
<file path=[Content_Types].xml><?xml version="1.0" encoding="utf-8"?>
<Types xmlns="http://schemas.openxmlformats.org/package/2006/content-types">
  <Default ContentType="image/x-emf" Extension="emf"/>
  <Default ContentType="image/jpeg" Extension="jpeg"/>
  <Default ContentType="image/png" Extension="png"/>
  <Default ContentType="application/vnd.openxmlformats-package.relationships+xml" Extension="rels"/>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chart+xml" PartName="/ppt/charts/chart1.xml"/>
  <Override ContentType="application/vnd.openxmlformats-officedocument.drawingml.chart+xml" PartName="/ppt/charts/chart2.xml"/>
  <Override ContentType="application/vnd.ms-office.chartcolorstyle+xml" PartName="/ppt/charts/colors1.xml"/>
  <Override ContentType="application/vnd.ms-office.chartcolorstyle+xml" PartName="/ppt/charts/colors2.xml"/>
  <Override ContentType="application/vnd.ms-office.chartstyle+xml" PartName="/ppt/charts/style1.xml"/>
  <Override ContentType="application/vnd.ms-office.chartstyle+xml" PartName="/ppt/charts/style2.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autoCompressPictures="0">
  <p:sldMasterIdLst>
    <p:sldMasterId id="2147483648" r:id="rId1"/>
    <p:sldMasterId id="2147483660" r:id="rId2"/>
  </p:sldMasterIdLst>
  <p:notesMasterIdLst>
    <p:notesMasterId r:id="rId3"/>
  </p:notesMasterIdLst>
  <p:sldIdLst>
    <p:sldId id="257" r:id="rId4"/>
    <p:sldId id="258" r:id="rId5"/>
    <p:sldId id="259" r:id="rId6"/>
    <p:sldId id="262" r:id="rId7"/>
    <p:sldId id="268" r:id="rId8"/>
    <p:sldId id="265" r:id="rId9"/>
    <p:sldId id="266" r:id="rId10"/>
    <p:sldId id="267" r:id="rId11"/>
    <p:sldId id="263" r:id="rId12"/>
    <p:sldId id="271" r:id="rId13"/>
    <p:sldId id="272" r:id="rId14"/>
    <p:sldId id="273" r:id="rId15"/>
    <p:sldId id="274" r:id="rId16"/>
    <p:sldId id="264" r:id="rId17"/>
    <p:sldId id="275" r:id="rId18"/>
    <p:sldId id="276" r:id="rId19"/>
    <p:sldId id="277" r:id="rId20"/>
    <p:sldId id="278" r:id="rId21"/>
    <p:sldId id="269" r:id="rId22"/>
  </p:sldIdLst>
  <p:sldSz cx="12192000" cy="6858000"/>
  <p:notesSz cx="6858000" cy="9144000"/>
  <p:custDataLst>
    <p:tags r:id="rId2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userDrawn="1">
          <p15:clr>
            <a:srgbClr val="A4A3A4"/>
          </p15:clr>
        </p15:guide>
        <p15:guide id="2" pos="3795" userDrawn="1">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65" autoAdjust="0"/>
    <p:restoredTop sz="96314" autoAdjust="0"/>
  </p:normalViewPr>
  <p:slideViewPr>
    <p:cSldViewPr snapToGrid="0" snapToObjects="1" showGuides="1">
      <p:cViewPr varScale="1">
        <p:scale>
          <a:sx n="108" d="100"/>
          <a:sy n="108" d="100"/>
        </p:scale>
        <p:origin x="684" y="114"/>
      </p:cViewPr>
      <p:guideLst>
        <p:guide orient="horz" pos="2205"/>
        <p:guide pos="3795"/>
      </p:guideLst>
    </p:cSldViewPr>
  </p:slideViewPr>
  <p:notesTextViewPr>
    <p:cViewPr>
      <p:scale>
        <a:sx n="1" d="1"/>
        <a:sy n="1" d="1"/>
      </p:scale>
      <p:origin x="0" y="0"/>
    </p:cViewPr>
  </p:notesTextViewPr>
  <p:sorterViewPr>
    <p:cViewPr>
      <p:scale>
        <a:sx n="66" d="100"/>
        <a:sy n="66" d="100"/>
      </p:scale>
      <p:origin x="0" y="0"/>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tags/tag1.xml" Type="http://schemas.openxmlformats.org/officeDocument/2006/relationships/tags"/><Relationship Id="rId24" Target="presProps.xml" Type="http://schemas.openxmlformats.org/officeDocument/2006/relationships/presProps"/><Relationship Id="rId25" Target="viewProps.xml" Type="http://schemas.openxmlformats.org/officeDocument/2006/relationships/viewProps"/><Relationship Id="rId26" Target="theme/theme1.xml" Type="http://schemas.openxmlformats.org/officeDocument/2006/relationships/theme"/><Relationship Id="rId27" Target="tableStyles.xml" Type="http://schemas.openxmlformats.org/officeDocument/2006/relationships/tableStyles"/><Relationship Id="rId3" Target="notesMasters/notesMaster1.xml" Type="http://schemas.openxmlformats.org/officeDocument/2006/relationships/notesMaster"/><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charts/_rels/chart1.xml.rels><?xml version="1.0" encoding="UTF-8" standalone="yes"?><Relationships xmlns="http://schemas.openxmlformats.org/package/2006/relationships"><Relationship Id="rId1" Target="../embeddings/Microsoft_Excel_Worksheet1.xlsx" Type="http://schemas.openxmlformats.org/officeDocument/2006/relationships/package"/><Relationship Id="rId2" Target="colors1.xml" Type="http://schemas.microsoft.com/office/2011/relationships/chartColorStyle"/><Relationship Id="rId3" Target="style1.xml" Type="http://schemas.microsoft.com/office/2011/relationships/chartStyle"/></Relationships>
</file>

<file path=ppt/charts/_rels/chart2.xml.rels><?xml version="1.0" encoding="UTF-8" standalone="yes"?><Relationships xmlns="http://schemas.openxmlformats.org/package/2006/relationships"><Relationship Id="rId1" Target="../embeddings/Microsoft_Excel_Worksheet2.xlsx" Type="http://schemas.openxmlformats.org/officeDocument/2006/relationships/package"/><Relationship Id="rId2" Target="colors2.xml" Type="http://schemas.microsoft.com/office/2011/relationships/chartColorStyle"/><Relationship Id="rId3" Target="style2.xml" Type="http://schemas.microsoft.com/office/2011/relationships/chartStyle"/></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zh-CN" altLang="en-US">
                <a:solidFill>
                  <a:srgbClr val="394454"/>
                </a:solidFill>
                <a:latin typeface="Microsoft YaHei" charset="-122"/>
                <a:ea typeface="Microsoft YaHei" charset="-122"/>
                <a:cs typeface="Microsoft YaHei" charset="-122"/>
              </a:rPr>
              <a:t>销售额权比重</a:t>
            </a:r>
          </a:p>
        </c:rich>
      </c:tx>
      <c:layout>
        <c:manualLayout>
          <c:xMode val="edge"/>
          <c:yMode val="edge"/>
          <c:x val="0.418606162071228"/>
          <c:y val="0.051793195307254791"/>
        </c:manualLayout>
      </c:layout>
      <c:overlay val="0"/>
      <c:spPr>
        <a:noFill/>
        <a:ln>
          <a:noFill/>
        </a:ln>
        <a:effectLst/>
      </c:spPr>
      <c:txPr>
        <a:bodyPr rot="0" spcFirstLastPara="1" vertOverflow="ellipsis" vert="horz" wrap="square" anchor="ctr" anchorCtr="1"/>
        <a:p>
          <a:pPr>
            <a:defRPr sz="1862" b="0" i="0" u="none" strike="noStrike" kern="1200" spc="0" baseline="0" smtId="4294967295">
              <a:solidFill>
                <a:schemeClr val="tx1">
                  <a:lumMod val="65000"/>
                  <a:lumOff val="35000"/>
                </a:schemeClr>
              </a:solidFill>
              <a:latin typeface="+mn-lt"/>
              <a:ea typeface="+mn-ea"/>
              <a:cs typeface="+mn-cs"/>
            </a:defRPr>
          </a:pPr>
          <a:endParaRPr sz="1862" b="0" i="0" u="none" strike="noStrike" kern="1200" spc="0" baseline="0" smtId="4294967295">
            <a:solidFill>
              <a:schemeClr val="tx1">
                <a:lumMod val="65000"/>
                <a:lumOff val="35000"/>
              </a:schemeClr>
            </a:solidFill>
            <a:latin typeface="+mn-lt"/>
            <a:ea typeface="+mn-ea"/>
            <a:cs typeface="+mn-cs"/>
          </a:endParaRPr>
        </a:p>
      </c:txPr>
    </c:title>
    <c:autoTitleDeleted val="0"/>
    <c:plotArea>
      <c:pieChart>
        <c:varyColors val="1"/>
        <c:ser>
          <c:idx val="0"/>
          <c:order val="0"/>
          <c:tx>
            <c:strRef>
              <c:f>工作表1!$B$1</c:f>
              <c:strCache>
                <c:ptCount val="1"/>
                <c:pt idx="0">
                  <c:v>销售额</c:v>
                </c:pt>
              </c:strCache>
            </c:strRef>
          </c:tx>
          <c:explosion val="1"/>
          <c:dPt>
            <c:idx val="0"/>
            <c:invertIfNegative val="1"/>
            <c:spPr>
              <a:solidFill>
                <a:srgbClr val="394454"/>
              </a:solidFill>
              <a:ln w="19050">
                <a:solidFill>
                  <a:schemeClr val="lt1"/>
                </a:solidFill>
              </a:ln>
            </c:spPr>
            <c:extLst>
              <c:ext xmlns:c16="http://schemas.microsoft.com/office/drawing/2014/chart" uri="{C3380CC4-5D6E-409C-BE32-E72D297353CC}">
                <c16:uniqueId val="{00000001-68D4-40FA-9E4A-1E3BC4388F3B}"/>
              </c:ext>
            </c:extLst>
          </c:dPt>
          <c:dPt>
            <c:idx val="1"/>
            <c:invertIfNegative val="1"/>
            <c:spPr>
              <a:solidFill>
                <a:srgbClr val="D0AA8C"/>
              </a:solidFill>
              <a:ln w="19050">
                <a:solidFill>
                  <a:schemeClr val="lt1"/>
                </a:solidFill>
              </a:ln>
            </c:spPr>
            <c:extLst>
              <c:ext xmlns:c16="http://schemas.microsoft.com/office/drawing/2014/chart" uri="{C3380CC4-5D6E-409C-BE32-E72D297353CC}">
                <c16:uniqueId val="{00000003-68D4-40FA-9E4A-1E3BC4388F3B}"/>
              </c:ext>
            </c:extLst>
          </c:dPt>
          <c:dPt>
            <c:idx val="2"/>
            <c:invertIfNegative val="1"/>
            <c:spPr>
              <a:solidFill>
                <a:srgbClr val="5D708A"/>
              </a:solidFill>
              <a:ln w="19050">
                <a:solidFill>
                  <a:schemeClr val="lt1"/>
                </a:solidFill>
              </a:ln>
            </c:spPr>
            <c:extLst>
              <c:ext xmlns:c16="http://schemas.microsoft.com/office/drawing/2014/chart" uri="{C3380CC4-5D6E-409C-BE32-E72D297353CC}">
                <c16:uniqueId val="{00000005-68D4-40FA-9E4A-1E3BC4388F3B}"/>
              </c:ext>
            </c:extLst>
          </c:dPt>
          <c:dPt>
            <c:idx val="3"/>
            <c:invertIfNegative val="1"/>
            <c:spPr>
              <a:solidFill>
                <a:srgbClr val="FBCEAC"/>
              </a:solidFill>
              <a:ln w="19050">
                <a:solidFill>
                  <a:schemeClr val="lt1"/>
                </a:solidFill>
              </a:ln>
            </c:spPr>
            <c:extLst>
              <c:ext xmlns:c16="http://schemas.microsoft.com/office/drawing/2014/chart" uri="{C3380CC4-5D6E-409C-BE32-E72D297353CC}">
                <c16:uniqueId val="{00000007-68D4-40FA-9E4A-1E3BC4388F3B}"/>
              </c:ext>
            </c:extLst>
          </c:dPt>
          <c:dLbls>
            <c:dLbl>
              <c:idx val="0"/>
              <c:spPr>
                <a:noFill/>
                <a:ln>
                  <a:noFill/>
                </a:ln>
                <a:effectLst/>
              </c:spPr>
              <c:txPr>
                <a:bodyPr rot="0" spcFirstLastPara="1" vertOverflow="ellipsis" vert="horz" wrap="square" lIns="38100" tIns="19050" rIns="38100" bIns="19050" anchor="ctr" anchorCtr="1">
                  <a:spAutoFit/>
                </a:bodyPr>
                <a:p>
                  <a:pPr>
                    <a:defRPr sz="2000" b="0" i="0" u="none" strike="noStrike" kern="1200" baseline="0" smtId="4294967295">
                      <a:solidFill>
                        <a:schemeClr val="bg1"/>
                      </a:solidFill>
                      <a:latin typeface="+mn-lt"/>
                      <a:ea typeface="+mn-ea"/>
                      <a:cs typeface="+mn-cs"/>
                    </a:defRPr>
                  </a:pPr>
                  <a:endParaRPr sz="2000" b="0" i="0" u="none" strike="noStrike" kern="1200" baseline="0" smtId="4294967295">
                    <a:solidFill>
                      <a:schemeClr val="bg1"/>
                    </a:solidFill>
                    <a:latin typeface="+mn-lt"/>
                    <a:ea typeface="+mn-ea"/>
                    <a:cs typeface="+mn-cs"/>
                  </a:endParaRPr>
                </a:p>
              </c:txPr>
              <c:showLegendKey val="0"/>
              <c:showVal val="1"/>
              <c:showCatName val="0"/>
              <c:showSerName val="0"/>
              <c:showPercent val="0"/>
              <c:showBubbleSize val="0"/>
              <c:extLst/>
            </c:dLbl>
            <c:dLbl>
              <c:idx val="1"/>
              <c:showLegendKey val="0"/>
              <c:showVal val="1"/>
              <c:showCatName val="0"/>
              <c:showSerName val="0"/>
              <c:showPercent val="0"/>
              <c:showBubbleSize val="0"/>
              <c:extLst/>
            </c:dLbl>
            <c:dLbl>
              <c:idx val="2"/>
              <c:showLegendKey val="0"/>
              <c:showVal val="1"/>
              <c:showCatName val="0"/>
              <c:showSerName val="0"/>
              <c:showPercent val="0"/>
              <c:showBubbleSize val="0"/>
              <c:extLst/>
            </c:dLbl>
            <c:dLbl>
              <c:idx val="3"/>
              <c:showLegendKey val="0"/>
              <c:showVal val="1"/>
              <c:showCatName val="0"/>
              <c:showSerName val="0"/>
              <c:showPercent val="0"/>
              <c:showBubbleSize val="0"/>
              <c:extLst/>
            </c:dLbl>
            <c:spPr>
              <a:noFill/>
              <a:ln>
                <a:noFill/>
              </a:ln>
              <a:effectLst/>
            </c:spPr>
            <c:txPr>
              <a:bodyPr rot="0" spcFirstLastPara="1" vertOverflow="ellipsis" vert="horz" wrap="square" lIns="38100" tIns="19050" rIns="38100" bIns="19050" anchor="ctr" anchorCtr="1">
                <a:spAutoFit/>
              </a:bodyPr>
              <a:p>
                <a:pPr>
                  <a:defRPr sz="1197" b="0" i="0" u="none" strike="noStrike" kern="1200" baseline="0" smtId="4294967295">
                    <a:solidFill>
                      <a:schemeClr val="bg1"/>
                    </a:solidFill>
                    <a:latin typeface="+mn-lt"/>
                    <a:ea typeface="+mn-ea"/>
                    <a:cs typeface="+mn-cs"/>
                  </a:defRPr>
                </a:pPr>
                <a:endParaRPr sz="1197" b="0" i="0" u="none" strike="noStrike" kern="1200" baseline="0" smtId="4294967295">
                  <a:solidFill>
                    <a:schemeClr val="bg1"/>
                  </a:solidFill>
                  <a:latin typeface="+mn-lt"/>
                  <a:ea typeface="+mn-ea"/>
                  <a:cs typeface="+mn-cs"/>
                </a:endParaRP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dLbls>
          <c:cat>
            <c:strRef>
              <c:f>工作表1!$A$2:$A$5</c:f>
              <c:strCache>
                <c:ptCount val="4"/>
                <c:pt idx="0">
                  <c:v>江阴地区</c:v>
                </c:pt>
                <c:pt idx="1">
                  <c:v>浙江地区</c:v>
                </c:pt>
                <c:pt idx="2">
                  <c:v>无锡地区</c:v>
                </c:pt>
                <c:pt idx="3">
                  <c:v>南通地区</c:v>
                </c:pt>
              </c:strCache>
            </c:strRef>
          </c:cat>
          <c:val>
            <c:numRef>
              <c:f>工作表1!$B$2:$B$5</c:f>
              <c:numCache>
                <c:formatCode>0%</c:formatCode>
                <c:ptCount val="4"/>
                <c:pt idx="0">
                  <c:v>0.47</c:v>
                </c:pt>
                <c:pt idx="1">
                  <c:v>0.27</c:v>
                </c:pt>
                <c:pt idx="2">
                  <c:v>0.16</c:v>
                </c:pt>
                <c:pt idx="3">
                  <c:v>0.1</c:v>
                </c:pt>
              </c:numCache>
            </c:numRef>
          </c:val>
          <c:extLst>
            <c:ext xmlns:c16="http://schemas.microsoft.com/office/drawing/2014/chart" uri="{C3380CC4-5D6E-409C-BE32-E72D297353CC}">
              <c16:uniqueId val="{00000008-68D4-40FA-9E4A-1E3BC4388F3B}"/>
            </c:ext>
          </c:extLst>
        </c:ser>
        <c:dLbls>
          <c:showLegendKey val="0"/>
          <c:showVal val="0"/>
          <c:showCatName val="0"/>
          <c:showSerName val="0"/>
          <c:showPercent val="0"/>
          <c:showBubbleSize val="0"/>
          <c:showLeaderLines val="0"/>
        </c:dLbls>
        <c:firstSliceAng/>
      </c:pieChart>
      <c:spPr>
        <a:noFill/>
        <a:ln>
          <a:noFill/>
        </a:ln>
        <a:effectLst/>
      </c:spPr>
    </c:plotArea>
    <c:legend>
      <c:legendPos val="b"/>
      <c:overlay val="0"/>
      <c:spPr>
        <a:noFill/>
        <a:ln>
          <a:noFill/>
        </a:ln>
        <a:effectLst/>
      </c:spPr>
      <c:txPr>
        <a:bodyPr rot="0" spcFirstLastPara="1" vertOverflow="ellipsis" vert="horz" wrap="square" anchor="ctr" anchorCtr="1"/>
        <a:p>
          <a:pPr>
            <a:defRPr sz="1197" b="0" i="0" u="none" strike="noStrike" kern="1200" baseline="0" smtId="4294967295">
              <a:solidFill>
                <a:schemeClr val="tx1">
                  <a:lumMod val="65000"/>
                  <a:lumOff val="35000"/>
                </a:schemeClr>
              </a:solidFill>
              <a:latin typeface="+mn-lt"/>
              <a:ea typeface="+mn-ea"/>
              <a:cs typeface="+mn-cs"/>
            </a:defRPr>
          </a:pPr>
          <a:endParaRPr sz="1197" b="0" i="0" u="none" strike="noStrike" kern="1200" baseline="0" smtId="4294967295">
            <a:solidFill>
              <a:schemeClr val="tx1">
                <a:lumMod val="65000"/>
                <a:lumOff val="35000"/>
              </a:schemeClr>
            </a:solidFill>
            <a:latin typeface="+mn-lt"/>
            <a:ea typeface="+mn-ea"/>
            <a:cs typeface="+mn-cs"/>
          </a:endParaRPr>
        </a:p>
      </c:txPr>
    </c:legend>
    <c:plotVisOnly val="1"/>
    <c:dispBlanksAs val="gap"/>
    <c:showDLblsOverMax val="0"/>
  </c:chart>
  <c:spPr>
    <a:noFill/>
    <a:ln>
      <a:noFill/>
    </a:ln>
    <a:effectLst/>
  </c:spPr>
  <c:txPr>
    <a:bodyPr/>
    <a:p>
      <a:pPr>
        <a:defRPr/>
      </a:pPr>
      <a:endParaRPr lang="zh-CN"/>
    </a:p>
  </c:txPr>
  <c:externalData r:id="rId1">
    <c:autoUpdate val="0"/>
  </c:externalData>
</c:chartSpace>
</file>

<file path=ppt/charts/chart2.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pieChart>
        <c:varyColors val="1"/>
        <c:ser>
          <c:idx val="0"/>
          <c:order val="0"/>
          <c:tx>
            <c:strRef>
              <c:f>工作表1!$B$1</c:f>
              <c:strCache>
                <c:ptCount val="1"/>
                <c:pt idx="0">
                  <c:v>销售额</c:v>
                </c:pt>
              </c:strCache>
            </c:strRef>
          </c:tx>
          <c:dPt>
            <c:idx val="0"/>
            <c:invertIfNegative val="1"/>
            <c:spPr>
              <a:solidFill>
                <a:srgbClr val="394454"/>
              </a:solidFill>
              <a:ln w="19050">
                <a:solidFill>
                  <a:schemeClr val="lt1"/>
                </a:solidFill>
              </a:ln>
            </c:spPr>
            <c:extLst>
              <c:ext xmlns:c16="http://schemas.microsoft.com/office/drawing/2014/chart" uri="{C3380CC4-5D6E-409C-BE32-E72D297353CC}">
                <c16:uniqueId val="{00000001-95A1-4122-8876-49188D15BE8D}"/>
              </c:ext>
            </c:extLst>
          </c:dPt>
          <c:dPt>
            <c:idx val="1"/>
            <c:invertIfNegative val="1"/>
            <c:spPr>
              <a:solidFill>
                <a:srgbClr val="D0AA8C"/>
              </a:solidFill>
              <a:ln w="19050">
                <a:solidFill>
                  <a:schemeClr val="lt1"/>
                </a:solidFill>
              </a:ln>
            </c:spPr>
            <c:extLst>
              <c:ext xmlns:c16="http://schemas.microsoft.com/office/drawing/2014/chart" uri="{C3380CC4-5D6E-409C-BE32-E72D297353CC}">
                <c16:uniqueId val="{00000003-95A1-4122-8876-49188D15BE8D}"/>
              </c:ext>
            </c:extLst>
          </c:dPt>
          <c:dLbls>
            <c:dLbl>
              <c:idx val="0"/>
              <c:layout>
                <c:manualLayout>
                  <c:x val="-0.079671569168567657"/>
                  <c:y val="-0.22296424210071564"/>
                </c:manualLayout>
              </c:layout>
              <c:spPr>
                <a:noFill/>
                <a:ln>
                  <a:noFill/>
                </a:ln>
                <a:effectLst/>
              </c:spPr>
              <c:txPr>
                <a:bodyPr rot="0" spcFirstLastPara="1" vertOverflow="ellipsis" vert="horz" wrap="square" lIns="38100" tIns="19050" rIns="38100" bIns="19050" anchor="ctr" anchorCtr="1">
                  <a:spAutoFit/>
                </a:bodyPr>
                <a:p>
                  <a:pPr>
                    <a:defRPr sz="3200" b="0" i="0" u="none" strike="noStrike" kern="1200" baseline="0" smtId="4294967295">
                      <a:solidFill>
                        <a:schemeClr val="bg1"/>
                      </a:solidFill>
                      <a:latin typeface="+mn-lt"/>
                      <a:ea typeface="+mn-ea"/>
                      <a:cs typeface="+mn-cs"/>
                    </a:defRPr>
                  </a:pPr>
                  <a:endParaRPr sz="3200" b="0" i="0" u="none" strike="noStrike" kern="1200" baseline="0" smtId="4294967295">
                    <a:solidFill>
                      <a:schemeClr val="bg1"/>
                    </a:solidFill>
                    <a:latin typeface="+mn-lt"/>
                    <a:ea typeface="+mn-ea"/>
                    <a:cs typeface="+mn-cs"/>
                  </a:endParaRP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5A1-4122-8876-49188D15BE8D}"/>
                </c:ext>
              </c:extLst>
            </c:dLbl>
            <c:dLbl>
              <c:idx val="1"/>
              <c:layout>
                <c:manualLayout>
                  <c:x val="0.064045459032058716"/>
                  <c:y val="0.1437312960624694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5A1-4122-8876-49188D15BE8D}"/>
                </c:ext>
              </c:extLst>
            </c:dLbl>
            <c:spPr>
              <a:noFill/>
              <a:ln>
                <a:noFill/>
              </a:ln>
              <a:effectLst/>
            </c:spPr>
            <c:txPr>
              <a:bodyPr rot="0" spcFirstLastPara="1" vertOverflow="ellipsis" vert="horz" wrap="square" lIns="38100" tIns="19050" rIns="38100" bIns="19050" anchor="ctr" anchorCtr="1">
                <a:spAutoFit/>
              </a:bodyPr>
              <a:p>
                <a:pPr>
                  <a:defRPr sz="1400" b="0" i="0" u="none" strike="noStrike" kern="1200" baseline="0" smtId="4294967295">
                    <a:solidFill>
                      <a:schemeClr val="bg1"/>
                    </a:solidFill>
                    <a:latin typeface="+mn-lt"/>
                    <a:ea typeface="+mn-ea"/>
                    <a:cs typeface="+mn-cs"/>
                  </a:defRPr>
                </a:pPr>
                <a:endParaRPr sz="1400" b="0" i="0" u="none" strike="noStrike" kern="1200" baseline="0" smtId="4294967295">
                  <a:solidFill>
                    <a:schemeClr val="bg1"/>
                  </a:solidFill>
                  <a:latin typeface="+mn-lt"/>
                  <a:ea typeface="+mn-ea"/>
                  <a:cs typeface="+mn-cs"/>
                </a:endParaRP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dLbls>
          <c:cat>
            <c:strRef>
              <c:f>工作表1!$A$2:$A$3</c:f>
              <c:strCache>
                <c:ptCount val="2"/>
                <c:pt idx="0">
                  <c:v>大料饼</c:v>
                </c:pt>
                <c:pt idx="1">
                  <c:v>小料饼</c:v>
                </c:pt>
              </c:strCache>
            </c:strRef>
          </c:cat>
          <c:val>
            <c:numRef>
              <c:f>工作表1!$B$2:$B$3</c:f>
              <c:numCache>
                <c:formatCode>0%</c:formatCode>
                <c:ptCount val="2"/>
                <c:pt idx="0">
                  <c:v>0.84</c:v>
                </c:pt>
                <c:pt idx="1">
                  <c:v>0.16</c:v>
                </c:pt>
              </c:numCache>
            </c:numRef>
          </c:val>
          <c:extLst>
            <c:ext xmlns:c16="http://schemas.microsoft.com/office/drawing/2014/chart" uri="{C3380CC4-5D6E-409C-BE32-E72D297353CC}">
              <c16:uniqueId val="{00000004-95A1-4122-8876-49188D15BE8D}"/>
            </c:ext>
          </c:extLst>
        </c:ser>
        <c:dLbls>
          <c:showLegendKey val="0"/>
          <c:showVal val="0"/>
          <c:showCatName val="0"/>
          <c:showSerName val="0"/>
          <c:showPercent val="0"/>
          <c:showBubbleSize val="0"/>
          <c:showLeaderLines val="0"/>
        </c:dLbls>
        <c:firstSliceAng/>
      </c:pieChart>
      <c:spPr>
        <a:noFill/>
        <a:ln>
          <a:noFill/>
        </a:ln>
        <a:effectLst/>
      </c:spPr>
    </c:plotArea>
    <c:legend>
      <c:legendPos val="b"/>
      <c:layout>
        <c:manualLayout>
          <c:xMode val="edge"/>
          <c:yMode val="edge"/>
          <c:x val="0.39443787932395935"/>
          <c:y val="0.88075965642929077"/>
          <c:w val="0.20745618641376495"/>
          <c:h val="0.055968787521123886"/>
        </c:manualLayout>
      </c:layout>
      <c:overlay val="0"/>
      <c:spPr>
        <a:noFill/>
        <a:ln>
          <a:noFill/>
        </a:ln>
        <a:effectLst/>
      </c:spPr>
      <c:txPr>
        <a:bodyPr rot="0" spcFirstLastPara="1" vertOverflow="ellipsis" vert="horz" wrap="square" anchor="ctr" anchorCtr="1"/>
        <a:p>
          <a:pPr>
            <a:defRPr sz="1197" b="0" i="0" u="none" strike="noStrike" kern="1200" baseline="0" smtId="4294967295">
              <a:solidFill>
                <a:schemeClr val="tx1">
                  <a:lumMod val="65000"/>
                  <a:lumOff val="35000"/>
                </a:schemeClr>
              </a:solidFill>
              <a:latin typeface="+mn-lt"/>
              <a:ea typeface="+mn-ea"/>
              <a:cs typeface="+mn-cs"/>
            </a:defRPr>
          </a:pPr>
          <a:endParaRPr sz="1197" b="0" i="0" u="none" strike="noStrike" kern="1200" baseline="0" smtId="4294967295">
            <a:solidFill>
              <a:schemeClr val="tx1">
                <a:lumMod val="65000"/>
                <a:lumOff val="35000"/>
              </a:schemeClr>
            </a:solidFill>
            <a:latin typeface="+mn-lt"/>
            <a:ea typeface="+mn-ea"/>
            <a:cs typeface="+mn-cs"/>
          </a:endParaRPr>
        </a:p>
      </c:txPr>
    </c:legend>
    <c:plotVisOnly val="1"/>
    <c:dispBlanksAs val="gap"/>
    <c:showDLblsOverMax val="0"/>
  </c:chart>
  <c:spPr>
    <a:noFill/>
    <a:ln>
      <a:noFill/>
    </a:ln>
    <a:effectLst/>
  </c:spPr>
  <c:txPr>
    <a:bodyPr/>
    <a:p>
      <a:pPr>
        <a:defRPr/>
      </a:pPr>
      <a:endParaRPr lang="zh-CN"/>
    </a:p>
  </c:txPr>
  <c:externalData r:id="rId1">
    <c:autoUpdate val="0"/>
  </c:externalData>
</c:chartSpace>
</file>

<file path=ppt/charts/colors1.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a="http://schemas.openxmlformats.org/drawingml/2006/main" xmlns:r="http://schemas.openxmlformats.org/officeDocument/2006/relationships" xmlns:cs="http://schemas.microsoft.com/office/drawing/2012/chartStyle"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a="http://schemas.openxmlformats.org/drawingml/2006/main" xmlns:r="http://schemas.openxmlformats.org/officeDocument/2006/relationships" xmlns:cs="http://schemas.microsoft.com/office/drawing/2012/chartStyle"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58F500-3ECF-441C-98A1-2C07793E5CDC}" type="datetimeFigureOut">
              <a:rPr lang="zh-CN" altLang="en-US" smtClean="0"/>
              <a:t>2021/6/10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3A8D43-DC74-4C90-A497-0FAFBE7BF745}" type="slidenum">
              <a:rPr lang="zh-CN" altLang="en-US" smtClean="0"/>
              <a:t>‹#›</a:t>
            </a:fld>
            <a:endParaRPr lang="zh-CN" altLang="en-US"/>
          </a:p>
        </p:txBody>
      </p:sp>
    </p:spTree>
    <p:extLst>
      <p:ext uri="{BB962C8B-B14F-4D97-AF65-F5344CB8AC3E}">
        <p14:creationId val="1963243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82656552"/>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83042161"/>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07008710"/>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36727857"/>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47969902"/>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70121118"/>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10422131"/>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753212605"/>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28858979"/>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09367411"/>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589940692"/>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863141195"/>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298379"/>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869061872"/>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54103269"/>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522944053"/>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68787653"/>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78468306"/>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50148923"/>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kumimoji="1"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a:t>单击此处编辑母版副标题样式</a:t>
            </a:r>
          </a:p>
        </p:txBody>
      </p:sp>
      <p:sp>
        <p:nvSpPr>
          <p:cNvPr id="4" name="日期占位符 3"/>
          <p:cNvSpPr>
            <a:spLocks noGrp="1"/>
          </p:cNvSpPr>
          <p:nvPr>
            <p:ph type="dt" sz="half" idx="10"/>
          </p:nvPr>
        </p:nvSpPr>
        <p:spPr/>
        <p:txBody>
          <a:bodyPr/>
          <a:lstStyle/>
          <a:p>
            <a:fld id="{7DA69820-0A4D-4943-A113-69168C5CA63A}" type="datetimeFigureOut">
              <a:rPr kumimoji="1" lang="zh-CN" altLang="en-US" smtClean="0"/>
              <a:t>2021/6/10</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B0B362B1-62BA-C043-8DDC-4CB7A3552C02}" type="slidenum">
              <a:rPr kumimoji="1" lang="zh-CN" altLang="en-US" smtClean="0"/>
              <a:t>‹#›</a:t>
            </a:fld>
            <a:endParaRPr kumimoji="1" lang="zh-CN" altLang="en-US"/>
          </a:p>
        </p:txBody>
      </p:sp>
    </p:spTree>
    <p:extLst>
      <p:ext uri="{BB962C8B-B14F-4D97-AF65-F5344CB8AC3E}">
        <p14:creationId val="250310062"/>
      </p:ext>
    </p:extLst>
  </p:cSld>
  <p:clrMapOvr>
    <a:masterClrMapping/>
  </p:clrMapOvr>
  <mc:AlternateContent>
    <mc:Choice Requires="p14">
      <p:transition spd="slow" advTm="5000" p14:dur="900">
        <p14:warp dir="in"/>
      </p:transition>
    </mc:Choice>
    <mc:Fallback>
      <p:transition spd="slow" advTm="5000">
        <p:fade/>
      </p:transition>
    </mc:Fallback>
  </mc:AlternateConten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本">
    <p:spTree>
      <p:nvGrpSpPr>
        <p:cNvPr id="1" name=""/>
        <p:cNvGrpSpPr/>
        <p:nvPr/>
      </p:nvGrpSpPr>
      <p:grpSpPr>
        <a:xfrm>
          <a:off x="0" y="0"/>
          <a: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竖排文本占位符 2"/>
          <p:cNvSpPr>
            <a:spLocks noGrp="1"/>
          </p:cNvSpPr>
          <p:nvPr>
            <p:ph type="body" orient="vert" idx="1"/>
          </p:nvPr>
        </p:nvSpPr>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p:txBody>
          <a:bodyPr/>
          <a:lstStyle/>
          <a:p>
            <a:fld id="{7DA69820-0A4D-4943-A113-69168C5CA63A}" type="datetimeFigureOut">
              <a:rPr kumimoji="1" lang="zh-CN" altLang="en-US" smtClean="0"/>
              <a:t>2021/6/10</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B0B362B1-62BA-C043-8DDC-4CB7A3552C02}" type="slidenum">
              <a:rPr kumimoji="1" lang="zh-CN" altLang="en-US" smtClean="0"/>
              <a:t>‹#›</a:t>
            </a:fld>
            <a:endParaRPr kumimoji="1" lang="zh-CN" altLang="en-US"/>
          </a:p>
        </p:txBody>
      </p:sp>
    </p:spTree>
    <p:extLst>
      <p:ext uri="{BB962C8B-B14F-4D97-AF65-F5344CB8AC3E}">
        <p14:creationId val="990719151"/>
      </p:ext>
    </p:extLst>
  </p:cSld>
  <p:clrMapOvr>
    <a:masterClrMapping/>
  </p:clrMapOvr>
  <mc:AlternateContent>
    <mc:Choice Requires="p14">
      <p:transition spd="slow" advTm="5000" p14:dur="900">
        <p14:warp dir="in"/>
      </p:transition>
    </mc:Choice>
    <mc:Fallback>
      <p:transition spd="slow" advTm="5000">
        <p:fade/>
      </p:transition>
    </mc:Fallback>
  </mc:AlternateContent>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和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kumimoji="1" lang="zh-CN" altLang="en-US"/>
              <a:t>单击此处编辑母版标题样式</a:t>
            </a:r>
          </a:p>
        </p:txBody>
      </p:sp>
      <p:sp>
        <p:nvSpPr>
          <p:cNvPr id="3" name="竖排文本占位符 2"/>
          <p:cNvSpPr>
            <a:spLocks noGrp="1"/>
          </p:cNvSpPr>
          <p:nvPr>
            <p:ph type="body" orient="vert" idx="1"/>
          </p:nvPr>
        </p:nvSpPr>
        <p:spPr>
          <a:xfrm>
            <a:off x="838200" y="365125"/>
            <a:ext cx="7734300" cy="5811838"/>
          </a:xfrm>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p:txBody>
          <a:bodyPr/>
          <a:lstStyle/>
          <a:p>
            <a:fld id="{7DA69820-0A4D-4943-A113-69168C5CA63A}" type="datetimeFigureOut">
              <a:rPr kumimoji="1" lang="zh-CN" altLang="en-US" smtClean="0"/>
              <a:t>2021/6/10</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B0B362B1-62BA-C043-8DDC-4CB7A3552C02}" type="slidenum">
              <a:rPr kumimoji="1" lang="zh-CN" altLang="en-US" smtClean="0"/>
              <a:t>‹#›</a:t>
            </a:fld>
            <a:endParaRPr kumimoji="1" lang="zh-CN" altLang="en-US"/>
          </a:p>
        </p:txBody>
      </p:sp>
    </p:spTree>
    <p:extLst>
      <p:ext uri="{BB962C8B-B14F-4D97-AF65-F5344CB8AC3E}">
        <p14:creationId val="1576055666"/>
      </p:ext>
    </p:extLst>
  </p:cSld>
  <p:clrMapOvr>
    <a:masterClrMapping/>
  </p:clrMapOvr>
  <mc:AlternateContent>
    <mc:Choice Requires="p14">
      <p:transition spd="slow" advTm="5000" p14:dur="900">
        <p14:warp dir="in"/>
      </p:transition>
    </mc:Choice>
    <mc:Fallback>
      <p:transition spd="slow" advTm="5000">
        <p:fade/>
      </p:transition>
    </mc:Fallback>
  </mc:AlternateContent>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2021/6/10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212120363"/>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2021/6/10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982802182"/>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2021/6/10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602970102"/>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2021/6/10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812383724"/>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2021/6/10</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646491935"/>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2021/6/10</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195184126"/>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2021/6/10</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818172675"/>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2021/6/10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637663552"/>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和内容">
    <p:spTree>
      <p:nvGrpSpPr>
        <p:cNvPr id="1" name=""/>
        <p:cNvGrpSpPr/>
        <p:nvPr/>
      </p:nvGrpSpPr>
      <p:grpSpPr>
        <a:xfrm>
          <a:off x="0" y="0"/>
          <a:ext cx="0" cy="0"/>
        </a:xfrm>
      </p:grpSpPr>
      <p:sp>
        <p:nvSpPr>
          <p:cNvPr id="7" name="矩形 12"/>
          <p:cNvSpPr/>
          <p:nvPr userDrawn="1"/>
        </p:nvSpPr>
        <p:spPr>
          <a:xfrm>
            <a:off x="3902529" y="6564086"/>
            <a:ext cx="8289471" cy="293914"/>
          </a:xfrm>
          <a:custGeom>
            <a:gdLst>
              <a:gd name="connsiteX0" fmla="*/ 179615 w 8289471"/>
              <a:gd name="connsiteY0" fmla="*/ 32657 h 293914"/>
              <a:gd name="connsiteX1" fmla="*/ 8289471 w 8289471"/>
              <a:gd name="connsiteY1" fmla="*/ 0 h 293914"/>
              <a:gd name="connsiteX2" fmla="*/ 8289471 w 8289471"/>
              <a:gd name="connsiteY2" fmla="*/ 293914 h 293914"/>
              <a:gd name="connsiteX3" fmla="*/ 0 w 8289471"/>
              <a:gd name="connsiteY3" fmla="*/ 293914 h 293914"/>
              <a:gd name="connsiteX4" fmla="*/ 179615 w 8289471"/>
              <a:gd name="connsiteY4" fmla="*/ 32657 h 293914"/>
            </a:gdLst>
            <a:cxnLst>
              <a:cxn ang="0">
                <a:pos x="connsiteX0" y="connsiteY0"/>
              </a:cxn>
              <a:cxn ang="0">
                <a:pos x="connsiteX1" y="connsiteY1"/>
              </a:cxn>
              <a:cxn ang="0">
                <a:pos x="connsiteX2" y="connsiteY2"/>
              </a:cxn>
              <a:cxn ang="0">
                <a:pos x="connsiteX3" y="connsiteY3"/>
              </a:cxn>
              <a:cxn ang="0">
                <a:pos x="connsiteX4" y="connsiteY4"/>
              </a:cxn>
            </a:cxnLst>
            <a:rect l="l" t="t" r="r" b="b"/>
            <a:pathLst>
              <a:path w="8289471" h="293914">
                <a:moveTo>
                  <a:pt x="179615" y="32657"/>
                </a:moveTo>
                <a:lnTo>
                  <a:pt x="8289471" y="0"/>
                </a:lnTo>
                <a:lnTo>
                  <a:pt x="8289471" y="293914"/>
                </a:lnTo>
                <a:lnTo>
                  <a:pt x="0" y="293914"/>
                </a:lnTo>
                <a:lnTo>
                  <a:pt x="179615" y="32657"/>
                </a:lnTo>
                <a:close/>
              </a:path>
            </a:pathLst>
          </a:custGeom>
          <a:solidFill>
            <a:srgbClr val="D0A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8" name="组 7"/>
          <p:cNvGrpSpPr/>
          <p:nvPr userDrawn="1"/>
        </p:nvGrpSpPr>
        <p:grpSpPr>
          <a:xfrm>
            <a:off x="259308" y="272955"/>
            <a:ext cx="687809" cy="354842"/>
            <a:chOff x="955343" y="1201002"/>
            <a:chExt cx="3862317" cy="1992574"/>
          </a:xfrm>
          <a:effectLst>
            <a:outerShdw blurRad="50800" dist="76200" dir="5400000" algn="t" rotWithShape="0">
              <a:prstClr val="black">
                <a:alpha val="22000"/>
              </a:prstClr>
            </a:outerShdw>
          </a:effectLst>
        </p:grpSpPr>
        <p:sp>
          <p:nvSpPr>
            <p:cNvPr id="9" name="矩形 8"/>
            <p:cNvSpPr/>
            <p:nvPr/>
          </p:nvSpPr>
          <p:spPr>
            <a:xfrm>
              <a:off x="955343" y="1392072"/>
              <a:ext cx="3862317" cy="1801504"/>
            </a:xfrm>
            <a:prstGeom prst="rect">
              <a:avLst/>
            </a:prstGeom>
            <a:solidFill>
              <a:srgbClr val="394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0" name="三角形 9"/>
            <p:cNvSpPr/>
            <p:nvPr/>
          </p:nvSpPr>
          <p:spPr>
            <a:xfrm>
              <a:off x="2714097" y="1201002"/>
              <a:ext cx="344809" cy="245660"/>
            </a:xfrm>
            <a:prstGeom prst="triangle">
              <a:avLst/>
            </a:prstGeom>
            <a:solidFill>
              <a:srgbClr val="394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 name="矩形 10"/>
            <p:cNvSpPr/>
            <p:nvPr/>
          </p:nvSpPr>
          <p:spPr>
            <a:xfrm flipV="1">
              <a:off x="955343" y="2580477"/>
              <a:ext cx="3862317" cy="421536"/>
            </a:xfrm>
            <a:prstGeom prst="rect">
              <a:avLst/>
            </a:prstGeom>
            <a:solidFill>
              <a:srgbClr val="D0A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
        <p:nvSpPr>
          <p:cNvPr id="12" name="文本框 11"/>
          <p:cNvSpPr txBox="1"/>
          <p:nvPr userDrawn="1"/>
        </p:nvSpPr>
        <p:spPr>
          <a:xfrm>
            <a:off x="11327661" y="318560"/>
            <a:ext cx="698589" cy="400110"/>
          </a:xfrm>
          <a:prstGeom prst="rect">
            <a:avLst/>
          </a:prstGeom>
          <a:noFill/>
        </p:spPr>
        <p:txBody>
          <a:bodyPr wrap="none" rtlCol="0">
            <a:spAutoFit/>
          </a:bodyPr>
          <a:lstStyle/>
          <a:p>
            <a:r>
              <a:rPr kumimoji="1" lang="en-US" altLang="zh-CN" sz="2000" b="1">
                <a:solidFill>
                  <a:srgbClr val="394454"/>
                </a:solidFill>
                <a:latin typeface="Impact" charset="0"/>
                <a:ea typeface="Impact" charset="0"/>
                <a:cs typeface="Impact" charset="0"/>
              </a:rPr>
              <a:t>LOGO</a:t>
            </a:r>
            <a:endParaRPr kumimoji="1" lang="zh-CN" altLang="en-US" sz="2000" b="1">
              <a:solidFill>
                <a:srgbClr val="394454"/>
              </a:solidFill>
              <a:latin typeface="Impact"/>
              <a:ea typeface="Impact" charset="0"/>
              <a:cs typeface="Impact" charset="0"/>
            </a:endParaRPr>
          </a:p>
        </p:txBody>
      </p:sp>
    </p:spTree>
    <p:extLst>
      <p:ext uri="{BB962C8B-B14F-4D97-AF65-F5344CB8AC3E}">
        <p14:creationId val="40747561"/>
      </p:ext>
    </p:extLst>
  </p:cSld>
  <p:clrMapOvr>
    <a:masterClrMapping/>
  </p:clrMapOvr>
  <mc:AlternateContent>
    <mc:Choice Requires="p14">
      <p:transition spd="slow" advTm="5000" p14:dur="900">
        <p14:warp dir="in"/>
      </p:transition>
    </mc:Choice>
    <mc:Fallback>
      <p:transition spd="slow" advTm="5000">
        <p:fade/>
      </p:transition>
    </mc:Fallback>
  </mc:AlternateContent>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2021/6/10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394074669"/>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2021/6/10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564534064"/>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2021/6/10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139138794"/>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节标题">
    <p:spTree>
      <p:nvGrpSpPr>
        <p:cNvPr id="1" name=""/>
        <p:cNvGrpSpPr/>
        <p:nvPr/>
      </p:nvGrpSpPr>
      <p:grpSpPr>
        <a:xfrm>
          <a:off x="0" y="0"/>
          <a:ext cx="0" cy="0"/>
        </a:xfrm>
      </p:grpSpPr>
      <p:sp>
        <p:nvSpPr>
          <p:cNvPr id="7" name="矩形 6">
            <a:extLst>
              <a:ext uri="{FF2B5EF4-FFF2-40B4-BE49-F238E27FC236}">
                <a16:creationId xmlns:a16="http://schemas.microsoft.com/office/drawing/2014/main" id="{A9F38257-5F6E-4AF7-8DAA-9C5D11D0B54E}"/>
              </a:ext>
            </a:extLst>
          </p:cNvPr>
          <p:cNvSpPr/>
          <p:nvPr userDrawn="1"/>
        </p:nvSpPr>
        <p:spPr>
          <a:xfrm>
            <a:off x="1331924" y="1219168"/>
            <a:ext cx="9528152" cy="2954655"/>
          </a:xfrm>
          <a:prstGeom prst="rect">
            <a:avLst/>
          </a:prstGeom>
        </p:spPr>
        <p:txBody>
          <a:bodyPr wrap="square">
            <a:spAutoFit/>
          </a:bodyPr>
          <a:lstStyle/>
          <a:p>
            <a:pPr algn="ctr">
              <a:lnSpc>
                <a:spcPct val="150000"/>
              </a:lnSpc>
            </a:pPr>
            <a:r>
              <a:rPr lang="zh-CN" altLang="en-US" sz="2800" b="1">
                <a:solidFill>
                  <a:srgbClr val="394454"/>
                </a:solidFill>
                <a:latin typeface="微软雅黑" panose="020b0503020204020204" pitchFamily="34" charset="-122"/>
                <a:ea typeface="微软雅黑" panose="020b0503020204020204" pitchFamily="34" charset="-122"/>
              </a:rPr>
              <a:t>版权声明</a:t>
            </a:r>
          </a:p>
          <a:p>
            <a:pPr algn="just">
              <a:lnSpc>
                <a:spcPct val="150000"/>
              </a:lnSpc>
            </a:pPr>
            <a:endParaRPr lang="zh-CN" altLang="en-US" sz="1200">
              <a:solidFill>
                <a:srgbClr val="394454"/>
              </a:solidFill>
              <a:latin typeface="微软雅黑" panose="020b0503020204020204" pitchFamily="34" charset="-122"/>
              <a:ea typeface="微软雅黑" pitchFamily="34" charset="-122"/>
            </a:endParaRPr>
          </a:p>
          <a:p>
            <a:pPr algn="just">
              <a:lnSpc>
                <a:spcPct val="150000"/>
              </a:lnSpc>
            </a:pPr>
            <a:r>
              <a:rPr lang="zh-CN" altLang="en-US" sz="1200">
                <a:solidFill>
                  <a:srgbClr val="394454"/>
                </a:solidFill>
                <a:latin typeface="微软雅黑" panose="020b0503020204020204" pitchFamily="34" charset="-122"/>
                <a:ea typeface="微软雅黑" panose="020b0503020204020204" pitchFamily="34" charset="-122"/>
              </a:rPr>
              <a:t>感谢您下载觅知网平台上提供的</a:t>
            </a:r>
            <a:r>
              <a:rPr lang="en-US" altLang="zh-CN" sz="1200">
                <a:solidFill>
                  <a:srgbClr val="394454"/>
                </a:solidFill>
                <a:latin typeface="微软雅黑" panose="020b0503020204020204" pitchFamily="34" charset="-122"/>
                <a:ea typeface="微软雅黑" panose="020b0503020204020204" pitchFamily="34" charset="-122"/>
              </a:rPr>
              <a:t>PPT</a:t>
            </a:r>
            <a:r>
              <a:rPr lang="zh-CN" altLang="en-US" sz="1200">
                <a:solidFill>
                  <a:srgbClr val="394454"/>
                </a:solidFill>
                <a:latin typeface="微软雅黑" panose="020b0503020204020204" pitchFamily="34" charset="-122"/>
                <a:ea typeface="微软雅黑" panose="020b0503020204020204" pitchFamily="34" charset="-122"/>
              </a:rPr>
              <a:t>作品，为了您和觅知网以及原创作者的利益，请勿复制、传播、销售，否则将承担法律责任！觅知网将对作品进行维权，按照传播下载次数进行十倍的索取赔偿！</a:t>
            </a:r>
            <a:endParaRPr lang="en-US" altLang="zh-CN" sz="1200">
              <a:solidFill>
                <a:srgbClr val="394454"/>
              </a:solidFill>
              <a:latin typeface="微软雅黑" panose="020b0503020204020204" pitchFamily="34" charset="-122"/>
              <a:ea typeface="微软雅黑" pitchFamily="34" charset="-122"/>
            </a:endParaRPr>
          </a:p>
          <a:p>
            <a:pPr algn="just">
              <a:lnSpc>
                <a:spcPct val="150000"/>
              </a:lnSpc>
            </a:pPr>
            <a:endParaRPr lang="zh-CN" altLang="en-US" sz="1200">
              <a:solidFill>
                <a:srgbClr val="394454"/>
              </a:solidFill>
              <a:latin typeface="微软雅黑" panose="020b0503020204020204" pitchFamily="34" charset="-122"/>
              <a:ea typeface="微软雅黑" panose="020b0503020204020204" pitchFamily="34" charset="-122"/>
            </a:endParaRPr>
          </a:p>
          <a:p>
            <a:pPr algn="just">
              <a:lnSpc>
                <a:spcPct val="150000"/>
              </a:lnSpc>
            </a:pPr>
            <a:r>
              <a:rPr lang="en-US" altLang="zh-CN" sz="1200">
                <a:solidFill>
                  <a:srgbClr val="394454"/>
                </a:solidFill>
                <a:latin typeface="微软雅黑" panose="020b0503020204020204" pitchFamily="34" charset="-122"/>
                <a:ea typeface="微软雅黑" panose="020b0503020204020204" pitchFamily="34" charset="-122"/>
              </a:rPr>
              <a:t>1.</a:t>
            </a:r>
            <a:r>
              <a:rPr lang="zh-CN" altLang="en-US" sz="1200">
                <a:solidFill>
                  <a:srgbClr val="394454"/>
                </a:solidFill>
                <a:latin typeface="微软雅黑" panose="020b0503020204020204" pitchFamily="34" charset="-122"/>
                <a:ea typeface="微软雅黑" panose="020b0503020204020204" pitchFamily="34" charset="-122"/>
              </a:rPr>
              <a:t>在觅知网出售的</a:t>
            </a:r>
            <a:r>
              <a:rPr lang="en-US" altLang="zh-CN" sz="1200">
                <a:solidFill>
                  <a:srgbClr val="394454"/>
                </a:solidFill>
                <a:latin typeface="微软雅黑" panose="020b0503020204020204" pitchFamily="34" charset="-122"/>
                <a:ea typeface="微软雅黑" panose="020b0503020204020204" pitchFamily="34" charset="-122"/>
              </a:rPr>
              <a:t>PPT</a:t>
            </a:r>
            <a:r>
              <a:rPr lang="zh-CN" altLang="en-US" sz="1200">
                <a:solidFill>
                  <a:srgbClr val="394454"/>
                </a:solidFill>
                <a:latin typeface="微软雅黑" panose="020b0503020204020204" pitchFamily="34" charset="-122"/>
                <a:ea typeface="微软雅黑" panose="020b0503020204020204" pitchFamily="34" charset="-122"/>
              </a:rPr>
              <a:t>模板是免版税类（</a:t>
            </a:r>
            <a:r>
              <a:rPr lang="en-US" altLang="zh-CN" sz="1200">
                <a:solidFill>
                  <a:srgbClr val="394454"/>
                </a:solidFill>
                <a:latin typeface="微软雅黑" panose="020b0503020204020204" pitchFamily="34" charset="-122"/>
                <a:ea typeface="微软雅黑" panose="020b0503020204020204" pitchFamily="34" charset="-122"/>
              </a:rPr>
              <a:t>RF</a:t>
            </a:r>
            <a:r>
              <a:rPr lang="zh-CN" altLang="en-US" sz="1200">
                <a:solidFill>
                  <a:srgbClr val="394454"/>
                </a:solidFill>
                <a:latin typeface="微软雅黑" panose="020b0503020204020204" pitchFamily="34" charset="-122"/>
                <a:ea typeface="微软雅黑" panose="020b0503020204020204" pitchFamily="34" charset="-122"/>
              </a:rPr>
              <a:t>：</a:t>
            </a:r>
            <a:r>
              <a:rPr lang="en-US" altLang="zh-CN" sz="1200">
                <a:solidFill>
                  <a:srgbClr val="394454"/>
                </a:solidFill>
                <a:latin typeface="微软雅黑" panose="020b0503020204020204" pitchFamily="34" charset="-122"/>
                <a:ea typeface="微软雅黑" panose="020b0503020204020204" pitchFamily="34" charset="-122"/>
              </a:rPr>
              <a:t>Royalty-Free</a:t>
            </a:r>
            <a:r>
              <a:rPr lang="zh-CN" altLang="en-US" sz="1200">
                <a:solidFill>
                  <a:srgbClr val="394454"/>
                </a:solidFill>
                <a:latin typeface="微软雅黑" panose="020b0503020204020204" pitchFamily="34" charset="-122"/>
                <a:ea typeface="微软雅黑" panose="020b0503020204020204" pitchFamily="34" charset="-122"/>
              </a:rPr>
              <a:t>）正版受</a:t>
            </a:r>
            <a:r>
              <a:rPr lang="en-US" altLang="zh-CN" sz="1200">
                <a:solidFill>
                  <a:srgbClr val="394454"/>
                </a:solidFill>
                <a:latin typeface="微软雅黑" panose="020b0503020204020204" pitchFamily="34" charset="-122"/>
                <a:ea typeface="微软雅黑" panose="020b0503020204020204" pitchFamily="34" charset="-122"/>
              </a:rPr>
              <a:t>《</a:t>
            </a:r>
            <a:r>
              <a:rPr lang="zh-CN" altLang="en-US" sz="1200">
                <a:solidFill>
                  <a:srgbClr val="394454"/>
                </a:solidFill>
                <a:latin typeface="微软雅黑" panose="020b0503020204020204" pitchFamily="34" charset="-122"/>
                <a:ea typeface="微软雅黑" panose="020b0503020204020204" pitchFamily="34" charset="-122"/>
              </a:rPr>
              <a:t>中国人民共和国著作法</a:t>
            </a:r>
            <a:r>
              <a:rPr lang="en-US" altLang="zh-CN" sz="1200">
                <a:solidFill>
                  <a:srgbClr val="394454"/>
                </a:solidFill>
                <a:latin typeface="微软雅黑" panose="020b0503020204020204" pitchFamily="34" charset="-122"/>
                <a:ea typeface="微软雅黑" panose="020b0503020204020204" pitchFamily="34" charset="-122"/>
              </a:rPr>
              <a:t>》</a:t>
            </a:r>
            <a:r>
              <a:rPr lang="zh-CN" altLang="en-US" sz="1200">
                <a:solidFill>
                  <a:srgbClr val="394454"/>
                </a:solidFill>
                <a:latin typeface="微软雅黑" panose="020b0503020204020204" pitchFamily="34" charset="-122"/>
                <a:ea typeface="微软雅黑" panose="020b0503020204020204" pitchFamily="34" charset="-122"/>
              </a:rPr>
              <a:t>和</a:t>
            </a:r>
            <a:r>
              <a:rPr lang="en-US" altLang="zh-CN" sz="1200">
                <a:solidFill>
                  <a:srgbClr val="394454"/>
                </a:solidFill>
                <a:latin typeface="微软雅黑" panose="020b0503020204020204" pitchFamily="34" charset="-122"/>
                <a:ea typeface="微软雅黑" panose="020b0503020204020204" pitchFamily="34" charset="-122"/>
              </a:rPr>
              <a:t>《</a:t>
            </a:r>
            <a:r>
              <a:rPr lang="zh-CN" altLang="en-US" sz="1200">
                <a:solidFill>
                  <a:srgbClr val="394454"/>
                </a:solidFill>
                <a:latin typeface="微软雅黑" panose="020b0503020204020204" pitchFamily="34" charset="-122"/>
                <a:ea typeface="微软雅黑" panose="020b0503020204020204" pitchFamily="34" charset="-122"/>
              </a:rPr>
              <a:t>世界版权公约</a:t>
            </a:r>
            <a:r>
              <a:rPr lang="en-US" altLang="zh-CN" sz="1200">
                <a:solidFill>
                  <a:srgbClr val="394454"/>
                </a:solidFill>
                <a:latin typeface="微软雅黑" panose="020b0503020204020204" pitchFamily="34" charset="-122"/>
                <a:ea typeface="微软雅黑" panose="020b0503020204020204" pitchFamily="34" charset="-122"/>
              </a:rPr>
              <a:t>》</a:t>
            </a:r>
            <a:r>
              <a:rPr lang="zh-CN" altLang="en-US" sz="1200">
                <a:solidFill>
                  <a:srgbClr val="394454"/>
                </a:solidFill>
                <a:latin typeface="微软雅黑" panose="020b0503020204020204" pitchFamily="34" charset="-122"/>
                <a:ea typeface="微软雅黑" panose="020b0503020204020204" pitchFamily="34" charset="-122"/>
              </a:rPr>
              <a:t>的保护，作品的所有权、版权和著作权归觅知网所有，您下载的是</a:t>
            </a:r>
            <a:r>
              <a:rPr lang="en-US" altLang="zh-CN" sz="1200">
                <a:solidFill>
                  <a:srgbClr val="394454"/>
                </a:solidFill>
                <a:latin typeface="微软雅黑" panose="020b0503020204020204" pitchFamily="34" charset="-122"/>
                <a:ea typeface="微软雅黑" panose="020b0503020204020204" pitchFamily="34" charset="-122"/>
              </a:rPr>
              <a:t>PPT</a:t>
            </a:r>
            <a:r>
              <a:rPr lang="zh-CN" altLang="en-US" sz="1200">
                <a:solidFill>
                  <a:srgbClr val="394454"/>
                </a:solidFill>
                <a:latin typeface="微软雅黑" panose="020b0503020204020204" pitchFamily="34" charset="-122"/>
                <a:ea typeface="微软雅黑" panose="020b0503020204020204" pitchFamily="34" charset="-122"/>
              </a:rPr>
              <a:t>模板素材的使用权。</a:t>
            </a:r>
          </a:p>
          <a:p>
            <a:pPr algn="just">
              <a:lnSpc>
                <a:spcPct val="150000"/>
              </a:lnSpc>
            </a:pPr>
            <a:r>
              <a:rPr lang="en-US" altLang="zh-CN" sz="1200">
                <a:solidFill>
                  <a:srgbClr val="394454"/>
                </a:solidFill>
                <a:latin typeface="微软雅黑" panose="020b0503020204020204" pitchFamily="34" charset="-122"/>
                <a:ea typeface="微软雅黑" panose="020b0503020204020204" pitchFamily="34" charset="-122"/>
              </a:rPr>
              <a:t>2.</a:t>
            </a:r>
            <a:r>
              <a:rPr lang="zh-CN" altLang="en-US" sz="1200">
                <a:solidFill>
                  <a:srgbClr val="394454"/>
                </a:solidFill>
                <a:latin typeface="微软雅黑" panose="020b0503020204020204" pitchFamily="34" charset="-122"/>
                <a:ea typeface="微软雅黑" panose="020b0503020204020204" pitchFamily="34" charset="-122"/>
              </a:rPr>
              <a:t>不得将觅知网的</a:t>
            </a:r>
            <a:r>
              <a:rPr lang="en-US" altLang="zh-CN" sz="1200">
                <a:solidFill>
                  <a:srgbClr val="394454"/>
                </a:solidFill>
                <a:latin typeface="微软雅黑" panose="020b0503020204020204" pitchFamily="34" charset="-122"/>
                <a:ea typeface="微软雅黑" panose="020b0503020204020204" pitchFamily="34" charset="-122"/>
              </a:rPr>
              <a:t>PPT</a:t>
            </a:r>
            <a:r>
              <a:rPr lang="zh-CN" altLang="en-US" sz="1200">
                <a:solidFill>
                  <a:srgbClr val="394454"/>
                </a:solidFill>
                <a:latin typeface="微软雅黑" panose="020b0503020204020204" pitchFamily="34" charset="-122"/>
                <a:ea typeface="微软雅黑" panose="020b0503020204020204" pitchFamily="34" charset="-122"/>
              </a:rPr>
              <a:t>模板、</a:t>
            </a:r>
            <a:r>
              <a:rPr lang="en-US" altLang="zh-CN" sz="1200">
                <a:solidFill>
                  <a:srgbClr val="394454"/>
                </a:solidFill>
                <a:latin typeface="微软雅黑" panose="020b0503020204020204" pitchFamily="34" charset="-122"/>
                <a:ea typeface="微软雅黑" panose="020b0503020204020204" pitchFamily="34" charset="-122"/>
              </a:rPr>
              <a:t>PPT</a:t>
            </a:r>
            <a:r>
              <a:rPr lang="zh-CN" altLang="en-US" sz="1200">
                <a:solidFill>
                  <a:srgbClr val="394454"/>
                </a:solidFill>
                <a:latin typeface="微软雅黑" panose="020b0503020204020204" pitchFamily="34" charset="-122"/>
                <a:ea typeface="微软雅黑" panose="020b0503020204020204" pitchFamily="34" charset="-122"/>
              </a:rPr>
              <a:t>素材，本身用于再出售，或者出租、出借、转让、分销、发布或者作为礼物供他人使用，不得转授权、出卖、转让本协议或者本协议中的权利。</a:t>
            </a:r>
          </a:p>
        </p:txBody>
      </p:sp>
      <p:sp>
        <p:nvSpPr>
          <p:cNvPr id="8" name="矩形 7">
            <a:extLst>
              <a:ext uri="{FF2B5EF4-FFF2-40B4-BE49-F238E27FC236}">
                <a16:creationId xmlns:a16="http://schemas.microsoft.com/office/drawing/2014/main" id="{81FCA598-9AE0-4234-870B-B479F5C17E80}"/>
              </a:ext>
            </a:extLst>
          </p:cNvPr>
          <p:cNvSpPr/>
          <p:nvPr userDrawn="1"/>
        </p:nvSpPr>
        <p:spPr>
          <a:xfrm>
            <a:off x="374469" y="4943480"/>
            <a:ext cx="11652068" cy="377411"/>
          </a:xfrm>
          <a:prstGeom prst="rect">
            <a:avLst/>
          </a:prstGeom>
        </p:spPr>
        <p:txBody>
          <a:bodyPr wrap="square">
            <a:spAutoFit/>
          </a:bodyPr>
          <a:lstStyle/>
          <a:p>
            <a:pPr algn="ctr">
              <a:lnSpc>
                <a:spcPct val="150000"/>
              </a:lnSpc>
            </a:pPr>
            <a:r>
              <a:rPr lang="zh-CN" altLang="en-US" sz="1400" b="1">
                <a:solidFill>
                  <a:srgbClr val="D0AA8C"/>
                </a:solidFill>
                <a:latin typeface="微软雅黑" panose="020b0503020204020204" pitchFamily="34" charset="-122"/>
                <a:ea typeface="微软雅黑" panose="020b0503020204020204" pitchFamily="34" charset="-122"/>
              </a:rPr>
              <a:t>更多模板烦请登陆：</a:t>
            </a:r>
            <a:r>
              <a:rPr lang="en-US" altLang="zh-CN" sz="1400" b="1">
                <a:solidFill>
                  <a:srgbClr val="D0AA8C"/>
                </a:solidFill>
                <a:latin typeface="微软雅黑" panose="020b0503020204020204" pitchFamily="34" charset="-122"/>
                <a:ea typeface="微软雅黑" panose="020b0503020204020204" pitchFamily="34" charset="-122"/>
              </a:rPr>
              <a:t>http://www.51miz.com/ppt/</a:t>
            </a:r>
            <a:endParaRPr lang="zh-CN" altLang="en-US" sz="1400" b="1">
              <a:solidFill>
                <a:srgbClr val="D0AA8C"/>
              </a:solidFill>
              <a:latin typeface="微软雅黑" panose="020b0503020204020204" pitchFamily="34" charset="-122"/>
              <a:ea typeface="微软雅黑" pitchFamily="34" charset="-122"/>
            </a:endParaRPr>
          </a:p>
        </p:txBody>
      </p:sp>
      <p:sp>
        <p:nvSpPr>
          <p:cNvPr id="9" name="矩形 12"/>
          <p:cNvSpPr/>
          <p:nvPr userDrawn="1"/>
        </p:nvSpPr>
        <p:spPr>
          <a:xfrm>
            <a:off x="3902529" y="6564086"/>
            <a:ext cx="8289471" cy="293914"/>
          </a:xfrm>
          <a:custGeom>
            <a:gdLst>
              <a:gd name="connsiteX0" fmla="*/ 179615 w 8289471"/>
              <a:gd name="connsiteY0" fmla="*/ 32657 h 293914"/>
              <a:gd name="connsiteX1" fmla="*/ 8289471 w 8289471"/>
              <a:gd name="connsiteY1" fmla="*/ 0 h 293914"/>
              <a:gd name="connsiteX2" fmla="*/ 8289471 w 8289471"/>
              <a:gd name="connsiteY2" fmla="*/ 293914 h 293914"/>
              <a:gd name="connsiteX3" fmla="*/ 0 w 8289471"/>
              <a:gd name="connsiteY3" fmla="*/ 293914 h 293914"/>
              <a:gd name="connsiteX4" fmla="*/ 179615 w 8289471"/>
              <a:gd name="connsiteY4" fmla="*/ 32657 h 293914"/>
            </a:gdLst>
            <a:cxnLst>
              <a:cxn ang="0">
                <a:pos x="connsiteX0" y="connsiteY0"/>
              </a:cxn>
              <a:cxn ang="0">
                <a:pos x="connsiteX1" y="connsiteY1"/>
              </a:cxn>
              <a:cxn ang="0">
                <a:pos x="connsiteX2" y="connsiteY2"/>
              </a:cxn>
              <a:cxn ang="0">
                <a:pos x="connsiteX3" y="connsiteY3"/>
              </a:cxn>
              <a:cxn ang="0">
                <a:pos x="connsiteX4" y="connsiteY4"/>
              </a:cxn>
            </a:cxnLst>
            <a:rect l="l" t="t" r="r" b="b"/>
            <a:pathLst>
              <a:path w="8289471" h="293914">
                <a:moveTo>
                  <a:pt x="179615" y="32657"/>
                </a:moveTo>
                <a:lnTo>
                  <a:pt x="8289471" y="0"/>
                </a:lnTo>
                <a:lnTo>
                  <a:pt x="8289471" y="293914"/>
                </a:lnTo>
                <a:lnTo>
                  <a:pt x="0" y="293914"/>
                </a:lnTo>
                <a:lnTo>
                  <a:pt x="179615" y="32657"/>
                </a:lnTo>
                <a:close/>
              </a:path>
            </a:pathLst>
          </a:custGeom>
          <a:solidFill>
            <a:srgbClr val="D0A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extLst>
      <p:ext uri="{BB962C8B-B14F-4D97-AF65-F5344CB8AC3E}">
        <p14:creationId val="1944457981"/>
      </p:ext>
    </p:extLst>
  </p:cSld>
  <p:clrMapOvr>
    <a:masterClrMapping/>
  </p:clrMapOvr>
  <mc:AlternateContent>
    <mc:Choice Requires="p14">
      <p:transition spd="slow" advTm="5000" p14:dur="900">
        <p14:warp dir="in"/>
      </p:transition>
    </mc:Choice>
    <mc:Fallback>
      <p:transition spd="slow" advTm="5000">
        <p:fade/>
      </p:transition>
    </mc:Fallback>
  </mc:AlternateContent>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项内容">
    <p:spTree>
      <p:nvGrpSpPr>
        <p:cNvPr id="1" name=""/>
        <p:cNvGrpSpPr/>
        <p:nvPr/>
      </p:nvGrpSpPr>
      <p:grpSpPr>
        <a:xfrm>
          <a:off x="0" y="0"/>
          <a: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日期占位符 4"/>
          <p:cNvSpPr>
            <a:spLocks noGrp="1"/>
          </p:cNvSpPr>
          <p:nvPr>
            <p:ph type="dt" sz="half" idx="10"/>
          </p:nvPr>
        </p:nvSpPr>
        <p:spPr/>
        <p:txBody>
          <a:bodyPr/>
          <a:lstStyle/>
          <a:p>
            <a:fld id="{7DA69820-0A4D-4943-A113-69168C5CA63A}" type="datetimeFigureOut">
              <a:rPr kumimoji="1" lang="zh-CN" altLang="en-US" smtClean="0"/>
              <a:t>2021/6/10</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B0B362B1-62BA-C043-8DDC-4CB7A3552C02}" type="slidenum">
              <a:rPr kumimoji="1" lang="zh-CN" altLang="en-US" smtClean="0"/>
              <a:t>‹#›</a:t>
            </a:fld>
            <a:endParaRPr kumimoji="1" lang="zh-CN" altLang="en-US"/>
          </a:p>
        </p:txBody>
      </p:sp>
    </p:spTree>
    <p:extLst>
      <p:ext uri="{BB962C8B-B14F-4D97-AF65-F5344CB8AC3E}">
        <p14:creationId val="99146621"/>
      </p:ext>
    </p:extLst>
  </p:cSld>
  <p:clrMapOvr>
    <a:masterClrMapping/>
  </p:clrMapOvr>
  <mc:AlternateContent>
    <mc:Choice Requires="p14">
      <p:transition spd="slow" advTm="5000" p14:dur="900">
        <p14:warp dir="in"/>
      </p:transition>
    </mc:Choice>
    <mc:Fallback>
      <p:transition spd="slow" advTm="5000">
        <p:fade/>
      </p:transition>
    </mc:Fallback>
  </mc:AlternateContent>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kumimoji="1"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7" name="日期占位符 6"/>
          <p:cNvSpPr>
            <a:spLocks noGrp="1"/>
          </p:cNvSpPr>
          <p:nvPr>
            <p:ph type="dt" sz="half" idx="10"/>
          </p:nvPr>
        </p:nvSpPr>
        <p:spPr/>
        <p:txBody>
          <a:bodyPr/>
          <a:lstStyle/>
          <a:p>
            <a:fld id="{7DA69820-0A4D-4943-A113-69168C5CA63A}" type="datetimeFigureOut">
              <a:rPr kumimoji="1" lang="zh-CN" altLang="en-US" smtClean="0"/>
              <a:t>2021/6/10</a:t>
            </a:fld>
            <a:endParaRPr kumimoji="1" lang="zh-CN" altLang="en-US"/>
          </a:p>
        </p:txBody>
      </p:sp>
      <p:sp>
        <p:nvSpPr>
          <p:cNvPr id="8" name="页脚占位符 7"/>
          <p:cNvSpPr>
            <a:spLocks noGrp="1"/>
          </p:cNvSpPr>
          <p:nvPr>
            <p:ph type="ftr" sz="quarter" idx="11"/>
          </p:nvPr>
        </p:nvSpPr>
        <p:spPr/>
        <p:txBody>
          <a:bodyPr/>
          <a:lstStyle/>
          <a:p>
            <a:endParaRPr kumimoji="1" lang="zh-CN" altLang="en-US"/>
          </a:p>
        </p:txBody>
      </p:sp>
      <p:sp>
        <p:nvSpPr>
          <p:cNvPr id="9" name="幻灯片编号占位符 8"/>
          <p:cNvSpPr>
            <a:spLocks noGrp="1"/>
          </p:cNvSpPr>
          <p:nvPr>
            <p:ph type="sldNum" sz="quarter" idx="12"/>
          </p:nvPr>
        </p:nvSpPr>
        <p:spPr/>
        <p:txBody>
          <a:bodyPr/>
          <a:lstStyle/>
          <a:p>
            <a:fld id="{B0B362B1-62BA-C043-8DDC-4CB7A3552C02}" type="slidenum">
              <a:rPr kumimoji="1" lang="zh-CN" altLang="en-US" smtClean="0"/>
              <a:t>‹#›</a:t>
            </a:fld>
            <a:endParaRPr kumimoji="1" lang="zh-CN" altLang="en-US"/>
          </a:p>
        </p:txBody>
      </p:sp>
    </p:spTree>
    <p:extLst>
      <p:ext uri="{BB962C8B-B14F-4D97-AF65-F5344CB8AC3E}">
        <p14:creationId val="2057432722"/>
      </p:ext>
    </p:extLst>
  </p:cSld>
  <p:clrMapOvr>
    <a:masterClrMapping/>
  </p:clrMapOvr>
  <mc:AlternateContent>
    <mc:Choice Requires="p14">
      <p:transition spd="slow" advTm="5000" p14:dur="900">
        <p14:warp dir="in"/>
      </p:transition>
    </mc:Choice>
    <mc:Fallback>
      <p:transition spd="slow" advTm="5000">
        <p:fade/>
      </p:transition>
    </mc:Fallback>
  </mc:AlternateContent>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日期占位符 2"/>
          <p:cNvSpPr>
            <a:spLocks noGrp="1"/>
          </p:cNvSpPr>
          <p:nvPr>
            <p:ph type="dt" sz="half" idx="10"/>
          </p:nvPr>
        </p:nvSpPr>
        <p:spPr/>
        <p:txBody>
          <a:bodyPr/>
          <a:lstStyle/>
          <a:p>
            <a:fld id="{7DA69820-0A4D-4943-A113-69168C5CA63A}" type="datetimeFigureOut">
              <a:rPr kumimoji="1" lang="zh-CN" altLang="en-US" smtClean="0"/>
              <a:t>2021/6/10</a:t>
            </a:fld>
            <a:endParaRPr kumimoji="1" lang="zh-CN" altLang="en-US"/>
          </a:p>
        </p:txBody>
      </p:sp>
      <p:sp>
        <p:nvSpPr>
          <p:cNvPr id="4" name="页脚占位符 3"/>
          <p:cNvSpPr>
            <a:spLocks noGrp="1"/>
          </p:cNvSpPr>
          <p:nvPr>
            <p:ph type="ftr" sz="quarter" idx="11"/>
          </p:nvPr>
        </p:nvSpPr>
        <p:spPr/>
        <p:txBody>
          <a:bodyPr/>
          <a:lstStyle/>
          <a:p>
            <a:endParaRPr kumimoji="1" lang="zh-CN" altLang="en-US"/>
          </a:p>
        </p:txBody>
      </p:sp>
      <p:sp>
        <p:nvSpPr>
          <p:cNvPr id="5" name="幻灯片编号占位符 4"/>
          <p:cNvSpPr>
            <a:spLocks noGrp="1"/>
          </p:cNvSpPr>
          <p:nvPr>
            <p:ph type="sldNum" sz="quarter" idx="12"/>
          </p:nvPr>
        </p:nvSpPr>
        <p:spPr/>
        <p:txBody>
          <a:bodyPr/>
          <a:lstStyle/>
          <a:p>
            <a:fld id="{B0B362B1-62BA-C043-8DDC-4CB7A3552C02}" type="slidenum">
              <a:rPr kumimoji="1" lang="zh-CN" altLang="en-US" smtClean="0"/>
              <a:t>‹#›</a:t>
            </a:fld>
            <a:endParaRPr kumimoji="1" lang="zh-CN" altLang="en-US"/>
          </a:p>
        </p:txBody>
      </p:sp>
    </p:spTree>
    <p:extLst>
      <p:ext uri="{BB962C8B-B14F-4D97-AF65-F5344CB8AC3E}">
        <p14:creationId val="490074660"/>
      </p:ext>
    </p:extLst>
  </p:cSld>
  <p:clrMapOvr>
    <a:masterClrMapping/>
  </p:clrMapOvr>
  <mc:AlternateContent>
    <mc:Choice Requires="p14">
      <p:transition spd="slow" advTm="5000" p14:dur="900">
        <p14:warp dir="in"/>
      </p:transition>
    </mc:Choice>
    <mc:Fallback>
      <p:transition spd="slow" advTm="5000">
        <p:fade/>
      </p:transition>
    </mc:Fallback>
  </mc:AlternateContent>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7DA69820-0A4D-4943-A113-69168C5CA63A}" type="datetimeFigureOut">
              <a:rPr kumimoji="1" lang="zh-CN" altLang="en-US" smtClean="0"/>
              <a:t>2021/6/10</a:t>
            </a:fld>
            <a:endParaRPr kumimoji="1" lang="zh-CN" altLang="en-US"/>
          </a:p>
        </p:txBody>
      </p:sp>
      <p:sp>
        <p:nvSpPr>
          <p:cNvPr id="3" name="页脚占位符 2"/>
          <p:cNvSpPr>
            <a:spLocks noGrp="1"/>
          </p:cNvSpPr>
          <p:nvPr>
            <p:ph type="ftr" sz="quarter" idx="11"/>
          </p:nvPr>
        </p:nvSpPr>
        <p:spPr/>
        <p:txBody>
          <a:bodyPr/>
          <a:lstStyle/>
          <a:p>
            <a:endParaRPr kumimoji="1" lang="zh-CN" altLang="en-US"/>
          </a:p>
        </p:txBody>
      </p:sp>
      <p:sp>
        <p:nvSpPr>
          <p:cNvPr id="4" name="幻灯片编号占位符 3"/>
          <p:cNvSpPr>
            <a:spLocks noGrp="1"/>
          </p:cNvSpPr>
          <p:nvPr>
            <p:ph type="sldNum" sz="quarter" idx="12"/>
          </p:nvPr>
        </p:nvSpPr>
        <p:spPr/>
        <p:txBody>
          <a:bodyPr/>
          <a:lstStyle/>
          <a:p>
            <a:fld id="{B0B362B1-62BA-C043-8DDC-4CB7A3552C02}" type="slidenum">
              <a:rPr kumimoji="1" lang="zh-CN" altLang="en-US" smtClean="0"/>
              <a:t>‹#›</a:t>
            </a:fld>
            <a:endParaRPr kumimoji="1" lang="zh-CN" altLang="en-US"/>
          </a:p>
        </p:txBody>
      </p:sp>
    </p:spTree>
    <p:extLst>
      <p:ext uri="{BB962C8B-B14F-4D97-AF65-F5344CB8AC3E}">
        <p14:creationId val="1085024375"/>
      </p:ext>
    </p:extLst>
  </p:cSld>
  <p:clrMapOvr>
    <a:masterClrMapping/>
  </p:clrMapOvr>
  <mc:AlternateContent>
    <mc:Choice Requires="p14">
      <p:transition spd="slow" advTm="5000" p14:dur="900">
        <p14:warp dir="in"/>
      </p:transition>
    </mc:Choice>
    <mc:Fallback>
      <p:transition spd="slow" advTm="5000">
        <p:fade/>
      </p:transition>
    </mc:Fallback>
  </mc:AlternateContent>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p:cNvSpPr>
            <a:spLocks noGrp="1"/>
          </p:cNvSpPr>
          <p:nvPr>
            <p:ph type="dt" sz="half" idx="10"/>
          </p:nvPr>
        </p:nvSpPr>
        <p:spPr/>
        <p:txBody>
          <a:bodyPr/>
          <a:lstStyle/>
          <a:p>
            <a:fld id="{7DA69820-0A4D-4943-A113-69168C5CA63A}" type="datetimeFigureOut">
              <a:rPr kumimoji="1" lang="zh-CN" altLang="en-US" smtClean="0"/>
              <a:t>2021/6/10</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B0B362B1-62BA-C043-8DDC-4CB7A3552C02}" type="slidenum">
              <a:rPr kumimoji="1" lang="zh-CN" altLang="en-US" smtClean="0"/>
              <a:t>‹#›</a:t>
            </a:fld>
            <a:endParaRPr kumimoji="1" lang="zh-CN" altLang="en-US"/>
          </a:p>
        </p:txBody>
      </p:sp>
    </p:spTree>
    <p:extLst>
      <p:ext uri="{BB962C8B-B14F-4D97-AF65-F5344CB8AC3E}">
        <p14:creationId val="1721023948"/>
      </p:ext>
    </p:extLst>
  </p:cSld>
  <p:clrMapOvr>
    <a:masterClrMapping/>
  </p:clrMapOvr>
  <mc:AlternateContent>
    <mc:Choice Requires="p14">
      <p:transition spd="slow" advTm="5000" p14:dur="900">
        <p14:warp dir="in"/>
      </p:transition>
    </mc:Choice>
    <mc:Fallback>
      <p:transition spd="slow" advTm="5000">
        <p:fade/>
      </p:transition>
    </mc:Fallback>
  </mc:AlternateContent>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p:cNvSpPr>
            <a:spLocks noGrp="1"/>
          </p:cNvSpPr>
          <p:nvPr>
            <p:ph type="dt" sz="half" idx="10"/>
          </p:nvPr>
        </p:nvSpPr>
        <p:spPr/>
        <p:txBody>
          <a:bodyPr/>
          <a:lstStyle/>
          <a:p>
            <a:fld id="{7DA69820-0A4D-4943-A113-69168C5CA63A}" type="datetimeFigureOut">
              <a:rPr kumimoji="1" lang="zh-CN" altLang="en-US" smtClean="0"/>
              <a:t>2021/6/10</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B0B362B1-62BA-C043-8DDC-4CB7A3552C02}" type="slidenum">
              <a:rPr kumimoji="1" lang="zh-CN" altLang="en-US" smtClean="0"/>
              <a:t>‹#›</a:t>
            </a:fld>
            <a:endParaRPr kumimoji="1" lang="zh-CN" altLang="en-US"/>
          </a:p>
        </p:txBody>
      </p:sp>
    </p:spTree>
    <p:extLst>
      <p:ext uri="{BB962C8B-B14F-4D97-AF65-F5344CB8AC3E}">
        <p14:creationId val="792252593"/>
      </p:ext>
    </p:extLst>
  </p:cSld>
  <p:clrMapOvr>
    <a:masterClrMapping/>
  </p:clrMapOvr>
  <mc:AlternateContent>
    <mc:Choice Requires="p14">
      <p:transition spd="slow" advTm="5000" p14:dur="900">
        <p14:warp dir="in"/>
      </p:transition>
    </mc:Choice>
    <mc:Fallback>
      <p:transition spd="slow" advTm="5000">
        <p:fade/>
      </p:transition>
    </mc:Fallback>
  </mc:AlternateContent>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A69820-0A4D-4943-A113-69168C5CA63A}" type="datetimeFigureOut">
              <a:rPr kumimoji="1" lang="zh-CN" altLang="en-US" smtClean="0"/>
              <a:t>2021/6/10</a:t>
            </a:fld>
            <a:endParaRPr kumimoji="1"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幻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B362B1-62BA-C043-8DDC-4CB7A3552C02}" type="slidenum">
              <a:rPr kumimoji="1" lang="zh-CN" altLang="en-US" smtClean="0"/>
              <a:t>‹#›</a:t>
            </a:fld>
            <a:endParaRPr kumimoji="1" lang="zh-CN" altLang="en-US"/>
          </a:p>
        </p:txBody>
      </p:sp>
    </p:spTree>
    <p:extLst>
      <p:ext uri="{BB962C8B-B14F-4D97-AF65-F5344CB8AC3E}">
        <p14:creationId val="19603108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mc:Choice Requires="p14">
      <p:transition spd="slow" advTm="5000" p14:dur="900">
        <p14:warp dir="in"/>
      </p:transition>
    </mc:Choice>
    <mc:Fallback>
      <p:transition spd="slow" advTm="5000">
        <p:fade/>
      </p:transition>
    </mc:Fallback>
  </mc:AlternateConten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2021/6/10</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5576742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xml" Type="http://schemas.openxmlformats.org/officeDocument/2006/relationships/notesSlide"/><Relationship Id="rId3" Target="../media/image1.png" Type="http://schemas.openxmlformats.org/officeDocument/2006/relationships/image"/><Relationship Id="rId4" Target="../media/image2.emf"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0.xml" Type="http://schemas.openxmlformats.org/officeDocument/2006/relationships/notesSlide"/><Relationship Id="rId3" Target="../media/image4.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1.xml" Type="http://schemas.openxmlformats.org/officeDocument/2006/relationships/notesSlide"/></Relationships>
</file>

<file path=ppt/slides/_rels/slide1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2.xml" Type="http://schemas.openxmlformats.org/officeDocument/2006/relationships/notesSlide"/></Relationships>
</file>

<file path=ppt/slides/_rels/slide1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3.xml" Type="http://schemas.openxmlformats.org/officeDocument/2006/relationships/notesSlide"/></Relationships>
</file>

<file path=ppt/slides/_rels/slide1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4.xml" Type="http://schemas.openxmlformats.org/officeDocument/2006/relationships/notesSlide"/><Relationship Id="rId3" Target="../media/image3.jpe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5.xml" Type="http://schemas.openxmlformats.org/officeDocument/2006/relationships/notesSlide"/></Relationships>
</file>

<file path=ppt/slides/_rels/slide1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6.xml" Type="http://schemas.openxmlformats.org/officeDocument/2006/relationships/notesSlide"/></Relationships>
</file>

<file path=ppt/slides/_rels/slide17.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7.xml" Type="http://schemas.openxmlformats.org/officeDocument/2006/relationships/notesSlid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8.xml" Type="http://schemas.openxmlformats.org/officeDocument/2006/relationships/notesSlide"/><Relationship Id="rId3" Target="../media/image5.jpe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9.xml" Type="http://schemas.openxmlformats.org/officeDocument/2006/relationships/notesSlide"/><Relationship Id="rId3" Target="../media/image1.png" Type="http://schemas.openxmlformats.org/officeDocument/2006/relationships/image"/><Relationship Id="rId4" Target="../media/image2.emf"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xml" Type="http://schemas.openxmlformats.org/officeDocument/2006/relationships/notesSlide"/><Relationship Id="rId3" Target="../media/image2.emf"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xml" Type="http://schemas.openxmlformats.org/officeDocument/2006/relationships/notesSlide"/><Relationship Id="rId3" Target="../media/image3.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4.xml" Type="http://schemas.openxmlformats.org/officeDocument/2006/relationships/notesSlide"/></Relationships>
</file>

<file path=ppt/slides/_rels/slide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5.xml" Type="http://schemas.openxmlformats.org/officeDocument/2006/relationships/notesSlide"/></Relationships>
</file>

<file path=ppt/slides/_rels/slide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6.xml" Type="http://schemas.openxmlformats.org/officeDocument/2006/relationships/notesSlide"/><Relationship Id="rId3" Target="../charts/chart1.xml" Type="http://schemas.openxmlformats.org/officeDocument/2006/relationships/chart"/></Relationships>
</file>

<file path=ppt/slides/_rels/slide7.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7.xml" Type="http://schemas.openxmlformats.org/officeDocument/2006/relationships/notesSlide"/></Relationships>
</file>

<file path=ppt/slides/_rels/slide8.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8.xml" Type="http://schemas.openxmlformats.org/officeDocument/2006/relationships/notesSlide"/><Relationship Id="rId3" Target="../charts/chart2.xml" Type="http://schemas.openxmlformats.org/officeDocument/2006/relationships/chart"/></Relationships>
</file>

<file path=ppt/slides/_rels/slide9.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9.xml" Type="http://schemas.openxmlformats.org/officeDocument/2006/relationships/notesSlide"/><Relationship Id="rId3" Target="../media/image3.jpe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F7F7F7"/>
        </a:solidFill>
        <a:effectLst/>
      </p:bgPr>
    </p:bg>
    <p:spTree>
      <p:nvGrpSpPr>
        <p:cNvPr id="1" name=""/>
        <p:cNvGrpSpPr/>
        <p:nvPr/>
      </p:nvGrpSpPr>
      <p:grpSpPr>
        <a:xfrm>
          <a:off x="0" y="0"/>
          <a:ext cx="0" cy="0"/>
        </a:xfrm>
      </p:grpSpPr>
      <p:sp>
        <p:nvSpPr>
          <p:cNvPr id="16" name="梯形 6"/>
          <p:cNvSpPr/>
          <p:nvPr/>
        </p:nvSpPr>
        <p:spPr>
          <a:xfrm flipH="1" flipV="1">
            <a:off x="1855688" y="0"/>
            <a:ext cx="6620506" cy="6894751"/>
          </a:xfrm>
          <a:custGeom>
            <a:gdLst>
              <a:gd fmla="*/ 0 w 6620506" name="connsiteX0"/>
              <a:gd fmla="*/ 6872235 h 6872287" name="connsiteY0"/>
              <a:gd fmla="*/ 3961274 w 6620506" name="connsiteX1"/>
              <a:gd fmla="*/ 0 h 6872287" name="connsiteY1"/>
              <a:gd fmla="*/ 6620506 w 6620506" name="connsiteX2"/>
              <a:gd fmla="*/ 14287 h 6872287" name="connsiteY2"/>
              <a:gd fmla="*/ 6619504 w 6620506" name="connsiteX3"/>
              <a:gd fmla="*/ 6872287 h 6872287" name="connsiteY3"/>
              <a:gd fmla="*/ 0 w 6620506" name="connsiteX4"/>
              <a:gd fmla="*/ 6872235 h 6872287"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6872287" w="6620506">
                <a:moveTo>
                  <a:pt x="0" y="6872235"/>
                </a:moveTo>
                <a:lnTo>
                  <a:pt x="3961274" y="0"/>
                </a:lnTo>
                <a:lnTo>
                  <a:pt x="6620506" y="14287"/>
                </a:lnTo>
                <a:lnTo>
                  <a:pt x="6619504" y="6872287"/>
                </a:lnTo>
                <a:lnTo>
                  <a:pt x="0" y="6872235"/>
                </a:lnTo>
                <a:close/>
              </a:path>
            </a:pathLst>
          </a:cu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zh-CN"/>
          </a:p>
        </p:txBody>
      </p:sp>
      <p:sp>
        <p:nvSpPr>
          <p:cNvPr id="7" name="梯形 6"/>
          <p:cNvSpPr/>
          <p:nvPr/>
        </p:nvSpPr>
        <p:spPr>
          <a:xfrm flipH="1">
            <a:off x="1872106" y="30615"/>
            <a:ext cx="6587849" cy="6892699"/>
          </a:xfrm>
          <a:custGeom>
            <a:gdLst>
              <a:gd fmla="*/ 0 w 6587849" name="connsiteX0"/>
              <a:gd fmla="*/ 6888606 h 6888606" name="connsiteY0"/>
              <a:gd fmla="*/ 3918412 w 6587849" name="connsiteX1"/>
              <a:gd fmla="*/ 0 h 6888606" name="connsiteY1"/>
              <a:gd fmla="*/ 6587849 w 6587849" name="connsiteX2"/>
              <a:gd fmla="*/ 30606 h 6888606" name="connsiteY2"/>
              <a:gd fmla="*/ 6586847 w 6587849" name="connsiteX3"/>
              <a:gd fmla="*/ 6888606 h 6888606" name="connsiteY3"/>
              <a:gd fmla="*/ 0 w 6587849" name="connsiteX4"/>
              <a:gd fmla="*/ 6888606 h 6888606"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6888605" w="6587849">
                <a:moveTo>
                  <a:pt x="0" y="6888606"/>
                </a:moveTo>
                <a:lnTo>
                  <a:pt x="3918412" y="0"/>
                </a:lnTo>
                <a:lnTo>
                  <a:pt x="6587849" y="30606"/>
                </a:lnTo>
                <a:lnTo>
                  <a:pt x="6586847" y="6888606"/>
                </a:lnTo>
                <a:lnTo>
                  <a:pt x="0" y="6888606"/>
                </a:lnTo>
                <a:close/>
              </a:path>
            </a:pathLst>
          </a:custGeom>
          <a:solidFill>
            <a:srgbClr val="D0AA8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zh-CN"/>
          </a:p>
        </p:txBody>
      </p:sp>
      <p:sp>
        <p:nvSpPr>
          <p:cNvPr id="23" name="文本框 22"/>
          <p:cNvSpPr txBox="1"/>
          <p:nvPr/>
        </p:nvSpPr>
        <p:spPr>
          <a:xfrm>
            <a:off x="3295253" y="3154284"/>
            <a:ext cx="4602480" cy="3383280"/>
          </a:xfrm>
          <a:prstGeom prst="rect">
            <a:avLst/>
          </a:prstGeom>
          <a:noFill/>
        </p:spPr>
        <p:txBody>
          <a:bodyPr rtlCol="0" wrap="none">
            <a:spAutoFit/>
          </a:bodyPr>
          <a:lstStyle/>
          <a:p>
            <a:r>
              <a:rPr altLang="zh-CN" b="1" kumimoji="1" lang="en-US" sz="7200">
                <a:solidFill>
                  <a:schemeClr val="bg1">
                    <a:alpha val="12000"/>
                  </a:schemeClr>
                </a:solidFill>
                <a:latin typeface="Arial"/>
                <a:ea typeface="Arial"/>
                <a:cs typeface="Arial"/>
              </a:rPr>
              <a:t>MIZHI</a:t>
            </a:r>
          </a:p>
          <a:p>
            <a:r>
              <a:rPr altLang="zh-CN" b="1" kumimoji="1" lang="en-US" sz="7200">
                <a:solidFill>
                  <a:schemeClr val="bg1">
                    <a:alpha val="12000"/>
                  </a:schemeClr>
                </a:solidFill>
                <a:latin typeface="Arial"/>
                <a:ea typeface="Arial"/>
                <a:cs typeface="Arial"/>
              </a:rPr>
              <a:t>SALES</a:t>
            </a:r>
          </a:p>
          <a:p>
            <a:r>
              <a:rPr altLang="zh-CN" b="1" kumimoji="1" lang="en-US" sz="7200">
                <a:solidFill>
                  <a:schemeClr val="bg1">
                    <a:alpha val="12000"/>
                  </a:schemeClr>
                </a:solidFill>
                <a:latin typeface="Arial"/>
                <a:ea typeface="Arial"/>
                <a:cs typeface="Arial"/>
              </a:rPr>
              <a:t>REPOTRE</a:t>
            </a:r>
          </a:p>
        </p:txBody>
      </p:sp>
      <p:sp>
        <p:nvSpPr>
          <p:cNvPr id="17" name="梯形 6"/>
          <p:cNvSpPr/>
          <p:nvPr/>
        </p:nvSpPr>
        <p:spPr>
          <a:xfrm flipH="1" flipV="1">
            <a:off x="-301829" y="-81595"/>
            <a:ext cx="8575693" cy="7027334"/>
          </a:xfrm>
          <a:custGeom>
            <a:gdLst>
              <a:gd fmla="*/ 0 w 6914938" name="connsiteX0"/>
              <a:gd fmla="*/ 6969816 h 6986001" name="connsiteY0"/>
              <a:gd fmla="*/ 3253905 w 6914938" name="connsiteX1"/>
              <a:gd fmla="*/ 0 h 6986001" name="connsiteY1"/>
              <a:gd fmla="*/ 6914938 w 6914938" name="connsiteX2"/>
              <a:gd fmla="*/ 30606 h 6986001" name="connsiteY2"/>
              <a:gd fmla="*/ 6913936 w 6914938" name="connsiteX3"/>
              <a:gd fmla="*/ 6986001 h 6986001" name="connsiteY3"/>
              <a:gd fmla="*/ 0 w 6914938" name="connsiteX4"/>
              <a:gd fmla="*/ 6969816 h 6986001"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6986001" w="6914938">
                <a:moveTo>
                  <a:pt x="0" y="6969816"/>
                </a:moveTo>
                <a:lnTo>
                  <a:pt x="3253905" y="0"/>
                </a:lnTo>
                <a:lnTo>
                  <a:pt x="6914938" y="30606"/>
                </a:lnTo>
                <a:lnTo>
                  <a:pt x="6913936" y="6986001"/>
                </a:lnTo>
                <a:lnTo>
                  <a:pt x="0" y="6969816"/>
                </a:lnTo>
                <a:close/>
              </a:path>
            </a:pathLst>
          </a:custGeom>
          <a:solidFill>
            <a:srgbClr val="3944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zh-CN"/>
          </a:p>
        </p:txBody>
      </p:sp>
      <p:sp>
        <p:nvSpPr>
          <p:cNvPr id="18" name="文本框 17"/>
          <p:cNvSpPr txBox="1"/>
          <p:nvPr/>
        </p:nvSpPr>
        <p:spPr>
          <a:xfrm>
            <a:off x="108060" y="1505719"/>
            <a:ext cx="2214880" cy="1188720"/>
          </a:xfrm>
          <a:prstGeom prst="rect">
            <a:avLst/>
          </a:prstGeom>
          <a:noFill/>
        </p:spPr>
        <p:txBody>
          <a:bodyPr rtlCol="0" wrap="none">
            <a:spAutoFit/>
          </a:bodyPr>
          <a:lstStyle/>
          <a:p>
            <a:r>
              <a:rPr altLang="zh-CN" kumimoji="1" lang="en-US" smtClean="0" sz="7200">
                <a:solidFill>
                  <a:schemeClr val="bg1"/>
                </a:solidFill>
                <a:latin typeface="Arial"/>
                <a:ea typeface="Arial"/>
                <a:cs typeface="Arial"/>
              </a:rPr>
              <a:t>2021</a:t>
            </a:r>
          </a:p>
        </p:txBody>
      </p:sp>
      <p:sp>
        <p:nvSpPr>
          <p:cNvPr id="19" name="文本框 18"/>
          <p:cNvSpPr txBox="1"/>
          <p:nvPr/>
        </p:nvSpPr>
        <p:spPr>
          <a:xfrm>
            <a:off x="46945" y="2490092"/>
            <a:ext cx="5897880" cy="1234440"/>
          </a:xfrm>
          <a:prstGeom prst="rect">
            <a:avLst/>
          </a:prstGeom>
          <a:noFill/>
        </p:spPr>
        <p:txBody>
          <a:bodyPr rtlCol="0" wrap="none">
            <a:spAutoFit/>
          </a:bodyPr>
          <a:lstStyle/>
          <a:p>
            <a:r>
              <a:rPr altLang="en-US" b="1" kumimoji="1" lang="zh-CN" smtClean="0" sz="7500">
                <a:solidFill>
                  <a:schemeClr val="bg1"/>
                </a:solidFill>
                <a:latin charset="-122" typeface="SimHei"/>
                <a:ea charset="-122" typeface="SimHei"/>
                <a:cs charset="-122" typeface="SimHei"/>
              </a:rPr>
              <a:t>述职报告模板</a:t>
            </a:r>
          </a:p>
        </p:txBody>
      </p:sp>
      <p:sp>
        <p:nvSpPr>
          <p:cNvPr id="20" name="文本框 19"/>
          <p:cNvSpPr txBox="1"/>
          <p:nvPr/>
        </p:nvSpPr>
        <p:spPr>
          <a:xfrm>
            <a:off x="107586" y="4208252"/>
            <a:ext cx="1871980" cy="304800"/>
          </a:xfrm>
          <a:prstGeom prst="rect">
            <a:avLst/>
          </a:prstGeom>
          <a:noFill/>
        </p:spPr>
        <p:txBody>
          <a:bodyPr rtlCol="0" wrap="none">
            <a:spAutoFit/>
          </a:bodyPr>
          <a:lstStyle/>
          <a:p>
            <a:r>
              <a:rPr altLang="en-US" kumimoji="1" lang="zh-CN" sz="1400">
                <a:solidFill>
                  <a:schemeClr val="bg1"/>
                </a:solidFill>
                <a:latin charset="-122" typeface="SimHei"/>
                <a:ea charset="-122" typeface="SimHei"/>
                <a:cs charset="-122" typeface="SimHei"/>
              </a:rPr>
              <a:t>大客户片区：优页PPT</a:t>
            </a:r>
          </a:p>
        </p:txBody>
      </p:sp>
      <p:sp>
        <p:nvSpPr>
          <p:cNvPr id="21" name="文本框 20"/>
          <p:cNvSpPr txBox="1"/>
          <p:nvPr/>
        </p:nvSpPr>
        <p:spPr>
          <a:xfrm>
            <a:off x="134882" y="3722215"/>
            <a:ext cx="5416279" cy="274320"/>
          </a:xfrm>
          <a:prstGeom prst="rect">
            <a:avLst/>
          </a:prstGeom>
          <a:noFill/>
        </p:spPr>
        <p:txBody>
          <a:bodyPr rtlCol="0" wrap="square">
            <a:spAutoFit/>
          </a:bodyPr>
          <a:lstStyle/>
          <a:p>
            <a:pPr algn="dist"/>
            <a:r>
              <a:rPr altLang="zh-CN" kumimoji="1" lang="en-US" sz="1200">
                <a:solidFill>
                  <a:schemeClr val="bg1"/>
                </a:solidFill>
              </a:rPr>
              <a:t>SALES REPORT</a:t>
            </a:r>
          </a:p>
        </p:txBody>
      </p:sp>
      <p:pic>
        <p:nvPicPr>
          <p:cNvPr id="22" name="图片 21"/>
          <p:cNvPicPr>
            <a:picLocks noChangeAspect="1"/>
          </p:cNvPicPr>
          <p:nvPr/>
        </p:nvPicPr>
        <p:blipFill>
          <a:blip r:embed="rId3">
            <a:extLst>
              <a:ext uri="{28A0092B-C50C-407E-A947-70E740481C1C}">
                <a14:useLocalDpi val="0"/>
              </a:ext>
            </a:extLst>
          </a:blip>
          <a:srcRect b="36185" l="68954" t="48339"/>
          <a:stretch>
            <a:fillRect/>
          </a:stretch>
        </p:blipFill>
        <p:spPr>
          <a:xfrm>
            <a:off x="2316457" y="1298883"/>
            <a:ext cx="1347818" cy="1534706"/>
          </a:xfrm>
          <a:prstGeom prst="rect">
            <a:avLst/>
          </a:prstGeom>
        </p:spPr>
      </p:pic>
      <p:grpSp>
        <p:nvGrpSpPr>
          <p:cNvPr id="2" name="组 1"/>
          <p:cNvGrpSpPr/>
          <p:nvPr/>
        </p:nvGrpSpPr>
        <p:grpSpPr>
          <a:xfrm>
            <a:off x="9551735" y="110859"/>
            <a:ext cx="2397140" cy="365760"/>
            <a:chOff x="9940677" y="271593"/>
            <a:chExt cx="2397140" cy="365760"/>
          </a:xfrm>
        </p:grpSpPr>
        <p:sp>
          <p:nvSpPr>
            <p:cNvPr id="24" name="椭圆 23"/>
            <p:cNvSpPr/>
            <p:nvPr/>
          </p:nvSpPr>
          <p:spPr>
            <a:xfrm>
              <a:off x="12125546" y="350124"/>
              <a:ext cx="212271" cy="212271"/>
            </a:xfrm>
            <a:prstGeom prst="ellipse">
              <a:avLst/>
            </a:prstGeom>
            <a:solidFill>
              <a:srgbClr val="D0AA8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zh-CN"/>
            </a:p>
          </p:txBody>
        </p:sp>
        <p:sp>
          <p:nvSpPr>
            <p:cNvPr id="25" name="文本框 24"/>
            <p:cNvSpPr txBox="1"/>
            <p:nvPr/>
          </p:nvSpPr>
          <p:spPr>
            <a:xfrm>
              <a:off x="9940678" y="271593"/>
              <a:ext cx="2045017" cy="365760"/>
            </a:xfrm>
            <a:prstGeom prst="rect">
              <a:avLst/>
            </a:prstGeom>
            <a:noFill/>
          </p:spPr>
          <p:txBody>
            <a:bodyPr rtlCol="0" wrap="none">
              <a:spAutoFit/>
            </a:bodyPr>
            <a:lstStyle/>
            <a:p>
              <a:r>
                <a:rPr altLang="zh-CN" b="1" i="1" kumimoji="1" lang="en-US">
                  <a:solidFill>
                    <a:srgbClr val="D0AA8C"/>
                  </a:solidFill>
                </a:rPr>
                <a:t>COMPANY  LOGO</a:t>
              </a:r>
            </a:p>
          </p:txBody>
        </p:sp>
      </p:grpSp>
      <p:grpSp>
        <p:nvGrpSpPr>
          <p:cNvPr id="30" name="组 29"/>
          <p:cNvGrpSpPr/>
          <p:nvPr/>
        </p:nvGrpSpPr>
        <p:grpSpPr>
          <a:xfrm rot="16200000">
            <a:off x="7276628" y="958314"/>
            <a:ext cx="4259803" cy="4941372"/>
            <a:chOff x="6209272" y="2109017"/>
            <a:chExt cx="3872175" cy="4491723"/>
          </a:xfrm>
        </p:grpSpPr>
        <p:sp>
          <p:nvSpPr>
            <p:cNvPr id="31" name="六边形 30"/>
            <p:cNvSpPr/>
            <p:nvPr/>
          </p:nvSpPr>
          <p:spPr>
            <a:xfrm rot="5400000">
              <a:off x="5899498" y="2418791"/>
              <a:ext cx="4491723" cy="3872175"/>
            </a:xfrm>
            <a:prstGeom prst="hexagon">
              <a:avLst>
                <a:gd fmla="val 29486" name="adj"/>
                <a:gd fmla="val 115470" name="vf"/>
              </a:avLst>
            </a:prstGeom>
            <a:noFill/>
            <a:ln>
              <a:solidFill>
                <a:srgbClr val="394454"/>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zh-CN"/>
            </a:p>
          </p:txBody>
        </p:sp>
        <p:sp>
          <p:nvSpPr>
            <p:cNvPr id="32" name="六边形 31"/>
            <p:cNvSpPr/>
            <p:nvPr/>
          </p:nvSpPr>
          <p:spPr>
            <a:xfrm rot="5400000">
              <a:off x="6081111" y="2575354"/>
              <a:ext cx="4128496" cy="3559048"/>
            </a:xfrm>
            <a:prstGeom prst="hexagon">
              <a:avLst>
                <a:gd fmla="val 29486" name="adj"/>
                <a:gd fmla="val 115470" name="vf"/>
              </a:avLst>
            </a:prstGeom>
            <a:blipFill dpi="0" rotWithShape="0">
              <a:blip r:embed="rId4"/>
              <a:stretch>
                <a:fillRect l="-3000" r="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zh-CN"/>
            </a:p>
          </p:txBody>
        </p:sp>
      </p:grpSp>
    </p:spTree>
    <p:extLst>
      <p:ext uri="{BB962C8B-B14F-4D97-AF65-F5344CB8AC3E}">
        <p14:creationId val="2142158853"/>
      </p:ext>
    </p:extLst>
  </p:cSld>
  <p:clrMapOvr>
    <a:masterClrMapping/>
  </p:clrMapOvr>
  <mc:AlternateContent>
    <mc:Choice Requires="p14">
      <p:transition advTm="5000" p14:dur="4400" spd="slow">
        <p14:honeycomb/>
      </p:transition>
    </mc:Choice>
    <mc:Fallback>
      <p:transition advTm="5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1">
                                  <p:stCondLst>
                                    <p:cond delay="0"/>
                                  </p:stCondLst>
                                  <p:childTnLst>
                                    <p:set>
                                      <p:cBhvr>
                                        <p:cTn dur="1" fill="hold" id="6">
                                          <p:stCondLst>
                                            <p:cond delay="0"/>
                                          </p:stCondLst>
                                        </p:cTn>
                                        <p:tgtEl>
                                          <p:spTgt spid="17"/>
                                        </p:tgtEl>
                                        <p:attrNameLst>
                                          <p:attrName>style.visibility</p:attrName>
                                        </p:attrNameLst>
                                      </p:cBhvr>
                                      <p:to>
                                        <p:strVal val="visible"/>
                                      </p:to>
                                    </p:set>
                                    <p:anim calcmode="lin" valueType="num">
                                      <p:cBhvr additive="base">
                                        <p:cTn dur="1000" fill="hold" id="7"/>
                                        <p:tgtEl>
                                          <p:spTgt spid="17"/>
                                        </p:tgtEl>
                                        <p:attrNameLst>
                                          <p:attrName>ppt_x</p:attrName>
                                        </p:attrNameLst>
                                      </p:cBhvr>
                                      <p:tavLst>
                                        <p:tav tm="0">
                                          <p:val>
                                            <p:strVal val="#ppt_x"/>
                                          </p:val>
                                        </p:tav>
                                        <p:tav tm="100000">
                                          <p:val>
                                            <p:strVal val="#ppt_x"/>
                                          </p:val>
                                        </p:tav>
                                      </p:tavLst>
                                    </p:anim>
                                    <p:anim calcmode="lin" valueType="num">
                                      <p:cBhvr additive="base">
                                        <p:cTn dur="1000" fill="hold" id="8"/>
                                        <p:tgtEl>
                                          <p:spTgt spid="17"/>
                                        </p:tgtEl>
                                        <p:attrNameLst>
                                          <p:attrName>ppt_y</p:attrName>
                                        </p:attrNameLst>
                                      </p:cBhvr>
                                      <p:tavLst>
                                        <p:tav tm="0">
                                          <p:val>
                                            <p:strVal val="0-#ppt_h/2"/>
                                          </p:val>
                                        </p:tav>
                                        <p:tav tm="100000">
                                          <p:val>
                                            <p:strVal val="#ppt_y"/>
                                          </p:val>
                                        </p:tav>
                                      </p:tavLst>
                                    </p:anim>
                                  </p:childTnLst>
                                </p:cTn>
                              </p:par>
                              <p:par>
                                <p:cTn decel="50000" fill="hold" grpId="1" id="9" nodeType="withEffect" presetClass="entr" presetID="2" presetSubtype="1">
                                  <p:stCondLst>
                                    <p:cond delay="0"/>
                                  </p:stCondLst>
                                  <p:childTnLst>
                                    <p:set>
                                      <p:cBhvr>
                                        <p:cTn dur="1" fill="hold" id="10">
                                          <p:stCondLst>
                                            <p:cond delay="0"/>
                                          </p:stCondLst>
                                        </p:cTn>
                                        <p:tgtEl>
                                          <p:spTgt spid="16"/>
                                        </p:tgtEl>
                                        <p:attrNameLst>
                                          <p:attrName>style.visibility</p:attrName>
                                        </p:attrNameLst>
                                      </p:cBhvr>
                                      <p:to>
                                        <p:strVal val="visible"/>
                                      </p:to>
                                    </p:set>
                                    <p:anim calcmode="lin" valueType="num">
                                      <p:cBhvr additive="base">
                                        <p:cTn dur="1000" fill="hold" id="11"/>
                                        <p:tgtEl>
                                          <p:spTgt spid="16"/>
                                        </p:tgtEl>
                                        <p:attrNameLst>
                                          <p:attrName>ppt_x</p:attrName>
                                        </p:attrNameLst>
                                      </p:cBhvr>
                                      <p:tavLst>
                                        <p:tav tm="0">
                                          <p:val>
                                            <p:strVal val="#ppt_x"/>
                                          </p:val>
                                        </p:tav>
                                        <p:tav tm="100000">
                                          <p:val>
                                            <p:strVal val="#ppt_x"/>
                                          </p:val>
                                        </p:tav>
                                      </p:tavLst>
                                    </p:anim>
                                    <p:anim calcmode="lin" valueType="num">
                                      <p:cBhvr additive="base">
                                        <p:cTn dur="1000" fill="hold" id="12"/>
                                        <p:tgtEl>
                                          <p:spTgt spid="16"/>
                                        </p:tgtEl>
                                        <p:attrNameLst>
                                          <p:attrName>ppt_y</p:attrName>
                                        </p:attrNameLst>
                                      </p:cBhvr>
                                      <p:tavLst>
                                        <p:tav tm="0">
                                          <p:val>
                                            <p:strVal val="0-#ppt_h/2"/>
                                          </p:val>
                                        </p:tav>
                                        <p:tav tm="100000">
                                          <p:val>
                                            <p:strVal val="#ppt_y"/>
                                          </p:val>
                                        </p:tav>
                                      </p:tavLst>
                                    </p:anim>
                                  </p:childTnLst>
                                </p:cTn>
                              </p:par>
                              <p:par>
                                <p:cTn decel="50000" fill="hold" grpId="1" id="13" nodeType="withEffect" presetClass="entr" presetID="2" presetSubtype="4">
                                  <p:stCondLst>
                                    <p:cond delay="0"/>
                                  </p:stCondLst>
                                  <p:childTnLst>
                                    <p:set>
                                      <p:cBhvr>
                                        <p:cTn dur="1" fill="hold" id="14">
                                          <p:stCondLst>
                                            <p:cond delay="0"/>
                                          </p:stCondLst>
                                        </p:cTn>
                                        <p:tgtEl>
                                          <p:spTgt spid="7"/>
                                        </p:tgtEl>
                                        <p:attrNameLst>
                                          <p:attrName>style.visibility</p:attrName>
                                        </p:attrNameLst>
                                      </p:cBhvr>
                                      <p:to>
                                        <p:strVal val="visible"/>
                                      </p:to>
                                    </p:set>
                                    <p:anim calcmode="lin" valueType="num">
                                      <p:cBhvr additive="base">
                                        <p:cTn dur="1000" fill="hold" id="15"/>
                                        <p:tgtEl>
                                          <p:spTgt spid="7"/>
                                        </p:tgtEl>
                                        <p:attrNameLst>
                                          <p:attrName>ppt_x</p:attrName>
                                        </p:attrNameLst>
                                      </p:cBhvr>
                                      <p:tavLst>
                                        <p:tav tm="0">
                                          <p:val>
                                            <p:strVal val="#ppt_x"/>
                                          </p:val>
                                        </p:tav>
                                        <p:tav tm="100000">
                                          <p:val>
                                            <p:strVal val="#ppt_x"/>
                                          </p:val>
                                        </p:tav>
                                      </p:tavLst>
                                    </p:anim>
                                    <p:anim calcmode="lin" valueType="num">
                                      <p:cBhvr additive="base">
                                        <p:cTn dur="1000" fill="hold" id="16"/>
                                        <p:tgtEl>
                                          <p:spTgt spid="7"/>
                                        </p:tgtEl>
                                        <p:attrNameLst>
                                          <p:attrName>ppt_y</p:attrName>
                                        </p:attrNameLst>
                                      </p:cBhvr>
                                      <p:tavLst>
                                        <p:tav tm="0">
                                          <p:val>
                                            <p:strVal val="1+#ppt_h/2"/>
                                          </p:val>
                                        </p:tav>
                                        <p:tav tm="100000">
                                          <p:val>
                                            <p:strVal val="#ppt_y"/>
                                          </p:val>
                                        </p:tav>
                                      </p:tavLst>
                                    </p:anim>
                                  </p:childTnLst>
                                </p:cTn>
                              </p:par>
                              <p:par>
                                <p:cTn fill="hold" grpId="0" id="17" nodeType="withEffect" presetClass="entr" presetID="10" presetSubtype="0">
                                  <p:stCondLst>
                                    <p:cond delay="0"/>
                                  </p:stCondLst>
                                  <p:childTnLst>
                                    <p:set>
                                      <p:cBhvr>
                                        <p:cTn dur="1" fill="hold" id="18">
                                          <p:stCondLst>
                                            <p:cond delay="0"/>
                                          </p:stCondLst>
                                        </p:cTn>
                                        <p:tgtEl>
                                          <p:spTgt spid="23"/>
                                        </p:tgtEl>
                                        <p:attrNameLst>
                                          <p:attrName>style.visibility</p:attrName>
                                        </p:attrNameLst>
                                      </p:cBhvr>
                                      <p:to>
                                        <p:strVal val="visible"/>
                                      </p:to>
                                    </p:set>
                                    <p:animEffect filter="fade" transition="in">
                                      <p:cBhvr>
                                        <p:cTn dur="500" id="19"/>
                                        <p:tgtEl>
                                          <p:spTgt spid="23"/>
                                        </p:tgtEl>
                                      </p:cBhvr>
                                    </p:animEffect>
                                  </p:childTnLst>
                                </p:cTn>
                              </p:par>
                            </p:childTnLst>
                          </p:cTn>
                        </p:par>
                        <p:par>
                          <p:cTn fill="hold" id="20" nodeType="afterGroup">
                            <p:stCondLst>
                              <p:cond delay="1000"/>
                            </p:stCondLst>
                            <p:childTnLst>
                              <p:par>
                                <p:cTn fill="hold" grpId="0" id="21" nodeType="afterEffect" presetClass="entr" presetID="12" presetSubtype="4">
                                  <p:stCondLst>
                                    <p:cond delay="0"/>
                                  </p:stCondLst>
                                  <p:childTnLst>
                                    <p:set>
                                      <p:cBhvr>
                                        <p:cTn dur="1" fill="hold" id="22">
                                          <p:stCondLst>
                                            <p:cond delay="0"/>
                                          </p:stCondLst>
                                        </p:cTn>
                                        <p:tgtEl>
                                          <p:spTgt spid="18"/>
                                        </p:tgtEl>
                                        <p:attrNameLst>
                                          <p:attrName>style.visibility</p:attrName>
                                        </p:attrNameLst>
                                      </p:cBhvr>
                                      <p:to>
                                        <p:strVal val="visible"/>
                                      </p:to>
                                    </p:set>
                                    <p:anim calcmode="lin" valueType="num">
                                      <p:cBhvr additive="base">
                                        <p:cTn dur="500" id="23"/>
                                        <p:tgtEl>
                                          <p:spTgt spid="18"/>
                                        </p:tgtEl>
                                        <p:attrNameLst>
                                          <p:attrName>ppt_y</p:attrName>
                                        </p:attrNameLst>
                                      </p:cBhvr>
                                      <p:tavLst>
                                        <p:tav tm="0">
                                          <p:val>
                                            <p:strVal val="#ppt_y+#ppt_h*1.125000"/>
                                          </p:val>
                                        </p:tav>
                                        <p:tav tm="100000">
                                          <p:val>
                                            <p:strVal val="#ppt_y"/>
                                          </p:val>
                                        </p:tav>
                                      </p:tavLst>
                                    </p:anim>
                                    <p:animEffect filter="wipe(up)" transition="in">
                                      <p:cBhvr>
                                        <p:cTn dur="500" id="24"/>
                                        <p:tgtEl>
                                          <p:spTgt spid="18"/>
                                        </p:tgtEl>
                                      </p:cBhvr>
                                    </p:animEffect>
                                  </p:childTnLst>
                                </p:cTn>
                              </p:par>
                              <p:par>
                                <p:cTn fill="hold" id="25" nodeType="withEffect" presetClass="entr" presetID="53" presetSubtype="0">
                                  <p:stCondLst>
                                    <p:cond delay="350"/>
                                  </p:stCondLst>
                                  <p:childTnLst>
                                    <p:set>
                                      <p:cBhvr>
                                        <p:cTn dur="1" fill="hold" id="26">
                                          <p:stCondLst>
                                            <p:cond delay="0"/>
                                          </p:stCondLst>
                                        </p:cTn>
                                        <p:tgtEl>
                                          <p:spTgt spid="22"/>
                                        </p:tgtEl>
                                        <p:attrNameLst>
                                          <p:attrName>style.visibility</p:attrName>
                                        </p:attrNameLst>
                                      </p:cBhvr>
                                      <p:to>
                                        <p:strVal val="visible"/>
                                      </p:to>
                                    </p:set>
                                    <p:anim calcmode="lin" valueType="num">
                                      <p:cBhvr>
                                        <p:cTn dur="500" fill="hold" id="27"/>
                                        <p:tgtEl>
                                          <p:spTgt spid="22"/>
                                        </p:tgtEl>
                                        <p:attrNameLst>
                                          <p:attrName>ppt_w</p:attrName>
                                        </p:attrNameLst>
                                      </p:cBhvr>
                                      <p:tavLst>
                                        <p:tav tm="0">
                                          <p:val>
                                            <p:fltVal val="0"/>
                                          </p:val>
                                        </p:tav>
                                        <p:tav tm="100000">
                                          <p:val>
                                            <p:strVal val="#ppt_w"/>
                                          </p:val>
                                        </p:tav>
                                      </p:tavLst>
                                    </p:anim>
                                    <p:anim calcmode="lin" valueType="num">
                                      <p:cBhvr>
                                        <p:cTn dur="500" fill="hold" id="28"/>
                                        <p:tgtEl>
                                          <p:spTgt spid="22"/>
                                        </p:tgtEl>
                                        <p:attrNameLst>
                                          <p:attrName>ppt_h</p:attrName>
                                        </p:attrNameLst>
                                      </p:cBhvr>
                                      <p:tavLst>
                                        <p:tav tm="0">
                                          <p:val>
                                            <p:fltVal val="0"/>
                                          </p:val>
                                        </p:tav>
                                        <p:tav tm="100000">
                                          <p:val>
                                            <p:strVal val="#ppt_h"/>
                                          </p:val>
                                        </p:tav>
                                      </p:tavLst>
                                    </p:anim>
                                    <p:animEffect filter="fade" transition="in">
                                      <p:cBhvr>
                                        <p:cTn dur="500" id="29"/>
                                        <p:tgtEl>
                                          <p:spTgt spid="22"/>
                                        </p:tgtEl>
                                      </p:cBhvr>
                                    </p:animEffect>
                                  </p:childTnLst>
                                </p:cTn>
                              </p:par>
                            </p:childTnLst>
                          </p:cTn>
                        </p:par>
                        <p:par>
                          <p:cTn fill="hold" id="30" nodeType="afterGroup">
                            <p:stCondLst>
                              <p:cond delay="1850"/>
                            </p:stCondLst>
                            <p:childTnLst>
                              <p:par>
                                <p:cTn decel="50000" fill="hold" grpId="0" id="31" nodeType="afterEffect" presetClass="entr" presetID="2" presetSubtype="2">
                                  <p:stCondLst>
                                    <p:cond delay="0"/>
                                  </p:stCondLst>
                                  <p:iterate type="lt">
                                    <p:tmPct val="10000"/>
                                  </p:iterate>
                                  <p:childTnLst>
                                    <p:set>
                                      <p:cBhvr>
                                        <p:cTn dur="1" fill="hold" id="32">
                                          <p:stCondLst>
                                            <p:cond delay="0"/>
                                          </p:stCondLst>
                                        </p:cTn>
                                        <p:tgtEl>
                                          <p:spTgt spid="19"/>
                                        </p:tgtEl>
                                        <p:attrNameLst>
                                          <p:attrName>style.visibility</p:attrName>
                                        </p:attrNameLst>
                                      </p:cBhvr>
                                      <p:to>
                                        <p:strVal val="visible"/>
                                      </p:to>
                                    </p:set>
                                    <p:anim calcmode="lin" valueType="num">
                                      <p:cBhvr additive="base">
                                        <p:cTn dur="1000" fill="hold" id="33"/>
                                        <p:tgtEl>
                                          <p:spTgt spid="19"/>
                                        </p:tgtEl>
                                        <p:attrNameLst>
                                          <p:attrName>ppt_x</p:attrName>
                                        </p:attrNameLst>
                                      </p:cBhvr>
                                      <p:tavLst>
                                        <p:tav tm="0">
                                          <p:val>
                                            <p:strVal val="1+#ppt_w/2"/>
                                          </p:val>
                                        </p:tav>
                                        <p:tav tm="100000">
                                          <p:val>
                                            <p:strVal val="#ppt_x"/>
                                          </p:val>
                                        </p:tav>
                                      </p:tavLst>
                                    </p:anim>
                                    <p:anim calcmode="lin" valueType="num">
                                      <p:cBhvr additive="base">
                                        <p:cTn dur="1000" fill="hold" id="34"/>
                                        <p:tgtEl>
                                          <p:spTgt spid="19"/>
                                        </p:tgtEl>
                                        <p:attrNameLst>
                                          <p:attrName>ppt_y</p:attrName>
                                        </p:attrNameLst>
                                      </p:cBhvr>
                                      <p:tavLst>
                                        <p:tav tm="0">
                                          <p:val>
                                            <p:strVal val="#ppt_y"/>
                                          </p:val>
                                        </p:tav>
                                        <p:tav tm="100000">
                                          <p:val>
                                            <p:strVal val="#ppt_y"/>
                                          </p:val>
                                        </p:tav>
                                      </p:tavLst>
                                    </p:anim>
                                  </p:childTnLst>
                                </p:cTn>
                              </p:par>
                              <p:par>
                                <p:cTn fill="hold" grpId="0" id="35" nodeType="withEffect" presetClass="entr" presetID="55" presetSubtype="0">
                                  <p:stCondLst>
                                    <p:cond delay="500"/>
                                  </p:stCondLst>
                                  <p:childTnLst>
                                    <p:set>
                                      <p:cBhvr>
                                        <p:cTn dur="1" fill="hold" id="36">
                                          <p:stCondLst>
                                            <p:cond delay="0"/>
                                          </p:stCondLst>
                                        </p:cTn>
                                        <p:tgtEl>
                                          <p:spTgt spid="21"/>
                                        </p:tgtEl>
                                        <p:attrNameLst>
                                          <p:attrName>style.visibility</p:attrName>
                                        </p:attrNameLst>
                                      </p:cBhvr>
                                      <p:to>
                                        <p:strVal val="visible"/>
                                      </p:to>
                                    </p:set>
                                    <p:anim calcmode="lin" valueType="num">
                                      <p:cBhvr>
                                        <p:cTn dur="1000" fill="hold" id="37"/>
                                        <p:tgtEl>
                                          <p:spTgt spid="21"/>
                                        </p:tgtEl>
                                        <p:attrNameLst>
                                          <p:attrName>ppt_w</p:attrName>
                                        </p:attrNameLst>
                                      </p:cBhvr>
                                      <p:tavLst>
                                        <p:tav tm="0">
                                          <p:val>
                                            <p:strVal val="#ppt_w*0.70"/>
                                          </p:val>
                                        </p:tav>
                                        <p:tav tm="100000">
                                          <p:val>
                                            <p:strVal val="#ppt_w"/>
                                          </p:val>
                                        </p:tav>
                                      </p:tavLst>
                                    </p:anim>
                                    <p:anim calcmode="lin" valueType="num">
                                      <p:cBhvr>
                                        <p:cTn dur="1000" fill="hold" id="38"/>
                                        <p:tgtEl>
                                          <p:spTgt spid="21"/>
                                        </p:tgtEl>
                                        <p:attrNameLst>
                                          <p:attrName>ppt_h</p:attrName>
                                        </p:attrNameLst>
                                      </p:cBhvr>
                                      <p:tavLst>
                                        <p:tav tm="0">
                                          <p:val>
                                            <p:strVal val="#ppt_h"/>
                                          </p:val>
                                        </p:tav>
                                        <p:tav tm="100000">
                                          <p:val>
                                            <p:strVal val="#ppt_h"/>
                                          </p:val>
                                        </p:tav>
                                      </p:tavLst>
                                    </p:anim>
                                    <p:animEffect filter="fade" transition="in">
                                      <p:cBhvr>
                                        <p:cTn dur="1000" id="39"/>
                                        <p:tgtEl>
                                          <p:spTgt spid="21"/>
                                        </p:tgtEl>
                                      </p:cBhvr>
                                    </p:animEffect>
                                  </p:childTnLst>
                                </p:cTn>
                              </p:par>
                            </p:childTnLst>
                          </p:cTn>
                        </p:par>
                        <p:par>
                          <p:cTn fill="hold" id="40" nodeType="afterGroup">
                            <p:stCondLst>
                              <p:cond delay="3350"/>
                            </p:stCondLst>
                            <p:childTnLst>
                              <p:par>
                                <p:cTn fill="hold" grpId="0" id="41" nodeType="afterEffect" presetClass="entr" presetID="12" presetSubtype="4">
                                  <p:stCondLst>
                                    <p:cond delay="0"/>
                                  </p:stCondLst>
                                  <p:childTnLst>
                                    <p:set>
                                      <p:cBhvr>
                                        <p:cTn dur="1" fill="hold" id="42">
                                          <p:stCondLst>
                                            <p:cond delay="0"/>
                                          </p:stCondLst>
                                        </p:cTn>
                                        <p:tgtEl>
                                          <p:spTgt spid="20"/>
                                        </p:tgtEl>
                                        <p:attrNameLst>
                                          <p:attrName>style.visibility</p:attrName>
                                        </p:attrNameLst>
                                      </p:cBhvr>
                                      <p:to>
                                        <p:strVal val="visible"/>
                                      </p:to>
                                    </p:set>
                                    <p:anim calcmode="lin" valueType="num">
                                      <p:cBhvr additive="base">
                                        <p:cTn dur="500" id="43"/>
                                        <p:tgtEl>
                                          <p:spTgt spid="20"/>
                                        </p:tgtEl>
                                        <p:attrNameLst>
                                          <p:attrName>ppt_y</p:attrName>
                                        </p:attrNameLst>
                                      </p:cBhvr>
                                      <p:tavLst>
                                        <p:tav tm="0">
                                          <p:val>
                                            <p:strVal val="#ppt_y+#ppt_h*1.125000"/>
                                          </p:val>
                                        </p:tav>
                                        <p:tav tm="100000">
                                          <p:val>
                                            <p:strVal val="#ppt_y"/>
                                          </p:val>
                                        </p:tav>
                                      </p:tavLst>
                                    </p:anim>
                                    <p:animEffect filter="wipe(up)" transition="in">
                                      <p:cBhvr>
                                        <p:cTn dur="500" id="44"/>
                                        <p:tgtEl>
                                          <p:spTgt spid="20"/>
                                        </p:tgtEl>
                                      </p:cBhvr>
                                    </p:animEffect>
                                  </p:childTnLst>
                                </p:cTn>
                              </p:par>
                            </p:childTnLst>
                          </p:cTn>
                        </p:par>
                        <p:par>
                          <p:cTn fill="hold" id="45" nodeType="afterGroup">
                            <p:stCondLst>
                              <p:cond delay="3850"/>
                            </p:stCondLst>
                            <p:childTnLst>
                              <p:par>
                                <p:cTn decel="50000" fill="hold" id="46" nodeType="afterEffect" presetClass="entr" presetID="2" presetSubtype="2">
                                  <p:stCondLst>
                                    <p:cond delay="0"/>
                                  </p:stCondLst>
                                  <p:childTnLst>
                                    <p:set>
                                      <p:cBhvr>
                                        <p:cTn dur="1" fill="hold" id="47">
                                          <p:stCondLst>
                                            <p:cond delay="0"/>
                                          </p:stCondLst>
                                        </p:cTn>
                                        <p:tgtEl>
                                          <p:spTgt spid="30"/>
                                        </p:tgtEl>
                                        <p:attrNameLst>
                                          <p:attrName>style.visibility</p:attrName>
                                        </p:attrNameLst>
                                      </p:cBhvr>
                                      <p:to>
                                        <p:strVal val="visible"/>
                                      </p:to>
                                    </p:set>
                                    <p:anim calcmode="lin" valueType="num">
                                      <p:cBhvr additive="base">
                                        <p:cTn dur="1000" fill="hold" id="48"/>
                                        <p:tgtEl>
                                          <p:spTgt spid="30"/>
                                        </p:tgtEl>
                                        <p:attrNameLst>
                                          <p:attrName>ppt_x</p:attrName>
                                        </p:attrNameLst>
                                      </p:cBhvr>
                                      <p:tavLst>
                                        <p:tav tm="0">
                                          <p:val>
                                            <p:strVal val="1+#ppt_w/2"/>
                                          </p:val>
                                        </p:tav>
                                        <p:tav tm="100000">
                                          <p:val>
                                            <p:strVal val="#ppt_x"/>
                                          </p:val>
                                        </p:tav>
                                      </p:tavLst>
                                    </p:anim>
                                    <p:anim calcmode="lin" valueType="num">
                                      <p:cBhvr additive="base">
                                        <p:cTn dur="1000" fill="hold" id="49"/>
                                        <p:tgtEl>
                                          <p:spTgt spid="30"/>
                                        </p:tgtEl>
                                        <p:attrNameLst>
                                          <p:attrName>ppt_y</p:attrName>
                                        </p:attrNameLst>
                                      </p:cBhvr>
                                      <p:tavLst>
                                        <p:tav tm="0">
                                          <p:val>
                                            <p:strVal val="#ppt_y"/>
                                          </p:val>
                                        </p:tav>
                                        <p:tav tm="100000">
                                          <p:val>
                                            <p:strVal val="#ppt_y"/>
                                          </p:val>
                                        </p:tav>
                                      </p:tavLst>
                                    </p:anim>
                                  </p:childTnLst>
                                </p:cTn>
                              </p:par>
                              <p:par>
                                <p:cTn fill="hold" id="50" nodeType="withEffect" presetClass="entr" presetID="55" presetSubtype="0">
                                  <p:stCondLst>
                                    <p:cond delay="500"/>
                                  </p:stCondLst>
                                  <p:childTnLst>
                                    <p:set>
                                      <p:cBhvr>
                                        <p:cTn dur="1" fill="hold" id="51">
                                          <p:stCondLst>
                                            <p:cond delay="0"/>
                                          </p:stCondLst>
                                        </p:cTn>
                                        <p:tgtEl>
                                          <p:spTgt spid="2"/>
                                        </p:tgtEl>
                                        <p:attrNameLst>
                                          <p:attrName>style.visibility</p:attrName>
                                        </p:attrNameLst>
                                      </p:cBhvr>
                                      <p:to>
                                        <p:strVal val="visible"/>
                                      </p:to>
                                    </p:set>
                                    <p:anim calcmode="lin" valueType="num">
                                      <p:cBhvr>
                                        <p:cTn dur="1000" fill="hold" id="52"/>
                                        <p:tgtEl>
                                          <p:spTgt spid="2"/>
                                        </p:tgtEl>
                                        <p:attrNameLst>
                                          <p:attrName>ppt_w</p:attrName>
                                        </p:attrNameLst>
                                      </p:cBhvr>
                                      <p:tavLst>
                                        <p:tav tm="0">
                                          <p:val>
                                            <p:strVal val="#ppt_w*0.70"/>
                                          </p:val>
                                        </p:tav>
                                        <p:tav tm="100000">
                                          <p:val>
                                            <p:strVal val="#ppt_w"/>
                                          </p:val>
                                        </p:tav>
                                      </p:tavLst>
                                    </p:anim>
                                    <p:anim calcmode="lin" valueType="num">
                                      <p:cBhvr>
                                        <p:cTn dur="1000" fill="hold" id="53"/>
                                        <p:tgtEl>
                                          <p:spTgt spid="2"/>
                                        </p:tgtEl>
                                        <p:attrNameLst>
                                          <p:attrName>ppt_h</p:attrName>
                                        </p:attrNameLst>
                                      </p:cBhvr>
                                      <p:tavLst>
                                        <p:tav tm="0">
                                          <p:val>
                                            <p:strVal val="#ppt_h"/>
                                          </p:val>
                                        </p:tav>
                                        <p:tav tm="100000">
                                          <p:val>
                                            <p:strVal val="#ppt_h"/>
                                          </p:val>
                                        </p:tav>
                                      </p:tavLst>
                                    </p:anim>
                                    <p:animEffect filter="fade" transition="in">
                                      <p:cBhvr>
                                        <p:cTn dur="1000" id="54"/>
                                        <p:tgtEl>
                                          <p:spTgt spid="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1" spid="16"/>
      <p:bldP grpId="1" spid="7"/>
      <p:bldP grpId="0" spid="23"/>
      <p:bldP grpId="0" spid="17"/>
      <p:bldP grpId="0" spid="18"/>
      <p:bldP grpId="0" spid="19"/>
      <p:bldP grpId="0" spid="20"/>
      <p:bldP grpId="0" spid="21"/>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F7F7F7"/>
        </a:solidFill>
        <a:effectLst/>
      </p:bgPr>
    </p:bg>
    <p:spTree>
      <p:nvGrpSpPr>
        <p:cNvPr id="1" name=""/>
        <p:cNvGrpSpPr/>
        <p:nvPr/>
      </p:nvGrpSpPr>
      <p:grpSpPr>
        <a:xfrm>
          <a:off x="0" y="0"/>
          <a:ext cx="0" cy="0"/>
        </a:xfrm>
      </p:grpSpPr>
      <p:sp>
        <p:nvSpPr>
          <p:cNvPr id="18" name="文本框 17"/>
          <p:cNvSpPr txBox="1"/>
          <p:nvPr/>
        </p:nvSpPr>
        <p:spPr>
          <a:xfrm rot="16200000">
            <a:off x="2698164" y="1705385"/>
            <a:ext cx="1160475" cy="259080"/>
          </a:xfrm>
          <a:prstGeom prst="rect">
            <a:avLst/>
          </a:prstGeom>
          <a:noFill/>
        </p:spPr>
        <p:txBody>
          <a:bodyPr rtlCol="0" wrap="square">
            <a:spAutoFit/>
          </a:bodyPr>
          <a:lstStyle/>
          <a:p>
            <a:pPr algn="dist"/>
            <a:r>
              <a:rPr altLang="zh-CN" kumimoji="1" lang="en-US" sz="1100">
                <a:solidFill>
                  <a:schemeClr val="bg1"/>
                </a:solidFill>
              </a:rPr>
              <a:t>PART </a:t>
            </a:r>
          </a:p>
        </p:txBody>
      </p:sp>
      <p:sp>
        <p:nvSpPr>
          <p:cNvPr id="2" name="文本框 1"/>
          <p:cNvSpPr txBox="1"/>
          <p:nvPr/>
        </p:nvSpPr>
        <p:spPr>
          <a:xfrm>
            <a:off x="1078174" y="294829"/>
            <a:ext cx="1783080" cy="365760"/>
          </a:xfrm>
          <a:prstGeom prst="rect">
            <a:avLst/>
          </a:prstGeom>
          <a:noFill/>
        </p:spPr>
        <p:txBody>
          <a:bodyPr rtlCol="0" wrap="none">
            <a:spAutoFit/>
          </a:bodyPr>
          <a:lstStyle/>
          <a:p>
            <a:r>
              <a:rPr altLang="en-US" kumimoji="1" lang="zh-CN" spc="300">
                <a:latin charset="-122" typeface="Microsoft YaHei"/>
                <a:ea charset="-122" typeface="Microsoft YaHei"/>
                <a:cs charset="-122" typeface="Microsoft YaHei"/>
              </a:rPr>
              <a:t>工作中的障碍</a:t>
            </a:r>
          </a:p>
        </p:txBody>
      </p:sp>
      <p:sp>
        <p:nvSpPr>
          <p:cNvPr id="5" name="ïśḷïḓè">
            <a:extLst>
              <a:ext uri="{FF2B5EF4-FFF2-40B4-BE49-F238E27FC236}">
                <a16:creationId xmlns:a16="http://schemas.microsoft.com/office/drawing/2014/main" id="{44972A34-2F0B-43F0-AA25-259711383FC9}"/>
              </a:ext>
            </a:extLst>
          </p:cNvPr>
          <p:cNvSpPr/>
          <p:nvPr/>
        </p:nvSpPr>
        <p:spPr bwMode="auto">
          <a:xfrm>
            <a:off x="3557300" y="1112889"/>
            <a:ext cx="5077400" cy="5063708"/>
          </a:xfrm>
          <a:prstGeom prst="donut">
            <a:avLst>
              <a:gd fmla="val 5000" name="adj"/>
            </a:avLst>
          </a:prstGeom>
          <a:solidFill>
            <a:schemeClr val="tx2">
              <a:lumMod val="20000"/>
              <a:lumOff val="80000"/>
              <a:alpha val="20000"/>
            </a:schemeClr>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solidFill>
                <a:schemeClr val="lt1"/>
              </a:solidFill>
            </a:endParaRPr>
          </a:p>
        </p:txBody>
      </p:sp>
      <p:sp>
        <p:nvSpPr>
          <p:cNvPr id="6" name="íṧlïḓè">
            <a:extLst>
              <a:ext uri="{FF2B5EF4-FFF2-40B4-BE49-F238E27FC236}">
                <a16:creationId xmlns:a16="http://schemas.microsoft.com/office/drawing/2014/main" id="{5A07CF98-E327-4F0C-B03E-DAC94C086482}"/>
              </a:ext>
            </a:extLst>
          </p:cNvPr>
          <p:cNvSpPr/>
          <p:nvPr/>
        </p:nvSpPr>
        <p:spPr bwMode="auto">
          <a:xfrm>
            <a:off x="4065040" y="1619260"/>
            <a:ext cx="4061920" cy="4050966"/>
          </a:xfrm>
          <a:prstGeom prst="donut">
            <a:avLst>
              <a:gd fmla="val 6250" name="adj"/>
            </a:avLst>
          </a:prstGeom>
          <a:solidFill>
            <a:srgbClr val="5D708A">
              <a:alpha val="40000"/>
            </a:srgbClr>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solidFill>
                <a:schemeClr val="lt1"/>
              </a:solidFill>
            </a:endParaRPr>
          </a:p>
        </p:txBody>
      </p:sp>
      <p:sp>
        <p:nvSpPr>
          <p:cNvPr id="7" name="iṡḷîḓe">
            <a:extLst>
              <a:ext uri="{FF2B5EF4-FFF2-40B4-BE49-F238E27FC236}">
                <a16:creationId xmlns:a16="http://schemas.microsoft.com/office/drawing/2014/main" id="{012A4C1E-57CA-42D3-960F-F3FA4B011818}"/>
              </a:ext>
            </a:extLst>
          </p:cNvPr>
          <p:cNvSpPr/>
          <p:nvPr/>
        </p:nvSpPr>
        <p:spPr bwMode="auto">
          <a:xfrm>
            <a:off x="4572780" y="2125631"/>
            <a:ext cx="3046440" cy="3038224"/>
          </a:xfrm>
          <a:prstGeom prst="donut">
            <a:avLst>
              <a:gd fmla="val 8333" name="adj"/>
            </a:avLst>
          </a:prstGeom>
          <a:solidFill>
            <a:srgbClr val="D0AA8C">
              <a:alpha val="70000"/>
            </a:srgbClr>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solidFill>
                <a:schemeClr val="lt1"/>
              </a:solidFill>
            </a:endParaRPr>
          </a:p>
        </p:txBody>
      </p:sp>
      <p:sp>
        <p:nvSpPr>
          <p:cNvPr id="8" name="íṩḻîḋé">
            <a:extLst>
              <a:ext uri="{FF2B5EF4-FFF2-40B4-BE49-F238E27FC236}">
                <a16:creationId xmlns:a16="http://schemas.microsoft.com/office/drawing/2014/main" id="{F25BCE69-C305-499B-8310-E86036CFBA57}"/>
              </a:ext>
            </a:extLst>
          </p:cNvPr>
          <p:cNvSpPr/>
          <p:nvPr/>
        </p:nvSpPr>
        <p:spPr bwMode="auto">
          <a:xfrm>
            <a:off x="5080520" y="2632001"/>
            <a:ext cx="2030961" cy="2025484"/>
          </a:xfrm>
          <a:prstGeom prst="ellipse">
            <a:avLst/>
          </a:prstGeom>
          <a:blipFill>
            <a:blip r:embed="rId3"/>
            <a:stretch>
              <a:fillRect l="-25248" r="-24934"/>
            </a:stretch>
          </a:blip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grpSp>
        <p:nvGrpSpPr>
          <p:cNvPr id="9" name="îṣ1ïḓê">
            <a:extLst>
              <a:ext uri="{FF2B5EF4-FFF2-40B4-BE49-F238E27FC236}">
                <a16:creationId xmlns:a16="http://schemas.microsoft.com/office/drawing/2014/main" id="{C70EB4C1-E41D-4E9C-B4D2-D12960866AE5}"/>
              </a:ext>
            </a:extLst>
          </p:cNvPr>
          <p:cNvGrpSpPr/>
          <p:nvPr/>
        </p:nvGrpSpPr>
        <p:grpSpPr>
          <a:xfrm>
            <a:off x="3445915" y="1809000"/>
            <a:ext cx="1238250" cy="1238250"/>
            <a:chOff x="4498403" y="2983026"/>
            <a:chExt cx="914400" cy="914400"/>
          </a:xfrm>
        </p:grpSpPr>
        <p:sp>
          <p:nvSpPr>
            <p:cNvPr id="28" name="islïḍê">
              <a:extLst>
                <a:ext uri="{FF2B5EF4-FFF2-40B4-BE49-F238E27FC236}">
                  <a16:creationId xmlns:a16="http://schemas.microsoft.com/office/drawing/2014/main" id="{6D769D33-816E-4C74-83DA-2450A27FBFE5}"/>
                </a:ext>
              </a:extLst>
            </p:cNvPr>
            <p:cNvSpPr/>
            <p:nvPr/>
          </p:nvSpPr>
          <p:spPr>
            <a:xfrm>
              <a:off x="4498403" y="2983026"/>
              <a:ext cx="914400" cy="914400"/>
            </a:xfrm>
            <a:prstGeom prst="ellipse">
              <a:avLst/>
            </a:prstGeom>
            <a:solidFill>
              <a:srgbClr val="39445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lang="en-US"/>
            </a:p>
          </p:txBody>
        </p:sp>
        <p:sp>
          <p:nvSpPr>
            <p:cNvPr id="29" name="îṡḻíḓe">
              <a:extLst>
                <a:ext uri="{FF2B5EF4-FFF2-40B4-BE49-F238E27FC236}">
                  <a16:creationId xmlns:a16="http://schemas.microsoft.com/office/drawing/2014/main" id="{39A0C44C-C70E-4FED-84DA-4E806B7F6635}"/>
                </a:ext>
              </a:extLst>
            </p:cNvPr>
            <p:cNvSpPr/>
            <p:nvPr/>
          </p:nvSpPr>
          <p:spPr bwMode="auto">
            <a:xfrm>
              <a:off x="4733787" y="3240201"/>
              <a:ext cx="443632" cy="400050"/>
            </a:xfrm>
            <a:custGeom>
              <a:gdLst>
                <a:gd fmla="*/ 521432 w 608344" name="connsiteX0"/>
                <a:gd fmla="*/ 370453 h 548582" name="connsiteY0"/>
                <a:gd fmla="*/ 465737 w 608344" name="connsiteX1"/>
                <a:gd fmla="*/ 425787 h 548582" name="connsiteY1"/>
                <a:gd fmla="*/ 442491 w 608344" name="connsiteX2"/>
                <a:gd fmla="*/ 402479 h 548582" name="connsiteY2"/>
                <a:gd fmla="*/ 418201 w 608344" name="connsiteX3"/>
                <a:gd fmla="*/ 426545 h 548582" name="connsiteY3"/>
                <a:gd fmla="*/ 441447 w 608344" name="connsiteX4"/>
                <a:gd fmla="*/ 449948 h 548582" name="connsiteY4"/>
                <a:gd fmla="*/ 465642 w 608344" name="connsiteX5"/>
                <a:gd fmla="*/ 474204 h 548582" name="connsiteY5"/>
                <a:gd fmla="*/ 489932 w 608344" name="connsiteX6"/>
                <a:gd fmla="*/ 450043 h 548582" name="connsiteY6"/>
                <a:gd fmla="*/ 545532 w 608344" name="connsiteX7"/>
                <a:gd fmla="*/ 394709 h 548582" name="connsiteY7"/>
                <a:gd fmla="*/ 481962 w 608344" name="connsiteX8"/>
                <a:gd fmla="*/ 296170 h 548582" name="connsiteY8"/>
                <a:gd fmla="*/ 608344 w 608344" name="connsiteX9"/>
                <a:gd fmla="*/ 422376 h 548582" name="connsiteY9"/>
                <a:gd fmla="*/ 481962 w 608344" name="connsiteX10"/>
                <a:gd fmla="*/ 548582 h 548582" name="connsiteY10"/>
                <a:gd fmla="*/ 355579 w 608344" name="connsiteX11"/>
                <a:gd fmla="*/ 422376 h 548582" name="connsiteY11"/>
                <a:gd fmla="*/ 481962 w 608344" name="connsiteX12"/>
                <a:gd fmla="*/ 296170 h 548582" name="connsiteY12"/>
                <a:gd fmla="*/ 255835 w 608344" name="connsiteX13"/>
                <a:gd fmla="*/ 446 h 548582" name="connsiteY13"/>
                <a:gd fmla="*/ 317801 w 608344" name="connsiteX14"/>
                <a:gd fmla="*/ 13616 h 548582" name="connsiteY14"/>
                <a:gd fmla="*/ 348072 w 608344" name="connsiteX15"/>
                <a:gd fmla="*/ 41661 h 548582" name="connsiteY15"/>
                <a:gd fmla="*/ 381190 w 608344" name="connsiteX16"/>
                <a:gd fmla="*/ 146831 h 548582" name="connsiteY16"/>
                <a:gd fmla="*/ 378913 w 608344" name="connsiteX17"/>
                <a:gd fmla="*/ 156211 h 548582" name="connsiteY17"/>
                <a:gd fmla="*/ 387833 w 608344" name="connsiteX18"/>
                <a:gd fmla="*/ 200458 h 548582" name="connsiteY18"/>
                <a:gd fmla="*/ 366387 w 608344" name="connsiteX19"/>
                <a:gd fmla="*/ 237694 h 548582" name="connsiteY19"/>
                <a:gd fmla="*/ 351393 w 608344" name="connsiteX20"/>
                <a:gd fmla="*/ 278720 h 548582" name="connsiteY20"/>
                <a:gd fmla="*/ 351393 w 608344" name="connsiteX21"/>
                <a:gd fmla="*/ 322873 h 548582" name="connsiteY21"/>
                <a:gd fmla="*/ 317611 w 608344" name="connsiteX22"/>
                <a:gd fmla="*/ 422358 h 548582" name="connsiteY22"/>
                <a:gd fmla="*/ 376635 w 608344" name="connsiteX23"/>
                <a:gd fmla="*/ 548088 h 548582" name="connsiteY23"/>
                <a:gd fmla="*/ 26855 w 608344" name="connsiteX24"/>
                <a:gd fmla="*/ 548088 h 548582" name="connsiteY24"/>
                <a:gd fmla="*/ 0 w 608344" name="connsiteX25"/>
                <a:gd fmla="*/ 521274 h 548582" name="connsiteY25"/>
                <a:gd fmla="*/ 0 w 608344" name="connsiteX26"/>
                <a:gd fmla="*/ 473806 h 548582" name="connsiteY26"/>
                <a:gd fmla="*/ 19453 w 608344" name="connsiteX27"/>
                <a:gd fmla="*/ 432969 h 548582" name="connsiteY27"/>
                <a:gd fmla="*/ 173751 w 608344" name="connsiteX28"/>
                <a:gd fmla="*/ 334242 h 548582" name="connsiteY28"/>
                <a:gd fmla="*/ 176408 w 608344" name="connsiteX29"/>
                <a:gd fmla="*/ 329884 h 548582" name="connsiteY29"/>
                <a:gd fmla="*/ 176408 w 608344" name="connsiteX30"/>
                <a:gd fmla="*/ 278720 h 548582" name="connsiteY30"/>
                <a:gd fmla="*/ 161320 w 608344" name="connsiteX31"/>
                <a:gd fmla="*/ 237694 h 548582" name="connsiteY31"/>
                <a:gd fmla="*/ 139969 w 608344" name="connsiteX32"/>
                <a:gd fmla="*/ 200458 h 548582" name="connsiteY32"/>
                <a:gd fmla="*/ 148320 w 608344" name="connsiteX33"/>
                <a:gd fmla="*/ 156211 h 548582" name="connsiteY33"/>
                <a:gd fmla="*/ 146042 w 608344" name="connsiteX34"/>
                <a:gd fmla="*/ 146736 h 548582" name="connsiteY34"/>
                <a:gd fmla="*/ 145758 w 608344" name="connsiteX35"/>
                <a:gd fmla="*/ 95099 h 548582" name="connsiteY35"/>
                <a:gd fmla="*/ 176029 w 608344" name="connsiteX36"/>
                <a:gd fmla="*/ 42135 h 548582" name="connsiteY36"/>
                <a:gd fmla="*/ 203928 w 608344" name="connsiteX37"/>
                <a:gd fmla="*/ 19017 h 548582" name="connsiteY37"/>
                <a:gd fmla="*/ 231162 w 608344" name="connsiteX38"/>
                <a:gd fmla="*/ 5089 h 548582" name="connsiteY38"/>
                <a:gd fmla="*/ 255835 w 608344" name="connsiteX39"/>
                <a:gd fmla="*/ 446 h 548582" name="connsiteY3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b="b" l="l" r="r" t="t"/>
              <a:pathLst>
                <a:path h="548582" w="608344">
                  <a:moveTo>
                    <a:pt x="521432" y="370453"/>
                  </a:moveTo>
                  <a:lnTo>
                    <a:pt x="465737" y="425787"/>
                  </a:lnTo>
                  <a:lnTo>
                    <a:pt x="442491" y="402479"/>
                  </a:lnTo>
                  <a:lnTo>
                    <a:pt x="418201" y="426545"/>
                  </a:lnTo>
                  <a:lnTo>
                    <a:pt x="441447" y="449948"/>
                  </a:lnTo>
                  <a:lnTo>
                    <a:pt x="465642" y="474204"/>
                  </a:lnTo>
                  <a:lnTo>
                    <a:pt x="489932" y="450043"/>
                  </a:lnTo>
                  <a:lnTo>
                    <a:pt x="545532" y="394709"/>
                  </a:lnTo>
                  <a:close/>
                  <a:moveTo>
                    <a:pt x="481962" y="296170"/>
                  </a:moveTo>
                  <a:cubicBezTo>
                    <a:pt x="551795" y="296170"/>
                    <a:pt x="608344" y="352641"/>
                    <a:pt x="608344" y="422376"/>
                  </a:cubicBezTo>
                  <a:cubicBezTo>
                    <a:pt x="608344" y="492111"/>
                    <a:pt x="551795" y="548582"/>
                    <a:pt x="481962" y="548582"/>
                  </a:cubicBezTo>
                  <a:cubicBezTo>
                    <a:pt x="412129" y="548582"/>
                    <a:pt x="355579" y="492111"/>
                    <a:pt x="355579" y="422376"/>
                  </a:cubicBezTo>
                  <a:cubicBezTo>
                    <a:pt x="355579" y="352641"/>
                    <a:pt x="412129" y="296170"/>
                    <a:pt x="481962" y="296170"/>
                  </a:cubicBezTo>
                  <a:close/>
                  <a:moveTo>
                    <a:pt x="255835" y="446"/>
                  </a:moveTo>
                  <a:cubicBezTo>
                    <a:pt x="282785" y="-1828"/>
                    <a:pt x="303187" y="4899"/>
                    <a:pt x="317801" y="13616"/>
                  </a:cubicBezTo>
                  <a:cubicBezTo>
                    <a:pt x="339721" y="25744"/>
                    <a:pt x="348072" y="41661"/>
                    <a:pt x="348072" y="41661"/>
                  </a:cubicBezTo>
                  <a:cubicBezTo>
                    <a:pt x="348072" y="41661"/>
                    <a:pt x="398176" y="45167"/>
                    <a:pt x="381190" y="146831"/>
                  </a:cubicBezTo>
                  <a:cubicBezTo>
                    <a:pt x="380621" y="149863"/>
                    <a:pt x="379862" y="153085"/>
                    <a:pt x="378913" y="156211"/>
                  </a:cubicBezTo>
                  <a:cubicBezTo>
                    <a:pt x="388592" y="156211"/>
                    <a:pt x="398271" y="163507"/>
                    <a:pt x="387833" y="200458"/>
                  </a:cubicBezTo>
                  <a:cubicBezTo>
                    <a:pt x="379672" y="229262"/>
                    <a:pt x="372080" y="237221"/>
                    <a:pt x="366387" y="237694"/>
                  </a:cubicBezTo>
                  <a:cubicBezTo>
                    <a:pt x="364394" y="250675"/>
                    <a:pt x="359175" y="265076"/>
                    <a:pt x="351393" y="278720"/>
                  </a:cubicBezTo>
                  <a:lnTo>
                    <a:pt x="351393" y="322873"/>
                  </a:lnTo>
                  <a:cubicBezTo>
                    <a:pt x="330232" y="350539"/>
                    <a:pt x="317611" y="385027"/>
                    <a:pt x="317611" y="422358"/>
                  </a:cubicBezTo>
                  <a:cubicBezTo>
                    <a:pt x="317611" y="472764"/>
                    <a:pt x="340480" y="518053"/>
                    <a:pt x="376635" y="548088"/>
                  </a:cubicBezTo>
                  <a:lnTo>
                    <a:pt x="26855" y="548088"/>
                  </a:lnTo>
                  <a:cubicBezTo>
                    <a:pt x="12052" y="548088"/>
                    <a:pt x="0" y="536055"/>
                    <a:pt x="0" y="521274"/>
                  </a:cubicBezTo>
                  <a:lnTo>
                    <a:pt x="0" y="473806"/>
                  </a:lnTo>
                  <a:cubicBezTo>
                    <a:pt x="0" y="457983"/>
                    <a:pt x="7212" y="443013"/>
                    <a:pt x="19453" y="432969"/>
                  </a:cubicBezTo>
                  <a:cubicBezTo>
                    <a:pt x="86638" y="377921"/>
                    <a:pt x="159043" y="341443"/>
                    <a:pt x="173751" y="334242"/>
                  </a:cubicBezTo>
                  <a:cubicBezTo>
                    <a:pt x="175365" y="333484"/>
                    <a:pt x="176408" y="331779"/>
                    <a:pt x="176408" y="329884"/>
                  </a:cubicBezTo>
                  <a:lnTo>
                    <a:pt x="176408" y="278720"/>
                  </a:lnTo>
                  <a:cubicBezTo>
                    <a:pt x="168437" y="265076"/>
                    <a:pt x="163313" y="250675"/>
                    <a:pt x="161320" y="237694"/>
                  </a:cubicBezTo>
                  <a:cubicBezTo>
                    <a:pt x="155627" y="237221"/>
                    <a:pt x="148035" y="229072"/>
                    <a:pt x="139969" y="200458"/>
                  </a:cubicBezTo>
                  <a:cubicBezTo>
                    <a:pt x="129531" y="164170"/>
                    <a:pt x="138925" y="156496"/>
                    <a:pt x="148320" y="156211"/>
                  </a:cubicBezTo>
                  <a:cubicBezTo>
                    <a:pt x="147371" y="153085"/>
                    <a:pt x="146612" y="149863"/>
                    <a:pt x="146042" y="146736"/>
                  </a:cubicBezTo>
                  <a:cubicBezTo>
                    <a:pt x="142436" y="128450"/>
                    <a:pt x="141487" y="111396"/>
                    <a:pt x="145758" y="95099"/>
                  </a:cubicBezTo>
                  <a:cubicBezTo>
                    <a:pt x="150787" y="73212"/>
                    <a:pt x="162744" y="55684"/>
                    <a:pt x="176029" y="42135"/>
                  </a:cubicBezTo>
                  <a:cubicBezTo>
                    <a:pt x="184379" y="33134"/>
                    <a:pt x="193869" y="25459"/>
                    <a:pt x="203928" y="19017"/>
                  </a:cubicBezTo>
                  <a:cubicBezTo>
                    <a:pt x="212183" y="13332"/>
                    <a:pt x="221293" y="8405"/>
                    <a:pt x="231162" y="5089"/>
                  </a:cubicBezTo>
                  <a:cubicBezTo>
                    <a:pt x="238849" y="2625"/>
                    <a:pt x="247105" y="825"/>
                    <a:pt x="255835" y="446"/>
                  </a:cubicBezTo>
                  <a:close/>
                </a:path>
              </a:pathLst>
            </a:custGeom>
            <a:solidFill>
              <a:schemeClr val="bg1"/>
            </a:solidFill>
            <a:ln>
              <a:noFill/>
            </a:ln>
          </p:spPr>
          <p:txBody>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p>
          </p:txBody>
        </p:sp>
      </p:grpSp>
      <p:grpSp>
        <p:nvGrpSpPr>
          <p:cNvPr id="10" name="îŝļíḍê">
            <a:extLst>
              <a:ext uri="{FF2B5EF4-FFF2-40B4-BE49-F238E27FC236}">
                <a16:creationId xmlns:a16="http://schemas.microsoft.com/office/drawing/2014/main" id="{E830412E-2825-47A5-B746-080F0BFC3CF5}"/>
              </a:ext>
            </a:extLst>
          </p:cNvPr>
          <p:cNvGrpSpPr/>
          <p:nvPr/>
        </p:nvGrpSpPr>
        <p:grpSpPr>
          <a:xfrm>
            <a:off x="3445915" y="4178791"/>
            <a:ext cx="1238250" cy="1238250"/>
            <a:chOff x="4498403" y="2983026"/>
            <a:chExt cx="914400" cy="914400"/>
          </a:xfrm>
        </p:grpSpPr>
        <p:sp>
          <p:nvSpPr>
            <p:cNvPr id="26" name="íṡ1íḋè">
              <a:extLst>
                <a:ext uri="{FF2B5EF4-FFF2-40B4-BE49-F238E27FC236}">
                  <a16:creationId xmlns:a16="http://schemas.microsoft.com/office/drawing/2014/main" id="{7CA5A986-F5C5-4889-A85B-DB6AE6D730E3}"/>
                </a:ext>
              </a:extLst>
            </p:cNvPr>
            <p:cNvSpPr/>
            <p:nvPr/>
          </p:nvSpPr>
          <p:spPr>
            <a:xfrm>
              <a:off x="4498403" y="2983026"/>
              <a:ext cx="914400" cy="914400"/>
            </a:xfrm>
            <a:prstGeom prst="ellipse">
              <a:avLst/>
            </a:prstGeom>
            <a:solidFill>
              <a:srgbClr val="39445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lang="en-US"/>
            </a:p>
          </p:txBody>
        </p:sp>
        <p:sp>
          <p:nvSpPr>
            <p:cNvPr id="27" name="îsḻïḋè">
              <a:extLst>
                <a:ext uri="{FF2B5EF4-FFF2-40B4-BE49-F238E27FC236}">
                  <a16:creationId xmlns:a16="http://schemas.microsoft.com/office/drawing/2014/main" id="{63E6D70D-CBAD-48CC-B1A2-ED8AD0AADCE2}"/>
                </a:ext>
              </a:extLst>
            </p:cNvPr>
            <p:cNvSpPr/>
            <p:nvPr/>
          </p:nvSpPr>
          <p:spPr bwMode="auto">
            <a:xfrm>
              <a:off x="4733787" y="3218667"/>
              <a:ext cx="443632" cy="443116"/>
            </a:xfrm>
            <a:custGeom>
              <a:gdLst>
                <a:gd fmla="*/ 177038 w 607145" name="connsiteX0"/>
                <a:gd fmla="*/ 452889 h 606439" name="connsiteY0"/>
                <a:gd fmla="*/ 285367 w 607145" name="connsiteX1"/>
                <a:gd fmla="*/ 593703 h 606439" name="connsiteY1"/>
                <a:gd fmla="*/ 289106 w 607145" name="connsiteX2"/>
                <a:gd fmla="*/ 595925 h 606439" name="connsiteY2"/>
                <a:gd fmla="*/ 82773 w 607145" name="connsiteX3"/>
                <a:gd fmla="*/ 503916 h 606439" name="connsiteY3"/>
                <a:gd fmla="*/ 89538 w 607145" name="connsiteX4"/>
                <a:gd fmla="*/ 498316 h 606439" name="connsiteY4"/>
                <a:gd fmla="*/ 177038 w 607145" name="connsiteX5"/>
                <a:gd fmla="*/ 452889 h 606439" name="connsiteY5"/>
                <a:gd fmla="*/ 288118 w 607145" name="connsiteX6"/>
                <a:gd fmla="*/ 432001 h 606439" name="connsiteY6"/>
                <a:gd fmla="*/ 288118 w 607145" name="connsiteX7"/>
                <a:gd fmla="*/ 568968 h 606439" name="connsiteY7"/>
                <a:gd fmla="*/ 196736 w 607145" name="connsiteX8"/>
                <a:gd fmla="*/ 446400 h 606439" name="connsiteY8"/>
                <a:gd fmla="*/ 288118 w 607145" name="connsiteX9"/>
                <a:gd fmla="*/ 432001 h 606439" name="connsiteY9"/>
                <a:gd fmla="*/ 484035 w 607145" name="connsiteX10"/>
                <a:gd fmla="*/ 411043 h 606439" name="connsiteY10"/>
                <a:gd fmla="*/ 565930 w 607145" name="connsiteX11"/>
                <a:gd fmla="*/ 486394 h 606439" name="connsiteY11"/>
                <a:gd fmla="*/ 607145 w 607145" name="connsiteX12"/>
                <a:gd fmla="*/ 544862 h 606439" name="connsiteY12"/>
                <a:gd fmla="*/ 546881 w 607145" name="connsiteX13"/>
                <a:gd fmla="*/ 606439 h 606439" name="connsiteY13"/>
                <a:gd fmla="*/ 502551 w 607145" name="connsiteX14"/>
                <a:gd fmla="*/ 606439 h 606439" name="connsiteY14"/>
                <a:gd fmla="*/ 500592 w 607145" name="connsiteX15"/>
                <a:gd fmla="*/ 606350 h 606439" name="connsiteY15"/>
                <a:gd fmla="*/ 498812 w 607145" name="connsiteX16"/>
                <a:gd fmla="*/ 606439 h 606439" name="connsiteY16"/>
                <a:gd fmla="*/ 387898 w 607145" name="connsiteX17"/>
                <a:gd fmla="*/ 606439 h 606439" name="connsiteY17"/>
                <a:gd fmla="*/ 323895 w 607145" name="connsiteX18"/>
                <a:gd fmla="*/ 541041 h 606439" name="connsiteY18"/>
                <a:gd fmla="*/ 356030 w 607145" name="connsiteX19"/>
                <a:gd fmla="*/ 484439 h 606439" name="connsiteY19"/>
                <a:gd fmla="*/ 408193 w 607145" name="connsiteX20"/>
                <a:gd fmla="*/ 445253 h 606439" name="connsiteY20"/>
                <a:gd fmla="*/ 417273 w 607145" name="connsiteX21"/>
                <a:gd fmla="*/ 446053 h 606439" name="connsiteY21"/>
                <a:gd fmla="*/ 484035 w 607145" name="connsiteX22"/>
                <a:gd fmla="*/ 411043 h 606439" name="connsiteY22"/>
                <a:gd fmla="*/ 308794 w 607145" name="connsiteX23"/>
                <a:gd fmla="*/ 308230 h 606439" name="connsiteY23"/>
                <a:gd fmla="*/ 596701 w 607145" name="connsiteX24"/>
                <a:gd fmla="*/ 308230 h 606439" name="connsiteY24"/>
                <a:gd fmla="*/ 565463 w 607145" name="connsiteX25"/>
                <a:gd fmla="*/ 431229 h 606439" name="connsiteY25"/>
                <a:gd fmla="*/ 484030 w 607145" name="connsiteX26"/>
                <a:gd fmla="*/ 390525 h 606439" name="connsiteY26"/>
                <a:gd fmla="*/ 408026 w 607145" name="connsiteX27"/>
                <a:gd fmla="*/ 424741 h 606439" name="connsiteY27"/>
                <a:gd fmla="*/ 339053 w 607145" name="connsiteX28"/>
                <a:gd fmla="*/ 471043 h 606439" name="connsiteY28"/>
                <a:gd fmla="*/ 308794 w 607145" name="connsiteX29"/>
                <a:gd fmla="*/ 511035 h 606439" name="connsiteY29"/>
                <a:gd fmla="*/ 164841 w 607145" name="connsiteX30"/>
                <a:gd fmla="*/ 308230 h 606439" name="connsiteY30"/>
                <a:gd fmla="*/ 288119 w 607145" name="connsiteX31"/>
                <a:gd fmla="*/ 308230 h 606439" name="connsiteY31"/>
                <a:gd fmla="*/ 288119 w 607145" name="connsiteX32"/>
                <a:gd fmla="*/ 411461 h 606439" name="connsiteY32"/>
                <a:gd fmla="*/ 188696 w 607145" name="connsiteX33"/>
                <a:gd fmla="*/ 427274 h 606439" name="connsiteY33"/>
                <a:gd fmla="*/ 164841 w 607145" name="connsiteX34"/>
                <a:gd fmla="*/ 308230 h 606439" name="connsiteY34"/>
                <a:gd fmla="*/ 0 w 607145" name="connsiteX35"/>
                <a:gd fmla="*/ 308230 h 606439" name="connsiteY35"/>
                <a:gd fmla="*/ 144307 w 607145" name="connsiteX36"/>
                <a:gd fmla="*/ 308230 h 606439" name="connsiteY36"/>
                <a:gd fmla="*/ 169145 w 607145" name="connsiteX37"/>
                <a:gd fmla="*/ 433864 h 606439" name="connsiteY37"/>
                <a:gd fmla="*/ 77005 w 607145" name="connsiteX38"/>
                <a:gd fmla="*/ 482020 h 606439" name="connsiteY38"/>
                <a:gd fmla="*/ 69082 w 607145" name="connsiteX39"/>
                <a:gd fmla="*/ 488595 h 606439" name="connsiteY39"/>
                <a:gd fmla="*/ 0 w 607145" name="connsiteX40"/>
                <a:gd fmla="*/ 308230 h 606439" name="connsiteY40"/>
                <a:gd fmla="*/ 404568 w 607145" name="connsiteX41"/>
                <a:gd fmla="*/ 159337 h 606439" name="connsiteY41"/>
                <a:gd fmla="*/ 432072 w 607145" name="connsiteX42"/>
                <a:gd fmla="*/ 287695 h 606439" name="connsiteY42"/>
                <a:gd fmla="*/ 308794 w 607145" name="connsiteX43"/>
                <a:gd fmla="*/ 287695 h 606439" name="connsiteY43"/>
                <a:gd fmla="*/ 308794 w 607145" name="connsiteX44"/>
                <a:gd fmla="*/ 174181 h 606439" name="connsiteY44"/>
                <a:gd fmla="*/ 404568 w 607145" name="connsiteX45"/>
                <a:gd fmla="*/ 159337 h 606439" name="connsiteY45"/>
                <a:gd fmla="*/ 192256 w 607145" name="connsiteX46"/>
                <a:gd fmla="*/ 159337 h 606439" name="connsiteY46"/>
                <a:gd fmla="*/ 288119 w 607145" name="connsiteX47"/>
                <a:gd fmla="*/ 174181 h 606439" name="connsiteY47"/>
                <a:gd fmla="*/ 288119 w 607145" name="connsiteX48"/>
                <a:gd fmla="*/ 287695 h 606439" name="connsiteY48"/>
                <a:gd fmla="*/ 164841 w 607145" name="connsiteX49"/>
                <a:gd fmla="*/ 287695 h 606439" name="connsiteY49"/>
                <a:gd fmla="*/ 192256 w 607145" name="connsiteX50"/>
                <a:gd fmla="*/ 159337 h 606439" name="connsiteY50"/>
                <a:gd fmla="*/ 74418 w 607145" name="connsiteX51"/>
                <a:gd fmla="*/ 101050 h 606439" name="connsiteY51"/>
                <a:gd fmla="*/ 83586 w 607145" name="connsiteX52"/>
                <a:gd fmla="*/ 108249 h 606439" name="connsiteY52"/>
                <a:gd fmla="*/ 172603 w 607145" name="connsiteX53"/>
                <a:gd fmla="*/ 152955 h 606439" name="connsiteY53"/>
                <a:gd fmla="*/ 144296 w 607145" name="connsiteX54"/>
                <a:gd fmla="*/ 287695 h 606439" name="connsiteY54"/>
                <a:gd fmla="*/ 0 w 607145" name="connsiteX55"/>
                <a:gd fmla="*/ 287695 h 606439" name="connsiteY55"/>
                <a:gd fmla="*/ 74418 w 607145" name="connsiteX56"/>
                <a:gd fmla="*/ 101050 h 606439" name="connsiteY56"/>
                <a:gd fmla="*/ 522228 w 607145" name="connsiteX57"/>
                <a:gd fmla="*/ 100697 h 606439" name="connsiteY57"/>
                <a:gd fmla="*/ 596913 w 607145" name="connsiteX58"/>
                <a:gd fmla="*/ 287695 h 606439" name="connsiteY58"/>
                <a:gd fmla="*/ 452617 w 607145" name="connsiteX59"/>
                <a:gd fmla="*/ 287695 h 606439" name="connsiteY59"/>
                <a:gd fmla="*/ 424310 w 607145" name="connsiteX60"/>
                <a:gd fmla="*/ 152957 h 606439" name="connsiteY60"/>
                <a:gd fmla="*/ 513326 w 607145" name="connsiteX61"/>
                <a:gd fmla="*/ 108251 h 606439" name="connsiteY61"/>
                <a:gd fmla="*/ 308794 w 607145" name="connsiteX62"/>
                <a:gd fmla="*/ 26956 h 606439" name="connsiteY62"/>
                <a:gd fmla="*/ 396013 w 607145" name="connsiteX63"/>
                <a:gd fmla="*/ 140402 h 606439" name="connsiteY63"/>
                <a:gd fmla="*/ 308794 w 607145" name="connsiteX64"/>
                <a:gd fmla="*/ 153550 h 606439" name="connsiteY64"/>
                <a:gd fmla="*/ 288119 w 607145" name="connsiteX65"/>
                <a:gd fmla="*/ 26956 h 606439" name="connsiteY65"/>
                <a:gd fmla="*/ 288119 w 607145" name="connsiteX66"/>
                <a:gd fmla="*/ 153550 h 606439" name="connsiteY66"/>
                <a:gd fmla="*/ 200900 w 607145" name="connsiteX67"/>
                <a:gd fmla="*/ 140402 h 606439" name="connsiteY67"/>
                <a:gd fmla="*/ 288119 w 607145" name="connsiteX68"/>
                <a:gd fmla="*/ 26956 h 606439" name="connsiteY68"/>
                <a:gd fmla="*/ 317031 w 607145" name="connsiteX69"/>
                <a:gd fmla="*/ 353 h 606439" name="connsiteY69"/>
                <a:gd fmla="*/ 508071 w 607145" name="connsiteX70"/>
                <a:gd fmla="*/ 85739 h 606439" name="connsiteY70"/>
                <a:gd fmla="*/ 501216 w 607145" name="connsiteX71"/>
                <a:gd fmla="*/ 91603 h 606439" name="connsiteY71"/>
                <a:gd fmla="*/ 415934 w 607145" name="connsiteX72"/>
                <a:gd fmla="*/ 134074 h 606439" name="connsiteY72"/>
                <a:gd fmla="*/ 313381 w 607145" name="connsiteX73"/>
                <a:gd fmla="*/ 3818 h 606439" name="connsiteY73"/>
                <a:gd fmla="*/ 287696 w 607145" name="connsiteX74"/>
                <a:gd fmla="*/ 0 h 606439" name="connsiteY74"/>
                <a:gd fmla="*/ 285382 w 607145" name="connsiteX75"/>
                <a:gd fmla="*/ 2222 h 606439" name="connsiteY75"/>
                <a:gd fmla="*/ 180962 w 607145" name="connsiteX76"/>
                <a:gd fmla="*/ 134215 h 606439" name="connsiteY76"/>
                <a:gd fmla="*/ 95682 w 607145" name="connsiteX77"/>
                <a:gd fmla="*/ 91639 h 606439" name="connsiteY77"/>
                <a:gd fmla="*/ 88560 w 607145" name="connsiteX78"/>
                <a:gd fmla="*/ 86040 h 606439" name="connsiteY78"/>
                <a:gd fmla="*/ 287696 w 607145" name="connsiteX79"/>
                <a:gd fmla="*/ 0 h 606439" name="connsiteY7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b="b" l="l" r="r" t="t"/>
              <a:pathLst>
                <a:path h="606439" w="607145">
                  <a:moveTo>
                    <a:pt x="177038" y="452889"/>
                  </a:moveTo>
                  <a:cubicBezTo>
                    <a:pt x="201161" y="506850"/>
                    <a:pt x="237834" y="555210"/>
                    <a:pt x="285367" y="593703"/>
                  </a:cubicBezTo>
                  <a:lnTo>
                    <a:pt x="289106" y="595925"/>
                  </a:lnTo>
                  <a:cubicBezTo>
                    <a:pt x="208193" y="593436"/>
                    <a:pt x="135202" y="558588"/>
                    <a:pt x="82773" y="503916"/>
                  </a:cubicBezTo>
                  <a:lnTo>
                    <a:pt x="89538" y="498316"/>
                  </a:lnTo>
                  <a:cubicBezTo>
                    <a:pt x="116776" y="478936"/>
                    <a:pt x="146151" y="463913"/>
                    <a:pt x="177038" y="452889"/>
                  </a:cubicBezTo>
                  <a:close/>
                  <a:moveTo>
                    <a:pt x="288118" y="432001"/>
                  </a:moveTo>
                  <a:lnTo>
                    <a:pt x="288118" y="568968"/>
                  </a:lnTo>
                  <a:cubicBezTo>
                    <a:pt x="248700" y="534571"/>
                    <a:pt x="217735" y="492796"/>
                    <a:pt x="196736" y="446400"/>
                  </a:cubicBezTo>
                  <a:cubicBezTo>
                    <a:pt x="226188" y="437690"/>
                    <a:pt x="256886" y="432890"/>
                    <a:pt x="288118" y="432001"/>
                  </a:cubicBezTo>
                  <a:close/>
                  <a:moveTo>
                    <a:pt x="484035" y="411043"/>
                  </a:moveTo>
                  <a:cubicBezTo>
                    <a:pt x="526318" y="411043"/>
                    <a:pt x="561569" y="444187"/>
                    <a:pt x="565930" y="486394"/>
                  </a:cubicBezTo>
                  <a:cubicBezTo>
                    <a:pt x="590232" y="494746"/>
                    <a:pt x="607145" y="518116"/>
                    <a:pt x="607145" y="544862"/>
                  </a:cubicBezTo>
                  <a:cubicBezTo>
                    <a:pt x="607145" y="578805"/>
                    <a:pt x="580173" y="606439"/>
                    <a:pt x="546881" y="606439"/>
                  </a:cubicBezTo>
                  <a:lnTo>
                    <a:pt x="502551" y="606439"/>
                  </a:lnTo>
                  <a:cubicBezTo>
                    <a:pt x="501839" y="606439"/>
                    <a:pt x="501216" y="606350"/>
                    <a:pt x="500592" y="606350"/>
                  </a:cubicBezTo>
                  <a:cubicBezTo>
                    <a:pt x="500147" y="606350"/>
                    <a:pt x="499435" y="606439"/>
                    <a:pt x="498812" y="606439"/>
                  </a:cubicBezTo>
                  <a:lnTo>
                    <a:pt x="387898" y="606439"/>
                  </a:lnTo>
                  <a:cubicBezTo>
                    <a:pt x="352647" y="606439"/>
                    <a:pt x="323895" y="577028"/>
                    <a:pt x="323895" y="541041"/>
                  </a:cubicBezTo>
                  <a:cubicBezTo>
                    <a:pt x="323895" y="517760"/>
                    <a:pt x="336357" y="496079"/>
                    <a:pt x="356030" y="484439"/>
                  </a:cubicBezTo>
                  <a:cubicBezTo>
                    <a:pt x="363062" y="461425"/>
                    <a:pt x="384337" y="445253"/>
                    <a:pt x="408193" y="445253"/>
                  </a:cubicBezTo>
                  <a:cubicBezTo>
                    <a:pt x="411220" y="445253"/>
                    <a:pt x="414247" y="445520"/>
                    <a:pt x="417273" y="446053"/>
                  </a:cubicBezTo>
                  <a:cubicBezTo>
                    <a:pt x="432673" y="424283"/>
                    <a:pt x="457598" y="411043"/>
                    <a:pt x="484035" y="411043"/>
                  </a:cubicBezTo>
                  <a:close/>
                  <a:moveTo>
                    <a:pt x="308794" y="308230"/>
                  </a:moveTo>
                  <a:lnTo>
                    <a:pt x="596701" y="308230"/>
                  </a:lnTo>
                  <a:cubicBezTo>
                    <a:pt x="595188" y="351422"/>
                    <a:pt x="584597" y="393103"/>
                    <a:pt x="565463" y="431229"/>
                  </a:cubicBezTo>
                  <a:cubicBezTo>
                    <a:pt x="546595" y="406344"/>
                    <a:pt x="517048" y="390525"/>
                    <a:pt x="484030" y="390525"/>
                  </a:cubicBezTo>
                  <a:cubicBezTo>
                    <a:pt x="455106" y="390525"/>
                    <a:pt x="427428" y="403145"/>
                    <a:pt x="408026" y="424741"/>
                  </a:cubicBezTo>
                  <a:cubicBezTo>
                    <a:pt x="378123" y="424741"/>
                    <a:pt x="350801" y="443404"/>
                    <a:pt x="339053" y="471043"/>
                  </a:cubicBezTo>
                  <a:cubicBezTo>
                    <a:pt x="325170" y="481086"/>
                    <a:pt x="314668" y="495127"/>
                    <a:pt x="308794" y="511035"/>
                  </a:cubicBezTo>
                  <a:close/>
                  <a:moveTo>
                    <a:pt x="164841" y="308230"/>
                  </a:moveTo>
                  <a:lnTo>
                    <a:pt x="288119" y="308230"/>
                  </a:lnTo>
                  <a:lnTo>
                    <a:pt x="288119" y="411461"/>
                  </a:lnTo>
                  <a:cubicBezTo>
                    <a:pt x="254117" y="412349"/>
                    <a:pt x="220739" y="417591"/>
                    <a:pt x="188696" y="427274"/>
                  </a:cubicBezTo>
                  <a:cubicBezTo>
                    <a:pt x="174187" y="389695"/>
                    <a:pt x="165998" y="349540"/>
                    <a:pt x="164841" y="308230"/>
                  </a:cubicBezTo>
                  <a:close/>
                  <a:moveTo>
                    <a:pt x="0" y="308230"/>
                  </a:moveTo>
                  <a:lnTo>
                    <a:pt x="144307" y="308230"/>
                  </a:lnTo>
                  <a:cubicBezTo>
                    <a:pt x="145465" y="351855"/>
                    <a:pt x="153922" y="394148"/>
                    <a:pt x="169145" y="433864"/>
                  </a:cubicBezTo>
                  <a:cubicBezTo>
                    <a:pt x="136829" y="445592"/>
                    <a:pt x="105760" y="461496"/>
                    <a:pt x="77005" y="482020"/>
                  </a:cubicBezTo>
                  <a:lnTo>
                    <a:pt x="69082" y="488595"/>
                  </a:lnTo>
                  <a:cubicBezTo>
                    <a:pt x="27864" y="439372"/>
                    <a:pt x="2404" y="376733"/>
                    <a:pt x="0" y="308230"/>
                  </a:cubicBezTo>
                  <a:close/>
                  <a:moveTo>
                    <a:pt x="404568" y="159337"/>
                  </a:moveTo>
                  <a:cubicBezTo>
                    <a:pt x="421391" y="199604"/>
                    <a:pt x="430826" y="242983"/>
                    <a:pt x="432072" y="287695"/>
                  </a:cubicBezTo>
                  <a:lnTo>
                    <a:pt x="308794" y="287695"/>
                  </a:lnTo>
                  <a:lnTo>
                    <a:pt x="308794" y="174181"/>
                  </a:lnTo>
                  <a:cubicBezTo>
                    <a:pt x="341460" y="173293"/>
                    <a:pt x="373682" y="168315"/>
                    <a:pt x="404568" y="159337"/>
                  </a:cubicBezTo>
                  <a:close/>
                  <a:moveTo>
                    <a:pt x="192256" y="159337"/>
                  </a:moveTo>
                  <a:cubicBezTo>
                    <a:pt x="223231" y="168315"/>
                    <a:pt x="255364" y="173293"/>
                    <a:pt x="288119" y="174181"/>
                  </a:cubicBezTo>
                  <a:lnTo>
                    <a:pt x="288119" y="287695"/>
                  </a:lnTo>
                  <a:lnTo>
                    <a:pt x="164841" y="287695"/>
                  </a:lnTo>
                  <a:cubicBezTo>
                    <a:pt x="166087" y="242983"/>
                    <a:pt x="175433" y="199604"/>
                    <a:pt x="192256" y="159337"/>
                  </a:cubicBezTo>
                  <a:close/>
                  <a:moveTo>
                    <a:pt x="74418" y="101050"/>
                  </a:moveTo>
                  <a:lnTo>
                    <a:pt x="83586" y="108249"/>
                  </a:lnTo>
                  <a:cubicBezTo>
                    <a:pt x="111360" y="127269"/>
                    <a:pt x="141269" y="142023"/>
                    <a:pt x="172603" y="152955"/>
                  </a:cubicBezTo>
                  <a:cubicBezTo>
                    <a:pt x="155156" y="195261"/>
                    <a:pt x="145542" y="240767"/>
                    <a:pt x="144296" y="287695"/>
                  </a:cubicBezTo>
                  <a:lnTo>
                    <a:pt x="0" y="287695"/>
                  </a:lnTo>
                  <a:cubicBezTo>
                    <a:pt x="2492" y="216325"/>
                    <a:pt x="30088" y="151266"/>
                    <a:pt x="74418" y="101050"/>
                  </a:cubicBezTo>
                  <a:close/>
                  <a:moveTo>
                    <a:pt x="522228" y="100697"/>
                  </a:moveTo>
                  <a:cubicBezTo>
                    <a:pt x="566647" y="150912"/>
                    <a:pt x="594421" y="216148"/>
                    <a:pt x="596913" y="287695"/>
                  </a:cubicBezTo>
                  <a:lnTo>
                    <a:pt x="452617" y="287695"/>
                  </a:lnTo>
                  <a:cubicBezTo>
                    <a:pt x="451371" y="240768"/>
                    <a:pt x="441757" y="195262"/>
                    <a:pt x="424310" y="152957"/>
                  </a:cubicBezTo>
                  <a:cubicBezTo>
                    <a:pt x="455644" y="142025"/>
                    <a:pt x="485553" y="127271"/>
                    <a:pt x="513326" y="108251"/>
                  </a:cubicBezTo>
                  <a:close/>
                  <a:moveTo>
                    <a:pt x="308794" y="26956"/>
                  </a:moveTo>
                  <a:cubicBezTo>
                    <a:pt x="345640" y="59026"/>
                    <a:pt x="375098" y="97671"/>
                    <a:pt x="396013" y="140402"/>
                  </a:cubicBezTo>
                  <a:cubicBezTo>
                    <a:pt x="367800" y="148308"/>
                    <a:pt x="338520" y="152750"/>
                    <a:pt x="308794" y="153550"/>
                  </a:cubicBezTo>
                  <a:close/>
                  <a:moveTo>
                    <a:pt x="288119" y="26956"/>
                  </a:moveTo>
                  <a:lnTo>
                    <a:pt x="288119" y="153550"/>
                  </a:lnTo>
                  <a:cubicBezTo>
                    <a:pt x="258393" y="152750"/>
                    <a:pt x="229113" y="148308"/>
                    <a:pt x="200900" y="140402"/>
                  </a:cubicBezTo>
                  <a:cubicBezTo>
                    <a:pt x="221726" y="97760"/>
                    <a:pt x="251184" y="59204"/>
                    <a:pt x="288119" y="26956"/>
                  </a:cubicBezTo>
                  <a:close/>
                  <a:moveTo>
                    <a:pt x="317031" y="353"/>
                  </a:moveTo>
                  <a:cubicBezTo>
                    <a:pt x="391275" y="4973"/>
                    <a:pt x="458219" y="36693"/>
                    <a:pt x="508071" y="85739"/>
                  </a:cubicBezTo>
                  <a:lnTo>
                    <a:pt x="501216" y="91603"/>
                  </a:lnTo>
                  <a:cubicBezTo>
                    <a:pt x="474599" y="109729"/>
                    <a:pt x="445934" y="123767"/>
                    <a:pt x="415934" y="134074"/>
                  </a:cubicBezTo>
                  <a:cubicBezTo>
                    <a:pt x="392165" y="84406"/>
                    <a:pt x="357447" y="39892"/>
                    <a:pt x="313381" y="3818"/>
                  </a:cubicBezTo>
                  <a:close/>
                  <a:moveTo>
                    <a:pt x="287696" y="0"/>
                  </a:moveTo>
                  <a:lnTo>
                    <a:pt x="285382" y="2222"/>
                  </a:lnTo>
                  <a:cubicBezTo>
                    <a:pt x="240427" y="38575"/>
                    <a:pt x="205086" y="83729"/>
                    <a:pt x="180962" y="134215"/>
                  </a:cubicBezTo>
                  <a:cubicBezTo>
                    <a:pt x="150873" y="123815"/>
                    <a:pt x="122209" y="109772"/>
                    <a:pt x="95682" y="91639"/>
                  </a:cubicBezTo>
                  <a:lnTo>
                    <a:pt x="88560" y="86040"/>
                  </a:lnTo>
                  <a:cubicBezTo>
                    <a:pt x="140102" y="35109"/>
                    <a:pt x="210160" y="2755"/>
                    <a:pt x="287696" y="0"/>
                  </a:cubicBezTo>
                  <a:close/>
                </a:path>
              </a:pathLst>
            </a:custGeom>
            <a:solidFill>
              <a:schemeClr val="bg1"/>
            </a:solidFill>
            <a:ln>
              <a:noFill/>
            </a:ln>
          </p:spPr>
          <p:txBody>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p>
          </p:txBody>
        </p:sp>
      </p:grpSp>
      <p:grpSp>
        <p:nvGrpSpPr>
          <p:cNvPr id="11" name="íṡ1íḋê">
            <a:extLst>
              <a:ext uri="{FF2B5EF4-FFF2-40B4-BE49-F238E27FC236}">
                <a16:creationId xmlns:a16="http://schemas.microsoft.com/office/drawing/2014/main" id="{8FC0C9B5-3F33-4195-B4B1-D1A07BD711F2}"/>
              </a:ext>
            </a:extLst>
          </p:cNvPr>
          <p:cNvGrpSpPr/>
          <p:nvPr/>
        </p:nvGrpSpPr>
        <p:grpSpPr>
          <a:xfrm>
            <a:off x="7560715" y="1809000"/>
            <a:ext cx="1238250" cy="1238250"/>
            <a:chOff x="4498403" y="2983026"/>
            <a:chExt cx="914400" cy="914400"/>
          </a:xfrm>
        </p:grpSpPr>
        <p:sp>
          <p:nvSpPr>
            <p:cNvPr id="24" name="íŝḷíḑê">
              <a:extLst>
                <a:ext uri="{FF2B5EF4-FFF2-40B4-BE49-F238E27FC236}">
                  <a16:creationId xmlns:a16="http://schemas.microsoft.com/office/drawing/2014/main" id="{04C478F3-5931-4802-A869-71B81A1A8624}"/>
                </a:ext>
              </a:extLst>
            </p:cNvPr>
            <p:cNvSpPr/>
            <p:nvPr/>
          </p:nvSpPr>
          <p:spPr>
            <a:xfrm>
              <a:off x="4498403" y="2983026"/>
              <a:ext cx="914400" cy="914400"/>
            </a:xfrm>
            <a:prstGeom prst="ellipse">
              <a:avLst/>
            </a:prstGeom>
            <a:solidFill>
              <a:srgbClr val="39445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lang="en-US"/>
            </a:p>
          </p:txBody>
        </p:sp>
        <p:sp>
          <p:nvSpPr>
            <p:cNvPr id="25" name="ï$1ïḑé">
              <a:extLst>
                <a:ext uri="{FF2B5EF4-FFF2-40B4-BE49-F238E27FC236}">
                  <a16:creationId xmlns:a16="http://schemas.microsoft.com/office/drawing/2014/main" id="{43991AE4-D8C8-4AB9-8F38-97A3C0C765B4}"/>
                </a:ext>
              </a:extLst>
            </p:cNvPr>
            <p:cNvSpPr/>
            <p:nvPr/>
          </p:nvSpPr>
          <p:spPr bwMode="auto">
            <a:xfrm>
              <a:off x="4733787" y="3271729"/>
              <a:ext cx="443632" cy="336992"/>
            </a:xfrm>
            <a:custGeom>
              <a:gdLst>
                <a:gd fmla="*/ 2664 w 2711" name="T0"/>
                <a:gd fmla="*/ 1581 h 2062" name="T1"/>
                <a:gd fmla="*/ 909 w 2711" name="T2"/>
                <a:gd fmla="*/ 1581 h 2062" name="T3"/>
                <a:gd fmla="*/ 861 w 2711" name="T4"/>
                <a:gd fmla="*/ 1534 h 2062" name="T5"/>
                <a:gd fmla="*/ 861 w 2711" name="T6"/>
                <a:gd fmla="*/ 434 h 2062" name="T7"/>
                <a:gd fmla="*/ 909 w 2711" name="T8"/>
                <a:gd fmla="*/ 386 h 2062" name="T9"/>
                <a:gd fmla="*/ 2664 w 2711" name="T10"/>
                <a:gd fmla="*/ 386 h 2062" name="T11"/>
                <a:gd fmla="*/ 2711 w 2711" name="T12"/>
                <a:gd fmla="*/ 434 h 2062" name="T13"/>
                <a:gd fmla="*/ 2711 w 2711" name="T14"/>
                <a:gd fmla="*/ 1534 h 2062" name="T15"/>
                <a:gd fmla="*/ 2664 w 2711" name="T16"/>
                <a:gd fmla="*/ 1581 h 2062" name="T17"/>
                <a:gd fmla="*/ 2177 w 2711" name="T18"/>
                <a:gd fmla="*/ 1928 h 2062" name="T19"/>
                <a:gd fmla="*/ 2000 w 2711" name="T20"/>
                <a:gd fmla="*/ 1928 h 2062" name="T21"/>
                <a:gd fmla="*/ 2000 w 2711" name="T22"/>
                <a:gd fmla="*/ 1715 h 2062" name="T23"/>
                <a:gd fmla="*/ 1573 w 2711" name="T24"/>
                <a:gd fmla="*/ 1715 h 2062" name="T25"/>
                <a:gd fmla="*/ 1573 w 2711" name="T26"/>
                <a:gd fmla="*/ 1928 h 2062" name="T27"/>
                <a:gd fmla="*/ 1395 w 2711" name="T28"/>
                <a:gd fmla="*/ 1928 h 2062" name="T29"/>
                <a:gd fmla="*/ 1329 w 2711" name="T30"/>
                <a:gd fmla="*/ 1995 h 2062" name="T31"/>
                <a:gd fmla="*/ 1395 w 2711" name="T32"/>
                <a:gd fmla="*/ 2062 h 2062" name="T33"/>
                <a:gd fmla="*/ 1640 w 2711" name="T34"/>
                <a:gd fmla="*/ 2062 h 2062" name="T35"/>
                <a:gd fmla="*/ 1933 w 2711" name="T36"/>
                <a:gd fmla="*/ 2062 h 2062" name="T37"/>
                <a:gd fmla="*/ 2177 w 2711" name="T38"/>
                <a:gd fmla="*/ 2062 h 2062" name="T39"/>
                <a:gd fmla="*/ 2244 w 2711" name="T40"/>
                <a:gd fmla="*/ 1995 h 2062" name="T41"/>
                <a:gd fmla="*/ 2177 w 2711" name="T42"/>
                <a:gd fmla="*/ 1928 h 2062" name="T43"/>
                <a:gd fmla="*/ 1065 w 2711" name="T44"/>
                <a:gd fmla="*/ 253 h 2062" name="T45"/>
                <a:gd fmla="*/ 909 w 2711" name="T46"/>
                <a:gd fmla="*/ 253 h 2062" name="T47"/>
                <a:gd fmla="*/ 880 w 2711" name="T48"/>
                <a:gd fmla="*/ 255 h 2062" name="T49"/>
                <a:gd fmla="*/ 863 w 2711" name="T50"/>
                <a:gd fmla="*/ 253 h 2062" name="T51"/>
                <a:gd fmla="*/ 201 w 2711" name="T52"/>
                <a:gd fmla="*/ 253 h 2062" name="T53"/>
                <a:gd fmla="*/ 135 w 2711" name="T54"/>
                <a:gd fmla="*/ 320 h 2062" name="T55"/>
                <a:gd fmla="*/ 201 w 2711" name="T56"/>
                <a:gd fmla="*/ 386 h 2062" name="T57"/>
                <a:gd fmla="*/ 735 w 2711" name="T58"/>
                <a:gd fmla="*/ 386 h 2062" name="T59"/>
                <a:gd fmla="*/ 728 w 2711" name="T60"/>
                <a:gd fmla="*/ 434 h 2062" name="T61"/>
                <a:gd fmla="*/ 728 w 2711" name="T62"/>
                <a:gd fmla="*/ 558 h 2062" name="T63"/>
                <a:gd fmla="*/ 201 w 2711" name="T64"/>
                <a:gd fmla="*/ 558 h 2062" name="T65"/>
                <a:gd fmla="*/ 135 w 2711" name="T66"/>
                <a:gd fmla="*/ 624 h 2062" name="T67"/>
                <a:gd fmla="*/ 201 w 2711" name="T68"/>
                <a:gd fmla="*/ 691 h 2062" name="T69"/>
                <a:gd fmla="*/ 728 w 2711" name="T70"/>
                <a:gd fmla="*/ 691 h 2062" name="T71"/>
                <a:gd fmla="*/ 728 w 2711" name="T72"/>
                <a:gd fmla="*/ 863 h 2062" name="T73"/>
                <a:gd fmla="*/ 201 w 2711" name="T74"/>
                <a:gd fmla="*/ 863 h 2062" name="T75"/>
                <a:gd fmla="*/ 135 w 2711" name="T76"/>
                <a:gd fmla="*/ 929 h 2062" name="T77"/>
                <a:gd fmla="*/ 201 w 2711" name="T78"/>
                <a:gd fmla="*/ 996 h 2062" name="T79"/>
                <a:gd fmla="*/ 728 w 2711" name="T80"/>
                <a:gd fmla="*/ 996 h 2062" name="T81"/>
                <a:gd fmla="*/ 728 w 2711" name="T82"/>
                <a:gd fmla="*/ 1534 h 2062" name="T83"/>
                <a:gd fmla="*/ 909 w 2711" name="T84"/>
                <a:gd fmla="*/ 1715 h 2062" name="T85"/>
                <a:gd fmla="*/ 1065 w 2711" name="T86"/>
                <a:gd fmla="*/ 1715 h 2062" name="T87"/>
                <a:gd fmla="*/ 1065 w 2711" name="T88"/>
                <a:gd fmla="*/ 1995 h 2062" name="T89"/>
                <a:gd fmla="*/ 998 w 2711" name="T90"/>
                <a:gd fmla="*/ 2062 h 2062" name="T91"/>
                <a:gd fmla="*/ 67 w 2711" name="T92"/>
                <a:gd fmla="*/ 2062 h 2062" name="T93"/>
                <a:gd fmla="*/ 0 w 2711" name="T94"/>
                <a:gd fmla="*/ 1995 h 2062" name="T95"/>
                <a:gd fmla="*/ 0 w 2711" name="T96"/>
                <a:gd fmla="*/ 66 h 2062" name="T97"/>
                <a:gd fmla="*/ 67 w 2711" name="T98"/>
                <a:gd fmla="*/ 0 h 2062" name="T99"/>
                <a:gd fmla="*/ 998 w 2711" name="T100"/>
                <a:gd fmla="*/ 0 h 2062" name="T101"/>
                <a:gd fmla="*/ 1065 w 2711" name="T102"/>
                <a:gd fmla="*/ 66 h 2062" name="T103"/>
                <a:gd fmla="*/ 1065 w 2711" name="T104"/>
                <a:gd fmla="*/ 253 h 2062" name="T105"/>
                <a:gd fmla="*/ 430 w 2711" name="T106"/>
                <a:gd fmla="*/ 1569 h 2062" name="T107"/>
                <a:gd fmla="*/ 532 w 2711" name="T108"/>
                <a:gd fmla="*/ 1672 h 2062" name="T109"/>
                <a:gd fmla="*/ 635 w 2711" name="T110"/>
                <a:gd fmla="*/ 1569 h 2062" name="T111"/>
                <a:gd fmla="*/ 532 w 2711" name="T112"/>
                <a:gd fmla="*/ 1466 h 2062" name="T113"/>
                <a:gd fmla="*/ 430 w 2711" name="T114"/>
                <a:gd fmla="*/ 1569 h 2062"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2062" w="2711">
                  <a:moveTo>
                    <a:pt x="2664" y="1581"/>
                  </a:moveTo>
                  <a:lnTo>
                    <a:pt x="909" y="1581"/>
                  </a:lnTo>
                  <a:cubicBezTo>
                    <a:pt x="883" y="1581"/>
                    <a:pt x="861" y="1560"/>
                    <a:pt x="861" y="1534"/>
                  </a:cubicBezTo>
                  <a:lnTo>
                    <a:pt x="861" y="434"/>
                  </a:lnTo>
                  <a:cubicBezTo>
                    <a:pt x="861" y="407"/>
                    <a:pt x="883" y="386"/>
                    <a:pt x="909" y="386"/>
                  </a:cubicBezTo>
                  <a:lnTo>
                    <a:pt x="2664" y="386"/>
                  </a:lnTo>
                  <a:cubicBezTo>
                    <a:pt x="2690" y="386"/>
                    <a:pt x="2711" y="408"/>
                    <a:pt x="2711" y="434"/>
                  </a:cubicBezTo>
                  <a:lnTo>
                    <a:pt x="2711" y="1534"/>
                  </a:lnTo>
                  <a:cubicBezTo>
                    <a:pt x="2711" y="1560"/>
                    <a:pt x="2690" y="1581"/>
                    <a:pt x="2664" y="1581"/>
                  </a:cubicBezTo>
                  <a:close/>
                  <a:moveTo>
                    <a:pt x="2177" y="1928"/>
                  </a:moveTo>
                  <a:lnTo>
                    <a:pt x="2000" y="1928"/>
                  </a:lnTo>
                  <a:lnTo>
                    <a:pt x="2000" y="1715"/>
                  </a:lnTo>
                  <a:lnTo>
                    <a:pt x="1573" y="1715"/>
                  </a:lnTo>
                  <a:lnTo>
                    <a:pt x="1573" y="1928"/>
                  </a:lnTo>
                  <a:lnTo>
                    <a:pt x="1395" y="1928"/>
                  </a:lnTo>
                  <a:cubicBezTo>
                    <a:pt x="1358" y="1928"/>
                    <a:pt x="1329" y="1958"/>
                    <a:pt x="1329" y="1995"/>
                  </a:cubicBezTo>
                  <a:cubicBezTo>
                    <a:pt x="1329" y="2032"/>
                    <a:pt x="1358" y="2062"/>
                    <a:pt x="1395" y="2062"/>
                  </a:cubicBezTo>
                  <a:lnTo>
                    <a:pt x="1640" y="2062"/>
                  </a:lnTo>
                  <a:lnTo>
                    <a:pt x="1933" y="2062"/>
                  </a:lnTo>
                  <a:lnTo>
                    <a:pt x="2177" y="2062"/>
                  </a:lnTo>
                  <a:cubicBezTo>
                    <a:pt x="2214" y="2062"/>
                    <a:pt x="2244" y="2032"/>
                    <a:pt x="2244" y="1995"/>
                  </a:cubicBezTo>
                  <a:cubicBezTo>
                    <a:pt x="2244" y="1958"/>
                    <a:pt x="2214" y="1928"/>
                    <a:pt x="2177" y="1928"/>
                  </a:cubicBezTo>
                  <a:close/>
                  <a:moveTo>
                    <a:pt x="1065" y="253"/>
                  </a:moveTo>
                  <a:lnTo>
                    <a:pt x="909" y="253"/>
                  </a:lnTo>
                  <a:cubicBezTo>
                    <a:pt x="899" y="253"/>
                    <a:pt x="890" y="254"/>
                    <a:pt x="880" y="255"/>
                  </a:cubicBezTo>
                  <a:cubicBezTo>
                    <a:pt x="875" y="254"/>
                    <a:pt x="869" y="253"/>
                    <a:pt x="863" y="253"/>
                  </a:cubicBezTo>
                  <a:lnTo>
                    <a:pt x="201" y="253"/>
                  </a:lnTo>
                  <a:cubicBezTo>
                    <a:pt x="164" y="253"/>
                    <a:pt x="135" y="283"/>
                    <a:pt x="135" y="320"/>
                  </a:cubicBezTo>
                  <a:cubicBezTo>
                    <a:pt x="135" y="356"/>
                    <a:pt x="164" y="386"/>
                    <a:pt x="201" y="386"/>
                  </a:cubicBezTo>
                  <a:lnTo>
                    <a:pt x="735" y="386"/>
                  </a:lnTo>
                  <a:cubicBezTo>
                    <a:pt x="730" y="401"/>
                    <a:pt x="728" y="417"/>
                    <a:pt x="728" y="434"/>
                  </a:cubicBezTo>
                  <a:lnTo>
                    <a:pt x="728" y="558"/>
                  </a:lnTo>
                  <a:lnTo>
                    <a:pt x="201" y="558"/>
                  </a:lnTo>
                  <a:cubicBezTo>
                    <a:pt x="164" y="558"/>
                    <a:pt x="135" y="588"/>
                    <a:pt x="135" y="624"/>
                  </a:cubicBezTo>
                  <a:cubicBezTo>
                    <a:pt x="135" y="661"/>
                    <a:pt x="164" y="691"/>
                    <a:pt x="201" y="691"/>
                  </a:cubicBezTo>
                  <a:lnTo>
                    <a:pt x="728" y="691"/>
                  </a:lnTo>
                  <a:lnTo>
                    <a:pt x="728" y="863"/>
                  </a:lnTo>
                  <a:lnTo>
                    <a:pt x="201" y="863"/>
                  </a:lnTo>
                  <a:cubicBezTo>
                    <a:pt x="164" y="863"/>
                    <a:pt x="135" y="893"/>
                    <a:pt x="135" y="929"/>
                  </a:cubicBezTo>
                  <a:cubicBezTo>
                    <a:pt x="135" y="966"/>
                    <a:pt x="164" y="996"/>
                    <a:pt x="201" y="996"/>
                  </a:cubicBezTo>
                  <a:lnTo>
                    <a:pt x="728" y="996"/>
                  </a:lnTo>
                  <a:lnTo>
                    <a:pt x="728" y="1534"/>
                  </a:lnTo>
                  <a:cubicBezTo>
                    <a:pt x="728" y="1633"/>
                    <a:pt x="809" y="1715"/>
                    <a:pt x="909" y="1715"/>
                  </a:cubicBezTo>
                  <a:lnTo>
                    <a:pt x="1065" y="1715"/>
                  </a:lnTo>
                  <a:lnTo>
                    <a:pt x="1065" y="1995"/>
                  </a:lnTo>
                  <a:cubicBezTo>
                    <a:pt x="1065" y="2032"/>
                    <a:pt x="1035" y="2062"/>
                    <a:pt x="998" y="2062"/>
                  </a:cubicBezTo>
                  <a:lnTo>
                    <a:pt x="67" y="2062"/>
                  </a:lnTo>
                  <a:cubicBezTo>
                    <a:pt x="30" y="2062"/>
                    <a:pt x="0" y="2032"/>
                    <a:pt x="0" y="1995"/>
                  </a:cubicBezTo>
                  <a:lnTo>
                    <a:pt x="0" y="66"/>
                  </a:lnTo>
                  <a:cubicBezTo>
                    <a:pt x="0" y="29"/>
                    <a:pt x="30" y="0"/>
                    <a:pt x="67" y="0"/>
                  </a:cubicBezTo>
                  <a:lnTo>
                    <a:pt x="998" y="0"/>
                  </a:lnTo>
                  <a:cubicBezTo>
                    <a:pt x="1035" y="0"/>
                    <a:pt x="1065" y="29"/>
                    <a:pt x="1065" y="66"/>
                  </a:cubicBezTo>
                  <a:lnTo>
                    <a:pt x="1065" y="253"/>
                  </a:lnTo>
                  <a:close/>
                  <a:moveTo>
                    <a:pt x="430" y="1569"/>
                  </a:moveTo>
                  <a:cubicBezTo>
                    <a:pt x="430" y="1626"/>
                    <a:pt x="476" y="1672"/>
                    <a:pt x="532" y="1672"/>
                  </a:cubicBezTo>
                  <a:cubicBezTo>
                    <a:pt x="589" y="1672"/>
                    <a:pt x="635" y="1626"/>
                    <a:pt x="635" y="1569"/>
                  </a:cubicBezTo>
                  <a:cubicBezTo>
                    <a:pt x="635" y="1512"/>
                    <a:pt x="589" y="1466"/>
                    <a:pt x="532" y="1466"/>
                  </a:cubicBezTo>
                  <a:cubicBezTo>
                    <a:pt x="476" y="1466"/>
                    <a:pt x="430" y="1512"/>
                    <a:pt x="430" y="1569"/>
                  </a:cubicBezTo>
                  <a:close/>
                </a:path>
              </a:pathLst>
            </a:custGeom>
            <a:solidFill>
              <a:schemeClr val="bg1"/>
            </a:solidFill>
            <a:ln>
              <a:noFill/>
            </a:ln>
          </p:spPr>
          <p:txBody>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p>
          </p:txBody>
        </p:sp>
      </p:grpSp>
      <p:grpSp>
        <p:nvGrpSpPr>
          <p:cNvPr id="12" name="íšḻídê">
            <a:extLst>
              <a:ext uri="{FF2B5EF4-FFF2-40B4-BE49-F238E27FC236}">
                <a16:creationId xmlns:a16="http://schemas.microsoft.com/office/drawing/2014/main" id="{1C31853E-AA72-46F4-B156-F78FBC811CB1}"/>
              </a:ext>
            </a:extLst>
          </p:cNvPr>
          <p:cNvGrpSpPr/>
          <p:nvPr/>
        </p:nvGrpSpPr>
        <p:grpSpPr>
          <a:xfrm>
            <a:off x="7560715" y="4178791"/>
            <a:ext cx="1238250" cy="1238250"/>
            <a:chOff x="4498403" y="2983026"/>
            <a:chExt cx="914400" cy="914400"/>
          </a:xfrm>
        </p:grpSpPr>
        <p:sp>
          <p:nvSpPr>
            <p:cNvPr id="22" name="ïṩľíḋè">
              <a:extLst>
                <a:ext uri="{FF2B5EF4-FFF2-40B4-BE49-F238E27FC236}">
                  <a16:creationId xmlns:a16="http://schemas.microsoft.com/office/drawing/2014/main" id="{7938D040-4F9A-48FF-B342-AC703CA84A73}"/>
                </a:ext>
              </a:extLst>
            </p:cNvPr>
            <p:cNvSpPr/>
            <p:nvPr/>
          </p:nvSpPr>
          <p:spPr>
            <a:xfrm>
              <a:off x="4498403" y="2983026"/>
              <a:ext cx="914400" cy="914400"/>
            </a:xfrm>
            <a:prstGeom prst="ellipse">
              <a:avLst/>
            </a:prstGeom>
            <a:solidFill>
              <a:srgbClr val="39445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lang="en-US"/>
            </a:p>
          </p:txBody>
        </p:sp>
        <p:sp>
          <p:nvSpPr>
            <p:cNvPr id="23" name="îŝļïḋè">
              <a:extLst>
                <a:ext uri="{FF2B5EF4-FFF2-40B4-BE49-F238E27FC236}">
                  <a16:creationId xmlns:a16="http://schemas.microsoft.com/office/drawing/2014/main" id="{42CC0837-E9C3-4FC9-9ADB-D4253AC7CE97}"/>
                </a:ext>
              </a:extLst>
            </p:cNvPr>
            <p:cNvSpPr/>
            <p:nvPr/>
          </p:nvSpPr>
          <p:spPr bwMode="auto">
            <a:xfrm>
              <a:off x="4736037" y="3218410"/>
              <a:ext cx="439130" cy="443632"/>
            </a:xfrm>
            <a:custGeom>
              <a:gdLst>
                <a:gd fmla="*/ 4165 w 6033" name="T0"/>
                <a:gd fmla="*/ 3494 h 6104" name="T1"/>
                <a:gd fmla="*/ 4030 w 6033" name="T2"/>
                <a:gd fmla="*/ 2533 h 6104" name="T3"/>
                <a:gd fmla="*/ 4030 w 6033" name="T4"/>
                <a:gd fmla="*/ 2391 h 6104" name="T5"/>
                <a:gd fmla="*/ 3550 w 6033" name="T6"/>
                <a:gd fmla="*/ 2054 h 6104" name="T7"/>
                <a:gd fmla="*/ 2598 w 6033" name="T8"/>
                <a:gd fmla="*/ 1945 h 6104" name="T9"/>
                <a:gd fmla="*/ 2498 w 6033" name="T10"/>
                <a:gd fmla="*/ 1562 h 6104" name="T11"/>
                <a:gd fmla="*/ 1920 w 6033" name="T12"/>
                <a:gd fmla="*/ 1662 h 6104" name="T13"/>
                <a:gd fmla="*/ 1162 w 6033" name="T14"/>
                <a:gd fmla="*/ 2256 h 6104" name="T15"/>
                <a:gd fmla="*/ 826 w 6033" name="T16"/>
                <a:gd fmla="*/ 2063 h 6104" name="T17"/>
                <a:gd fmla="*/ 460 w 6033" name="T18"/>
                <a:gd fmla="*/ 2471 h 6104" name="T19"/>
                <a:gd fmla="*/ 679 w 6033" name="T20"/>
                <a:gd fmla="*/ 2731 h 6104" name="T21"/>
                <a:gd fmla="*/ 101 w 6033" name="T22"/>
                <a:gd fmla="*/ 3494 h 6104" name="T23"/>
                <a:gd fmla="*/ 0 w 6033" name="T24"/>
                <a:gd fmla="*/ 4071 h 6104" name="T25"/>
                <a:gd fmla="*/ 346 w 6033" name="T26"/>
                <a:gd fmla="*/ 4172 h 6104" name="T27"/>
                <a:gd fmla="*/ 480 w 6033" name="T28"/>
                <a:gd fmla="*/ 5124 h 6104" name="T29"/>
                <a:gd fmla="*/ 817 w 6033" name="T30"/>
                <a:gd fmla="*/ 5603 h 6104" name="T31"/>
                <a:gd fmla="*/ 959 w 6033" name="T32"/>
                <a:gd fmla="*/ 5603 h 6104" name="T33"/>
                <a:gd fmla="*/ 1920 w 6033" name="T34"/>
                <a:gd fmla="*/ 5763 h 6104" name="T35"/>
                <a:gd fmla="*/ 2021 w 6033" name="T36"/>
                <a:gd fmla="*/ 6104 h 6104" name="T37"/>
                <a:gd fmla="*/ 2598 w 6033" name="T38"/>
                <a:gd fmla="*/ 6004 h 6104" name="T39"/>
                <a:gd fmla="*/ 3382 w 6033" name="T40"/>
                <a:gd fmla="*/ 5435 h 6104" name="T41"/>
                <a:gd fmla="*/ 3701 w 6033" name="T42"/>
                <a:gd fmla="*/ 5612 h 6104" name="T43"/>
                <a:gd fmla="*/ 4038 w 6033" name="T44"/>
                <a:gd fmla="*/ 5133 h 6104" name="T45"/>
                <a:gd fmla="*/ 4173 w 6033" name="T46"/>
                <a:gd fmla="*/ 4172 h 6104" name="T47"/>
                <a:gd fmla="*/ 4543 w 6033" name="T48"/>
                <a:gd fmla="*/ 4071 h 6104" name="T49"/>
                <a:gd fmla="*/ 4443 w 6033" name="T50"/>
                <a:gd fmla="*/ 3494 h 6104" name="T51"/>
                <a:gd fmla="*/ 1214 w 6033" name="T52"/>
                <a:gd fmla="*/ 3833 h 6104" name="T53"/>
                <a:gd fmla="*/ 3330 w 6033" name="T54"/>
                <a:gd fmla="*/ 3833 h 6104" name="T55"/>
                <a:gd fmla="*/ 2674 w 6033" name="T56"/>
                <a:gd fmla="*/ 3833 h 6104" name="T57"/>
                <a:gd fmla="*/ 1870 w 6033" name="T58"/>
                <a:gd fmla="*/ 3833 h 6104" name="T59"/>
                <a:gd fmla="*/ 2674 w 6033" name="T60"/>
                <a:gd fmla="*/ 3833 h 6104" name="T61"/>
                <a:gd fmla="*/ 5843 w 6033" name="T62"/>
                <a:gd fmla="*/ 1525 h 6104" name="T63"/>
                <a:gd fmla="*/ 5990 w 6033" name="T64"/>
                <a:gd fmla="*/ 987 h 6104" name="T65"/>
                <a:gd fmla="*/ 5921 w 6033" name="T66"/>
                <a:gd fmla="*/ 659 h 6104" name="T67"/>
                <a:gd fmla="*/ 5699 w 6033" name="T68"/>
                <a:gd fmla="*/ 686 h 6104" name="T69"/>
                <a:gd fmla="*/ 5424 w 6033" name="T70"/>
                <a:gd fmla="*/ 204 h 6104" name="T71"/>
                <a:gd fmla="*/ 5394 w 6033" name="T72"/>
                <a:gd fmla="*/ 129 h 6104" name="T73"/>
                <a:gd fmla="*/ 5068 w 6033" name="T74"/>
                <a:gd fmla="*/ 51 h 6104" name="T75"/>
                <a:gd fmla="*/ 4540 w 6033" name="T76"/>
                <a:gd fmla="*/ 194 h 6104" name="T77"/>
                <a:gd fmla="*/ 4405 w 6033" name="T78"/>
                <a:gd fmla="*/ 12 h 6104" name="T79"/>
                <a:gd fmla="*/ 4120 w 6033" name="T80"/>
                <a:gd fmla="*/ 187 h 6104" name="T81"/>
                <a:gd fmla="*/ 3843 w 6033" name="T82"/>
                <a:gd fmla="*/ 663 h 6104" name="T83"/>
                <a:gd fmla="*/ 3624 w 6033" name="T84"/>
                <a:gd fmla="*/ 631 h 6104" name="T85"/>
                <a:gd fmla="*/ 3515 w 6033" name="T86"/>
                <a:gd fmla="*/ 925 h 6104" name="T87"/>
                <a:gd fmla="*/ 3687 w 6033" name="T88"/>
                <a:gd fmla="*/ 1017 h 6104" name="T89"/>
                <a:gd fmla="*/ 3541 w 6033" name="T90"/>
                <a:gd fmla="*/ 1545 h 6104" name="T91"/>
                <a:gd fmla="*/ 3610 w 6033" name="T92"/>
                <a:gd fmla="*/ 1872 h 6104" name="T93"/>
                <a:gd fmla="*/ 3814 w 6033" name="T94"/>
                <a:gd fmla="*/ 1853 h 6104" name="T95"/>
                <a:gd fmla="*/ 4087 w 6033" name="T96"/>
                <a:gd fmla="*/ 2330 h 6104" name="T97"/>
                <a:gd fmla="*/ 4367 w 6033" name="T98"/>
                <a:gd fmla="*/ 2513 h 6104" name="T99"/>
                <a:gd fmla="*/ 4442 w 6033" name="T100"/>
                <a:gd fmla="*/ 2483 h 6104" name="T101"/>
                <a:gd fmla="*/ 4986 w 6033" name="T102"/>
                <a:gd fmla="*/ 2365 h 6104" name="T103"/>
                <a:gd fmla="*/ 5112 w 6033" name="T104"/>
                <a:gd fmla="*/ 2525 h 6104" name="T105"/>
                <a:gd fmla="*/ 5397 w 6033" name="T106"/>
                <a:gd fmla="*/ 2350 h 6104" name="T107"/>
                <a:gd fmla="*/ 5693 w 6033" name="T108"/>
                <a:gd fmla="*/ 1882 h 6104" name="T109"/>
                <a:gd fmla="*/ 5900 w 6033" name="T110"/>
                <a:gd fmla="*/ 1909 h 6104" name="T111"/>
                <a:gd fmla="*/ 5978 w 6033" name="T112"/>
                <a:gd fmla="*/ 1583 h 6104" name="T113"/>
                <a:gd fmla="*/ 4203 w 6033" name="T114"/>
                <a:gd fmla="*/ 1489 h 6104" name="T115"/>
                <a:gd fmla="*/ 5327 w 6033" name="T116"/>
                <a:gd fmla="*/ 1042 h 6104" name="T117"/>
                <a:gd fmla="*/ 4979 w 6033" name="T118"/>
                <a:gd fmla="*/ 1181 h 6104" name="T119"/>
                <a:gd fmla="*/ 4552 w 6033" name="T120"/>
                <a:gd fmla="*/ 1351 h 6104" name="T121"/>
                <a:gd fmla="*/ 4979 w 6033" name="T122"/>
                <a:gd fmla="*/ 1181 h 6104"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6104" w="6033">
                  <a:moveTo>
                    <a:pt x="4443" y="3494"/>
                  </a:moveTo>
                  <a:lnTo>
                    <a:pt x="4165" y="3494"/>
                  </a:lnTo>
                  <a:cubicBezTo>
                    <a:pt x="4112" y="3217"/>
                    <a:pt x="4000" y="2955"/>
                    <a:pt x="3836" y="2726"/>
                  </a:cubicBezTo>
                  <a:lnTo>
                    <a:pt x="4030" y="2533"/>
                  </a:lnTo>
                  <a:cubicBezTo>
                    <a:pt x="4048" y="2514"/>
                    <a:pt x="4059" y="2488"/>
                    <a:pt x="4059" y="2462"/>
                  </a:cubicBezTo>
                  <a:cubicBezTo>
                    <a:pt x="4059" y="2435"/>
                    <a:pt x="4048" y="2410"/>
                    <a:pt x="4030" y="2391"/>
                  </a:cubicBezTo>
                  <a:lnTo>
                    <a:pt x="3692" y="2054"/>
                  </a:lnTo>
                  <a:cubicBezTo>
                    <a:pt x="3653" y="2015"/>
                    <a:pt x="3590" y="2015"/>
                    <a:pt x="3550" y="2054"/>
                  </a:cubicBezTo>
                  <a:lnTo>
                    <a:pt x="3351" y="2253"/>
                  </a:lnTo>
                  <a:cubicBezTo>
                    <a:pt x="3125" y="2098"/>
                    <a:pt x="2867" y="1992"/>
                    <a:pt x="2598" y="1945"/>
                  </a:cubicBezTo>
                  <a:lnTo>
                    <a:pt x="2598" y="1662"/>
                  </a:lnTo>
                  <a:cubicBezTo>
                    <a:pt x="2598" y="1607"/>
                    <a:pt x="2553" y="1562"/>
                    <a:pt x="2498" y="1562"/>
                  </a:cubicBezTo>
                  <a:lnTo>
                    <a:pt x="2021" y="1562"/>
                  </a:lnTo>
                  <a:cubicBezTo>
                    <a:pt x="1965" y="1562"/>
                    <a:pt x="1920" y="1607"/>
                    <a:pt x="1920" y="1662"/>
                  </a:cubicBezTo>
                  <a:lnTo>
                    <a:pt x="1920" y="1945"/>
                  </a:lnTo>
                  <a:cubicBezTo>
                    <a:pt x="1649" y="1993"/>
                    <a:pt x="1390" y="2099"/>
                    <a:pt x="1162" y="2256"/>
                  </a:cubicBezTo>
                  <a:lnTo>
                    <a:pt x="968" y="2063"/>
                  </a:lnTo>
                  <a:cubicBezTo>
                    <a:pt x="929" y="2023"/>
                    <a:pt x="865" y="2023"/>
                    <a:pt x="826" y="2063"/>
                  </a:cubicBezTo>
                  <a:lnTo>
                    <a:pt x="489" y="2400"/>
                  </a:lnTo>
                  <a:cubicBezTo>
                    <a:pt x="470" y="2419"/>
                    <a:pt x="460" y="2444"/>
                    <a:pt x="460" y="2471"/>
                  </a:cubicBezTo>
                  <a:cubicBezTo>
                    <a:pt x="460" y="2497"/>
                    <a:pt x="470" y="2523"/>
                    <a:pt x="489" y="2542"/>
                  </a:cubicBezTo>
                  <a:lnTo>
                    <a:pt x="679" y="2731"/>
                  </a:lnTo>
                  <a:cubicBezTo>
                    <a:pt x="517" y="2959"/>
                    <a:pt x="406" y="3220"/>
                    <a:pt x="354" y="3494"/>
                  </a:cubicBezTo>
                  <a:lnTo>
                    <a:pt x="101" y="3494"/>
                  </a:lnTo>
                  <a:cubicBezTo>
                    <a:pt x="45" y="3494"/>
                    <a:pt x="0" y="3539"/>
                    <a:pt x="0" y="3594"/>
                  </a:cubicBezTo>
                  <a:lnTo>
                    <a:pt x="0" y="4071"/>
                  </a:lnTo>
                  <a:cubicBezTo>
                    <a:pt x="0" y="4127"/>
                    <a:pt x="45" y="4172"/>
                    <a:pt x="101" y="4172"/>
                  </a:cubicBezTo>
                  <a:lnTo>
                    <a:pt x="346" y="4172"/>
                  </a:lnTo>
                  <a:cubicBezTo>
                    <a:pt x="392" y="4448"/>
                    <a:pt x="498" y="4713"/>
                    <a:pt x="658" y="4946"/>
                  </a:cubicBezTo>
                  <a:lnTo>
                    <a:pt x="480" y="5124"/>
                  </a:lnTo>
                  <a:cubicBezTo>
                    <a:pt x="441" y="5163"/>
                    <a:pt x="441" y="5227"/>
                    <a:pt x="480" y="5266"/>
                  </a:cubicBezTo>
                  <a:lnTo>
                    <a:pt x="817" y="5603"/>
                  </a:lnTo>
                  <a:cubicBezTo>
                    <a:pt x="836" y="5622"/>
                    <a:pt x="862" y="5633"/>
                    <a:pt x="888" y="5633"/>
                  </a:cubicBezTo>
                  <a:cubicBezTo>
                    <a:pt x="915" y="5633"/>
                    <a:pt x="940" y="5622"/>
                    <a:pt x="959" y="5603"/>
                  </a:cubicBezTo>
                  <a:lnTo>
                    <a:pt x="1131" y="5431"/>
                  </a:lnTo>
                  <a:cubicBezTo>
                    <a:pt x="1367" y="5599"/>
                    <a:pt x="1636" y="5713"/>
                    <a:pt x="1920" y="5763"/>
                  </a:cubicBezTo>
                  <a:lnTo>
                    <a:pt x="1920" y="6004"/>
                  </a:lnTo>
                  <a:cubicBezTo>
                    <a:pt x="1920" y="6059"/>
                    <a:pt x="1965" y="6104"/>
                    <a:pt x="2021" y="6104"/>
                  </a:cubicBezTo>
                  <a:lnTo>
                    <a:pt x="2498" y="6104"/>
                  </a:lnTo>
                  <a:cubicBezTo>
                    <a:pt x="2553" y="6104"/>
                    <a:pt x="2598" y="6059"/>
                    <a:pt x="2598" y="6004"/>
                  </a:cubicBezTo>
                  <a:lnTo>
                    <a:pt x="2598" y="5763"/>
                  </a:lnTo>
                  <a:cubicBezTo>
                    <a:pt x="2880" y="5713"/>
                    <a:pt x="3148" y="5601"/>
                    <a:pt x="3382" y="5435"/>
                  </a:cubicBezTo>
                  <a:lnTo>
                    <a:pt x="3559" y="5612"/>
                  </a:lnTo>
                  <a:cubicBezTo>
                    <a:pt x="3597" y="5650"/>
                    <a:pt x="3664" y="5650"/>
                    <a:pt x="3701" y="5612"/>
                  </a:cubicBezTo>
                  <a:lnTo>
                    <a:pt x="4038" y="5275"/>
                  </a:lnTo>
                  <a:cubicBezTo>
                    <a:pt x="4078" y="5235"/>
                    <a:pt x="4078" y="5172"/>
                    <a:pt x="4038" y="5133"/>
                  </a:cubicBezTo>
                  <a:lnTo>
                    <a:pt x="3857" y="4951"/>
                  </a:lnTo>
                  <a:cubicBezTo>
                    <a:pt x="4019" y="4717"/>
                    <a:pt x="4126" y="4450"/>
                    <a:pt x="4173" y="4172"/>
                  </a:cubicBezTo>
                  <a:lnTo>
                    <a:pt x="4443" y="4172"/>
                  </a:lnTo>
                  <a:cubicBezTo>
                    <a:pt x="4498" y="4172"/>
                    <a:pt x="4543" y="4127"/>
                    <a:pt x="4543" y="4071"/>
                  </a:cubicBezTo>
                  <a:lnTo>
                    <a:pt x="4543" y="3594"/>
                  </a:lnTo>
                  <a:cubicBezTo>
                    <a:pt x="4543" y="3539"/>
                    <a:pt x="4498" y="3494"/>
                    <a:pt x="4443" y="3494"/>
                  </a:cubicBezTo>
                  <a:close/>
                  <a:moveTo>
                    <a:pt x="2272" y="4891"/>
                  </a:moveTo>
                  <a:cubicBezTo>
                    <a:pt x="1687" y="4891"/>
                    <a:pt x="1214" y="4417"/>
                    <a:pt x="1214" y="3833"/>
                  </a:cubicBezTo>
                  <a:cubicBezTo>
                    <a:pt x="1214" y="3248"/>
                    <a:pt x="1687" y="2775"/>
                    <a:pt x="2272" y="2775"/>
                  </a:cubicBezTo>
                  <a:cubicBezTo>
                    <a:pt x="2856" y="2775"/>
                    <a:pt x="3330" y="3248"/>
                    <a:pt x="3330" y="3833"/>
                  </a:cubicBezTo>
                  <a:cubicBezTo>
                    <a:pt x="3330" y="4417"/>
                    <a:pt x="2856" y="4891"/>
                    <a:pt x="2272" y="4891"/>
                  </a:cubicBezTo>
                  <a:close/>
                  <a:moveTo>
                    <a:pt x="2674" y="3833"/>
                  </a:moveTo>
                  <a:cubicBezTo>
                    <a:pt x="2674" y="4055"/>
                    <a:pt x="2494" y="4235"/>
                    <a:pt x="2272" y="4235"/>
                  </a:cubicBezTo>
                  <a:cubicBezTo>
                    <a:pt x="2050" y="4235"/>
                    <a:pt x="1870" y="4055"/>
                    <a:pt x="1870" y="3833"/>
                  </a:cubicBezTo>
                  <a:cubicBezTo>
                    <a:pt x="1870" y="3611"/>
                    <a:pt x="2050" y="3431"/>
                    <a:pt x="2272" y="3431"/>
                  </a:cubicBezTo>
                  <a:cubicBezTo>
                    <a:pt x="2494" y="3431"/>
                    <a:pt x="2674" y="3611"/>
                    <a:pt x="2674" y="3833"/>
                  </a:cubicBezTo>
                  <a:close/>
                  <a:moveTo>
                    <a:pt x="5978" y="1583"/>
                  </a:moveTo>
                  <a:lnTo>
                    <a:pt x="5843" y="1525"/>
                  </a:lnTo>
                  <a:cubicBezTo>
                    <a:pt x="5879" y="1366"/>
                    <a:pt x="5880" y="1202"/>
                    <a:pt x="5846" y="1044"/>
                  </a:cubicBezTo>
                  <a:lnTo>
                    <a:pt x="5990" y="987"/>
                  </a:lnTo>
                  <a:cubicBezTo>
                    <a:pt x="6019" y="975"/>
                    <a:pt x="6033" y="942"/>
                    <a:pt x="6022" y="913"/>
                  </a:cubicBezTo>
                  <a:lnTo>
                    <a:pt x="5921" y="659"/>
                  </a:lnTo>
                  <a:cubicBezTo>
                    <a:pt x="5909" y="630"/>
                    <a:pt x="5876" y="616"/>
                    <a:pt x="5846" y="627"/>
                  </a:cubicBezTo>
                  <a:lnTo>
                    <a:pt x="5699" y="686"/>
                  </a:lnTo>
                  <a:cubicBezTo>
                    <a:pt x="5612" y="550"/>
                    <a:pt x="5497" y="435"/>
                    <a:pt x="5362" y="348"/>
                  </a:cubicBezTo>
                  <a:lnTo>
                    <a:pt x="5424" y="204"/>
                  </a:lnTo>
                  <a:cubicBezTo>
                    <a:pt x="5430" y="190"/>
                    <a:pt x="5430" y="175"/>
                    <a:pt x="5424" y="160"/>
                  </a:cubicBezTo>
                  <a:cubicBezTo>
                    <a:pt x="5419" y="146"/>
                    <a:pt x="5408" y="135"/>
                    <a:pt x="5394" y="129"/>
                  </a:cubicBezTo>
                  <a:lnTo>
                    <a:pt x="5144" y="21"/>
                  </a:lnTo>
                  <a:cubicBezTo>
                    <a:pt x="5115" y="9"/>
                    <a:pt x="5081" y="22"/>
                    <a:pt x="5068" y="51"/>
                  </a:cubicBezTo>
                  <a:lnTo>
                    <a:pt x="5005" y="199"/>
                  </a:lnTo>
                  <a:cubicBezTo>
                    <a:pt x="4851" y="164"/>
                    <a:pt x="4693" y="163"/>
                    <a:pt x="4540" y="194"/>
                  </a:cubicBezTo>
                  <a:lnTo>
                    <a:pt x="4480" y="44"/>
                  </a:lnTo>
                  <a:cubicBezTo>
                    <a:pt x="4468" y="15"/>
                    <a:pt x="4435" y="0"/>
                    <a:pt x="4405" y="12"/>
                  </a:cubicBezTo>
                  <a:lnTo>
                    <a:pt x="4152" y="113"/>
                  </a:lnTo>
                  <a:cubicBezTo>
                    <a:pt x="4123" y="125"/>
                    <a:pt x="4108" y="158"/>
                    <a:pt x="4120" y="187"/>
                  </a:cubicBezTo>
                  <a:lnTo>
                    <a:pt x="4180" y="337"/>
                  </a:lnTo>
                  <a:cubicBezTo>
                    <a:pt x="4046" y="420"/>
                    <a:pt x="3931" y="532"/>
                    <a:pt x="3843" y="663"/>
                  </a:cubicBezTo>
                  <a:lnTo>
                    <a:pt x="3699" y="601"/>
                  </a:lnTo>
                  <a:cubicBezTo>
                    <a:pt x="3670" y="589"/>
                    <a:pt x="3636" y="602"/>
                    <a:pt x="3624" y="631"/>
                  </a:cubicBezTo>
                  <a:lnTo>
                    <a:pt x="3516" y="881"/>
                  </a:lnTo>
                  <a:cubicBezTo>
                    <a:pt x="3510" y="896"/>
                    <a:pt x="3510" y="911"/>
                    <a:pt x="3515" y="925"/>
                  </a:cubicBezTo>
                  <a:cubicBezTo>
                    <a:pt x="3521" y="940"/>
                    <a:pt x="3532" y="951"/>
                    <a:pt x="3546" y="957"/>
                  </a:cubicBezTo>
                  <a:lnTo>
                    <a:pt x="3687" y="1017"/>
                  </a:lnTo>
                  <a:cubicBezTo>
                    <a:pt x="3649" y="1173"/>
                    <a:pt x="3645" y="1334"/>
                    <a:pt x="3675" y="1491"/>
                  </a:cubicBezTo>
                  <a:lnTo>
                    <a:pt x="3541" y="1545"/>
                  </a:lnTo>
                  <a:cubicBezTo>
                    <a:pt x="3512" y="1556"/>
                    <a:pt x="3497" y="1590"/>
                    <a:pt x="3509" y="1619"/>
                  </a:cubicBezTo>
                  <a:lnTo>
                    <a:pt x="3610" y="1872"/>
                  </a:lnTo>
                  <a:cubicBezTo>
                    <a:pt x="3621" y="1902"/>
                    <a:pt x="3655" y="1916"/>
                    <a:pt x="3684" y="1904"/>
                  </a:cubicBezTo>
                  <a:lnTo>
                    <a:pt x="3814" y="1853"/>
                  </a:lnTo>
                  <a:cubicBezTo>
                    <a:pt x="3897" y="1990"/>
                    <a:pt x="4009" y="2108"/>
                    <a:pt x="4143" y="2198"/>
                  </a:cubicBezTo>
                  <a:lnTo>
                    <a:pt x="4087" y="2330"/>
                  </a:lnTo>
                  <a:cubicBezTo>
                    <a:pt x="4074" y="2359"/>
                    <a:pt x="4087" y="2393"/>
                    <a:pt x="4117" y="2405"/>
                  </a:cubicBezTo>
                  <a:lnTo>
                    <a:pt x="4367" y="2513"/>
                  </a:lnTo>
                  <a:cubicBezTo>
                    <a:pt x="4381" y="2519"/>
                    <a:pt x="4397" y="2519"/>
                    <a:pt x="4411" y="2514"/>
                  </a:cubicBezTo>
                  <a:cubicBezTo>
                    <a:pt x="4425" y="2508"/>
                    <a:pt x="4436" y="2497"/>
                    <a:pt x="4442" y="2483"/>
                  </a:cubicBezTo>
                  <a:lnTo>
                    <a:pt x="4497" y="2355"/>
                  </a:lnTo>
                  <a:cubicBezTo>
                    <a:pt x="4658" y="2395"/>
                    <a:pt x="4825" y="2398"/>
                    <a:pt x="4986" y="2365"/>
                  </a:cubicBezTo>
                  <a:lnTo>
                    <a:pt x="5037" y="2493"/>
                  </a:lnTo>
                  <a:cubicBezTo>
                    <a:pt x="5049" y="2522"/>
                    <a:pt x="5082" y="2537"/>
                    <a:pt x="5112" y="2525"/>
                  </a:cubicBezTo>
                  <a:lnTo>
                    <a:pt x="5365" y="2424"/>
                  </a:lnTo>
                  <a:cubicBezTo>
                    <a:pt x="5394" y="2413"/>
                    <a:pt x="5409" y="2379"/>
                    <a:pt x="5397" y="2350"/>
                  </a:cubicBezTo>
                  <a:lnTo>
                    <a:pt x="5346" y="2222"/>
                  </a:lnTo>
                  <a:cubicBezTo>
                    <a:pt x="5485" y="2136"/>
                    <a:pt x="5604" y="2020"/>
                    <a:pt x="5693" y="1882"/>
                  </a:cubicBezTo>
                  <a:lnTo>
                    <a:pt x="5825" y="1939"/>
                  </a:lnTo>
                  <a:cubicBezTo>
                    <a:pt x="5852" y="1951"/>
                    <a:pt x="5888" y="1937"/>
                    <a:pt x="5900" y="1909"/>
                  </a:cubicBezTo>
                  <a:lnTo>
                    <a:pt x="6008" y="1658"/>
                  </a:lnTo>
                  <a:cubicBezTo>
                    <a:pt x="6020" y="1629"/>
                    <a:pt x="6007" y="1595"/>
                    <a:pt x="5978" y="1583"/>
                  </a:cubicBezTo>
                  <a:close/>
                  <a:moveTo>
                    <a:pt x="4989" y="1828"/>
                  </a:moveTo>
                  <a:cubicBezTo>
                    <a:pt x="4678" y="1951"/>
                    <a:pt x="4327" y="1800"/>
                    <a:pt x="4203" y="1489"/>
                  </a:cubicBezTo>
                  <a:cubicBezTo>
                    <a:pt x="4080" y="1179"/>
                    <a:pt x="4231" y="828"/>
                    <a:pt x="4542" y="704"/>
                  </a:cubicBezTo>
                  <a:cubicBezTo>
                    <a:pt x="4852" y="581"/>
                    <a:pt x="5204" y="732"/>
                    <a:pt x="5327" y="1042"/>
                  </a:cubicBezTo>
                  <a:cubicBezTo>
                    <a:pt x="5451" y="1353"/>
                    <a:pt x="5299" y="1704"/>
                    <a:pt x="4989" y="1828"/>
                  </a:cubicBezTo>
                  <a:close/>
                  <a:moveTo>
                    <a:pt x="4979" y="1181"/>
                  </a:moveTo>
                  <a:cubicBezTo>
                    <a:pt x="5025" y="1299"/>
                    <a:pt x="4968" y="1432"/>
                    <a:pt x="4850" y="1479"/>
                  </a:cubicBezTo>
                  <a:cubicBezTo>
                    <a:pt x="4732" y="1526"/>
                    <a:pt x="4599" y="1468"/>
                    <a:pt x="4552" y="1351"/>
                  </a:cubicBezTo>
                  <a:cubicBezTo>
                    <a:pt x="4505" y="1233"/>
                    <a:pt x="4563" y="1099"/>
                    <a:pt x="4680" y="1053"/>
                  </a:cubicBezTo>
                  <a:cubicBezTo>
                    <a:pt x="4798" y="1006"/>
                    <a:pt x="4932" y="1063"/>
                    <a:pt x="4979" y="1181"/>
                  </a:cubicBezTo>
                  <a:close/>
                </a:path>
              </a:pathLst>
            </a:custGeom>
            <a:solidFill>
              <a:schemeClr val="bg1"/>
            </a:solidFill>
            <a:ln>
              <a:noFill/>
            </a:ln>
          </p:spPr>
          <p:txBody>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p>
          </p:txBody>
        </p:sp>
      </p:grpSp>
      <p:sp>
        <p:nvSpPr>
          <p:cNvPr id="3" name="矩形 2"/>
          <p:cNvSpPr/>
          <p:nvPr/>
        </p:nvSpPr>
        <p:spPr>
          <a:xfrm>
            <a:off x="872560" y="2104957"/>
            <a:ext cx="1879945" cy="365760"/>
          </a:xfrm>
          <a:prstGeom prst="rect">
            <a:avLst/>
          </a:prstGeom>
        </p:spPr>
        <p:txBody>
          <a:bodyPr wrap="square">
            <a:spAutoFit/>
          </a:bodyPr>
          <a:lstStyle/>
          <a:p>
            <a:r>
              <a:rPr altLang="en-US" lang="zh-CN">
                <a:solidFill>
                  <a:schemeClr val="tx1">
                    <a:lumMod val="75000"/>
                    <a:lumOff val="25000"/>
                  </a:schemeClr>
                </a:solidFill>
                <a:latin charset="-122" typeface="Microsoft YaHei"/>
                <a:ea charset="-122" typeface="Microsoft YaHei"/>
                <a:cs charset="-122" typeface="Microsoft YaHei"/>
              </a:rPr>
              <a:t>市场竞争白热化</a:t>
            </a:r>
          </a:p>
        </p:txBody>
      </p:sp>
      <p:sp>
        <p:nvSpPr>
          <p:cNvPr id="4" name="矩形 3"/>
          <p:cNvSpPr/>
          <p:nvPr/>
        </p:nvSpPr>
        <p:spPr>
          <a:xfrm>
            <a:off x="9353798" y="2125631"/>
            <a:ext cx="1868255" cy="365760"/>
          </a:xfrm>
          <a:prstGeom prst="rect">
            <a:avLst/>
          </a:prstGeom>
        </p:spPr>
        <p:txBody>
          <a:bodyPr wrap="square">
            <a:spAutoFit/>
          </a:bodyPr>
          <a:lstStyle/>
          <a:p>
            <a:r>
              <a:rPr altLang="en-US" lang="zh-CN">
                <a:solidFill>
                  <a:schemeClr val="tx1">
                    <a:lumMod val="75000"/>
                    <a:lumOff val="25000"/>
                  </a:schemeClr>
                </a:solidFill>
                <a:latin charset="-122" typeface="Microsoft YaHei"/>
                <a:ea charset="-122" typeface="Microsoft YaHei"/>
                <a:cs charset="-122" typeface="Microsoft YaHei"/>
              </a:rPr>
              <a:t>技术支持不给力</a:t>
            </a:r>
          </a:p>
        </p:txBody>
      </p:sp>
      <p:sp>
        <p:nvSpPr>
          <p:cNvPr id="13" name="矩形 12"/>
          <p:cNvSpPr/>
          <p:nvPr/>
        </p:nvSpPr>
        <p:spPr>
          <a:xfrm>
            <a:off x="866852" y="4599412"/>
            <a:ext cx="1885653" cy="365760"/>
          </a:xfrm>
          <a:prstGeom prst="rect">
            <a:avLst/>
          </a:prstGeom>
        </p:spPr>
        <p:txBody>
          <a:bodyPr wrap="square">
            <a:spAutoFit/>
          </a:bodyPr>
          <a:lstStyle/>
          <a:p>
            <a:r>
              <a:rPr altLang="en-US" lang="zh-CN">
                <a:solidFill>
                  <a:schemeClr val="tx1">
                    <a:lumMod val="75000"/>
                    <a:lumOff val="25000"/>
                  </a:schemeClr>
                </a:solidFill>
                <a:latin charset="-122" typeface="Microsoft YaHei"/>
                <a:ea charset="-122" typeface="Microsoft YaHei"/>
                <a:cs charset="-122" typeface="Microsoft YaHei"/>
              </a:rPr>
              <a:t>考核制度不清晰</a:t>
            </a:r>
          </a:p>
        </p:txBody>
      </p:sp>
      <p:sp>
        <p:nvSpPr>
          <p:cNvPr id="14" name="矩形 13"/>
          <p:cNvSpPr/>
          <p:nvPr/>
        </p:nvSpPr>
        <p:spPr>
          <a:xfrm>
            <a:off x="9353798" y="4797914"/>
            <a:ext cx="2032520" cy="365760"/>
          </a:xfrm>
          <a:prstGeom prst="rect">
            <a:avLst/>
          </a:prstGeom>
        </p:spPr>
        <p:txBody>
          <a:bodyPr wrap="square">
            <a:spAutoFit/>
          </a:bodyPr>
          <a:lstStyle/>
          <a:p>
            <a:r>
              <a:rPr altLang="en-US" lang="zh-CN">
                <a:solidFill>
                  <a:schemeClr val="tx1">
                    <a:lumMod val="75000"/>
                    <a:lumOff val="25000"/>
                  </a:schemeClr>
                </a:solidFill>
                <a:latin charset="-122" typeface="Microsoft YaHei"/>
                <a:ea charset="-122" typeface="Microsoft YaHei"/>
                <a:cs charset="-122" typeface="Microsoft YaHei"/>
              </a:rPr>
              <a:t>数据共享不流畅</a:t>
            </a:r>
          </a:p>
        </p:txBody>
      </p:sp>
    </p:spTree>
    <p:extLst>
      <p:ext uri="{BB962C8B-B14F-4D97-AF65-F5344CB8AC3E}">
        <p14:creationId val="474826488"/>
      </p:ext>
    </p:extLst>
  </p:cSld>
  <p:clrMapOvr>
    <a:masterClrMapping/>
  </p:clrMapOvr>
  <p:transition advTm="5000"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18"/>
                                        </p:tgtEl>
                                        <p:attrNameLst>
                                          <p:attrName>style.visibility</p:attrName>
                                        </p:attrNameLst>
                                      </p:cBhvr>
                                      <p:to>
                                        <p:strVal val="visible"/>
                                      </p:to>
                                    </p:set>
                                    <p:anim calcmode="lin" valueType="num">
                                      <p:cBhvr>
                                        <p:cTn dur="500" fill="hold" id="7"/>
                                        <p:tgtEl>
                                          <p:spTgt spid="18"/>
                                        </p:tgtEl>
                                        <p:attrNameLst>
                                          <p:attrName>ppt_w</p:attrName>
                                        </p:attrNameLst>
                                      </p:cBhvr>
                                      <p:tavLst>
                                        <p:tav tm="0">
                                          <p:val>
                                            <p:fltVal val="0"/>
                                          </p:val>
                                        </p:tav>
                                        <p:tav tm="100000">
                                          <p:val>
                                            <p:strVal val="#ppt_w"/>
                                          </p:val>
                                        </p:tav>
                                      </p:tavLst>
                                    </p:anim>
                                    <p:anim calcmode="lin" valueType="num">
                                      <p:cBhvr>
                                        <p:cTn dur="500" fill="hold" id="8"/>
                                        <p:tgtEl>
                                          <p:spTgt spid="18"/>
                                        </p:tgtEl>
                                        <p:attrNameLst>
                                          <p:attrName>ppt_h</p:attrName>
                                        </p:attrNameLst>
                                      </p:cBhvr>
                                      <p:tavLst>
                                        <p:tav tm="0">
                                          <p:val>
                                            <p:fltVal val="0"/>
                                          </p:val>
                                        </p:tav>
                                        <p:tav tm="100000">
                                          <p:val>
                                            <p:strVal val="#ppt_h"/>
                                          </p:val>
                                        </p:tav>
                                      </p:tavLst>
                                    </p:anim>
                                    <p:animEffect filter="fade" transition="in">
                                      <p:cBhvr>
                                        <p:cTn dur="500" id="9"/>
                                        <p:tgtEl>
                                          <p:spTgt spid="18"/>
                                        </p:tgtEl>
                                      </p:cBhvr>
                                    </p:animEffect>
                                  </p:childTnLst>
                                </p:cTn>
                              </p:par>
                              <p:par>
                                <p:cTn fill="hold" grpId="0" id="10" nodeType="withEffect" presetClass="entr" presetID="53" presetSubtype="0">
                                  <p:stCondLst>
                                    <p:cond delay="0"/>
                                  </p:stCondLst>
                                  <p:childTnLst>
                                    <p:set>
                                      <p:cBhvr>
                                        <p:cTn dur="1" fill="hold" id="11">
                                          <p:stCondLst>
                                            <p:cond delay="0"/>
                                          </p:stCondLst>
                                        </p:cTn>
                                        <p:tgtEl>
                                          <p:spTgt spid="6"/>
                                        </p:tgtEl>
                                        <p:attrNameLst>
                                          <p:attrName>style.visibility</p:attrName>
                                        </p:attrNameLst>
                                      </p:cBhvr>
                                      <p:to>
                                        <p:strVal val="visible"/>
                                      </p:to>
                                    </p:set>
                                    <p:anim calcmode="lin" valueType="num">
                                      <p:cBhvr>
                                        <p:cTn dur="500" fill="hold" id="12"/>
                                        <p:tgtEl>
                                          <p:spTgt spid="6"/>
                                        </p:tgtEl>
                                        <p:attrNameLst>
                                          <p:attrName>ppt_w</p:attrName>
                                        </p:attrNameLst>
                                      </p:cBhvr>
                                      <p:tavLst>
                                        <p:tav tm="0">
                                          <p:val>
                                            <p:fltVal val="0"/>
                                          </p:val>
                                        </p:tav>
                                        <p:tav tm="100000">
                                          <p:val>
                                            <p:strVal val="#ppt_w"/>
                                          </p:val>
                                        </p:tav>
                                      </p:tavLst>
                                    </p:anim>
                                    <p:anim calcmode="lin" valueType="num">
                                      <p:cBhvr>
                                        <p:cTn dur="500" fill="hold" id="13"/>
                                        <p:tgtEl>
                                          <p:spTgt spid="6"/>
                                        </p:tgtEl>
                                        <p:attrNameLst>
                                          <p:attrName>ppt_h</p:attrName>
                                        </p:attrNameLst>
                                      </p:cBhvr>
                                      <p:tavLst>
                                        <p:tav tm="0">
                                          <p:val>
                                            <p:fltVal val="0"/>
                                          </p:val>
                                        </p:tav>
                                        <p:tav tm="100000">
                                          <p:val>
                                            <p:strVal val="#ppt_h"/>
                                          </p:val>
                                        </p:tav>
                                      </p:tavLst>
                                    </p:anim>
                                    <p:animEffect filter="fade" transition="in">
                                      <p:cBhvr>
                                        <p:cTn dur="500" id="14"/>
                                        <p:tgtEl>
                                          <p:spTgt spid="6"/>
                                        </p:tgtEl>
                                      </p:cBhvr>
                                    </p:animEffect>
                                  </p:childTnLst>
                                </p:cTn>
                              </p:par>
                              <p:par>
                                <p:cTn fill="hold" grpId="0" id="15" nodeType="withEffect" presetClass="entr" presetID="53" presetSubtype="0">
                                  <p:stCondLst>
                                    <p:cond delay="0"/>
                                  </p:stCondLst>
                                  <p:childTnLst>
                                    <p:set>
                                      <p:cBhvr>
                                        <p:cTn dur="1" fill="hold" id="16">
                                          <p:stCondLst>
                                            <p:cond delay="0"/>
                                          </p:stCondLst>
                                        </p:cTn>
                                        <p:tgtEl>
                                          <p:spTgt spid="7"/>
                                        </p:tgtEl>
                                        <p:attrNameLst>
                                          <p:attrName>style.visibility</p:attrName>
                                        </p:attrNameLst>
                                      </p:cBhvr>
                                      <p:to>
                                        <p:strVal val="visible"/>
                                      </p:to>
                                    </p:set>
                                    <p:anim calcmode="lin" valueType="num">
                                      <p:cBhvr>
                                        <p:cTn dur="500" fill="hold" id="17"/>
                                        <p:tgtEl>
                                          <p:spTgt spid="7"/>
                                        </p:tgtEl>
                                        <p:attrNameLst>
                                          <p:attrName>ppt_w</p:attrName>
                                        </p:attrNameLst>
                                      </p:cBhvr>
                                      <p:tavLst>
                                        <p:tav tm="0">
                                          <p:val>
                                            <p:fltVal val="0"/>
                                          </p:val>
                                        </p:tav>
                                        <p:tav tm="100000">
                                          <p:val>
                                            <p:strVal val="#ppt_w"/>
                                          </p:val>
                                        </p:tav>
                                      </p:tavLst>
                                    </p:anim>
                                    <p:anim calcmode="lin" valueType="num">
                                      <p:cBhvr>
                                        <p:cTn dur="500" fill="hold" id="18"/>
                                        <p:tgtEl>
                                          <p:spTgt spid="7"/>
                                        </p:tgtEl>
                                        <p:attrNameLst>
                                          <p:attrName>ppt_h</p:attrName>
                                        </p:attrNameLst>
                                      </p:cBhvr>
                                      <p:tavLst>
                                        <p:tav tm="0">
                                          <p:val>
                                            <p:fltVal val="0"/>
                                          </p:val>
                                        </p:tav>
                                        <p:tav tm="100000">
                                          <p:val>
                                            <p:strVal val="#ppt_h"/>
                                          </p:val>
                                        </p:tav>
                                      </p:tavLst>
                                    </p:anim>
                                    <p:animEffect filter="fade" transition="in">
                                      <p:cBhvr>
                                        <p:cTn dur="500" id="19"/>
                                        <p:tgtEl>
                                          <p:spTgt spid="7"/>
                                        </p:tgtEl>
                                      </p:cBhvr>
                                    </p:animEffect>
                                  </p:childTnLst>
                                </p:cTn>
                              </p:par>
                              <p:par>
                                <p:cTn fill="hold" grpId="0" id="20" nodeType="withEffect" presetClass="entr" presetID="53" presetSubtype="0">
                                  <p:stCondLst>
                                    <p:cond delay="0"/>
                                  </p:stCondLst>
                                  <p:childTnLst>
                                    <p:set>
                                      <p:cBhvr>
                                        <p:cTn dur="1" fill="hold" id="21">
                                          <p:stCondLst>
                                            <p:cond delay="0"/>
                                          </p:stCondLst>
                                        </p:cTn>
                                        <p:tgtEl>
                                          <p:spTgt spid="8"/>
                                        </p:tgtEl>
                                        <p:attrNameLst>
                                          <p:attrName>style.visibility</p:attrName>
                                        </p:attrNameLst>
                                      </p:cBhvr>
                                      <p:to>
                                        <p:strVal val="visible"/>
                                      </p:to>
                                    </p:set>
                                    <p:anim calcmode="lin" valueType="num">
                                      <p:cBhvr>
                                        <p:cTn dur="500" fill="hold" id="22"/>
                                        <p:tgtEl>
                                          <p:spTgt spid="8"/>
                                        </p:tgtEl>
                                        <p:attrNameLst>
                                          <p:attrName>ppt_w</p:attrName>
                                        </p:attrNameLst>
                                      </p:cBhvr>
                                      <p:tavLst>
                                        <p:tav tm="0">
                                          <p:val>
                                            <p:fltVal val="0"/>
                                          </p:val>
                                        </p:tav>
                                        <p:tav tm="100000">
                                          <p:val>
                                            <p:strVal val="#ppt_w"/>
                                          </p:val>
                                        </p:tav>
                                      </p:tavLst>
                                    </p:anim>
                                    <p:anim calcmode="lin" valueType="num">
                                      <p:cBhvr>
                                        <p:cTn dur="500" fill="hold" id="23"/>
                                        <p:tgtEl>
                                          <p:spTgt spid="8"/>
                                        </p:tgtEl>
                                        <p:attrNameLst>
                                          <p:attrName>ppt_h</p:attrName>
                                        </p:attrNameLst>
                                      </p:cBhvr>
                                      <p:tavLst>
                                        <p:tav tm="0">
                                          <p:val>
                                            <p:fltVal val="0"/>
                                          </p:val>
                                        </p:tav>
                                        <p:tav tm="100000">
                                          <p:val>
                                            <p:strVal val="#ppt_h"/>
                                          </p:val>
                                        </p:tav>
                                      </p:tavLst>
                                    </p:anim>
                                    <p:animEffect filter="fade" transition="in">
                                      <p:cBhvr>
                                        <p:cTn dur="500" id="24"/>
                                        <p:tgtEl>
                                          <p:spTgt spid="8"/>
                                        </p:tgtEl>
                                      </p:cBhvr>
                                    </p:animEffect>
                                  </p:childTnLst>
                                </p:cTn>
                              </p:par>
                              <p:par>
                                <p:cTn fill="hold" id="25" nodeType="withEffect" presetClass="entr" presetID="53" presetSubtype="0">
                                  <p:stCondLst>
                                    <p:cond delay="0"/>
                                  </p:stCondLst>
                                  <p:childTnLst>
                                    <p:set>
                                      <p:cBhvr>
                                        <p:cTn dur="1" fill="hold" id="26">
                                          <p:stCondLst>
                                            <p:cond delay="0"/>
                                          </p:stCondLst>
                                        </p:cTn>
                                        <p:tgtEl>
                                          <p:spTgt spid="9"/>
                                        </p:tgtEl>
                                        <p:attrNameLst>
                                          <p:attrName>style.visibility</p:attrName>
                                        </p:attrNameLst>
                                      </p:cBhvr>
                                      <p:to>
                                        <p:strVal val="visible"/>
                                      </p:to>
                                    </p:set>
                                    <p:anim calcmode="lin" valueType="num">
                                      <p:cBhvr>
                                        <p:cTn dur="500" fill="hold" id="27"/>
                                        <p:tgtEl>
                                          <p:spTgt spid="9"/>
                                        </p:tgtEl>
                                        <p:attrNameLst>
                                          <p:attrName>ppt_w</p:attrName>
                                        </p:attrNameLst>
                                      </p:cBhvr>
                                      <p:tavLst>
                                        <p:tav tm="0">
                                          <p:val>
                                            <p:fltVal val="0"/>
                                          </p:val>
                                        </p:tav>
                                        <p:tav tm="100000">
                                          <p:val>
                                            <p:strVal val="#ppt_w"/>
                                          </p:val>
                                        </p:tav>
                                      </p:tavLst>
                                    </p:anim>
                                    <p:anim calcmode="lin" valueType="num">
                                      <p:cBhvr>
                                        <p:cTn dur="500" fill="hold" id="28"/>
                                        <p:tgtEl>
                                          <p:spTgt spid="9"/>
                                        </p:tgtEl>
                                        <p:attrNameLst>
                                          <p:attrName>ppt_h</p:attrName>
                                        </p:attrNameLst>
                                      </p:cBhvr>
                                      <p:tavLst>
                                        <p:tav tm="0">
                                          <p:val>
                                            <p:fltVal val="0"/>
                                          </p:val>
                                        </p:tav>
                                        <p:tav tm="100000">
                                          <p:val>
                                            <p:strVal val="#ppt_h"/>
                                          </p:val>
                                        </p:tav>
                                      </p:tavLst>
                                    </p:anim>
                                    <p:animEffect filter="fade" transition="in">
                                      <p:cBhvr>
                                        <p:cTn dur="500" id="29"/>
                                        <p:tgtEl>
                                          <p:spTgt spid="9"/>
                                        </p:tgtEl>
                                      </p:cBhvr>
                                    </p:animEffect>
                                  </p:childTnLst>
                                </p:cTn>
                              </p:par>
                              <p:par>
                                <p:cTn fill="hold" id="30" nodeType="withEffect" presetClass="entr" presetID="53" presetSubtype="0">
                                  <p:stCondLst>
                                    <p:cond delay="0"/>
                                  </p:stCondLst>
                                  <p:childTnLst>
                                    <p:set>
                                      <p:cBhvr>
                                        <p:cTn dur="1" fill="hold" id="31">
                                          <p:stCondLst>
                                            <p:cond delay="0"/>
                                          </p:stCondLst>
                                        </p:cTn>
                                        <p:tgtEl>
                                          <p:spTgt spid="10"/>
                                        </p:tgtEl>
                                        <p:attrNameLst>
                                          <p:attrName>style.visibility</p:attrName>
                                        </p:attrNameLst>
                                      </p:cBhvr>
                                      <p:to>
                                        <p:strVal val="visible"/>
                                      </p:to>
                                    </p:set>
                                    <p:anim calcmode="lin" valueType="num">
                                      <p:cBhvr>
                                        <p:cTn dur="500" fill="hold" id="32"/>
                                        <p:tgtEl>
                                          <p:spTgt spid="10"/>
                                        </p:tgtEl>
                                        <p:attrNameLst>
                                          <p:attrName>ppt_w</p:attrName>
                                        </p:attrNameLst>
                                      </p:cBhvr>
                                      <p:tavLst>
                                        <p:tav tm="0">
                                          <p:val>
                                            <p:fltVal val="0"/>
                                          </p:val>
                                        </p:tav>
                                        <p:tav tm="100000">
                                          <p:val>
                                            <p:strVal val="#ppt_w"/>
                                          </p:val>
                                        </p:tav>
                                      </p:tavLst>
                                    </p:anim>
                                    <p:anim calcmode="lin" valueType="num">
                                      <p:cBhvr>
                                        <p:cTn dur="500" fill="hold" id="33"/>
                                        <p:tgtEl>
                                          <p:spTgt spid="10"/>
                                        </p:tgtEl>
                                        <p:attrNameLst>
                                          <p:attrName>ppt_h</p:attrName>
                                        </p:attrNameLst>
                                      </p:cBhvr>
                                      <p:tavLst>
                                        <p:tav tm="0">
                                          <p:val>
                                            <p:fltVal val="0"/>
                                          </p:val>
                                        </p:tav>
                                        <p:tav tm="100000">
                                          <p:val>
                                            <p:strVal val="#ppt_h"/>
                                          </p:val>
                                        </p:tav>
                                      </p:tavLst>
                                    </p:anim>
                                    <p:animEffect filter="fade" transition="in">
                                      <p:cBhvr>
                                        <p:cTn dur="500" id="34"/>
                                        <p:tgtEl>
                                          <p:spTgt spid="10"/>
                                        </p:tgtEl>
                                      </p:cBhvr>
                                    </p:animEffect>
                                  </p:childTnLst>
                                </p:cTn>
                              </p:par>
                              <p:par>
                                <p:cTn fill="hold" id="35" nodeType="withEffect" presetClass="entr" presetID="53" presetSubtype="0">
                                  <p:stCondLst>
                                    <p:cond delay="0"/>
                                  </p:stCondLst>
                                  <p:childTnLst>
                                    <p:set>
                                      <p:cBhvr>
                                        <p:cTn dur="1" fill="hold" id="36">
                                          <p:stCondLst>
                                            <p:cond delay="0"/>
                                          </p:stCondLst>
                                        </p:cTn>
                                        <p:tgtEl>
                                          <p:spTgt spid="11"/>
                                        </p:tgtEl>
                                        <p:attrNameLst>
                                          <p:attrName>style.visibility</p:attrName>
                                        </p:attrNameLst>
                                      </p:cBhvr>
                                      <p:to>
                                        <p:strVal val="visible"/>
                                      </p:to>
                                    </p:set>
                                    <p:anim calcmode="lin" valueType="num">
                                      <p:cBhvr>
                                        <p:cTn dur="500" fill="hold" id="37"/>
                                        <p:tgtEl>
                                          <p:spTgt spid="11"/>
                                        </p:tgtEl>
                                        <p:attrNameLst>
                                          <p:attrName>ppt_w</p:attrName>
                                        </p:attrNameLst>
                                      </p:cBhvr>
                                      <p:tavLst>
                                        <p:tav tm="0">
                                          <p:val>
                                            <p:fltVal val="0"/>
                                          </p:val>
                                        </p:tav>
                                        <p:tav tm="100000">
                                          <p:val>
                                            <p:strVal val="#ppt_w"/>
                                          </p:val>
                                        </p:tav>
                                      </p:tavLst>
                                    </p:anim>
                                    <p:anim calcmode="lin" valueType="num">
                                      <p:cBhvr>
                                        <p:cTn dur="500" fill="hold" id="38"/>
                                        <p:tgtEl>
                                          <p:spTgt spid="11"/>
                                        </p:tgtEl>
                                        <p:attrNameLst>
                                          <p:attrName>ppt_h</p:attrName>
                                        </p:attrNameLst>
                                      </p:cBhvr>
                                      <p:tavLst>
                                        <p:tav tm="0">
                                          <p:val>
                                            <p:fltVal val="0"/>
                                          </p:val>
                                        </p:tav>
                                        <p:tav tm="100000">
                                          <p:val>
                                            <p:strVal val="#ppt_h"/>
                                          </p:val>
                                        </p:tav>
                                      </p:tavLst>
                                    </p:anim>
                                    <p:animEffect filter="fade" transition="in">
                                      <p:cBhvr>
                                        <p:cTn dur="500" id="39"/>
                                        <p:tgtEl>
                                          <p:spTgt spid="11"/>
                                        </p:tgtEl>
                                      </p:cBhvr>
                                    </p:animEffect>
                                  </p:childTnLst>
                                </p:cTn>
                              </p:par>
                              <p:par>
                                <p:cTn fill="hold" id="40" nodeType="withEffect" presetClass="entr" presetID="53" presetSubtype="0">
                                  <p:stCondLst>
                                    <p:cond delay="0"/>
                                  </p:stCondLst>
                                  <p:childTnLst>
                                    <p:set>
                                      <p:cBhvr>
                                        <p:cTn dur="1" fill="hold" id="41">
                                          <p:stCondLst>
                                            <p:cond delay="0"/>
                                          </p:stCondLst>
                                        </p:cTn>
                                        <p:tgtEl>
                                          <p:spTgt spid="12"/>
                                        </p:tgtEl>
                                        <p:attrNameLst>
                                          <p:attrName>style.visibility</p:attrName>
                                        </p:attrNameLst>
                                      </p:cBhvr>
                                      <p:to>
                                        <p:strVal val="visible"/>
                                      </p:to>
                                    </p:set>
                                    <p:anim calcmode="lin" valueType="num">
                                      <p:cBhvr>
                                        <p:cTn dur="500" fill="hold" id="42"/>
                                        <p:tgtEl>
                                          <p:spTgt spid="12"/>
                                        </p:tgtEl>
                                        <p:attrNameLst>
                                          <p:attrName>ppt_w</p:attrName>
                                        </p:attrNameLst>
                                      </p:cBhvr>
                                      <p:tavLst>
                                        <p:tav tm="0">
                                          <p:val>
                                            <p:fltVal val="0"/>
                                          </p:val>
                                        </p:tav>
                                        <p:tav tm="100000">
                                          <p:val>
                                            <p:strVal val="#ppt_w"/>
                                          </p:val>
                                        </p:tav>
                                      </p:tavLst>
                                    </p:anim>
                                    <p:anim calcmode="lin" valueType="num">
                                      <p:cBhvr>
                                        <p:cTn dur="500" fill="hold" id="43"/>
                                        <p:tgtEl>
                                          <p:spTgt spid="12"/>
                                        </p:tgtEl>
                                        <p:attrNameLst>
                                          <p:attrName>ppt_h</p:attrName>
                                        </p:attrNameLst>
                                      </p:cBhvr>
                                      <p:tavLst>
                                        <p:tav tm="0">
                                          <p:val>
                                            <p:fltVal val="0"/>
                                          </p:val>
                                        </p:tav>
                                        <p:tav tm="100000">
                                          <p:val>
                                            <p:strVal val="#ppt_h"/>
                                          </p:val>
                                        </p:tav>
                                      </p:tavLst>
                                    </p:anim>
                                    <p:animEffect filter="fade" transition="in">
                                      <p:cBhvr>
                                        <p:cTn dur="500" id="44"/>
                                        <p:tgtEl>
                                          <p:spTgt spid="12"/>
                                        </p:tgtEl>
                                      </p:cBhvr>
                                    </p:animEffect>
                                  </p:childTnLst>
                                </p:cTn>
                              </p:par>
                              <p:par>
                                <p:cTn fill="hold" grpId="0" id="45" nodeType="withEffect" presetClass="entr" presetID="53" presetSubtype="0">
                                  <p:stCondLst>
                                    <p:cond delay="0"/>
                                  </p:stCondLst>
                                  <p:childTnLst>
                                    <p:set>
                                      <p:cBhvr>
                                        <p:cTn dur="1" fill="hold" id="46">
                                          <p:stCondLst>
                                            <p:cond delay="0"/>
                                          </p:stCondLst>
                                        </p:cTn>
                                        <p:tgtEl>
                                          <p:spTgt spid="5"/>
                                        </p:tgtEl>
                                        <p:attrNameLst>
                                          <p:attrName>style.visibility</p:attrName>
                                        </p:attrNameLst>
                                      </p:cBhvr>
                                      <p:to>
                                        <p:strVal val="visible"/>
                                      </p:to>
                                    </p:set>
                                    <p:anim calcmode="lin" valueType="num">
                                      <p:cBhvr>
                                        <p:cTn dur="500" fill="hold" id="47"/>
                                        <p:tgtEl>
                                          <p:spTgt spid="5"/>
                                        </p:tgtEl>
                                        <p:attrNameLst>
                                          <p:attrName>ppt_w</p:attrName>
                                        </p:attrNameLst>
                                      </p:cBhvr>
                                      <p:tavLst>
                                        <p:tav tm="0">
                                          <p:val>
                                            <p:fltVal val="0"/>
                                          </p:val>
                                        </p:tav>
                                        <p:tav tm="100000">
                                          <p:val>
                                            <p:strVal val="#ppt_w"/>
                                          </p:val>
                                        </p:tav>
                                      </p:tavLst>
                                    </p:anim>
                                    <p:anim calcmode="lin" valueType="num">
                                      <p:cBhvr>
                                        <p:cTn dur="500" fill="hold" id="48"/>
                                        <p:tgtEl>
                                          <p:spTgt spid="5"/>
                                        </p:tgtEl>
                                        <p:attrNameLst>
                                          <p:attrName>ppt_h</p:attrName>
                                        </p:attrNameLst>
                                      </p:cBhvr>
                                      <p:tavLst>
                                        <p:tav tm="0">
                                          <p:val>
                                            <p:fltVal val="0"/>
                                          </p:val>
                                        </p:tav>
                                        <p:tav tm="100000">
                                          <p:val>
                                            <p:strVal val="#ppt_h"/>
                                          </p:val>
                                        </p:tav>
                                      </p:tavLst>
                                    </p:anim>
                                    <p:animEffect filter="fade" transition="in">
                                      <p:cBhvr>
                                        <p:cTn dur="500" id="49"/>
                                        <p:tgtEl>
                                          <p:spTgt spid="5"/>
                                        </p:tgtEl>
                                      </p:cBhvr>
                                    </p:animEffect>
                                  </p:childTnLst>
                                </p:cTn>
                              </p:par>
                            </p:childTnLst>
                          </p:cTn>
                        </p:par>
                        <p:par>
                          <p:cTn fill="hold" id="50" nodeType="afterGroup">
                            <p:stCondLst>
                              <p:cond delay="500"/>
                            </p:stCondLst>
                            <p:childTnLst>
                              <p:par>
                                <p:cTn fill="hold" grpId="0" id="51" nodeType="afterEffect" presetClass="entr" presetID="2" presetSubtype="4">
                                  <p:stCondLst>
                                    <p:cond delay="0"/>
                                  </p:stCondLst>
                                  <p:childTnLst>
                                    <p:set>
                                      <p:cBhvr>
                                        <p:cTn dur="1" fill="hold" id="52">
                                          <p:stCondLst>
                                            <p:cond delay="0"/>
                                          </p:stCondLst>
                                        </p:cTn>
                                        <p:tgtEl>
                                          <p:spTgt spid="3"/>
                                        </p:tgtEl>
                                        <p:attrNameLst>
                                          <p:attrName>style.visibility</p:attrName>
                                        </p:attrNameLst>
                                      </p:cBhvr>
                                      <p:to>
                                        <p:strVal val="visible"/>
                                      </p:to>
                                    </p:set>
                                    <p:anim calcmode="lin" valueType="num">
                                      <p:cBhvr additive="base">
                                        <p:cTn dur="1000" fill="hold" id="53"/>
                                        <p:tgtEl>
                                          <p:spTgt spid="3"/>
                                        </p:tgtEl>
                                        <p:attrNameLst>
                                          <p:attrName>ppt_x</p:attrName>
                                        </p:attrNameLst>
                                      </p:cBhvr>
                                      <p:tavLst>
                                        <p:tav tm="0">
                                          <p:val>
                                            <p:strVal val="#ppt_x"/>
                                          </p:val>
                                        </p:tav>
                                        <p:tav tm="100000">
                                          <p:val>
                                            <p:strVal val="#ppt_x"/>
                                          </p:val>
                                        </p:tav>
                                      </p:tavLst>
                                    </p:anim>
                                    <p:anim calcmode="lin" valueType="num">
                                      <p:cBhvr additive="base">
                                        <p:cTn dur="1000" fill="hold" id="54"/>
                                        <p:tgtEl>
                                          <p:spTgt spid="3"/>
                                        </p:tgtEl>
                                        <p:attrNameLst>
                                          <p:attrName>ppt_y</p:attrName>
                                        </p:attrNameLst>
                                      </p:cBhvr>
                                      <p:tavLst>
                                        <p:tav tm="0">
                                          <p:val>
                                            <p:strVal val="1+#ppt_h/2"/>
                                          </p:val>
                                        </p:tav>
                                        <p:tav tm="100000">
                                          <p:val>
                                            <p:strVal val="#ppt_y"/>
                                          </p:val>
                                        </p:tav>
                                      </p:tavLst>
                                    </p:anim>
                                  </p:childTnLst>
                                </p:cTn>
                              </p:par>
                              <p:par>
                                <p:cTn fill="hold" grpId="0" id="55" nodeType="withEffect" presetClass="entr" presetID="2" presetSubtype="4">
                                  <p:stCondLst>
                                    <p:cond delay="200"/>
                                  </p:stCondLst>
                                  <p:childTnLst>
                                    <p:set>
                                      <p:cBhvr>
                                        <p:cTn dur="1" fill="hold" id="56">
                                          <p:stCondLst>
                                            <p:cond delay="0"/>
                                          </p:stCondLst>
                                        </p:cTn>
                                        <p:tgtEl>
                                          <p:spTgt spid="4"/>
                                        </p:tgtEl>
                                        <p:attrNameLst>
                                          <p:attrName>style.visibility</p:attrName>
                                        </p:attrNameLst>
                                      </p:cBhvr>
                                      <p:to>
                                        <p:strVal val="visible"/>
                                      </p:to>
                                    </p:set>
                                    <p:anim calcmode="lin" valueType="num">
                                      <p:cBhvr additive="base">
                                        <p:cTn dur="1000" fill="hold" id="57"/>
                                        <p:tgtEl>
                                          <p:spTgt spid="4"/>
                                        </p:tgtEl>
                                        <p:attrNameLst>
                                          <p:attrName>ppt_x</p:attrName>
                                        </p:attrNameLst>
                                      </p:cBhvr>
                                      <p:tavLst>
                                        <p:tav tm="0">
                                          <p:val>
                                            <p:strVal val="#ppt_x"/>
                                          </p:val>
                                        </p:tav>
                                        <p:tav tm="100000">
                                          <p:val>
                                            <p:strVal val="#ppt_x"/>
                                          </p:val>
                                        </p:tav>
                                      </p:tavLst>
                                    </p:anim>
                                    <p:anim calcmode="lin" valueType="num">
                                      <p:cBhvr additive="base">
                                        <p:cTn dur="1000" fill="hold" id="58"/>
                                        <p:tgtEl>
                                          <p:spTgt spid="4"/>
                                        </p:tgtEl>
                                        <p:attrNameLst>
                                          <p:attrName>ppt_y</p:attrName>
                                        </p:attrNameLst>
                                      </p:cBhvr>
                                      <p:tavLst>
                                        <p:tav tm="0">
                                          <p:val>
                                            <p:strVal val="1+#ppt_h/2"/>
                                          </p:val>
                                        </p:tav>
                                        <p:tav tm="100000">
                                          <p:val>
                                            <p:strVal val="#ppt_y"/>
                                          </p:val>
                                        </p:tav>
                                      </p:tavLst>
                                    </p:anim>
                                  </p:childTnLst>
                                </p:cTn>
                              </p:par>
                              <p:par>
                                <p:cTn fill="hold" grpId="0" id="59" nodeType="withEffect" presetClass="entr" presetID="2" presetSubtype="4">
                                  <p:stCondLst>
                                    <p:cond delay="400"/>
                                  </p:stCondLst>
                                  <p:childTnLst>
                                    <p:set>
                                      <p:cBhvr>
                                        <p:cTn dur="1" fill="hold" id="60">
                                          <p:stCondLst>
                                            <p:cond delay="0"/>
                                          </p:stCondLst>
                                        </p:cTn>
                                        <p:tgtEl>
                                          <p:spTgt spid="13"/>
                                        </p:tgtEl>
                                        <p:attrNameLst>
                                          <p:attrName>style.visibility</p:attrName>
                                        </p:attrNameLst>
                                      </p:cBhvr>
                                      <p:to>
                                        <p:strVal val="visible"/>
                                      </p:to>
                                    </p:set>
                                    <p:anim calcmode="lin" valueType="num">
                                      <p:cBhvr additive="base">
                                        <p:cTn dur="1000" fill="hold" id="61"/>
                                        <p:tgtEl>
                                          <p:spTgt spid="13"/>
                                        </p:tgtEl>
                                        <p:attrNameLst>
                                          <p:attrName>ppt_x</p:attrName>
                                        </p:attrNameLst>
                                      </p:cBhvr>
                                      <p:tavLst>
                                        <p:tav tm="0">
                                          <p:val>
                                            <p:strVal val="#ppt_x"/>
                                          </p:val>
                                        </p:tav>
                                        <p:tav tm="100000">
                                          <p:val>
                                            <p:strVal val="#ppt_x"/>
                                          </p:val>
                                        </p:tav>
                                      </p:tavLst>
                                    </p:anim>
                                    <p:anim calcmode="lin" valueType="num">
                                      <p:cBhvr additive="base">
                                        <p:cTn dur="1000" fill="hold" id="62"/>
                                        <p:tgtEl>
                                          <p:spTgt spid="13"/>
                                        </p:tgtEl>
                                        <p:attrNameLst>
                                          <p:attrName>ppt_y</p:attrName>
                                        </p:attrNameLst>
                                      </p:cBhvr>
                                      <p:tavLst>
                                        <p:tav tm="0">
                                          <p:val>
                                            <p:strVal val="1+#ppt_h/2"/>
                                          </p:val>
                                        </p:tav>
                                        <p:tav tm="100000">
                                          <p:val>
                                            <p:strVal val="#ppt_y"/>
                                          </p:val>
                                        </p:tav>
                                      </p:tavLst>
                                    </p:anim>
                                  </p:childTnLst>
                                </p:cTn>
                              </p:par>
                              <p:par>
                                <p:cTn fill="hold" grpId="0" id="63" nodeType="withEffect" presetClass="entr" presetID="2" presetSubtype="4">
                                  <p:stCondLst>
                                    <p:cond delay="600"/>
                                  </p:stCondLst>
                                  <p:childTnLst>
                                    <p:set>
                                      <p:cBhvr>
                                        <p:cTn dur="1" fill="hold" id="64">
                                          <p:stCondLst>
                                            <p:cond delay="0"/>
                                          </p:stCondLst>
                                        </p:cTn>
                                        <p:tgtEl>
                                          <p:spTgt spid="14"/>
                                        </p:tgtEl>
                                        <p:attrNameLst>
                                          <p:attrName>style.visibility</p:attrName>
                                        </p:attrNameLst>
                                      </p:cBhvr>
                                      <p:to>
                                        <p:strVal val="visible"/>
                                      </p:to>
                                    </p:set>
                                    <p:anim calcmode="lin" valueType="num">
                                      <p:cBhvr additive="base">
                                        <p:cTn dur="1000" fill="hold" id="65"/>
                                        <p:tgtEl>
                                          <p:spTgt spid="14"/>
                                        </p:tgtEl>
                                        <p:attrNameLst>
                                          <p:attrName>ppt_x</p:attrName>
                                        </p:attrNameLst>
                                      </p:cBhvr>
                                      <p:tavLst>
                                        <p:tav tm="0">
                                          <p:val>
                                            <p:strVal val="#ppt_x"/>
                                          </p:val>
                                        </p:tav>
                                        <p:tav tm="100000">
                                          <p:val>
                                            <p:strVal val="#ppt_x"/>
                                          </p:val>
                                        </p:tav>
                                      </p:tavLst>
                                    </p:anim>
                                    <p:anim calcmode="lin" valueType="num">
                                      <p:cBhvr additive="base">
                                        <p:cTn dur="1000" fill="hold" id="66"/>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
      <p:bldP grpId="0" spid="5"/>
      <p:bldP grpId="0" spid="6"/>
      <p:bldP grpId="0" spid="7"/>
      <p:bldP grpId="0" spid="8"/>
      <p:bldP grpId="0" spid="3"/>
      <p:bldP grpId="0" spid="4"/>
      <p:bldP grpId="0" spid="13"/>
      <p:bldP grpId="0" spid="14"/>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F7F7F7"/>
        </a:solidFill>
        <a:effectLst/>
      </p:bgPr>
    </p:bg>
    <p:spTree>
      <p:nvGrpSpPr>
        <p:cNvPr id="1" name=""/>
        <p:cNvGrpSpPr/>
        <p:nvPr/>
      </p:nvGrpSpPr>
      <p:grpSpPr>
        <a:xfrm>
          <a:off x="0" y="0"/>
          <a:ext cx="0" cy="0"/>
        </a:xfrm>
      </p:grpSpPr>
      <p:sp>
        <p:nvSpPr>
          <p:cNvPr id="18" name="文本框 17"/>
          <p:cNvSpPr txBox="1"/>
          <p:nvPr/>
        </p:nvSpPr>
        <p:spPr>
          <a:xfrm rot="16200000">
            <a:off x="2095050" y="1705385"/>
            <a:ext cx="1160475" cy="259080"/>
          </a:xfrm>
          <a:prstGeom prst="rect">
            <a:avLst/>
          </a:prstGeom>
          <a:noFill/>
        </p:spPr>
        <p:txBody>
          <a:bodyPr rtlCol="0" wrap="square">
            <a:spAutoFit/>
          </a:bodyPr>
          <a:lstStyle/>
          <a:p>
            <a:pPr algn="dist"/>
            <a:r>
              <a:rPr altLang="zh-CN" kumimoji="1" lang="en-US" sz="1100">
                <a:solidFill>
                  <a:schemeClr val="bg1"/>
                </a:solidFill>
              </a:rPr>
              <a:t>PART </a:t>
            </a:r>
          </a:p>
        </p:txBody>
      </p:sp>
      <p:sp>
        <p:nvSpPr>
          <p:cNvPr id="2" name="文本框 1"/>
          <p:cNvSpPr txBox="1"/>
          <p:nvPr/>
        </p:nvSpPr>
        <p:spPr>
          <a:xfrm>
            <a:off x="1078174" y="294829"/>
            <a:ext cx="1783080" cy="365760"/>
          </a:xfrm>
          <a:prstGeom prst="rect">
            <a:avLst/>
          </a:prstGeom>
          <a:noFill/>
        </p:spPr>
        <p:txBody>
          <a:bodyPr rtlCol="0" wrap="none">
            <a:spAutoFit/>
          </a:bodyPr>
          <a:lstStyle/>
          <a:p>
            <a:r>
              <a:rPr altLang="en-US" kumimoji="1" lang="zh-CN" spc="300">
                <a:latin charset="-122" typeface="Microsoft YaHei"/>
                <a:ea charset="-122" typeface="Microsoft YaHei"/>
                <a:cs charset="-122" typeface="Microsoft YaHei"/>
              </a:rPr>
              <a:t>工作中的障碍</a:t>
            </a:r>
          </a:p>
        </p:txBody>
      </p:sp>
      <p:grpSp>
        <p:nvGrpSpPr>
          <p:cNvPr id="4" name="îṣ1ïḓê">
            <a:extLst>
              <a:ext uri="{FF2B5EF4-FFF2-40B4-BE49-F238E27FC236}">
                <a16:creationId xmlns:a16="http://schemas.microsoft.com/office/drawing/2014/main" id="{C70EB4C1-E41D-4E9C-B4D2-D12960866AE5}"/>
              </a:ext>
            </a:extLst>
          </p:cNvPr>
          <p:cNvGrpSpPr/>
          <p:nvPr/>
        </p:nvGrpSpPr>
        <p:grpSpPr>
          <a:xfrm>
            <a:off x="887176" y="1563340"/>
            <a:ext cx="1238250" cy="1238250"/>
            <a:chOff x="4498403" y="2983026"/>
            <a:chExt cx="914400" cy="914400"/>
          </a:xfrm>
        </p:grpSpPr>
        <p:sp>
          <p:nvSpPr>
            <p:cNvPr id="5" name="islïḍê">
              <a:extLst>
                <a:ext uri="{FF2B5EF4-FFF2-40B4-BE49-F238E27FC236}">
                  <a16:creationId xmlns:a16="http://schemas.microsoft.com/office/drawing/2014/main" id="{6D769D33-816E-4C74-83DA-2450A27FBFE5}"/>
                </a:ext>
              </a:extLst>
            </p:cNvPr>
            <p:cNvSpPr/>
            <p:nvPr/>
          </p:nvSpPr>
          <p:spPr>
            <a:xfrm>
              <a:off x="4498403" y="2983026"/>
              <a:ext cx="914400" cy="914400"/>
            </a:xfrm>
            <a:prstGeom prst="ellipse">
              <a:avLst/>
            </a:prstGeom>
            <a:solidFill>
              <a:srgbClr val="39445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lang="en-US"/>
            </a:p>
          </p:txBody>
        </p:sp>
        <p:sp>
          <p:nvSpPr>
            <p:cNvPr id="6" name="îṡḻíḓe">
              <a:extLst>
                <a:ext uri="{FF2B5EF4-FFF2-40B4-BE49-F238E27FC236}">
                  <a16:creationId xmlns:a16="http://schemas.microsoft.com/office/drawing/2014/main" id="{39A0C44C-C70E-4FED-84DA-4E806B7F6635}"/>
                </a:ext>
              </a:extLst>
            </p:cNvPr>
            <p:cNvSpPr/>
            <p:nvPr/>
          </p:nvSpPr>
          <p:spPr bwMode="auto">
            <a:xfrm>
              <a:off x="4733787" y="3240201"/>
              <a:ext cx="443632" cy="400050"/>
            </a:xfrm>
            <a:custGeom>
              <a:gdLst>
                <a:gd fmla="*/ 521432 w 608344" name="connsiteX0"/>
                <a:gd fmla="*/ 370453 h 548582" name="connsiteY0"/>
                <a:gd fmla="*/ 465737 w 608344" name="connsiteX1"/>
                <a:gd fmla="*/ 425787 h 548582" name="connsiteY1"/>
                <a:gd fmla="*/ 442491 w 608344" name="connsiteX2"/>
                <a:gd fmla="*/ 402479 h 548582" name="connsiteY2"/>
                <a:gd fmla="*/ 418201 w 608344" name="connsiteX3"/>
                <a:gd fmla="*/ 426545 h 548582" name="connsiteY3"/>
                <a:gd fmla="*/ 441447 w 608344" name="connsiteX4"/>
                <a:gd fmla="*/ 449948 h 548582" name="connsiteY4"/>
                <a:gd fmla="*/ 465642 w 608344" name="connsiteX5"/>
                <a:gd fmla="*/ 474204 h 548582" name="connsiteY5"/>
                <a:gd fmla="*/ 489932 w 608344" name="connsiteX6"/>
                <a:gd fmla="*/ 450043 h 548582" name="connsiteY6"/>
                <a:gd fmla="*/ 545532 w 608344" name="connsiteX7"/>
                <a:gd fmla="*/ 394709 h 548582" name="connsiteY7"/>
                <a:gd fmla="*/ 481962 w 608344" name="connsiteX8"/>
                <a:gd fmla="*/ 296170 h 548582" name="connsiteY8"/>
                <a:gd fmla="*/ 608344 w 608344" name="connsiteX9"/>
                <a:gd fmla="*/ 422376 h 548582" name="connsiteY9"/>
                <a:gd fmla="*/ 481962 w 608344" name="connsiteX10"/>
                <a:gd fmla="*/ 548582 h 548582" name="connsiteY10"/>
                <a:gd fmla="*/ 355579 w 608344" name="connsiteX11"/>
                <a:gd fmla="*/ 422376 h 548582" name="connsiteY11"/>
                <a:gd fmla="*/ 481962 w 608344" name="connsiteX12"/>
                <a:gd fmla="*/ 296170 h 548582" name="connsiteY12"/>
                <a:gd fmla="*/ 255835 w 608344" name="connsiteX13"/>
                <a:gd fmla="*/ 446 h 548582" name="connsiteY13"/>
                <a:gd fmla="*/ 317801 w 608344" name="connsiteX14"/>
                <a:gd fmla="*/ 13616 h 548582" name="connsiteY14"/>
                <a:gd fmla="*/ 348072 w 608344" name="connsiteX15"/>
                <a:gd fmla="*/ 41661 h 548582" name="connsiteY15"/>
                <a:gd fmla="*/ 381190 w 608344" name="connsiteX16"/>
                <a:gd fmla="*/ 146831 h 548582" name="connsiteY16"/>
                <a:gd fmla="*/ 378913 w 608344" name="connsiteX17"/>
                <a:gd fmla="*/ 156211 h 548582" name="connsiteY17"/>
                <a:gd fmla="*/ 387833 w 608344" name="connsiteX18"/>
                <a:gd fmla="*/ 200458 h 548582" name="connsiteY18"/>
                <a:gd fmla="*/ 366387 w 608344" name="connsiteX19"/>
                <a:gd fmla="*/ 237694 h 548582" name="connsiteY19"/>
                <a:gd fmla="*/ 351393 w 608344" name="connsiteX20"/>
                <a:gd fmla="*/ 278720 h 548582" name="connsiteY20"/>
                <a:gd fmla="*/ 351393 w 608344" name="connsiteX21"/>
                <a:gd fmla="*/ 322873 h 548582" name="connsiteY21"/>
                <a:gd fmla="*/ 317611 w 608344" name="connsiteX22"/>
                <a:gd fmla="*/ 422358 h 548582" name="connsiteY22"/>
                <a:gd fmla="*/ 376635 w 608344" name="connsiteX23"/>
                <a:gd fmla="*/ 548088 h 548582" name="connsiteY23"/>
                <a:gd fmla="*/ 26855 w 608344" name="connsiteX24"/>
                <a:gd fmla="*/ 548088 h 548582" name="connsiteY24"/>
                <a:gd fmla="*/ 0 w 608344" name="connsiteX25"/>
                <a:gd fmla="*/ 521274 h 548582" name="connsiteY25"/>
                <a:gd fmla="*/ 0 w 608344" name="connsiteX26"/>
                <a:gd fmla="*/ 473806 h 548582" name="connsiteY26"/>
                <a:gd fmla="*/ 19453 w 608344" name="connsiteX27"/>
                <a:gd fmla="*/ 432969 h 548582" name="connsiteY27"/>
                <a:gd fmla="*/ 173751 w 608344" name="connsiteX28"/>
                <a:gd fmla="*/ 334242 h 548582" name="connsiteY28"/>
                <a:gd fmla="*/ 176408 w 608344" name="connsiteX29"/>
                <a:gd fmla="*/ 329884 h 548582" name="connsiteY29"/>
                <a:gd fmla="*/ 176408 w 608344" name="connsiteX30"/>
                <a:gd fmla="*/ 278720 h 548582" name="connsiteY30"/>
                <a:gd fmla="*/ 161320 w 608344" name="connsiteX31"/>
                <a:gd fmla="*/ 237694 h 548582" name="connsiteY31"/>
                <a:gd fmla="*/ 139969 w 608344" name="connsiteX32"/>
                <a:gd fmla="*/ 200458 h 548582" name="connsiteY32"/>
                <a:gd fmla="*/ 148320 w 608344" name="connsiteX33"/>
                <a:gd fmla="*/ 156211 h 548582" name="connsiteY33"/>
                <a:gd fmla="*/ 146042 w 608344" name="connsiteX34"/>
                <a:gd fmla="*/ 146736 h 548582" name="connsiteY34"/>
                <a:gd fmla="*/ 145758 w 608344" name="connsiteX35"/>
                <a:gd fmla="*/ 95099 h 548582" name="connsiteY35"/>
                <a:gd fmla="*/ 176029 w 608344" name="connsiteX36"/>
                <a:gd fmla="*/ 42135 h 548582" name="connsiteY36"/>
                <a:gd fmla="*/ 203928 w 608344" name="connsiteX37"/>
                <a:gd fmla="*/ 19017 h 548582" name="connsiteY37"/>
                <a:gd fmla="*/ 231162 w 608344" name="connsiteX38"/>
                <a:gd fmla="*/ 5089 h 548582" name="connsiteY38"/>
                <a:gd fmla="*/ 255835 w 608344" name="connsiteX39"/>
                <a:gd fmla="*/ 446 h 548582" name="connsiteY3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b="b" l="l" r="r" t="t"/>
              <a:pathLst>
                <a:path h="548582" w="608344">
                  <a:moveTo>
                    <a:pt x="521432" y="370453"/>
                  </a:moveTo>
                  <a:lnTo>
                    <a:pt x="465737" y="425787"/>
                  </a:lnTo>
                  <a:lnTo>
                    <a:pt x="442491" y="402479"/>
                  </a:lnTo>
                  <a:lnTo>
                    <a:pt x="418201" y="426545"/>
                  </a:lnTo>
                  <a:lnTo>
                    <a:pt x="441447" y="449948"/>
                  </a:lnTo>
                  <a:lnTo>
                    <a:pt x="465642" y="474204"/>
                  </a:lnTo>
                  <a:lnTo>
                    <a:pt x="489932" y="450043"/>
                  </a:lnTo>
                  <a:lnTo>
                    <a:pt x="545532" y="394709"/>
                  </a:lnTo>
                  <a:close/>
                  <a:moveTo>
                    <a:pt x="481962" y="296170"/>
                  </a:moveTo>
                  <a:cubicBezTo>
                    <a:pt x="551795" y="296170"/>
                    <a:pt x="608344" y="352641"/>
                    <a:pt x="608344" y="422376"/>
                  </a:cubicBezTo>
                  <a:cubicBezTo>
                    <a:pt x="608344" y="492111"/>
                    <a:pt x="551795" y="548582"/>
                    <a:pt x="481962" y="548582"/>
                  </a:cubicBezTo>
                  <a:cubicBezTo>
                    <a:pt x="412129" y="548582"/>
                    <a:pt x="355579" y="492111"/>
                    <a:pt x="355579" y="422376"/>
                  </a:cubicBezTo>
                  <a:cubicBezTo>
                    <a:pt x="355579" y="352641"/>
                    <a:pt x="412129" y="296170"/>
                    <a:pt x="481962" y="296170"/>
                  </a:cubicBezTo>
                  <a:close/>
                  <a:moveTo>
                    <a:pt x="255835" y="446"/>
                  </a:moveTo>
                  <a:cubicBezTo>
                    <a:pt x="282785" y="-1828"/>
                    <a:pt x="303187" y="4899"/>
                    <a:pt x="317801" y="13616"/>
                  </a:cubicBezTo>
                  <a:cubicBezTo>
                    <a:pt x="339721" y="25744"/>
                    <a:pt x="348072" y="41661"/>
                    <a:pt x="348072" y="41661"/>
                  </a:cubicBezTo>
                  <a:cubicBezTo>
                    <a:pt x="348072" y="41661"/>
                    <a:pt x="398176" y="45167"/>
                    <a:pt x="381190" y="146831"/>
                  </a:cubicBezTo>
                  <a:cubicBezTo>
                    <a:pt x="380621" y="149863"/>
                    <a:pt x="379862" y="153085"/>
                    <a:pt x="378913" y="156211"/>
                  </a:cubicBezTo>
                  <a:cubicBezTo>
                    <a:pt x="388592" y="156211"/>
                    <a:pt x="398271" y="163507"/>
                    <a:pt x="387833" y="200458"/>
                  </a:cubicBezTo>
                  <a:cubicBezTo>
                    <a:pt x="379672" y="229262"/>
                    <a:pt x="372080" y="237221"/>
                    <a:pt x="366387" y="237694"/>
                  </a:cubicBezTo>
                  <a:cubicBezTo>
                    <a:pt x="364394" y="250675"/>
                    <a:pt x="359175" y="265076"/>
                    <a:pt x="351393" y="278720"/>
                  </a:cubicBezTo>
                  <a:lnTo>
                    <a:pt x="351393" y="322873"/>
                  </a:lnTo>
                  <a:cubicBezTo>
                    <a:pt x="330232" y="350539"/>
                    <a:pt x="317611" y="385027"/>
                    <a:pt x="317611" y="422358"/>
                  </a:cubicBezTo>
                  <a:cubicBezTo>
                    <a:pt x="317611" y="472764"/>
                    <a:pt x="340480" y="518053"/>
                    <a:pt x="376635" y="548088"/>
                  </a:cubicBezTo>
                  <a:lnTo>
                    <a:pt x="26855" y="548088"/>
                  </a:lnTo>
                  <a:cubicBezTo>
                    <a:pt x="12052" y="548088"/>
                    <a:pt x="0" y="536055"/>
                    <a:pt x="0" y="521274"/>
                  </a:cubicBezTo>
                  <a:lnTo>
                    <a:pt x="0" y="473806"/>
                  </a:lnTo>
                  <a:cubicBezTo>
                    <a:pt x="0" y="457983"/>
                    <a:pt x="7212" y="443013"/>
                    <a:pt x="19453" y="432969"/>
                  </a:cubicBezTo>
                  <a:cubicBezTo>
                    <a:pt x="86638" y="377921"/>
                    <a:pt x="159043" y="341443"/>
                    <a:pt x="173751" y="334242"/>
                  </a:cubicBezTo>
                  <a:cubicBezTo>
                    <a:pt x="175365" y="333484"/>
                    <a:pt x="176408" y="331779"/>
                    <a:pt x="176408" y="329884"/>
                  </a:cubicBezTo>
                  <a:lnTo>
                    <a:pt x="176408" y="278720"/>
                  </a:lnTo>
                  <a:cubicBezTo>
                    <a:pt x="168437" y="265076"/>
                    <a:pt x="163313" y="250675"/>
                    <a:pt x="161320" y="237694"/>
                  </a:cubicBezTo>
                  <a:cubicBezTo>
                    <a:pt x="155627" y="237221"/>
                    <a:pt x="148035" y="229072"/>
                    <a:pt x="139969" y="200458"/>
                  </a:cubicBezTo>
                  <a:cubicBezTo>
                    <a:pt x="129531" y="164170"/>
                    <a:pt x="138925" y="156496"/>
                    <a:pt x="148320" y="156211"/>
                  </a:cubicBezTo>
                  <a:cubicBezTo>
                    <a:pt x="147371" y="153085"/>
                    <a:pt x="146612" y="149863"/>
                    <a:pt x="146042" y="146736"/>
                  </a:cubicBezTo>
                  <a:cubicBezTo>
                    <a:pt x="142436" y="128450"/>
                    <a:pt x="141487" y="111396"/>
                    <a:pt x="145758" y="95099"/>
                  </a:cubicBezTo>
                  <a:cubicBezTo>
                    <a:pt x="150787" y="73212"/>
                    <a:pt x="162744" y="55684"/>
                    <a:pt x="176029" y="42135"/>
                  </a:cubicBezTo>
                  <a:cubicBezTo>
                    <a:pt x="184379" y="33134"/>
                    <a:pt x="193869" y="25459"/>
                    <a:pt x="203928" y="19017"/>
                  </a:cubicBezTo>
                  <a:cubicBezTo>
                    <a:pt x="212183" y="13332"/>
                    <a:pt x="221293" y="8405"/>
                    <a:pt x="231162" y="5089"/>
                  </a:cubicBezTo>
                  <a:cubicBezTo>
                    <a:pt x="238849" y="2625"/>
                    <a:pt x="247105" y="825"/>
                    <a:pt x="255835" y="446"/>
                  </a:cubicBezTo>
                  <a:close/>
                </a:path>
              </a:pathLst>
            </a:custGeom>
            <a:solidFill>
              <a:schemeClr val="bg1"/>
            </a:solidFill>
            <a:ln>
              <a:noFill/>
            </a:ln>
          </p:spPr>
          <p:txBody>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p>
          </p:txBody>
        </p:sp>
      </p:grpSp>
      <p:grpSp>
        <p:nvGrpSpPr>
          <p:cNvPr id="7" name="îŝļíḍê">
            <a:extLst>
              <a:ext uri="{FF2B5EF4-FFF2-40B4-BE49-F238E27FC236}">
                <a16:creationId xmlns:a16="http://schemas.microsoft.com/office/drawing/2014/main" id="{E830412E-2825-47A5-B746-080F0BFC3CF5}"/>
              </a:ext>
            </a:extLst>
          </p:cNvPr>
          <p:cNvGrpSpPr/>
          <p:nvPr/>
        </p:nvGrpSpPr>
        <p:grpSpPr>
          <a:xfrm>
            <a:off x="887176" y="3933131"/>
            <a:ext cx="1238250" cy="1238250"/>
            <a:chOff x="4498403" y="2983026"/>
            <a:chExt cx="914400" cy="914400"/>
          </a:xfrm>
        </p:grpSpPr>
        <p:sp>
          <p:nvSpPr>
            <p:cNvPr id="8" name="íṡ1íḋè">
              <a:extLst>
                <a:ext uri="{FF2B5EF4-FFF2-40B4-BE49-F238E27FC236}">
                  <a16:creationId xmlns:a16="http://schemas.microsoft.com/office/drawing/2014/main" id="{7CA5A986-F5C5-4889-A85B-DB6AE6D730E3}"/>
                </a:ext>
              </a:extLst>
            </p:cNvPr>
            <p:cNvSpPr/>
            <p:nvPr/>
          </p:nvSpPr>
          <p:spPr>
            <a:xfrm>
              <a:off x="4498403" y="2983026"/>
              <a:ext cx="914400" cy="914400"/>
            </a:xfrm>
            <a:prstGeom prst="ellipse">
              <a:avLst/>
            </a:prstGeom>
            <a:solidFill>
              <a:srgbClr val="39445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lang="en-US"/>
            </a:p>
          </p:txBody>
        </p:sp>
        <p:sp>
          <p:nvSpPr>
            <p:cNvPr id="9" name="îsḻïḋè">
              <a:extLst>
                <a:ext uri="{FF2B5EF4-FFF2-40B4-BE49-F238E27FC236}">
                  <a16:creationId xmlns:a16="http://schemas.microsoft.com/office/drawing/2014/main" id="{63E6D70D-CBAD-48CC-B1A2-ED8AD0AADCE2}"/>
                </a:ext>
              </a:extLst>
            </p:cNvPr>
            <p:cNvSpPr/>
            <p:nvPr/>
          </p:nvSpPr>
          <p:spPr bwMode="auto">
            <a:xfrm>
              <a:off x="4733787" y="3218667"/>
              <a:ext cx="443632" cy="443116"/>
            </a:xfrm>
            <a:custGeom>
              <a:gdLst>
                <a:gd fmla="*/ 177038 w 607145" name="connsiteX0"/>
                <a:gd fmla="*/ 452889 h 606439" name="connsiteY0"/>
                <a:gd fmla="*/ 285367 w 607145" name="connsiteX1"/>
                <a:gd fmla="*/ 593703 h 606439" name="connsiteY1"/>
                <a:gd fmla="*/ 289106 w 607145" name="connsiteX2"/>
                <a:gd fmla="*/ 595925 h 606439" name="connsiteY2"/>
                <a:gd fmla="*/ 82773 w 607145" name="connsiteX3"/>
                <a:gd fmla="*/ 503916 h 606439" name="connsiteY3"/>
                <a:gd fmla="*/ 89538 w 607145" name="connsiteX4"/>
                <a:gd fmla="*/ 498316 h 606439" name="connsiteY4"/>
                <a:gd fmla="*/ 177038 w 607145" name="connsiteX5"/>
                <a:gd fmla="*/ 452889 h 606439" name="connsiteY5"/>
                <a:gd fmla="*/ 288118 w 607145" name="connsiteX6"/>
                <a:gd fmla="*/ 432001 h 606439" name="connsiteY6"/>
                <a:gd fmla="*/ 288118 w 607145" name="connsiteX7"/>
                <a:gd fmla="*/ 568968 h 606439" name="connsiteY7"/>
                <a:gd fmla="*/ 196736 w 607145" name="connsiteX8"/>
                <a:gd fmla="*/ 446400 h 606439" name="connsiteY8"/>
                <a:gd fmla="*/ 288118 w 607145" name="connsiteX9"/>
                <a:gd fmla="*/ 432001 h 606439" name="connsiteY9"/>
                <a:gd fmla="*/ 484035 w 607145" name="connsiteX10"/>
                <a:gd fmla="*/ 411043 h 606439" name="connsiteY10"/>
                <a:gd fmla="*/ 565930 w 607145" name="connsiteX11"/>
                <a:gd fmla="*/ 486394 h 606439" name="connsiteY11"/>
                <a:gd fmla="*/ 607145 w 607145" name="connsiteX12"/>
                <a:gd fmla="*/ 544862 h 606439" name="connsiteY12"/>
                <a:gd fmla="*/ 546881 w 607145" name="connsiteX13"/>
                <a:gd fmla="*/ 606439 h 606439" name="connsiteY13"/>
                <a:gd fmla="*/ 502551 w 607145" name="connsiteX14"/>
                <a:gd fmla="*/ 606439 h 606439" name="connsiteY14"/>
                <a:gd fmla="*/ 500592 w 607145" name="connsiteX15"/>
                <a:gd fmla="*/ 606350 h 606439" name="connsiteY15"/>
                <a:gd fmla="*/ 498812 w 607145" name="connsiteX16"/>
                <a:gd fmla="*/ 606439 h 606439" name="connsiteY16"/>
                <a:gd fmla="*/ 387898 w 607145" name="connsiteX17"/>
                <a:gd fmla="*/ 606439 h 606439" name="connsiteY17"/>
                <a:gd fmla="*/ 323895 w 607145" name="connsiteX18"/>
                <a:gd fmla="*/ 541041 h 606439" name="connsiteY18"/>
                <a:gd fmla="*/ 356030 w 607145" name="connsiteX19"/>
                <a:gd fmla="*/ 484439 h 606439" name="connsiteY19"/>
                <a:gd fmla="*/ 408193 w 607145" name="connsiteX20"/>
                <a:gd fmla="*/ 445253 h 606439" name="connsiteY20"/>
                <a:gd fmla="*/ 417273 w 607145" name="connsiteX21"/>
                <a:gd fmla="*/ 446053 h 606439" name="connsiteY21"/>
                <a:gd fmla="*/ 484035 w 607145" name="connsiteX22"/>
                <a:gd fmla="*/ 411043 h 606439" name="connsiteY22"/>
                <a:gd fmla="*/ 308794 w 607145" name="connsiteX23"/>
                <a:gd fmla="*/ 308230 h 606439" name="connsiteY23"/>
                <a:gd fmla="*/ 596701 w 607145" name="connsiteX24"/>
                <a:gd fmla="*/ 308230 h 606439" name="connsiteY24"/>
                <a:gd fmla="*/ 565463 w 607145" name="connsiteX25"/>
                <a:gd fmla="*/ 431229 h 606439" name="connsiteY25"/>
                <a:gd fmla="*/ 484030 w 607145" name="connsiteX26"/>
                <a:gd fmla="*/ 390525 h 606439" name="connsiteY26"/>
                <a:gd fmla="*/ 408026 w 607145" name="connsiteX27"/>
                <a:gd fmla="*/ 424741 h 606439" name="connsiteY27"/>
                <a:gd fmla="*/ 339053 w 607145" name="connsiteX28"/>
                <a:gd fmla="*/ 471043 h 606439" name="connsiteY28"/>
                <a:gd fmla="*/ 308794 w 607145" name="connsiteX29"/>
                <a:gd fmla="*/ 511035 h 606439" name="connsiteY29"/>
                <a:gd fmla="*/ 164841 w 607145" name="connsiteX30"/>
                <a:gd fmla="*/ 308230 h 606439" name="connsiteY30"/>
                <a:gd fmla="*/ 288119 w 607145" name="connsiteX31"/>
                <a:gd fmla="*/ 308230 h 606439" name="connsiteY31"/>
                <a:gd fmla="*/ 288119 w 607145" name="connsiteX32"/>
                <a:gd fmla="*/ 411461 h 606439" name="connsiteY32"/>
                <a:gd fmla="*/ 188696 w 607145" name="connsiteX33"/>
                <a:gd fmla="*/ 427274 h 606439" name="connsiteY33"/>
                <a:gd fmla="*/ 164841 w 607145" name="connsiteX34"/>
                <a:gd fmla="*/ 308230 h 606439" name="connsiteY34"/>
                <a:gd fmla="*/ 0 w 607145" name="connsiteX35"/>
                <a:gd fmla="*/ 308230 h 606439" name="connsiteY35"/>
                <a:gd fmla="*/ 144307 w 607145" name="connsiteX36"/>
                <a:gd fmla="*/ 308230 h 606439" name="connsiteY36"/>
                <a:gd fmla="*/ 169145 w 607145" name="connsiteX37"/>
                <a:gd fmla="*/ 433864 h 606439" name="connsiteY37"/>
                <a:gd fmla="*/ 77005 w 607145" name="connsiteX38"/>
                <a:gd fmla="*/ 482020 h 606439" name="connsiteY38"/>
                <a:gd fmla="*/ 69082 w 607145" name="connsiteX39"/>
                <a:gd fmla="*/ 488595 h 606439" name="connsiteY39"/>
                <a:gd fmla="*/ 0 w 607145" name="connsiteX40"/>
                <a:gd fmla="*/ 308230 h 606439" name="connsiteY40"/>
                <a:gd fmla="*/ 404568 w 607145" name="connsiteX41"/>
                <a:gd fmla="*/ 159337 h 606439" name="connsiteY41"/>
                <a:gd fmla="*/ 432072 w 607145" name="connsiteX42"/>
                <a:gd fmla="*/ 287695 h 606439" name="connsiteY42"/>
                <a:gd fmla="*/ 308794 w 607145" name="connsiteX43"/>
                <a:gd fmla="*/ 287695 h 606439" name="connsiteY43"/>
                <a:gd fmla="*/ 308794 w 607145" name="connsiteX44"/>
                <a:gd fmla="*/ 174181 h 606439" name="connsiteY44"/>
                <a:gd fmla="*/ 404568 w 607145" name="connsiteX45"/>
                <a:gd fmla="*/ 159337 h 606439" name="connsiteY45"/>
                <a:gd fmla="*/ 192256 w 607145" name="connsiteX46"/>
                <a:gd fmla="*/ 159337 h 606439" name="connsiteY46"/>
                <a:gd fmla="*/ 288119 w 607145" name="connsiteX47"/>
                <a:gd fmla="*/ 174181 h 606439" name="connsiteY47"/>
                <a:gd fmla="*/ 288119 w 607145" name="connsiteX48"/>
                <a:gd fmla="*/ 287695 h 606439" name="connsiteY48"/>
                <a:gd fmla="*/ 164841 w 607145" name="connsiteX49"/>
                <a:gd fmla="*/ 287695 h 606439" name="connsiteY49"/>
                <a:gd fmla="*/ 192256 w 607145" name="connsiteX50"/>
                <a:gd fmla="*/ 159337 h 606439" name="connsiteY50"/>
                <a:gd fmla="*/ 74418 w 607145" name="connsiteX51"/>
                <a:gd fmla="*/ 101050 h 606439" name="connsiteY51"/>
                <a:gd fmla="*/ 83586 w 607145" name="connsiteX52"/>
                <a:gd fmla="*/ 108249 h 606439" name="connsiteY52"/>
                <a:gd fmla="*/ 172603 w 607145" name="connsiteX53"/>
                <a:gd fmla="*/ 152955 h 606439" name="connsiteY53"/>
                <a:gd fmla="*/ 144296 w 607145" name="connsiteX54"/>
                <a:gd fmla="*/ 287695 h 606439" name="connsiteY54"/>
                <a:gd fmla="*/ 0 w 607145" name="connsiteX55"/>
                <a:gd fmla="*/ 287695 h 606439" name="connsiteY55"/>
                <a:gd fmla="*/ 74418 w 607145" name="connsiteX56"/>
                <a:gd fmla="*/ 101050 h 606439" name="connsiteY56"/>
                <a:gd fmla="*/ 522228 w 607145" name="connsiteX57"/>
                <a:gd fmla="*/ 100697 h 606439" name="connsiteY57"/>
                <a:gd fmla="*/ 596913 w 607145" name="connsiteX58"/>
                <a:gd fmla="*/ 287695 h 606439" name="connsiteY58"/>
                <a:gd fmla="*/ 452617 w 607145" name="connsiteX59"/>
                <a:gd fmla="*/ 287695 h 606439" name="connsiteY59"/>
                <a:gd fmla="*/ 424310 w 607145" name="connsiteX60"/>
                <a:gd fmla="*/ 152957 h 606439" name="connsiteY60"/>
                <a:gd fmla="*/ 513326 w 607145" name="connsiteX61"/>
                <a:gd fmla="*/ 108251 h 606439" name="connsiteY61"/>
                <a:gd fmla="*/ 308794 w 607145" name="connsiteX62"/>
                <a:gd fmla="*/ 26956 h 606439" name="connsiteY62"/>
                <a:gd fmla="*/ 396013 w 607145" name="connsiteX63"/>
                <a:gd fmla="*/ 140402 h 606439" name="connsiteY63"/>
                <a:gd fmla="*/ 308794 w 607145" name="connsiteX64"/>
                <a:gd fmla="*/ 153550 h 606439" name="connsiteY64"/>
                <a:gd fmla="*/ 288119 w 607145" name="connsiteX65"/>
                <a:gd fmla="*/ 26956 h 606439" name="connsiteY65"/>
                <a:gd fmla="*/ 288119 w 607145" name="connsiteX66"/>
                <a:gd fmla="*/ 153550 h 606439" name="connsiteY66"/>
                <a:gd fmla="*/ 200900 w 607145" name="connsiteX67"/>
                <a:gd fmla="*/ 140402 h 606439" name="connsiteY67"/>
                <a:gd fmla="*/ 288119 w 607145" name="connsiteX68"/>
                <a:gd fmla="*/ 26956 h 606439" name="connsiteY68"/>
                <a:gd fmla="*/ 317031 w 607145" name="connsiteX69"/>
                <a:gd fmla="*/ 353 h 606439" name="connsiteY69"/>
                <a:gd fmla="*/ 508071 w 607145" name="connsiteX70"/>
                <a:gd fmla="*/ 85739 h 606439" name="connsiteY70"/>
                <a:gd fmla="*/ 501216 w 607145" name="connsiteX71"/>
                <a:gd fmla="*/ 91603 h 606439" name="connsiteY71"/>
                <a:gd fmla="*/ 415934 w 607145" name="connsiteX72"/>
                <a:gd fmla="*/ 134074 h 606439" name="connsiteY72"/>
                <a:gd fmla="*/ 313381 w 607145" name="connsiteX73"/>
                <a:gd fmla="*/ 3818 h 606439" name="connsiteY73"/>
                <a:gd fmla="*/ 287696 w 607145" name="connsiteX74"/>
                <a:gd fmla="*/ 0 h 606439" name="connsiteY74"/>
                <a:gd fmla="*/ 285382 w 607145" name="connsiteX75"/>
                <a:gd fmla="*/ 2222 h 606439" name="connsiteY75"/>
                <a:gd fmla="*/ 180962 w 607145" name="connsiteX76"/>
                <a:gd fmla="*/ 134215 h 606439" name="connsiteY76"/>
                <a:gd fmla="*/ 95682 w 607145" name="connsiteX77"/>
                <a:gd fmla="*/ 91639 h 606439" name="connsiteY77"/>
                <a:gd fmla="*/ 88560 w 607145" name="connsiteX78"/>
                <a:gd fmla="*/ 86040 h 606439" name="connsiteY78"/>
                <a:gd fmla="*/ 287696 w 607145" name="connsiteX79"/>
                <a:gd fmla="*/ 0 h 606439" name="connsiteY7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b="b" l="l" r="r" t="t"/>
              <a:pathLst>
                <a:path h="606439" w="607145">
                  <a:moveTo>
                    <a:pt x="177038" y="452889"/>
                  </a:moveTo>
                  <a:cubicBezTo>
                    <a:pt x="201161" y="506850"/>
                    <a:pt x="237834" y="555210"/>
                    <a:pt x="285367" y="593703"/>
                  </a:cubicBezTo>
                  <a:lnTo>
                    <a:pt x="289106" y="595925"/>
                  </a:lnTo>
                  <a:cubicBezTo>
                    <a:pt x="208193" y="593436"/>
                    <a:pt x="135202" y="558588"/>
                    <a:pt x="82773" y="503916"/>
                  </a:cubicBezTo>
                  <a:lnTo>
                    <a:pt x="89538" y="498316"/>
                  </a:lnTo>
                  <a:cubicBezTo>
                    <a:pt x="116776" y="478936"/>
                    <a:pt x="146151" y="463913"/>
                    <a:pt x="177038" y="452889"/>
                  </a:cubicBezTo>
                  <a:close/>
                  <a:moveTo>
                    <a:pt x="288118" y="432001"/>
                  </a:moveTo>
                  <a:lnTo>
                    <a:pt x="288118" y="568968"/>
                  </a:lnTo>
                  <a:cubicBezTo>
                    <a:pt x="248700" y="534571"/>
                    <a:pt x="217735" y="492796"/>
                    <a:pt x="196736" y="446400"/>
                  </a:cubicBezTo>
                  <a:cubicBezTo>
                    <a:pt x="226188" y="437690"/>
                    <a:pt x="256886" y="432890"/>
                    <a:pt x="288118" y="432001"/>
                  </a:cubicBezTo>
                  <a:close/>
                  <a:moveTo>
                    <a:pt x="484035" y="411043"/>
                  </a:moveTo>
                  <a:cubicBezTo>
                    <a:pt x="526318" y="411043"/>
                    <a:pt x="561569" y="444187"/>
                    <a:pt x="565930" y="486394"/>
                  </a:cubicBezTo>
                  <a:cubicBezTo>
                    <a:pt x="590232" y="494746"/>
                    <a:pt x="607145" y="518116"/>
                    <a:pt x="607145" y="544862"/>
                  </a:cubicBezTo>
                  <a:cubicBezTo>
                    <a:pt x="607145" y="578805"/>
                    <a:pt x="580173" y="606439"/>
                    <a:pt x="546881" y="606439"/>
                  </a:cubicBezTo>
                  <a:lnTo>
                    <a:pt x="502551" y="606439"/>
                  </a:lnTo>
                  <a:cubicBezTo>
                    <a:pt x="501839" y="606439"/>
                    <a:pt x="501216" y="606350"/>
                    <a:pt x="500592" y="606350"/>
                  </a:cubicBezTo>
                  <a:cubicBezTo>
                    <a:pt x="500147" y="606350"/>
                    <a:pt x="499435" y="606439"/>
                    <a:pt x="498812" y="606439"/>
                  </a:cubicBezTo>
                  <a:lnTo>
                    <a:pt x="387898" y="606439"/>
                  </a:lnTo>
                  <a:cubicBezTo>
                    <a:pt x="352647" y="606439"/>
                    <a:pt x="323895" y="577028"/>
                    <a:pt x="323895" y="541041"/>
                  </a:cubicBezTo>
                  <a:cubicBezTo>
                    <a:pt x="323895" y="517760"/>
                    <a:pt x="336357" y="496079"/>
                    <a:pt x="356030" y="484439"/>
                  </a:cubicBezTo>
                  <a:cubicBezTo>
                    <a:pt x="363062" y="461425"/>
                    <a:pt x="384337" y="445253"/>
                    <a:pt x="408193" y="445253"/>
                  </a:cubicBezTo>
                  <a:cubicBezTo>
                    <a:pt x="411220" y="445253"/>
                    <a:pt x="414247" y="445520"/>
                    <a:pt x="417273" y="446053"/>
                  </a:cubicBezTo>
                  <a:cubicBezTo>
                    <a:pt x="432673" y="424283"/>
                    <a:pt x="457598" y="411043"/>
                    <a:pt x="484035" y="411043"/>
                  </a:cubicBezTo>
                  <a:close/>
                  <a:moveTo>
                    <a:pt x="308794" y="308230"/>
                  </a:moveTo>
                  <a:lnTo>
                    <a:pt x="596701" y="308230"/>
                  </a:lnTo>
                  <a:cubicBezTo>
                    <a:pt x="595188" y="351422"/>
                    <a:pt x="584597" y="393103"/>
                    <a:pt x="565463" y="431229"/>
                  </a:cubicBezTo>
                  <a:cubicBezTo>
                    <a:pt x="546595" y="406344"/>
                    <a:pt x="517048" y="390525"/>
                    <a:pt x="484030" y="390525"/>
                  </a:cubicBezTo>
                  <a:cubicBezTo>
                    <a:pt x="455106" y="390525"/>
                    <a:pt x="427428" y="403145"/>
                    <a:pt x="408026" y="424741"/>
                  </a:cubicBezTo>
                  <a:cubicBezTo>
                    <a:pt x="378123" y="424741"/>
                    <a:pt x="350801" y="443404"/>
                    <a:pt x="339053" y="471043"/>
                  </a:cubicBezTo>
                  <a:cubicBezTo>
                    <a:pt x="325170" y="481086"/>
                    <a:pt x="314668" y="495127"/>
                    <a:pt x="308794" y="511035"/>
                  </a:cubicBezTo>
                  <a:close/>
                  <a:moveTo>
                    <a:pt x="164841" y="308230"/>
                  </a:moveTo>
                  <a:lnTo>
                    <a:pt x="288119" y="308230"/>
                  </a:lnTo>
                  <a:lnTo>
                    <a:pt x="288119" y="411461"/>
                  </a:lnTo>
                  <a:cubicBezTo>
                    <a:pt x="254117" y="412349"/>
                    <a:pt x="220739" y="417591"/>
                    <a:pt x="188696" y="427274"/>
                  </a:cubicBezTo>
                  <a:cubicBezTo>
                    <a:pt x="174187" y="389695"/>
                    <a:pt x="165998" y="349540"/>
                    <a:pt x="164841" y="308230"/>
                  </a:cubicBezTo>
                  <a:close/>
                  <a:moveTo>
                    <a:pt x="0" y="308230"/>
                  </a:moveTo>
                  <a:lnTo>
                    <a:pt x="144307" y="308230"/>
                  </a:lnTo>
                  <a:cubicBezTo>
                    <a:pt x="145465" y="351855"/>
                    <a:pt x="153922" y="394148"/>
                    <a:pt x="169145" y="433864"/>
                  </a:cubicBezTo>
                  <a:cubicBezTo>
                    <a:pt x="136829" y="445592"/>
                    <a:pt x="105760" y="461496"/>
                    <a:pt x="77005" y="482020"/>
                  </a:cubicBezTo>
                  <a:lnTo>
                    <a:pt x="69082" y="488595"/>
                  </a:lnTo>
                  <a:cubicBezTo>
                    <a:pt x="27864" y="439372"/>
                    <a:pt x="2404" y="376733"/>
                    <a:pt x="0" y="308230"/>
                  </a:cubicBezTo>
                  <a:close/>
                  <a:moveTo>
                    <a:pt x="404568" y="159337"/>
                  </a:moveTo>
                  <a:cubicBezTo>
                    <a:pt x="421391" y="199604"/>
                    <a:pt x="430826" y="242983"/>
                    <a:pt x="432072" y="287695"/>
                  </a:cubicBezTo>
                  <a:lnTo>
                    <a:pt x="308794" y="287695"/>
                  </a:lnTo>
                  <a:lnTo>
                    <a:pt x="308794" y="174181"/>
                  </a:lnTo>
                  <a:cubicBezTo>
                    <a:pt x="341460" y="173293"/>
                    <a:pt x="373682" y="168315"/>
                    <a:pt x="404568" y="159337"/>
                  </a:cubicBezTo>
                  <a:close/>
                  <a:moveTo>
                    <a:pt x="192256" y="159337"/>
                  </a:moveTo>
                  <a:cubicBezTo>
                    <a:pt x="223231" y="168315"/>
                    <a:pt x="255364" y="173293"/>
                    <a:pt x="288119" y="174181"/>
                  </a:cubicBezTo>
                  <a:lnTo>
                    <a:pt x="288119" y="287695"/>
                  </a:lnTo>
                  <a:lnTo>
                    <a:pt x="164841" y="287695"/>
                  </a:lnTo>
                  <a:cubicBezTo>
                    <a:pt x="166087" y="242983"/>
                    <a:pt x="175433" y="199604"/>
                    <a:pt x="192256" y="159337"/>
                  </a:cubicBezTo>
                  <a:close/>
                  <a:moveTo>
                    <a:pt x="74418" y="101050"/>
                  </a:moveTo>
                  <a:lnTo>
                    <a:pt x="83586" y="108249"/>
                  </a:lnTo>
                  <a:cubicBezTo>
                    <a:pt x="111360" y="127269"/>
                    <a:pt x="141269" y="142023"/>
                    <a:pt x="172603" y="152955"/>
                  </a:cubicBezTo>
                  <a:cubicBezTo>
                    <a:pt x="155156" y="195261"/>
                    <a:pt x="145542" y="240767"/>
                    <a:pt x="144296" y="287695"/>
                  </a:cubicBezTo>
                  <a:lnTo>
                    <a:pt x="0" y="287695"/>
                  </a:lnTo>
                  <a:cubicBezTo>
                    <a:pt x="2492" y="216325"/>
                    <a:pt x="30088" y="151266"/>
                    <a:pt x="74418" y="101050"/>
                  </a:cubicBezTo>
                  <a:close/>
                  <a:moveTo>
                    <a:pt x="522228" y="100697"/>
                  </a:moveTo>
                  <a:cubicBezTo>
                    <a:pt x="566647" y="150912"/>
                    <a:pt x="594421" y="216148"/>
                    <a:pt x="596913" y="287695"/>
                  </a:cubicBezTo>
                  <a:lnTo>
                    <a:pt x="452617" y="287695"/>
                  </a:lnTo>
                  <a:cubicBezTo>
                    <a:pt x="451371" y="240768"/>
                    <a:pt x="441757" y="195262"/>
                    <a:pt x="424310" y="152957"/>
                  </a:cubicBezTo>
                  <a:cubicBezTo>
                    <a:pt x="455644" y="142025"/>
                    <a:pt x="485553" y="127271"/>
                    <a:pt x="513326" y="108251"/>
                  </a:cubicBezTo>
                  <a:close/>
                  <a:moveTo>
                    <a:pt x="308794" y="26956"/>
                  </a:moveTo>
                  <a:cubicBezTo>
                    <a:pt x="345640" y="59026"/>
                    <a:pt x="375098" y="97671"/>
                    <a:pt x="396013" y="140402"/>
                  </a:cubicBezTo>
                  <a:cubicBezTo>
                    <a:pt x="367800" y="148308"/>
                    <a:pt x="338520" y="152750"/>
                    <a:pt x="308794" y="153550"/>
                  </a:cubicBezTo>
                  <a:close/>
                  <a:moveTo>
                    <a:pt x="288119" y="26956"/>
                  </a:moveTo>
                  <a:lnTo>
                    <a:pt x="288119" y="153550"/>
                  </a:lnTo>
                  <a:cubicBezTo>
                    <a:pt x="258393" y="152750"/>
                    <a:pt x="229113" y="148308"/>
                    <a:pt x="200900" y="140402"/>
                  </a:cubicBezTo>
                  <a:cubicBezTo>
                    <a:pt x="221726" y="97760"/>
                    <a:pt x="251184" y="59204"/>
                    <a:pt x="288119" y="26956"/>
                  </a:cubicBezTo>
                  <a:close/>
                  <a:moveTo>
                    <a:pt x="317031" y="353"/>
                  </a:moveTo>
                  <a:cubicBezTo>
                    <a:pt x="391275" y="4973"/>
                    <a:pt x="458219" y="36693"/>
                    <a:pt x="508071" y="85739"/>
                  </a:cubicBezTo>
                  <a:lnTo>
                    <a:pt x="501216" y="91603"/>
                  </a:lnTo>
                  <a:cubicBezTo>
                    <a:pt x="474599" y="109729"/>
                    <a:pt x="445934" y="123767"/>
                    <a:pt x="415934" y="134074"/>
                  </a:cubicBezTo>
                  <a:cubicBezTo>
                    <a:pt x="392165" y="84406"/>
                    <a:pt x="357447" y="39892"/>
                    <a:pt x="313381" y="3818"/>
                  </a:cubicBezTo>
                  <a:close/>
                  <a:moveTo>
                    <a:pt x="287696" y="0"/>
                  </a:moveTo>
                  <a:lnTo>
                    <a:pt x="285382" y="2222"/>
                  </a:lnTo>
                  <a:cubicBezTo>
                    <a:pt x="240427" y="38575"/>
                    <a:pt x="205086" y="83729"/>
                    <a:pt x="180962" y="134215"/>
                  </a:cubicBezTo>
                  <a:cubicBezTo>
                    <a:pt x="150873" y="123815"/>
                    <a:pt x="122209" y="109772"/>
                    <a:pt x="95682" y="91639"/>
                  </a:cubicBezTo>
                  <a:lnTo>
                    <a:pt x="88560" y="86040"/>
                  </a:lnTo>
                  <a:cubicBezTo>
                    <a:pt x="140102" y="35109"/>
                    <a:pt x="210160" y="2755"/>
                    <a:pt x="287696" y="0"/>
                  </a:cubicBezTo>
                  <a:close/>
                </a:path>
              </a:pathLst>
            </a:custGeom>
            <a:solidFill>
              <a:schemeClr val="bg1"/>
            </a:solidFill>
            <a:ln>
              <a:noFill/>
            </a:ln>
          </p:spPr>
          <p:txBody>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p>
          </p:txBody>
        </p:sp>
      </p:grpSp>
      <p:grpSp>
        <p:nvGrpSpPr>
          <p:cNvPr id="10" name="íṡ1íḋê">
            <a:extLst>
              <a:ext uri="{FF2B5EF4-FFF2-40B4-BE49-F238E27FC236}">
                <a16:creationId xmlns:a16="http://schemas.microsoft.com/office/drawing/2014/main" id="{8FC0C9B5-3F33-4195-B4B1-D1A07BD711F2}"/>
              </a:ext>
            </a:extLst>
          </p:cNvPr>
          <p:cNvGrpSpPr/>
          <p:nvPr/>
        </p:nvGrpSpPr>
        <p:grpSpPr>
          <a:xfrm>
            <a:off x="6707949" y="1563340"/>
            <a:ext cx="1238250" cy="1238250"/>
            <a:chOff x="4498403" y="2983026"/>
            <a:chExt cx="914400" cy="914400"/>
          </a:xfrm>
        </p:grpSpPr>
        <p:sp>
          <p:nvSpPr>
            <p:cNvPr id="11" name="íŝḷíḑê">
              <a:extLst>
                <a:ext uri="{FF2B5EF4-FFF2-40B4-BE49-F238E27FC236}">
                  <a16:creationId xmlns:a16="http://schemas.microsoft.com/office/drawing/2014/main" id="{04C478F3-5931-4802-A869-71B81A1A8624}"/>
                </a:ext>
              </a:extLst>
            </p:cNvPr>
            <p:cNvSpPr/>
            <p:nvPr/>
          </p:nvSpPr>
          <p:spPr>
            <a:xfrm>
              <a:off x="4498403" y="2983026"/>
              <a:ext cx="914400" cy="914400"/>
            </a:xfrm>
            <a:prstGeom prst="ellipse">
              <a:avLst/>
            </a:prstGeom>
            <a:solidFill>
              <a:srgbClr val="39445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lang="en-US"/>
            </a:p>
          </p:txBody>
        </p:sp>
        <p:sp>
          <p:nvSpPr>
            <p:cNvPr id="12" name="ï$1ïḑé">
              <a:extLst>
                <a:ext uri="{FF2B5EF4-FFF2-40B4-BE49-F238E27FC236}">
                  <a16:creationId xmlns:a16="http://schemas.microsoft.com/office/drawing/2014/main" id="{43991AE4-D8C8-4AB9-8F38-97A3C0C765B4}"/>
                </a:ext>
              </a:extLst>
            </p:cNvPr>
            <p:cNvSpPr/>
            <p:nvPr/>
          </p:nvSpPr>
          <p:spPr bwMode="auto">
            <a:xfrm>
              <a:off x="4733787" y="3271729"/>
              <a:ext cx="443632" cy="336992"/>
            </a:xfrm>
            <a:custGeom>
              <a:gdLst>
                <a:gd fmla="*/ 2664 w 2711" name="T0"/>
                <a:gd fmla="*/ 1581 h 2062" name="T1"/>
                <a:gd fmla="*/ 909 w 2711" name="T2"/>
                <a:gd fmla="*/ 1581 h 2062" name="T3"/>
                <a:gd fmla="*/ 861 w 2711" name="T4"/>
                <a:gd fmla="*/ 1534 h 2062" name="T5"/>
                <a:gd fmla="*/ 861 w 2711" name="T6"/>
                <a:gd fmla="*/ 434 h 2062" name="T7"/>
                <a:gd fmla="*/ 909 w 2711" name="T8"/>
                <a:gd fmla="*/ 386 h 2062" name="T9"/>
                <a:gd fmla="*/ 2664 w 2711" name="T10"/>
                <a:gd fmla="*/ 386 h 2062" name="T11"/>
                <a:gd fmla="*/ 2711 w 2711" name="T12"/>
                <a:gd fmla="*/ 434 h 2062" name="T13"/>
                <a:gd fmla="*/ 2711 w 2711" name="T14"/>
                <a:gd fmla="*/ 1534 h 2062" name="T15"/>
                <a:gd fmla="*/ 2664 w 2711" name="T16"/>
                <a:gd fmla="*/ 1581 h 2062" name="T17"/>
                <a:gd fmla="*/ 2177 w 2711" name="T18"/>
                <a:gd fmla="*/ 1928 h 2062" name="T19"/>
                <a:gd fmla="*/ 2000 w 2711" name="T20"/>
                <a:gd fmla="*/ 1928 h 2062" name="T21"/>
                <a:gd fmla="*/ 2000 w 2711" name="T22"/>
                <a:gd fmla="*/ 1715 h 2062" name="T23"/>
                <a:gd fmla="*/ 1573 w 2711" name="T24"/>
                <a:gd fmla="*/ 1715 h 2062" name="T25"/>
                <a:gd fmla="*/ 1573 w 2711" name="T26"/>
                <a:gd fmla="*/ 1928 h 2062" name="T27"/>
                <a:gd fmla="*/ 1395 w 2711" name="T28"/>
                <a:gd fmla="*/ 1928 h 2062" name="T29"/>
                <a:gd fmla="*/ 1329 w 2711" name="T30"/>
                <a:gd fmla="*/ 1995 h 2062" name="T31"/>
                <a:gd fmla="*/ 1395 w 2711" name="T32"/>
                <a:gd fmla="*/ 2062 h 2062" name="T33"/>
                <a:gd fmla="*/ 1640 w 2711" name="T34"/>
                <a:gd fmla="*/ 2062 h 2062" name="T35"/>
                <a:gd fmla="*/ 1933 w 2711" name="T36"/>
                <a:gd fmla="*/ 2062 h 2062" name="T37"/>
                <a:gd fmla="*/ 2177 w 2711" name="T38"/>
                <a:gd fmla="*/ 2062 h 2062" name="T39"/>
                <a:gd fmla="*/ 2244 w 2711" name="T40"/>
                <a:gd fmla="*/ 1995 h 2062" name="T41"/>
                <a:gd fmla="*/ 2177 w 2711" name="T42"/>
                <a:gd fmla="*/ 1928 h 2062" name="T43"/>
                <a:gd fmla="*/ 1065 w 2711" name="T44"/>
                <a:gd fmla="*/ 253 h 2062" name="T45"/>
                <a:gd fmla="*/ 909 w 2711" name="T46"/>
                <a:gd fmla="*/ 253 h 2062" name="T47"/>
                <a:gd fmla="*/ 880 w 2711" name="T48"/>
                <a:gd fmla="*/ 255 h 2062" name="T49"/>
                <a:gd fmla="*/ 863 w 2711" name="T50"/>
                <a:gd fmla="*/ 253 h 2062" name="T51"/>
                <a:gd fmla="*/ 201 w 2711" name="T52"/>
                <a:gd fmla="*/ 253 h 2062" name="T53"/>
                <a:gd fmla="*/ 135 w 2711" name="T54"/>
                <a:gd fmla="*/ 320 h 2062" name="T55"/>
                <a:gd fmla="*/ 201 w 2711" name="T56"/>
                <a:gd fmla="*/ 386 h 2062" name="T57"/>
                <a:gd fmla="*/ 735 w 2711" name="T58"/>
                <a:gd fmla="*/ 386 h 2062" name="T59"/>
                <a:gd fmla="*/ 728 w 2711" name="T60"/>
                <a:gd fmla="*/ 434 h 2062" name="T61"/>
                <a:gd fmla="*/ 728 w 2711" name="T62"/>
                <a:gd fmla="*/ 558 h 2062" name="T63"/>
                <a:gd fmla="*/ 201 w 2711" name="T64"/>
                <a:gd fmla="*/ 558 h 2062" name="T65"/>
                <a:gd fmla="*/ 135 w 2711" name="T66"/>
                <a:gd fmla="*/ 624 h 2062" name="T67"/>
                <a:gd fmla="*/ 201 w 2711" name="T68"/>
                <a:gd fmla="*/ 691 h 2062" name="T69"/>
                <a:gd fmla="*/ 728 w 2711" name="T70"/>
                <a:gd fmla="*/ 691 h 2062" name="T71"/>
                <a:gd fmla="*/ 728 w 2711" name="T72"/>
                <a:gd fmla="*/ 863 h 2062" name="T73"/>
                <a:gd fmla="*/ 201 w 2711" name="T74"/>
                <a:gd fmla="*/ 863 h 2062" name="T75"/>
                <a:gd fmla="*/ 135 w 2711" name="T76"/>
                <a:gd fmla="*/ 929 h 2062" name="T77"/>
                <a:gd fmla="*/ 201 w 2711" name="T78"/>
                <a:gd fmla="*/ 996 h 2062" name="T79"/>
                <a:gd fmla="*/ 728 w 2711" name="T80"/>
                <a:gd fmla="*/ 996 h 2062" name="T81"/>
                <a:gd fmla="*/ 728 w 2711" name="T82"/>
                <a:gd fmla="*/ 1534 h 2062" name="T83"/>
                <a:gd fmla="*/ 909 w 2711" name="T84"/>
                <a:gd fmla="*/ 1715 h 2062" name="T85"/>
                <a:gd fmla="*/ 1065 w 2711" name="T86"/>
                <a:gd fmla="*/ 1715 h 2062" name="T87"/>
                <a:gd fmla="*/ 1065 w 2711" name="T88"/>
                <a:gd fmla="*/ 1995 h 2062" name="T89"/>
                <a:gd fmla="*/ 998 w 2711" name="T90"/>
                <a:gd fmla="*/ 2062 h 2062" name="T91"/>
                <a:gd fmla="*/ 67 w 2711" name="T92"/>
                <a:gd fmla="*/ 2062 h 2062" name="T93"/>
                <a:gd fmla="*/ 0 w 2711" name="T94"/>
                <a:gd fmla="*/ 1995 h 2062" name="T95"/>
                <a:gd fmla="*/ 0 w 2711" name="T96"/>
                <a:gd fmla="*/ 66 h 2062" name="T97"/>
                <a:gd fmla="*/ 67 w 2711" name="T98"/>
                <a:gd fmla="*/ 0 h 2062" name="T99"/>
                <a:gd fmla="*/ 998 w 2711" name="T100"/>
                <a:gd fmla="*/ 0 h 2062" name="T101"/>
                <a:gd fmla="*/ 1065 w 2711" name="T102"/>
                <a:gd fmla="*/ 66 h 2062" name="T103"/>
                <a:gd fmla="*/ 1065 w 2711" name="T104"/>
                <a:gd fmla="*/ 253 h 2062" name="T105"/>
                <a:gd fmla="*/ 430 w 2711" name="T106"/>
                <a:gd fmla="*/ 1569 h 2062" name="T107"/>
                <a:gd fmla="*/ 532 w 2711" name="T108"/>
                <a:gd fmla="*/ 1672 h 2062" name="T109"/>
                <a:gd fmla="*/ 635 w 2711" name="T110"/>
                <a:gd fmla="*/ 1569 h 2062" name="T111"/>
                <a:gd fmla="*/ 532 w 2711" name="T112"/>
                <a:gd fmla="*/ 1466 h 2062" name="T113"/>
                <a:gd fmla="*/ 430 w 2711" name="T114"/>
                <a:gd fmla="*/ 1569 h 2062"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2062" w="2711">
                  <a:moveTo>
                    <a:pt x="2664" y="1581"/>
                  </a:moveTo>
                  <a:lnTo>
                    <a:pt x="909" y="1581"/>
                  </a:lnTo>
                  <a:cubicBezTo>
                    <a:pt x="883" y="1581"/>
                    <a:pt x="861" y="1560"/>
                    <a:pt x="861" y="1534"/>
                  </a:cubicBezTo>
                  <a:lnTo>
                    <a:pt x="861" y="434"/>
                  </a:lnTo>
                  <a:cubicBezTo>
                    <a:pt x="861" y="407"/>
                    <a:pt x="883" y="386"/>
                    <a:pt x="909" y="386"/>
                  </a:cubicBezTo>
                  <a:lnTo>
                    <a:pt x="2664" y="386"/>
                  </a:lnTo>
                  <a:cubicBezTo>
                    <a:pt x="2690" y="386"/>
                    <a:pt x="2711" y="408"/>
                    <a:pt x="2711" y="434"/>
                  </a:cubicBezTo>
                  <a:lnTo>
                    <a:pt x="2711" y="1534"/>
                  </a:lnTo>
                  <a:cubicBezTo>
                    <a:pt x="2711" y="1560"/>
                    <a:pt x="2690" y="1581"/>
                    <a:pt x="2664" y="1581"/>
                  </a:cubicBezTo>
                  <a:close/>
                  <a:moveTo>
                    <a:pt x="2177" y="1928"/>
                  </a:moveTo>
                  <a:lnTo>
                    <a:pt x="2000" y="1928"/>
                  </a:lnTo>
                  <a:lnTo>
                    <a:pt x="2000" y="1715"/>
                  </a:lnTo>
                  <a:lnTo>
                    <a:pt x="1573" y="1715"/>
                  </a:lnTo>
                  <a:lnTo>
                    <a:pt x="1573" y="1928"/>
                  </a:lnTo>
                  <a:lnTo>
                    <a:pt x="1395" y="1928"/>
                  </a:lnTo>
                  <a:cubicBezTo>
                    <a:pt x="1358" y="1928"/>
                    <a:pt x="1329" y="1958"/>
                    <a:pt x="1329" y="1995"/>
                  </a:cubicBezTo>
                  <a:cubicBezTo>
                    <a:pt x="1329" y="2032"/>
                    <a:pt x="1358" y="2062"/>
                    <a:pt x="1395" y="2062"/>
                  </a:cubicBezTo>
                  <a:lnTo>
                    <a:pt x="1640" y="2062"/>
                  </a:lnTo>
                  <a:lnTo>
                    <a:pt x="1933" y="2062"/>
                  </a:lnTo>
                  <a:lnTo>
                    <a:pt x="2177" y="2062"/>
                  </a:lnTo>
                  <a:cubicBezTo>
                    <a:pt x="2214" y="2062"/>
                    <a:pt x="2244" y="2032"/>
                    <a:pt x="2244" y="1995"/>
                  </a:cubicBezTo>
                  <a:cubicBezTo>
                    <a:pt x="2244" y="1958"/>
                    <a:pt x="2214" y="1928"/>
                    <a:pt x="2177" y="1928"/>
                  </a:cubicBezTo>
                  <a:close/>
                  <a:moveTo>
                    <a:pt x="1065" y="253"/>
                  </a:moveTo>
                  <a:lnTo>
                    <a:pt x="909" y="253"/>
                  </a:lnTo>
                  <a:cubicBezTo>
                    <a:pt x="899" y="253"/>
                    <a:pt x="890" y="254"/>
                    <a:pt x="880" y="255"/>
                  </a:cubicBezTo>
                  <a:cubicBezTo>
                    <a:pt x="875" y="254"/>
                    <a:pt x="869" y="253"/>
                    <a:pt x="863" y="253"/>
                  </a:cubicBezTo>
                  <a:lnTo>
                    <a:pt x="201" y="253"/>
                  </a:lnTo>
                  <a:cubicBezTo>
                    <a:pt x="164" y="253"/>
                    <a:pt x="135" y="283"/>
                    <a:pt x="135" y="320"/>
                  </a:cubicBezTo>
                  <a:cubicBezTo>
                    <a:pt x="135" y="356"/>
                    <a:pt x="164" y="386"/>
                    <a:pt x="201" y="386"/>
                  </a:cubicBezTo>
                  <a:lnTo>
                    <a:pt x="735" y="386"/>
                  </a:lnTo>
                  <a:cubicBezTo>
                    <a:pt x="730" y="401"/>
                    <a:pt x="728" y="417"/>
                    <a:pt x="728" y="434"/>
                  </a:cubicBezTo>
                  <a:lnTo>
                    <a:pt x="728" y="558"/>
                  </a:lnTo>
                  <a:lnTo>
                    <a:pt x="201" y="558"/>
                  </a:lnTo>
                  <a:cubicBezTo>
                    <a:pt x="164" y="558"/>
                    <a:pt x="135" y="588"/>
                    <a:pt x="135" y="624"/>
                  </a:cubicBezTo>
                  <a:cubicBezTo>
                    <a:pt x="135" y="661"/>
                    <a:pt x="164" y="691"/>
                    <a:pt x="201" y="691"/>
                  </a:cubicBezTo>
                  <a:lnTo>
                    <a:pt x="728" y="691"/>
                  </a:lnTo>
                  <a:lnTo>
                    <a:pt x="728" y="863"/>
                  </a:lnTo>
                  <a:lnTo>
                    <a:pt x="201" y="863"/>
                  </a:lnTo>
                  <a:cubicBezTo>
                    <a:pt x="164" y="863"/>
                    <a:pt x="135" y="893"/>
                    <a:pt x="135" y="929"/>
                  </a:cubicBezTo>
                  <a:cubicBezTo>
                    <a:pt x="135" y="966"/>
                    <a:pt x="164" y="996"/>
                    <a:pt x="201" y="996"/>
                  </a:cubicBezTo>
                  <a:lnTo>
                    <a:pt x="728" y="996"/>
                  </a:lnTo>
                  <a:lnTo>
                    <a:pt x="728" y="1534"/>
                  </a:lnTo>
                  <a:cubicBezTo>
                    <a:pt x="728" y="1633"/>
                    <a:pt x="809" y="1715"/>
                    <a:pt x="909" y="1715"/>
                  </a:cubicBezTo>
                  <a:lnTo>
                    <a:pt x="1065" y="1715"/>
                  </a:lnTo>
                  <a:lnTo>
                    <a:pt x="1065" y="1995"/>
                  </a:lnTo>
                  <a:cubicBezTo>
                    <a:pt x="1065" y="2032"/>
                    <a:pt x="1035" y="2062"/>
                    <a:pt x="998" y="2062"/>
                  </a:cubicBezTo>
                  <a:lnTo>
                    <a:pt x="67" y="2062"/>
                  </a:lnTo>
                  <a:cubicBezTo>
                    <a:pt x="30" y="2062"/>
                    <a:pt x="0" y="2032"/>
                    <a:pt x="0" y="1995"/>
                  </a:cubicBezTo>
                  <a:lnTo>
                    <a:pt x="0" y="66"/>
                  </a:lnTo>
                  <a:cubicBezTo>
                    <a:pt x="0" y="29"/>
                    <a:pt x="30" y="0"/>
                    <a:pt x="67" y="0"/>
                  </a:cubicBezTo>
                  <a:lnTo>
                    <a:pt x="998" y="0"/>
                  </a:lnTo>
                  <a:cubicBezTo>
                    <a:pt x="1035" y="0"/>
                    <a:pt x="1065" y="29"/>
                    <a:pt x="1065" y="66"/>
                  </a:cubicBezTo>
                  <a:lnTo>
                    <a:pt x="1065" y="253"/>
                  </a:lnTo>
                  <a:close/>
                  <a:moveTo>
                    <a:pt x="430" y="1569"/>
                  </a:moveTo>
                  <a:cubicBezTo>
                    <a:pt x="430" y="1626"/>
                    <a:pt x="476" y="1672"/>
                    <a:pt x="532" y="1672"/>
                  </a:cubicBezTo>
                  <a:cubicBezTo>
                    <a:pt x="589" y="1672"/>
                    <a:pt x="635" y="1626"/>
                    <a:pt x="635" y="1569"/>
                  </a:cubicBezTo>
                  <a:cubicBezTo>
                    <a:pt x="635" y="1512"/>
                    <a:pt x="589" y="1466"/>
                    <a:pt x="532" y="1466"/>
                  </a:cubicBezTo>
                  <a:cubicBezTo>
                    <a:pt x="476" y="1466"/>
                    <a:pt x="430" y="1512"/>
                    <a:pt x="430" y="1569"/>
                  </a:cubicBezTo>
                  <a:close/>
                </a:path>
              </a:pathLst>
            </a:custGeom>
            <a:solidFill>
              <a:schemeClr val="bg1"/>
            </a:solidFill>
            <a:ln>
              <a:noFill/>
            </a:ln>
          </p:spPr>
          <p:txBody>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p>
          </p:txBody>
        </p:sp>
      </p:grpSp>
      <p:grpSp>
        <p:nvGrpSpPr>
          <p:cNvPr id="13" name="íšḻídê">
            <a:extLst>
              <a:ext uri="{FF2B5EF4-FFF2-40B4-BE49-F238E27FC236}">
                <a16:creationId xmlns:a16="http://schemas.microsoft.com/office/drawing/2014/main" id="{1C31853E-AA72-46F4-B156-F78FBC811CB1}"/>
              </a:ext>
            </a:extLst>
          </p:cNvPr>
          <p:cNvGrpSpPr/>
          <p:nvPr/>
        </p:nvGrpSpPr>
        <p:grpSpPr>
          <a:xfrm>
            <a:off x="6707949" y="3933131"/>
            <a:ext cx="1238250" cy="1238250"/>
            <a:chOff x="4498403" y="2983026"/>
            <a:chExt cx="914400" cy="914400"/>
          </a:xfrm>
        </p:grpSpPr>
        <p:sp>
          <p:nvSpPr>
            <p:cNvPr id="14" name="ïṩľíḋè">
              <a:extLst>
                <a:ext uri="{FF2B5EF4-FFF2-40B4-BE49-F238E27FC236}">
                  <a16:creationId xmlns:a16="http://schemas.microsoft.com/office/drawing/2014/main" id="{7938D040-4F9A-48FF-B342-AC703CA84A73}"/>
                </a:ext>
              </a:extLst>
            </p:cNvPr>
            <p:cNvSpPr/>
            <p:nvPr/>
          </p:nvSpPr>
          <p:spPr>
            <a:xfrm>
              <a:off x="4498403" y="2983026"/>
              <a:ext cx="914400" cy="914400"/>
            </a:xfrm>
            <a:prstGeom prst="ellipse">
              <a:avLst/>
            </a:prstGeom>
            <a:solidFill>
              <a:srgbClr val="39445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lang="en-US"/>
            </a:p>
          </p:txBody>
        </p:sp>
        <p:sp>
          <p:nvSpPr>
            <p:cNvPr id="15" name="îŝļïḋè">
              <a:extLst>
                <a:ext uri="{FF2B5EF4-FFF2-40B4-BE49-F238E27FC236}">
                  <a16:creationId xmlns:a16="http://schemas.microsoft.com/office/drawing/2014/main" id="{42CC0837-E9C3-4FC9-9ADB-D4253AC7CE97}"/>
                </a:ext>
              </a:extLst>
            </p:cNvPr>
            <p:cNvSpPr/>
            <p:nvPr/>
          </p:nvSpPr>
          <p:spPr bwMode="auto">
            <a:xfrm>
              <a:off x="4736037" y="3218410"/>
              <a:ext cx="439130" cy="443632"/>
            </a:xfrm>
            <a:custGeom>
              <a:gdLst>
                <a:gd fmla="*/ 4165 w 6033" name="T0"/>
                <a:gd fmla="*/ 3494 h 6104" name="T1"/>
                <a:gd fmla="*/ 4030 w 6033" name="T2"/>
                <a:gd fmla="*/ 2533 h 6104" name="T3"/>
                <a:gd fmla="*/ 4030 w 6033" name="T4"/>
                <a:gd fmla="*/ 2391 h 6104" name="T5"/>
                <a:gd fmla="*/ 3550 w 6033" name="T6"/>
                <a:gd fmla="*/ 2054 h 6104" name="T7"/>
                <a:gd fmla="*/ 2598 w 6033" name="T8"/>
                <a:gd fmla="*/ 1945 h 6104" name="T9"/>
                <a:gd fmla="*/ 2498 w 6033" name="T10"/>
                <a:gd fmla="*/ 1562 h 6104" name="T11"/>
                <a:gd fmla="*/ 1920 w 6033" name="T12"/>
                <a:gd fmla="*/ 1662 h 6104" name="T13"/>
                <a:gd fmla="*/ 1162 w 6033" name="T14"/>
                <a:gd fmla="*/ 2256 h 6104" name="T15"/>
                <a:gd fmla="*/ 826 w 6033" name="T16"/>
                <a:gd fmla="*/ 2063 h 6104" name="T17"/>
                <a:gd fmla="*/ 460 w 6033" name="T18"/>
                <a:gd fmla="*/ 2471 h 6104" name="T19"/>
                <a:gd fmla="*/ 679 w 6033" name="T20"/>
                <a:gd fmla="*/ 2731 h 6104" name="T21"/>
                <a:gd fmla="*/ 101 w 6033" name="T22"/>
                <a:gd fmla="*/ 3494 h 6104" name="T23"/>
                <a:gd fmla="*/ 0 w 6033" name="T24"/>
                <a:gd fmla="*/ 4071 h 6104" name="T25"/>
                <a:gd fmla="*/ 346 w 6033" name="T26"/>
                <a:gd fmla="*/ 4172 h 6104" name="T27"/>
                <a:gd fmla="*/ 480 w 6033" name="T28"/>
                <a:gd fmla="*/ 5124 h 6104" name="T29"/>
                <a:gd fmla="*/ 817 w 6033" name="T30"/>
                <a:gd fmla="*/ 5603 h 6104" name="T31"/>
                <a:gd fmla="*/ 959 w 6033" name="T32"/>
                <a:gd fmla="*/ 5603 h 6104" name="T33"/>
                <a:gd fmla="*/ 1920 w 6033" name="T34"/>
                <a:gd fmla="*/ 5763 h 6104" name="T35"/>
                <a:gd fmla="*/ 2021 w 6033" name="T36"/>
                <a:gd fmla="*/ 6104 h 6104" name="T37"/>
                <a:gd fmla="*/ 2598 w 6033" name="T38"/>
                <a:gd fmla="*/ 6004 h 6104" name="T39"/>
                <a:gd fmla="*/ 3382 w 6033" name="T40"/>
                <a:gd fmla="*/ 5435 h 6104" name="T41"/>
                <a:gd fmla="*/ 3701 w 6033" name="T42"/>
                <a:gd fmla="*/ 5612 h 6104" name="T43"/>
                <a:gd fmla="*/ 4038 w 6033" name="T44"/>
                <a:gd fmla="*/ 5133 h 6104" name="T45"/>
                <a:gd fmla="*/ 4173 w 6033" name="T46"/>
                <a:gd fmla="*/ 4172 h 6104" name="T47"/>
                <a:gd fmla="*/ 4543 w 6033" name="T48"/>
                <a:gd fmla="*/ 4071 h 6104" name="T49"/>
                <a:gd fmla="*/ 4443 w 6033" name="T50"/>
                <a:gd fmla="*/ 3494 h 6104" name="T51"/>
                <a:gd fmla="*/ 1214 w 6033" name="T52"/>
                <a:gd fmla="*/ 3833 h 6104" name="T53"/>
                <a:gd fmla="*/ 3330 w 6033" name="T54"/>
                <a:gd fmla="*/ 3833 h 6104" name="T55"/>
                <a:gd fmla="*/ 2674 w 6033" name="T56"/>
                <a:gd fmla="*/ 3833 h 6104" name="T57"/>
                <a:gd fmla="*/ 1870 w 6033" name="T58"/>
                <a:gd fmla="*/ 3833 h 6104" name="T59"/>
                <a:gd fmla="*/ 2674 w 6033" name="T60"/>
                <a:gd fmla="*/ 3833 h 6104" name="T61"/>
                <a:gd fmla="*/ 5843 w 6033" name="T62"/>
                <a:gd fmla="*/ 1525 h 6104" name="T63"/>
                <a:gd fmla="*/ 5990 w 6033" name="T64"/>
                <a:gd fmla="*/ 987 h 6104" name="T65"/>
                <a:gd fmla="*/ 5921 w 6033" name="T66"/>
                <a:gd fmla="*/ 659 h 6104" name="T67"/>
                <a:gd fmla="*/ 5699 w 6033" name="T68"/>
                <a:gd fmla="*/ 686 h 6104" name="T69"/>
                <a:gd fmla="*/ 5424 w 6033" name="T70"/>
                <a:gd fmla="*/ 204 h 6104" name="T71"/>
                <a:gd fmla="*/ 5394 w 6033" name="T72"/>
                <a:gd fmla="*/ 129 h 6104" name="T73"/>
                <a:gd fmla="*/ 5068 w 6033" name="T74"/>
                <a:gd fmla="*/ 51 h 6104" name="T75"/>
                <a:gd fmla="*/ 4540 w 6033" name="T76"/>
                <a:gd fmla="*/ 194 h 6104" name="T77"/>
                <a:gd fmla="*/ 4405 w 6033" name="T78"/>
                <a:gd fmla="*/ 12 h 6104" name="T79"/>
                <a:gd fmla="*/ 4120 w 6033" name="T80"/>
                <a:gd fmla="*/ 187 h 6104" name="T81"/>
                <a:gd fmla="*/ 3843 w 6033" name="T82"/>
                <a:gd fmla="*/ 663 h 6104" name="T83"/>
                <a:gd fmla="*/ 3624 w 6033" name="T84"/>
                <a:gd fmla="*/ 631 h 6104" name="T85"/>
                <a:gd fmla="*/ 3515 w 6033" name="T86"/>
                <a:gd fmla="*/ 925 h 6104" name="T87"/>
                <a:gd fmla="*/ 3687 w 6033" name="T88"/>
                <a:gd fmla="*/ 1017 h 6104" name="T89"/>
                <a:gd fmla="*/ 3541 w 6033" name="T90"/>
                <a:gd fmla="*/ 1545 h 6104" name="T91"/>
                <a:gd fmla="*/ 3610 w 6033" name="T92"/>
                <a:gd fmla="*/ 1872 h 6104" name="T93"/>
                <a:gd fmla="*/ 3814 w 6033" name="T94"/>
                <a:gd fmla="*/ 1853 h 6104" name="T95"/>
                <a:gd fmla="*/ 4087 w 6033" name="T96"/>
                <a:gd fmla="*/ 2330 h 6104" name="T97"/>
                <a:gd fmla="*/ 4367 w 6033" name="T98"/>
                <a:gd fmla="*/ 2513 h 6104" name="T99"/>
                <a:gd fmla="*/ 4442 w 6033" name="T100"/>
                <a:gd fmla="*/ 2483 h 6104" name="T101"/>
                <a:gd fmla="*/ 4986 w 6033" name="T102"/>
                <a:gd fmla="*/ 2365 h 6104" name="T103"/>
                <a:gd fmla="*/ 5112 w 6033" name="T104"/>
                <a:gd fmla="*/ 2525 h 6104" name="T105"/>
                <a:gd fmla="*/ 5397 w 6033" name="T106"/>
                <a:gd fmla="*/ 2350 h 6104" name="T107"/>
                <a:gd fmla="*/ 5693 w 6033" name="T108"/>
                <a:gd fmla="*/ 1882 h 6104" name="T109"/>
                <a:gd fmla="*/ 5900 w 6033" name="T110"/>
                <a:gd fmla="*/ 1909 h 6104" name="T111"/>
                <a:gd fmla="*/ 5978 w 6033" name="T112"/>
                <a:gd fmla="*/ 1583 h 6104" name="T113"/>
                <a:gd fmla="*/ 4203 w 6033" name="T114"/>
                <a:gd fmla="*/ 1489 h 6104" name="T115"/>
                <a:gd fmla="*/ 5327 w 6033" name="T116"/>
                <a:gd fmla="*/ 1042 h 6104" name="T117"/>
                <a:gd fmla="*/ 4979 w 6033" name="T118"/>
                <a:gd fmla="*/ 1181 h 6104" name="T119"/>
                <a:gd fmla="*/ 4552 w 6033" name="T120"/>
                <a:gd fmla="*/ 1351 h 6104" name="T121"/>
                <a:gd fmla="*/ 4979 w 6033" name="T122"/>
                <a:gd fmla="*/ 1181 h 6104"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6104" w="6033">
                  <a:moveTo>
                    <a:pt x="4443" y="3494"/>
                  </a:moveTo>
                  <a:lnTo>
                    <a:pt x="4165" y="3494"/>
                  </a:lnTo>
                  <a:cubicBezTo>
                    <a:pt x="4112" y="3217"/>
                    <a:pt x="4000" y="2955"/>
                    <a:pt x="3836" y="2726"/>
                  </a:cubicBezTo>
                  <a:lnTo>
                    <a:pt x="4030" y="2533"/>
                  </a:lnTo>
                  <a:cubicBezTo>
                    <a:pt x="4048" y="2514"/>
                    <a:pt x="4059" y="2488"/>
                    <a:pt x="4059" y="2462"/>
                  </a:cubicBezTo>
                  <a:cubicBezTo>
                    <a:pt x="4059" y="2435"/>
                    <a:pt x="4048" y="2410"/>
                    <a:pt x="4030" y="2391"/>
                  </a:cubicBezTo>
                  <a:lnTo>
                    <a:pt x="3692" y="2054"/>
                  </a:lnTo>
                  <a:cubicBezTo>
                    <a:pt x="3653" y="2015"/>
                    <a:pt x="3590" y="2015"/>
                    <a:pt x="3550" y="2054"/>
                  </a:cubicBezTo>
                  <a:lnTo>
                    <a:pt x="3351" y="2253"/>
                  </a:lnTo>
                  <a:cubicBezTo>
                    <a:pt x="3125" y="2098"/>
                    <a:pt x="2867" y="1992"/>
                    <a:pt x="2598" y="1945"/>
                  </a:cubicBezTo>
                  <a:lnTo>
                    <a:pt x="2598" y="1662"/>
                  </a:lnTo>
                  <a:cubicBezTo>
                    <a:pt x="2598" y="1607"/>
                    <a:pt x="2553" y="1562"/>
                    <a:pt x="2498" y="1562"/>
                  </a:cubicBezTo>
                  <a:lnTo>
                    <a:pt x="2021" y="1562"/>
                  </a:lnTo>
                  <a:cubicBezTo>
                    <a:pt x="1965" y="1562"/>
                    <a:pt x="1920" y="1607"/>
                    <a:pt x="1920" y="1662"/>
                  </a:cubicBezTo>
                  <a:lnTo>
                    <a:pt x="1920" y="1945"/>
                  </a:lnTo>
                  <a:cubicBezTo>
                    <a:pt x="1649" y="1993"/>
                    <a:pt x="1390" y="2099"/>
                    <a:pt x="1162" y="2256"/>
                  </a:cubicBezTo>
                  <a:lnTo>
                    <a:pt x="968" y="2063"/>
                  </a:lnTo>
                  <a:cubicBezTo>
                    <a:pt x="929" y="2023"/>
                    <a:pt x="865" y="2023"/>
                    <a:pt x="826" y="2063"/>
                  </a:cubicBezTo>
                  <a:lnTo>
                    <a:pt x="489" y="2400"/>
                  </a:lnTo>
                  <a:cubicBezTo>
                    <a:pt x="470" y="2419"/>
                    <a:pt x="460" y="2444"/>
                    <a:pt x="460" y="2471"/>
                  </a:cubicBezTo>
                  <a:cubicBezTo>
                    <a:pt x="460" y="2497"/>
                    <a:pt x="470" y="2523"/>
                    <a:pt x="489" y="2542"/>
                  </a:cubicBezTo>
                  <a:lnTo>
                    <a:pt x="679" y="2731"/>
                  </a:lnTo>
                  <a:cubicBezTo>
                    <a:pt x="517" y="2959"/>
                    <a:pt x="406" y="3220"/>
                    <a:pt x="354" y="3494"/>
                  </a:cubicBezTo>
                  <a:lnTo>
                    <a:pt x="101" y="3494"/>
                  </a:lnTo>
                  <a:cubicBezTo>
                    <a:pt x="45" y="3494"/>
                    <a:pt x="0" y="3539"/>
                    <a:pt x="0" y="3594"/>
                  </a:cubicBezTo>
                  <a:lnTo>
                    <a:pt x="0" y="4071"/>
                  </a:lnTo>
                  <a:cubicBezTo>
                    <a:pt x="0" y="4127"/>
                    <a:pt x="45" y="4172"/>
                    <a:pt x="101" y="4172"/>
                  </a:cubicBezTo>
                  <a:lnTo>
                    <a:pt x="346" y="4172"/>
                  </a:lnTo>
                  <a:cubicBezTo>
                    <a:pt x="392" y="4448"/>
                    <a:pt x="498" y="4713"/>
                    <a:pt x="658" y="4946"/>
                  </a:cubicBezTo>
                  <a:lnTo>
                    <a:pt x="480" y="5124"/>
                  </a:lnTo>
                  <a:cubicBezTo>
                    <a:pt x="441" y="5163"/>
                    <a:pt x="441" y="5227"/>
                    <a:pt x="480" y="5266"/>
                  </a:cubicBezTo>
                  <a:lnTo>
                    <a:pt x="817" y="5603"/>
                  </a:lnTo>
                  <a:cubicBezTo>
                    <a:pt x="836" y="5622"/>
                    <a:pt x="862" y="5633"/>
                    <a:pt x="888" y="5633"/>
                  </a:cubicBezTo>
                  <a:cubicBezTo>
                    <a:pt x="915" y="5633"/>
                    <a:pt x="940" y="5622"/>
                    <a:pt x="959" y="5603"/>
                  </a:cubicBezTo>
                  <a:lnTo>
                    <a:pt x="1131" y="5431"/>
                  </a:lnTo>
                  <a:cubicBezTo>
                    <a:pt x="1367" y="5599"/>
                    <a:pt x="1636" y="5713"/>
                    <a:pt x="1920" y="5763"/>
                  </a:cubicBezTo>
                  <a:lnTo>
                    <a:pt x="1920" y="6004"/>
                  </a:lnTo>
                  <a:cubicBezTo>
                    <a:pt x="1920" y="6059"/>
                    <a:pt x="1965" y="6104"/>
                    <a:pt x="2021" y="6104"/>
                  </a:cubicBezTo>
                  <a:lnTo>
                    <a:pt x="2498" y="6104"/>
                  </a:lnTo>
                  <a:cubicBezTo>
                    <a:pt x="2553" y="6104"/>
                    <a:pt x="2598" y="6059"/>
                    <a:pt x="2598" y="6004"/>
                  </a:cubicBezTo>
                  <a:lnTo>
                    <a:pt x="2598" y="5763"/>
                  </a:lnTo>
                  <a:cubicBezTo>
                    <a:pt x="2880" y="5713"/>
                    <a:pt x="3148" y="5601"/>
                    <a:pt x="3382" y="5435"/>
                  </a:cubicBezTo>
                  <a:lnTo>
                    <a:pt x="3559" y="5612"/>
                  </a:lnTo>
                  <a:cubicBezTo>
                    <a:pt x="3597" y="5650"/>
                    <a:pt x="3664" y="5650"/>
                    <a:pt x="3701" y="5612"/>
                  </a:cubicBezTo>
                  <a:lnTo>
                    <a:pt x="4038" y="5275"/>
                  </a:lnTo>
                  <a:cubicBezTo>
                    <a:pt x="4078" y="5235"/>
                    <a:pt x="4078" y="5172"/>
                    <a:pt x="4038" y="5133"/>
                  </a:cubicBezTo>
                  <a:lnTo>
                    <a:pt x="3857" y="4951"/>
                  </a:lnTo>
                  <a:cubicBezTo>
                    <a:pt x="4019" y="4717"/>
                    <a:pt x="4126" y="4450"/>
                    <a:pt x="4173" y="4172"/>
                  </a:cubicBezTo>
                  <a:lnTo>
                    <a:pt x="4443" y="4172"/>
                  </a:lnTo>
                  <a:cubicBezTo>
                    <a:pt x="4498" y="4172"/>
                    <a:pt x="4543" y="4127"/>
                    <a:pt x="4543" y="4071"/>
                  </a:cubicBezTo>
                  <a:lnTo>
                    <a:pt x="4543" y="3594"/>
                  </a:lnTo>
                  <a:cubicBezTo>
                    <a:pt x="4543" y="3539"/>
                    <a:pt x="4498" y="3494"/>
                    <a:pt x="4443" y="3494"/>
                  </a:cubicBezTo>
                  <a:close/>
                  <a:moveTo>
                    <a:pt x="2272" y="4891"/>
                  </a:moveTo>
                  <a:cubicBezTo>
                    <a:pt x="1687" y="4891"/>
                    <a:pt x="1214" y="4417"/>
                    <a:pt x="1214" y="3833"/>
                  </a:cubicBezTo>
                  <a:cubicBezTo>
                    <a:pt x="1214" y="3248"/>
                    <a:pt x="1687" y="2775"/>
                    <a:pt x="2272" y="2775"/>
                  </a:cubicBezTo>
                  <a:cubicBezTo>
                    <a:pt x="2856" y="2775"/>
                    <a:pt x="3330" y="3248"/>
                    <a:pt x="3330" y="3833"/>
                  </a:cubicBezTo>
                  <a:cubicBezTo>
                    <a:pt x="3330" y="4417"/>
                    <a:pt x="2856" y="4891"/>
                    <a:pt x="2272" y="4891"/>
                  </a:cubicBezTo>
                  <a:close/>
                  <a:moveTo>
                    <a:pt x="2674" y="3833"/>
                  </a:moveTo>
                  <a:cubicBezTo>
                    <a:pt x="2674" y="4055"/>
                    <a:pt x="2494" y="4235"/>
                    <a:pt x="2272" y="4235"/>
                  </a:cubicBezTo>
                  <a:cubicBezTo>
                    <a:pt x="2050" y="4235"/>
                    <a:pt x="1870" y="4055"/>
                    <a:pt x="1870" y="3833"/>
                  </a:cubicBezTo>
                  <a:cubicBezTo>
                    <a:pt x="1870" y="3611"/>
                    <a:pt x="2050" y="3431"/>
                    <a:pt x="2272" y="3431"/>
                  </a:cubicBezTo>
                  <a:cubicBezTo>
                    <a:pt x="2494" y="3431"/>
                    <a:pt x="2674" y="3611"/>
                    <a:pt x="2674" y="3833"/>
                  </a:cubicBezTo>
                  <a:close/>
                  <a:moveTo>
                    <a:pt x="5978" y="1583"/>
                  </a:moveTo>
                  <a:lnTo>
                    <a:pt x="5843" y="1525"/>
                  </a:lnTo>
                  <a:cubicBezTo>
                    <a:pt x="5879" y="1366"/>
                    <a:pt x="5880" y="1202"/>
                    <a:pt x="5846" y="1044"/>
                  </a:cubicBezTo>
                  <a:lnTo>
                    <a:pt x="5990" y="987"/>
                  </a:lnTo>
                  <a:cubicBezTo>
                    <a:pt x="6019" y="975"/>
                    <a:pt x="6033" y="942"/>
                    <a:pt x="6022" y="913"/>
                  </a:cubicBezTo>
                  <a:lnTo>
                    <a:pt x="5921" y="659"/>
                  </a:lnTo>
                  <a:cubicBezTo>
                    <a:pt x="5909" y="630"/>
                    <a:pt x="5876" y="616"/>
                    <a:pt x="5846" y="627"/>
                  </a:cubicBezTo>
                  <a:lnTo>
                    <a:pt x="5699" y="686"/>
                  </a:lnTo>
                  <a:cubicBezTo>
                    <a:pt x="5612" y="550"/>
                    <a:pt x="5497" y="435"/>
                    <a:pt x="5362" y="348"/>
                  </a:cubicBezTo>
                  <a:lnTo>
                    <a:pt x="5424" y="204"/>
                  </a:lnTo>
                  <a:cubicBezTo>
                    <a:pt x="5430" y="190"/>
                    <a:pt x="5430" y="175"/>
                    <a:pt x="5424" y="160"/>
                  </a:cubicBezTo>
                  <a:cubicBezTo>
                    <a:pt x="5419" y="146"/>
                    <a:pt x="5408" y="135"/>
                    <a:pt x="5394" y="129"/>
                  </a:cubicBezTo>
                  <a:lnTo>
                    <a:pt x="5144" y="21"/>
                  </a:lnTo>
                  <a:cubicBezTo>
                    <a:pt x="5115" y="9"/>
                    <a:pt x="5081" y="22"/>
                    <a:pt x="5068" y="51"/>
                  </a:cubicBezTo>
                  <a:lnTo>
                    <a:pt x="5005" y="199"/>
                  </a:lnTo>
                  <a:cubicBezTo>
                    <a:pt x="4851" y="164"/>
                    <a:pt x="4693" y="163"/>
                    <a:pt x="4540" y="194"/>
                  </a:cubicBezTo>
                  <a:lnTo>
                    <a:pt x="4480" y="44"/>
                  </a:lnTo>
                  <a:cubicBezTo>
                    <a:pt x="4468" y="15"/>
                    <a:pt x="4435" y="0"/>
                    <a:pt x="4405" y="12"/>
                  </a:cubicBezTo>
                  <a:lnTo>
                    <a:pt x="4152" y="113"/>
                  </a:lnTo>
                  <a:cubicBezTo>
                    <a:pt x="4123" y="125"/>
                    <a:pt x="4108" y="158"/>
                    <a:pt x="4120" y="187"/>
                  </a:cubicBezTo>
                  <a:lnTo>
                    <a:pt x="4180" y="337"/>
                  </a:lnTo>
                  <a:cubicBezTo>
                    <a:pt x="4046" y="420"/>
                    <a:pt x="3931" y="532"/>
                    <a:pt x="3843" y="663"/>
                  </a:cubicBezTo>
                  <a:lnTo>
                    <a:pt x="3699" y="601"/>
                  </a:lnTo>
                  <a:cubicBezTo>
                    <a:pt x="3670" y="589"/>
                    <a:pt x="3636" y="602"/>
                    <a:pt x="3624" y="631"/>
                  </a:cubicBezTo>
                  <a:lnTo>
                    <a:pt x="3516" y="881"/>
                  </a:lnTo>
                  <a:cubicBezTo>
                    <a:pt x="3510" y="896"/>
                    <a:pt x="3510" y="911"/>
                    <a:pt x="3515" y="925"/>
                  </a:cubicBezTo>
                  <a:cubicBezTo>
                    <a:pt x="3521" y="940"/>
                    <a:pt x="3532" y="951"/>
                    <a:pt x="3546" y="957"/>
                  </a:cubicBezTo>
                  <a:lnTo>
                    <a:pt x="3687" y="1017"/>
                  </a:lnTo>
                  <a:cubicBezTo>
                    <a:pt x="3649" y="1173"/>
                    <a:pt x="3645" y="1334"/>
                    <a:pt x="3675" y="1491"/>
                  </a:cubicBezTo>
                  <a:lnTo>
                    <a:pt x="3541" y="1545"/>
                  </a:lnTo>
                  <a:cubicBezTo>
                    <a:pt x="3512" y="1556"/>
                    <a:pt x="3497" y="1590"/>
                    <a:pt x="3509" y="1619"/>
                  </a:cubicBezTo>
                  <a:lnTo>
                    <a:pt x="3610" y="1872"/>
                  </a:lnTo>
                  <a:cubicBezTo>
                    <a:pt x="3621" y="1902"/>
                    <a:pt x="3655" y="1916"/>
                    <a:pt x="3684" y="1904"/>
                  </a:cubicBezTo>
                  <a:lnTo>
                    <a:pt x="3814" y="1853"/>
                  </a:lnTo>
                  <a:cubicBezTo>
                    <a:pt x="3897" y="1990"/>
                    <a:pt x="4009" y="2108"/>
                    <a:pt x="4143" y="2198"/>
                  </a:cubicBezTo>
                  <a:lnTo>
                    <a:pt x="4087" y="2330"/>
                  </a:lnTo>
                  <a:cubicBezTo>
                    <a:pt x="4074" y="2359"/>
                    <a:pt x="4087" y="2393"/>
                    <a:pt x="4117" y="2405"/>
                  </a:cubicBezTo>
                  <a:lnTo>
                    <a:pt x="4367" y="2513"/>
                  </a:lnTo>
                  <a:cubicBezTo>
                    <a:pt x="4381" y="2519"/>
                    <a:pt x="4397" y="2519"/>
                    <a:pt x="4411" y="2514"/>
                  </a:cubicBezTo>
                  <a:cubicBezTo>
                    <a:pt x="4425" y="2508"/>
                    <a:pt x="4436" y="2497"/>
                    <a:pt x="4442" y="2483"/>
                  </a:cubicBezTo>
                  <a:lnTo>
                    <a:pt x="4497" y="2355"/>
                  </a:lnTo>
                  <a:cubicBezTo>
                    <a:pt x="4658" y="2395"/>
                    <a:pt x="4825" y="2398"/>
                    <a:pt x="4986" y="2365"/>
                  </a:cubicBezTo>
                  <a:lnTo>
                    <a:pt x="5037" y="2493"/>
                  </a:lnTo>
                  <a:cubicBezTo>
                    <a:pt x="5049" y="2522"/>
                    <a:pt x="5082" y="2537"/>
                    <a:pt x="5112" y="2525"/>
                  </a:cubicBezTo>
                  <a:lnTo>
                    <a:pt x="5365" y="2424"/>
                  </a:lnTo>
                  <a:cubicBezTo>
                    <a:pt x="5394" y="2413"/>
                    <a:pt x="5409" y="2379"/>
                    <a:pt x="5397" y="2350"/>
                  </a:cubicBezTo>
                  <a:lnTo>
                    <a:pt x="5346" y="2222"/>
                  </a:lnTo>
                  <a:cubicBezTo>
                    <a:pt x="5485" y="2136"/>
                    <a:pt x="5604" y="2020"/>
                    <a:pt x="5693" y="1882"/>
                  </a:cubicBezTo>
                  <a:lnTo>
                    <a:pt x="5825" y="1939"/>
                  </a:lnTo>
                  <a:cubicBezTo>
                    <a:pt x="5852" y="1951"/>
                    <a:pt x="5888" y="1937"/>
                    <a:pt x="5900" y="1909"/>
                  </a:cubicBezTo>
                  <a:lnTo>
                    <a:pt x="6008" y="1658"/>
                  </a:lnTo>
                  <a:cubicBezTo>
                    <a:pt x="6020" y="1629"/>
                    <a:pt x="6007" y="1595"/>
                    <a:pt x="5978" y="1583"/>
                  </a:cubicBezTo>
                  <a:close/>
                  <a:moveTo>
                    <a:pt x="4989" y="1828"/>
                  </a:moveTo>
                  <a:cubicBezTo>
                    <a:pt x="4678" y="1951"/>
                    <a:pt x="4327" y="1800"/>
                    <a:pt x="4203" y="1489"/>
                  </a:cubicBezTo>
                  <a:cubicBezTo>
                    <a:pt x="4080" y="1179"/>
                    <a:pt x="4231" y="828"/>
                    <a:pt x="4542" y="704"/>
                  </a:cubicBezTo>
                  <a:cubicBezTo>
                    <a:pt x="4852" y="581"/>
                    <a:pt x="5204" y="732"/>
                    <a:pt x="5327" y="1042"/>
                  </a:cubicBezTo>
                  <a:cubicBezTo>
                    <a:pt x="5451" y="1353"/>
                    <a:pt x="5299" y="1704"/>
                    <a:pt x="4989" y="1828"/>
                  </a:cubicBezTo>
                  <a:close/>
                  <a:moveTo>
                    <a:pt x="4979" y="1181"/>
                  </a:moveTo>
                  <a:cubicBezTo>
                    <a:pt x="5025" y="1299"/>
                    <a:pt x="4968" y="1432"/>
                    <a:pt x="4850" y="1479"/>
                  </a:cubicBezTo>
                  <a:cubicBezTo>
                    <a:pt x="4732" y="1526"/>
                    <a:pt x="4599" y="1468"/>
                    <a:pt x="4552" y="1351"/>
                  </a:cubicBezTo>
                  <a:cubicBezTo>
                    <a:pt x="4505" y="1233"/>
                    <a:pt x="4563" y="1099"/>
                    <a:pt x="4680" y="1053"/>
                  </a:cubicBezTo>
                  <a:cubicBezTo>
                    <a:pt x="4798" y="1006"/>
                    <a:pt x="4932" y="1063"/>
                    <a:pt x="4979" y="1181"/>
                  </a:cubicBezTo>
                  <a:close/>
                </a:path>
              </a:pathLst>
            </a:custGeom>
            <a:solidFill>
              <a:schemeClr val="bg1"/>
            </a:solidFill>
            <a:ln>
              <a:noFill/>
            </a:ln>
          </p:spPr>
          <p:txBody>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p>
          </p:txBody>
        </p:sp>
      </p:grpSp>
      <p:sp>
        <p:nvSpPr>
          <p:cNvPr id="3" name="矩形 2"/>
          <p:cNvSpPr/>
          <p:nvPr/>
        </p:nvSpPr>
        <p:spPr>
          <a:xfrm>
            <a:off x="2233227" y="1753037"/>
            <a:ext cx="4162202" cy="923544"/>
          </a:xfrm>
          <a:prstGeom prst="rect">
            <a:avLst/>
          </a:prstGeom>
        </p:spPr>
        <p:txBody>
          <a:bodyPr wrap="square">
            <a:spAutoFit/>
          </a:bodyPr>
          <a:lstStyle/>
          <a:p>
            <a:pPr>
              <a:lnSpc>
                <a:spcPct val="130000"/>
              </a:lnSpc>
            </a:pPr>
            <a:r>
              <a:rPr altLang="en-US" lang="zh-CN" sz="1400">
                <a:solidFill>
                  <a:schemeClr val="tx1">
                    <a:lumMod val="75000"/>
                    <a:lumOff val="25000"/>
                  </a:schemeClr>
                </a:solidFill>
                <a:latin charset="-122" typeface="Microsoft YaHei"/>
                <a:ea charset="-122" typeface="Microsoft YaHei"/>
                <a:cs charset="-122" typeface="Microsoft YaHei"/>
              </a:rPr>
              <a:t>市场竞争加剧，随着华海诚科的介入以及汉高、创达等的低价扰市，我司料饼的价格有可能随之下探，现有品种的销售额将下降</a:t>
            </a:r>
          </a:p>
        </p:txBody>
      </p:sp>
      <p:sp>
        <p:nvSpPr>
          <p:cNvPr id="16" name="矩形 15"/>
          <p:cNvSpPr/>
          <p:nvPr/>
        </p:nvSpPr>
        <p:spPr>
          <a:xfrm>
            <a:off x="8204591" y="1879418"/>
            <a:ext cx="3857708" cy="923544"/>
          </a:xfrm>
          <a:prstGeom prst="rect">
            <a:avLst/>
          </a:prstGeom>
        </p:spPr>
        <p:txBody>
          <a:bodyPr wrap="square">
            <a:spAutoFit/>
          </a:bodyPr>
          <a:lstStyle/>
          <a:p>
            <a:pPr>
              <a:lnSpc>
                <a:spcPct val="130000"/>
              </a:lnSpc>
            </a:pPr>
            <a:r>
              <a:rPr altLang="en-US" lang="zh-CN" sz="1400">
                <a:solidFill>
                  <a:schemeClr val="tx1">
                    <a:lumMod val="75000"/>
                    <a:lumOff val="25000"/>
                  </a:schemeClr>
                </a:solidFill>
                <a:latin charset="-122" typeface="Microsoft YaHei"/>
                <a:ea charset="-122" typeface="Microsoft YaHei"/>
                <a:cs charset="-122" typeface="Microsoft YaHei"/>
              </a:rPr>
              <a:t>全包料、环保料、高档料的试料情况的不尽如人意，拖延了批量使用进度，导致销售后续增长点乏力</a:t>
            </a:r>
          </a:p>
        </p:txBody>
      </p:sp>
      <p:sp>
        <p:nvSpPr>
          <p:cNvPr id="17" name="矩形 16"/>
          <p:cNvSpPr/>
          <p:nvPr/>
        </p:nvSpPr>
        <p:spPr>
          <a:xfrm>
            <a:off x="2275554" y="4226011"/>
            <a:ext cx="4119875" cy="923544"/>
          </a:xfrm>
          <a:prstGeom prst="rect">
            <a:avLst/>
          </a:prstGeom>
        </p:spPr>
        <p:txBody>
          <a:bodyPr wrap="square">
            <a:spAutoFit/>
          </a:bodyPr>
          <a:lstStyle/>
          <a:p>
            <a:pPr>
              <a:lnSpc>
                <a:spcPct val="130000"/>
              </a:lnSpc>
            </a:pPr>
            <a:r>
              <a:rPr altLang="en-US" lang="zh-CN" sz="1400">
                <a:solidFill>
                  <a:schemeClr val="tx1">
                    <a:lumMod val="75000"/>
                    <a:lumOff val="25000"/>
                  </a:schemeClr>
                </a:solidFill>
                <a:latin charset="-122" typeface="Microsoft YaHei"/>
                <a:ea charset="-122" typeface="Microsoft YaHei"/>
                <a:cs charset="-122" typeface="Microsoft YaHei"/>
              </a:rPr>
              <a:t>销售考核制度的不公开化，导致业务人员出现只偏重销量不关注销售额、计划与实际的离谱偏离等情况</a:t>
            </a:r>
          </a:p>
        </p:txBody>
      </p:sp>
      <p:sp>
        <p:nvSpPr>
          <p:cNvPr id="19" name="矩形 18"/>
          <p:cNvSpPr/>
          <p:nvPr/>
        </p:nvSpPr>
        <p:spPr>
          <a:xfrm>
            <a:off x="8090125" y="4226011"/>
            <a:ext cx="3894354" cy="923544"/>
          </a:xfrm>
          <a:prstGeom prst="rect">
            <a:avLst/>
          </a:prstGeom>
        </p:spPr>
        <p:txBody>
          <a:bodyPr wrap="square">
            <a:spAutoFit/>
          </a:bodyPr>
          <a:lstStyle/>
          <a:p>
            <a:pPr>
              <a:lnSpc>
                <a:spcPct val="130000"/>
              </a:lnSpc>
            </a:pPr>
            <a:r>
              <a:rPr altLang="en-US" lang="zh-CN" sz="1400">
                <a:solidFill>
                  <a:schemeClr val="tx1">
                    <a:lumMod val="75000"/>
                    <a:lumOff val="25000"/>
                  </a:schemeClr>
                </a:solidFill>
                <a:latin charset="-122" typeface="Microsoft YaHei"/>
                <a:ea charset="-122" typeface="Microsoft YaHei"/>
                <a:cs charset="-122" typeface="Microsoft YaHei"/>
              </a:rPr>
              <a:t>公司内部的数据信息（主要是发货、库存、本地区销售数据）共享性较差，不利于业务人员的数据专业化和准确性</a:t>
            </a:r>
          </a:p>
        </p:txBody>
      </p:sp>
    </p:spTree>
    <p:extLst>
      <p:ext uri="{BB962C8B-B14F-4D97-AF65-F5344CB8AC3E}">
        <p14:creationId val="2071806488"/>
      </p:ext>
    </p:extLst>
  </p:cSld>
  <p:clrMapOvr>
    <a:masterClrMapping/>
  </p:clrMapOvr>
  <p:transition advTm="5000"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p:cTn dur="500" fill="hold" id="7"/>
                                        <p:tgtEl>
                                          <p:spTgt spid="4"/>
                                        </p:tgtEl>
                                        <p:attrNameLst>
                                          <p:attrName>ppt_w</p:attrName>
                                        </p:attrNameLst>
                                      </p:cBhvr>
                                      <p:tavLst>
                                        <p:tav tm="0">
                                          <p:val>
                                            <p:fltVal val="0"/>
                                          </p:val>
                                        </p:tav>
                                        <p:tav tm="100000">
                                          <p:val>
                                            <p:strVal val="#ppt_w"/>
                                          </p:val>
                                        </p:tav>
                                      </p:tavLst>
                                    </p:anim>
                                    <p:anim calcmode="lin" valueType="num">
                                      <p:cBhvr>
                                        <p:cTn dur="500" fill="hold" id="8"/>
                                        <p:tgtEl>
                                          <p:spTgt spid="4"/>
                                        </p:tgtEl>
                                        <p:attrNameLst>
                                          <p:attrName>ppt_h</p:attrName>
                                        </p:attrNameLst>
                                      </p:cBhvr>
                                      <p:tavLst>
                                        <p:tav tm="0">
                                          <p:val>
                                            <p:fltVal val="0"/>
                                          </p:val>
                                        </p:tav>
                                        <p:tav tm="100000">
                                          <p:val>
                                            <p:strVal val="#ppt_h"/>
                                          </p:val>
                                        </p:tav>
                                      </p:tavLst>
                                    </p:anim>
                                    <p:animEffect filter="fade" transition="in">
                                      <p:cBhvr>
                                        <p:cTn dur="500" id="9"/>
                                        <p:tgtEl>
                                          <p:spTgt spid="4"/>
                                        </p:tgtEl>
                                      </p:cBhvr>
                                    </p:animEffect>
                                  </p:childTnLst>
                                </p:cTn>
                              </p:par>
                            </p:childTnLst>
                          </p:cTn>
                        </p:par>
                        <p:par>
                          <p:cTn fill="hold" id="10" nodeType="afterGroup">
                            <p:stCondLst>
                              <p:cond delay="500"/>
                            </p:stCondLst>
                            <p:childTnLst>
                              <p:par>
                                <p:cTn fill="hold" grpId="0" id="11" nodeType="afterEffect" presetClass="entr" presetID="12" presetSubtype="4">
                                  <p:stCondLst>
                                    <p:cond delay="0"/>
                                  </p:stCondLst>
                                  <p:childTnLst>
                                    <p:set>
                                      <p:cBhvr>
                                        <p:cTn dur="1" fill="hold" id="12">
                                          <p:stCondLst>
                                            <p:cond delay="0"/>
                                          </p:stCondLst>
                                        </p:cTn>
                                        <p:tgtEl>
                                          <p:spTgt spid="3"/>
                                        </p:tgtEl>
                                        <p:attrNameLst>
                                          <p:attrName>style.visibility</p:attrName>
                                        </p:attrNameLst>
                                      </p:cBhvr>
                                      <p:to>
                                        <p:strVal val="visible"/>
                                      </p:to>
                                    </p:set>
                                    <p:anim calcmode="lin" valueType="num">
                                      <p:cBhvr additive="base">
                                        <p:cTn dur="500" id="13"/>
                                        <p:tgtEl>
                                          <p:spTgt spid="3"/>
                                        </p:tgtEl>
                                        <p:attrNameLst>
                                          <p:attrName>ppt_y</p:attrName>
                                        </p:attrNameLst>
                                      </p:cBhvr>
                                      <p:tavLst>
                                        <p:tav tm="0">
                                          <p:val>
                                            <p:strVal val="#ppt_y+#ppt_h*1.125000"/>
                                          </p:val>
                                        </p:tav>
                                        <p:tav tm="100000">
                                          <p:val>
                                            <p:strVal val="#ppt_y"/>
                                          </p:val>
                                        </p:tav>
                                      </p:tavLst>
                                    </p:anim>
                                    <p:animEffect filter="wipe(up)" transition="in">
                                      <p:cBhvr>
                                        <p:cTn dur="500" id="14"/>
                                        <p:tgtEl>
                                          <p:spTgt spid="3"/>
                                        </p:tgtEl>
                                      </p:cBhvr>
                                    </p:animEffect>
                                  </p:childTnLst>
                                </p:cTn>
                              </p:par>
                            </p:childTnLst>
                          </p:cTn>
                        </p:par>
                        <p:par>
                          <p:cTn fill="hold" id="15" nodeType="afterGroup">
                            <p:stCondLst>
                              <p:cond delay="1000"/>
                            </p:stCondLst>
                            <p:childTnLst>
                              <p:par>
                                <p:cTn fill="hold" id="16" nodeType="afterEffect" presetClass="entr" presetID="53" presetSubtype="0">
                                  <p:stCondLst>
                                    <p:cond delay="0"/>
                                  </p:stCondLst>
                                  <p:childTnLst>
                                    <p:set>
                                      <p:cBhvr>
                                        <p:cTn dur="1" fill="hold" id="17">
                                          <p:stCondLst>
                                            <p:cond delay="0"/>
                                          </p:stCondLst>
                                        </p:cTn>
                                        <p:tgtEl>
                                          <p:spTgt spid="10"/>
                                        </p:tgtEl>
                                        <p:attrNameLst>
                                          <p:attrName>style.visibility</p:attrName>
                                        </p:attrNameLst>
                                      </p:cBhvr>
                                      <p:to>
                                        <p:strVal val="visible"/>
                                      </p:to>
                                    </p:set>
                                    <p:anim calcmode="lin" valueType="num">
                                      <p:cBhvr>
                                        <p:cTn dur="500" fill="hold" id="18"/>
                                        <p:tgtEl>
                                          <p:spTgt spid="10"/>
                                        </p:tgtEl>
                                        <p:attrNameLst>
                                          <p:attrName>ppt_w</p:attrName>
                                        </p:attrNameLst>
                                      </p:cBhvr>
                                      <p:tavLst>
                                        <p:tav tm="0">
                                          <p:val>
                                            <p:fltVal val="0"/>
                                          </p:val>
                                        </p:tav>
                                        <p:tav tm="100000">
                                          <p:val>
                                            <p:strVal val="#ppt_w"/>
                                          </p:val>
                                        </p:tav>
                                      </p:tavLst>
                                    </p:anim>
                                    <p:anim calcmode="lin" valueType="num">
                                      <p:cBhvr>
                                        <p:cTn dur="500" fill="hold" id="19"/>
                                        <p:tgtEl>
                                          <p:spTgt spid="10"/>
                                        </p:tgtEl>
                                        <p:attrNameLst>
                                          <p:attrName>ppt_h</p:attrName>
                                        </p:attrNameLst>
                                      </p:cBhvr>
                                      <p:tavLst>
                                        <p:tav tm="0">
                                          <p:val>
                                            <p:fltVal val="0"/>
                                          </p:val>
                                        </p:tav>
                                        <p:tav tm="100000">
                                          <p:val>
                                            <p:strVal val="#ppt_h"/>
                                          </p:val>
                                        </p:tav>
                                      </p:tavLst>
                                    </p:anim>
                                    <p:animEffect filter="fade" transition="in">
                                      <p:cBhvr>
                                        <p:cTn dur="500" id="20"/>
                                        <p:tgtEl>
                                          <p:spTgt spid="10"/>
                                        </p:tgtEl>
                                      </p:cBhvr>
                                    </p:animEffect>
                                  </p:childTnLst>
                                </p:cTn>
                              </p:par>
                            </p:childTnLst>
                          </p:cTn>
                        </p:par>
                        <p:par>
                          <p:cTn fill="hold" id="21" nodeType="afterGroup">
                            <p:stCondLst>
                              <p:cond delay="1500"/>
                            </p:stCondLst>
                            <p:childTnLst>
                              <p:par>
                                <p:cTn fill="hold" grpId="0" id="22" nodeType="afterEffect" presetClass="entr" presetID="12" presetSubtype="4">
                                  <p:stCondLst>
                                    <p:cond delay="0"/>
                                  </p:stCondLst>
                                  <p:childTnLst>
                                    <p:set>
                                      <p:cBhvr>
                                        <p:cTn dur="1" fill="hold" id="23">
                                          <p:stCondLst>
                                            <p:cond delay="0"/>
                                          </p:stCondLst>
                                        </p:cTn>
                                        <p:tgtEl>
                                          <p:spTgt spid="16"/>
                                        </p:tgtEl>
                                        <p:attrNameLst>
                                          <p:attrName>style.visibility</p:attrName>
                                        </p:attrNameLst>
                                      </p:cBhvr>
                                      <p:to>
                                        <p:strVal val="visible"/>
                                      </p:to>
                                    </p:set>
                                    <p:anim calcmode="lin" valueType="num">
                                      <p:cBhvr additive="base">
                                        <p:cTn dur="500" id="24"/>
                                        <p:tgtEl>
                                          <p:spTgt spid="16"/>
                                        </p:tgtEl>
                                        <p:attrNameLst>
                                          <p:attrName>ppt_y</p:attrName>
                                        </p:attrNameLst>
                                      </p:cBhvr>
                                      <p:tavLst>
                                        <p:tav tm="0">
                                          <p:val>
                                            <p:strVal val="#ppt_y+#ppt_h*1.125000"/>
                                          </p:val>
                                        </p:tav>
                                        <p:tav tm="100000">
                                          <p:val>
                                            <p:strVal val="#ppt_y"/>
                                          </p:val>
                                        </p:tav>
                                      </p:tavLst>
                                    </p:anim>
                                    <p:animEffect filter="wipe(up)" transition="in">
                                      <p:cBhvr>
                                        <p:cTn dur="500" id="25"/>
                                        <p:tgtEl>
                                          <p:spTgt spid="16"/>
                                        </p:tgtEl>
                                      </p:cBhvr>
                                    </p:animEffect>
                                  </p:childTnLst>
                                </p:cTn>
                              </p:par>
                            </p:childTnLst>
                          </p:cTn>
                        </p:par>
                        <p:par>
                          <p:cTn fill="hold" id="26" nodeType="afterGroup">
                            <p:stCondLst>
                              <p:cond delay="2000"/>
                            </p:stCondLst>
                            <p:childTnLst>
                              <p:par>
                                <p:cTn fill="hold" id="27" nodeType="afterEffect" presetClass="entr" presetID="53" presetSubtype="0">
                                  <p:stCondLst>
                                    <p:cond delay="0"/>
                                  </p:stCondLst>
                                  <p:childTnLst>
                                    <p:set>
                                      <p:cBhvr>
                                        <p:cTn dur="1" fill="hold" id="28">
                                          <p:stCondLst>
                                            <p:cond delay="0"/>
                                          </p:stCondLst>
                                        </p:cTn>
                                        <p:tgtEl>
                                          <p:spTgt spid="7"/>
                                        </p:tgtEl>
                                        <p:attrNameLst>
                                          <p:attrName>style.visibility</p:attrName>
                                        </p:attrNameLst>
                                      </p:cBhvr>
                                      <p:to>
                                        <p:strVal val="visible"/>
                                      </p:to>
                                    </p:set>
                                    <p:anim calcmode="lin" valueType="num">
                                      <p:cBhvr>
                                        <p:cTn dur="500" fill="hold" id="29"/>
                                        <p:tgtEl>
                                          <p:spTgt spid="7"/>
                                        </p:tgtEl>
                                        <p:attrNameLst>
                                          <p:attrName>ppt_w</p:attrName>
                                        </p:attrNameLst>
                                      </p:cBhvr>
                                      <p:tavLst>
                                        <p:tav tm="0">
                                          <p:val>
                                            <p:fltVal val="0"/>
                                          </p:val>
                                        </p:tav>
                                        <p:tav tm="100000">
                                          <p:val>
                                            <p:strVal val="#ppt_w"/>
                                          </p:val>
                                        </p:tav>
                                      </p:tavLst>
                                    </p:anim>
                                    <p:anim calcmode="lin" valueType="num">
                                      <p:cBhvr>
                                        <p:cTn dur="500" fill="hold" id="30"/>
                                        <p:tgtEl>
                                          <p:spTgt spid="7"/>
                                        </p:tgtEl>
                                        <p:attrNameLst>
                                          <p:attrName>ppt_h</p:attrName>
                                        </p:attrNameLst>
                                      </p:cBhvr>
                                      <p:tavLst>
                                        <p:tav tm="0">
                                          <p:val>
                                            <p:fltVal val="0"/>
                                          </p:val>
                                        </p:tav>
                                        <p:tav tm="100000">
                                          <p:val>
                                            <p:strVal val="#ppt_h"/>
                                          </p:val>
                                        </p:tav>
                                      </p:tavLst>
                                    </p:anim>
                                    <p:animEffect filter="fade" transition="in">
                                      <p:cBhvr>
                                        <p:cTn dur="500" id="31"/>
                                        <p:tgtEl>
                                          <p:spTgt spid="7"/>
                                        </p:tgtEl>
                                      </p:cBhvr>
                                    </p:animEffect>
                                  </p:childTnLst>
                                </p:cTn>
                              </p:par>
                            </p:childTnLst>
                          </p:cTn>
                        </p:par>
                        <p:par>
                          <p:cTn fill="hold" id="32" nodeType="afterGroup">
                            <p:stCondLst>
                              <p:cond delay="2500"/>
                            </p:stCondLst>
                            <p:childTnLst>
                              <p:par>
                                <p:cTn fill="hold" grpId="0" id="33" nodeType="afterEffect" presetClass="entr" presetID="12" presetSubtype="4">
                                  <p:stCondLst>
                                    <p:cond delay="0"/>
                                  </p:stCondLst>
                                  <p:childTnLst>
                                    <p:set>
                                      <p:cBhvr>
                                        <p:cTn dur="1" fill="hold" id="34">
                                          <p:stCondLst>
                                            <p:cond delay="0"/>
                                          </p:stCondLst>
                                        </p:cTn>
                                        <p:tgtEl>
                                          <p:spTgt spid="17"/>
                                        </p:tgtEl>
                                        <p:attrNameLst>
                                          <p:attrName>style.visibility</p:attrName>
                                        </p:attrNameLst>
                                      </p:cBhvr>
                                      <p:to>
                                        <p:strVal val="visible"/>
                                      </p:to>
                                    </p:set>
                                    <p:anim calcmode="lin" valueType="num">
                                      <p:cBhvr additive="base">
                                        <p:cTn dur="500" id="35"/>
                                        <p:tgtEl>
                                          <p:spTgt spid="17"/>
                                        </p:tgtEl>
                                        <p:attrNameLst>
                                          <p:attrName>ppt_y</p:attrName>
                                        </p:attrNameLst>
                                      </p:cBhvr>
                                      <p:tavLst>
                                        <p:tav tm="0">
                                          <p:val>
                                            <p:strVal val="#ppt_y+#ppt_h*1.125000"/>
                                          </p:val>
                                        </p:tav>
                                        <p:tav tm="100000">
                                          <p:val>
                                            <p:strVal val="#ppt_y"/>
                                          </p:val>
                                        </p:tav>
                                      </p:tavLst>
                                    </p:anim>
                                    <p:animEffect filter="wipe(up)" transition="in">
                                      <p:cBhvr>
                                        <p:cTn dur="500" id="36"/>
                                        <p:tgtEl>
                                          <p:spTgt spid="17"/>
                                        </p:tgtEl>
                                      </p:cBhvr>
                                    </p:animEffect>
                                  </p:childTnLst>
                                </p:cTn>
                              </p:par>
                            </p:childTnLst>
                          </p:cTn>
                        </p:par>
                        <p:par>
                          <p:cTn fill="hold" id="37" nodeType="afterGroup">
                            <p:stCondLst>
                              <p:cond delay="3000"/>
                            </p:stCondLst>
                            <p:childTnLst>
                              <p:par>
                                <p:cTn fill="hold" id="38" nodeType="afterEffect" presetClass="entr" presetID="53" presetSubtype="0">
                                  <p:stCondLst>
                                    <p:cond delay="0"/>
                                  </p:stCondLst>
                                  <p:childTnLst>
                                    <p:set>
                                      <p:cBhvr>
                                        <p:cTn dur="1" fill="hold" id="39">
                                          <p:stCondLst>
                                            <p:cond delay="0"/>
                                          </p:stCondLst>
                                        </p:cTn>
                                        <p:tgtEl>
                                          <p:spTgt spid="13"/>
                                        </p:tgtEl>
                                        <p:attrNameLst>
                                          <p:attrName>style.visibility</p:attrName>
                                        </p:attrNameLst>
                                      </p:cBhvr>
                                      <p:to>
                                        <p:strVal val="visible"/>
                                      </p:to>
                                    </p:set>
                                    <p:anim calcmode="lin" valueType="num">
                                      <p:cBhvr>
                                        <p:cTn dur="500" fill="hold" id="40"/>
                                        <p:tgtEl>
                                          <p:spTgt spid="13"/>
                                        </p:tgtEl>
                                        <p:attrNameLst>
                                          <p:attrName>ppt_w</p:attrName>
                                        </p:attrNameLst>
                                      </p:cBhvr>
                                      <p:tavLst>
                                        <p:tav tm="0">
                                          <p:val>
                                            <p:fltVal val="0"/>
                                          </p:val>
                                        </p:tav>
                                        <p:tav tm="100000">
                                          <p:val>
                                            <p:strVal val="#ppt_w"/>
                                          </p:val>
                                        </p:tav>
                                      </p:tavLst>
                                    </p:anim>
                                    <p:anim calcmode="lin" valueType="num">
                                      <p:cBhvr>
                                        <p:cTn dur="500" fill="hold" id="41"/>
                                        <p:tgtEl>
                                          <p:spTgt spid="13"/>
                                        </p:tgtEl>
                                        <p:attrNameLst>
                                          <p:attrName>ppt_h</p:attrName>
                                        </p:attrNameLst>
                                      </p:cBhvr>
                                      <p:tavLst>
                                        <p:tav tm="0">
                                          <p:val>
                                            <p:fltVal val="0"/>
                                          </p:val>
                                        </p:tav>
                                        <p:tav tm="100000">
                                          <p:val>
                                            <p:strVal val="#ppt_h"/>
                                          </p:val>
                                        </p:tav>
                                      </p:tavLst>
                                    </p:anim>
                                    <p:animEffect filter="fade" transition="in">
                                      <p:cBhvr>
                                        <p:cTn dur="500" id="42"/>
                                        <p:tgtEl>
                                          <p:spTgt spid="13"/>
                                        </p:tgtEl>
                                      </p:cBhvr>
                                    </p:animEffect>
                                  </p:childTnLst>
                                </p:cTn>
                              </p:par>
                            </p:childTnLst>
                          </p:cTn>
                        </p:par>
                        <p:par>
                          <p:cTn fill="hold" id="43" nodeType="afterGroup">
                            <p:stCondLst>
                              <p:cond delay="3500"/>
                            </p:stCondLst>
                            <p:childTnLst>
                              <p:par>
                                <p:cTn fill="hold" grpId="0" id="44" nodeType="afterEffect" presetClass="entr" presetID="12" presetSubtype="4">
                                  <p:stCondLst>
                                    <p:cond delay="0"/>
                                  </p:stCondLst>
                                  <p:childTnLst>
                                    <p:set>
                                      <p:cBhvr>
                                        <p:cTn dur="1" fill="hold" id="45">
                                          <p:stCondLst>
                                            <p:cond delay="0"/>
                                          </p:stCondLst>
                                        </p:cTn>
                                        <p:tgtEl>
                                          <p:spTgt spid="19"/>
                                        </p:tgtEl>
                                        <p:attrNameLst>
                                          <p:attrName>style.visibility</p:attrName>
                                        </p:attrNameLst>
                                      </p:cBhvr>
                                      <p:to>
                                        <p:strVal val="visible"/>
                                      </p:to>
                                    </p:set>
                                    <p:anim calcmode="lin" valueType="num">
                                      <p:cBhvr additive="base">
                                        <p:cTn dur="500" id="46"/>
                                        <p:tgtEl>
                                          <p:spTgt spid="19"/>
                                        </p:tgtEl>
                                        <p:attrNameLst>
                                          <p:attrName>ppt_y</p:attrName>
                                        </p:attrNameLst>
                                      </p:cBhvr>
                                      <p:tavLst>
                                        <p:tav tm="0">
                                          <p:val>
                                            <p:strVal val="#ppt_y+#ppt_h*1.125000"/>
                                          </p:val>
                                        </p:tav>
                                        <p:tav tm="100000">
                                          <p:val>
                                            <p:strVal val="#ppt_y"/>
                                          </p:val>
                                        </p:tav>
                                      </p:tavLst>
                                    </p:anim>
                                    <p:animEffect filter="wipe(up)" transition="in">
                                      <p:cBhvr>
                                        <p:cTn dur="500" id="47"/>
                                        <p:tgtEl>
                                          <p:spTgt spid="1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16"/>
      <p:bldP grpId="0" spid="17"/>
      <p:bldP grpId="0" spid="19"/>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F7F7F7"/>
        </a:solidFill>
        <a:effectLst/>
      </p:bgPr>
    </p:bg>
    <p:spTree>
      <p:nvGrpSpPr>
        <p:cNvPr id="1" name=""/>
        <p:cNvGrpSpPr/>
        <p:nvPr/>
      </p:nvGrpSpPr>
      <p:grpSpPr>
        <a:xfrm>
          <a:off x="0" y="0"/>
          <a:ext cx="0" cy="0"/>
        </a:xfrm>
      </p:grpSpPr>
      <p:sp>
        <p:nvSpPr>
          <p:cNvPr id="18" name="文本框 17"/>
          <p:cNvSpPr txBox="1"/>
          <p:nvPr/>
        </p:nvSpPr>
        <p:spPr>
          <a:xfrm rot="16200000">
            <a:off x="3003844" y="1781724"/>
            <a:ext cx="891414" cy="259080"/>
          </a:xfrm>
          <a:prstGeom prst="rect">
            <a:avLst/>
          </a:prstGeom>
          <a:noFill/>
        </p:spPr>
        <p:txBody>
          <a:bodyPr rtlCol="0" wrap="square">
            <a:spAutoFit/>
          </a:bodyPr>
          <a:lstStyle/>
          <a:p>
            <a:pPr algn="dist"/>
            <a:r>
              <a:rPr altLang="zh-CN" kumimoji="1" lang="en-US" sz="1100">
                <a:solidFill>
                  <a:schemeClr val="bg1"/>
                </a:solidFill>
              </a:rPr>
              <a:t>PART </a:t>
            </a:r>
          </a:p>
        </p:txBody>
      </p:sp>
      <p:sp>
        <p:nvSpPr>
          <p:cNvPr id="2" name="文本框 1"/>
          <p:cNvSpPr txBox="1"/>
          <p:nvPr/>
        </p:nvSpPr>
        <p:spPr>
          <a:xfrm>
            <a:off x="1078174" y="294829"/>
            <a:ext cx="1249680" cy="365760"/>
          </a:xfrm>
          <a:prstGeom prst="rect">
            <a:avLst/>
          </a:prstGeom>
          <a:noFill/>
        </p:spPr>
        <p:txBody>
          <a:bodyPr rtlCol="0" wrap="none">
            <a:spAutoFit/>
          </a:bodyPr>
          <a:lstStyle/>
          <a:p>
            <a:r>
              <a:rPr altLang="en-US" kumimoji="1" lang="zh-CN" spc="300">
                <a:latin charset="-122" typeface="Microsoft YaHei"/>
                <a:ea charset="-122" typeface="Microsoft YaHei"/>
                <a:cs charset="-122" typeface="Microsoft YaHei"/>
              </a:rPr>
              <a:t>所需资源</a:t>
            </a:r>
          </a:p>
        </p:txBody>
      </p:sp>
      <p:sp>
        <p:nvSpPr>
          <p:cNvPr id="4" name="泪滴形 4"/>
          <p:cNvSpPr/>
          <p:nvPr/>
        </p:nvSpPr>
        <p:spPr>
          <a:xfrm>
            <a:off x="8657827" y="1642468"/>
            <a:ext cx="1823045" cy="1823045"/>
          </a:xfrm>
          <a:prstGeom prst="teardrop">
            <a:avLst/>
          </a:prstGeom>
          <a:solidFill>
            <a:srgbClr val="D0AA8C"/>
          </a:solidFill>
          <a:ln>
            <a:no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typeface="STHeiti Light"/>
              <a:ea charset="-122" typeface="STHeiti Light"/>
              <a:cs charset="-122" typeface="STHeiti Light"/>
            </a:endParaRPr>
          </a:p>
        </p:txBody>
      </p:sp>
      <p:sp>
        <p:nvSpPr>
          <p:cNvPr id="5" name="泪滴形 5"/>
          <p:cNvSpPr/>
          <p:nvPr/>
        </p:nvSpPr>
        <p:spPr>
          <a:xfrm>
            <a:off x="5160509" y="1642468"/>
            <a:ext cx="1823045" cy="1823045"/>
          </a:xfrm>
          <a:prstGeom prst="teardrop">
            <a:avLst/>
          </a:prstGeom>
          <a:solidFill>
            <a:srgbClr val="394454"/>
          </a:solidFill>
          <a:ln>
            <a:no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charset="-122" typeface="STHeiti Light"/>
              <a:ea charset="-122" typeface="STHeiti Light"/>
              <a:cs charset="-122" typeface="STHeiti Light"/>
            </a:endParaRPr>
          </a:p>
        </p:txBody>
      </p:sp>
      <p:sp>
        <p:nvSpPr>
          <p:cNvPr id="6" name="泪滴形 6"/>
          <p:cNvSpPr/>
          <p:nvPr/>
        </p:nvSpPr>
        <p:spPr>
          <a:xfrm>
            <a:off x="1686157" y="1642468"/>
            <a:ext cx="1823045" cy="1823045"/>
          </a:xfrm>
          <a:prstGeom prst="teardrop">
            <a:avLst/>
          </a:prstGeom>
          <a:solidFill>
            <a:srgbClr val="D0AA8C"/>
          </a:solidFill>
          <a:ln>
            <a:no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charset="-122" typeface="STHeiti Light"/>
              <a:ea charset="-122" typeface="STHeiti Light"/>
              <a:cs charset="-122" typeface="STHeiti Light"/>
            </a:endParaRPr>
          </a:p>
        </p:txBody>
      </p:sp>
      <p:sp>
        <p:nvSpPr>
          <p:cNvPr id="3" name="矩形 2"/>
          <p:cNvSpPr/>
          <p:nvPr/>
        </p:nvSpPr>
        <p:spPr>
          <a:xfrm>
            <a:off x="786239" y="4060631"/>
            <a:ext cx="3506792" cy="2011680"/>
          </a:xfrm>
          <a:prstGeom prst="rect">
            <a:avLst/>
          </a:prstGeom>
        </p:spPr>
        <p:txBody>
          <a:bodyPr wrap="square">
            <a:spAutoFit/>
          </a:bodyPr>
          <a:lstStyle/>
          <a:p>
            <a:pPr indent="-285750" marL="285750">
              <a:lnSpc>
                <a:spcPct val="150000"/>
              </a:lnSpc>
              <a:buSzPct val="80000"/>
              <a:buFont charset="2" typeface="Wingdings"/>
              <a:buChar char="p"/>
            </a:pPr>
            <a:r>
              <a:rPr altLang="en-US" lang="zh-CN" sz="1400">
                <a:solidFill>
                  <a:schemeClr val="tx1">
                    <a:lumMod val="75000"/>
                    <a:lumOff val="25000"/>
                  </a:schemeClr>
                </a:solidFill>
                <a:latin charset="-122" typeface="Microsoft YaHei"/>
                <a:ea charset="-122" typeface="Microsoft YaHei"/>
                <a:cs charset="-122" typeface="Microsoft YaHei"/>
              </a:rPr>
              <a:t>“适所适存”的销售精英：具有专业素质，拥有高度执行力；</a:t>
            </a:r>
          </a:p>
          <a:p>
            <a:pPr indent="-285750" marL="285750">
              <a:lnSpc>
                <a:spcPct val="150000"/>
              </a:lnSpc>
              <a:buSzPct val="80000"/>
              <a:buFont charset="2" typeface="Wingdings"/>
              <a:buChar char="p"/>
            </a:pPr>
            <a:r>
              <a:rPr altLang="en-US" lang="zh-CN" sz="1400">
                <a:solidFill>
                  <a:schemeClr val="tx1">
                    <a:lumMod val="75000"/>
                    <a:lumOff val="25000"/>
                  </a:schemeClr>
                </a:solidFill>
                <a:latin charset="-122" typeface="Microsoft YaHei"/>
                <a:ea charset="-122" typeface="Microsoft YaHei"/>
                <a:cs charset="-122" typeface="Microsoft YaHei"/>
              </a:rPr>
              <a:t>市场工程师：寻觅市场商机，偏重新品研发与导入；</a:t>
            </a:r>
          </a:p>
          <a:p>
            <a:pPr indent="-285750" marL="285750">
              <a:lnSpc>
                <a:spcPct val="150000"/>
              </a:lnSpc>
              <a:buSzPct val="80000"/>
              <a:buFont charset="2" typeface="Wingdings"/>
              <a:buChar char="p"/>
            </a:pPr>
            <a:r>
              <a:rPr altLang="en-US" lang="zh-CN" sz="1400">
                <a:solidFill>
                  <a:schemeClr val="tx1">
                    <a:lumMod val="75000"/>
                    <a:lumOff val="25000"/>
                  </a:schemeClr>
                </a:solidFill>
                <a:latin charset="-122" typeface="Microsoft YaHei"/>
                <a:ea charset="-122" typeface="Microsoft YaHei"/>
                <a:cs charset="-122" typeface="Microsoft YaHei"/>
              </a:rPr>
              <a:t>技术人员的支持：参与新产品试料，以及售后服务的支持。</a:t>
            </a:r>
          </a:p>
        </p:txBody>
      </p:sp>
      <p:sp>
        <p:nvSpPr>
          <p:cNvPr id="13" name="文本框 12"/>
          <p:cNvSpPr txBox="1"/>
          <p:nvPr/>
        </p:nvSpPr>
        <p:spPr>
          <a:xfrm>
            <a:off x="2043681" y="2230824"/>
            <a:ext cx="1097280" cy="640080"/>
          </a:xfrm>
          <a:prstGeom prst="rect">
            <a:avLst/>
          </a:prstGeom>
          <a:noFill/>
        </p:spPr>
        <p:txBody>
          <a:bodyPr rtlCol="0" wrap="none">
            <a:spAutoFit/>
          </a:bodyPr>
          <a:lstStyle/>
          <a:p>
            <a:r>
              <a:rPr altLang="en-US" kumimoji="1" lang="zh-CN" sz="3600">
                <a:solidFill>
                  <a:schemeClr val="bg1"/>
                </a:solidFill>
                <a:latin charset="-122" typeface="Microsoft YaHei"/>
                <a:ea charset="-122" typeface="Microsoft YaHei"/>
                <a:cs charset="-122" typeface="Microsoft YaHei"/>
              </a:rPr>
              <a:t>人员</a:t>
            </a:r>
          </a:p>
        </p:txBody>
      </p:sp>
      <p:sp>
        <p:nvSpPr>
          <p:cNvPr id="15" name="文本框 14"/>
          <p:cNvSpPr txBox="1"/>
          <p:nvPr/>
        </p:nvSpPr>
        <p:spPr>
          <a:xfrm>
            <a:off x="5493548" y="2230823"/>
            <a:ext cx="1097280" cy="640080"/>
          </a:xfrm>
          <a:prstGeom prst="rect">
            <a:avLst/>
          </a:prstGeom>
          <a:noFill/>
        </p:spPr>
        <p:txBody>
          <a:bodyPr rtlCol="0" wrap="none">
            <a:spAutoFit/>
          </a:bodyPr>
          <a:lstStyle/>
          <a:p>
            <a:r>
              <a:rPr altLang="en-US" kumimoji="1" lang="zh-CN" sz="3600">
                <a:solidFill>
                  <a:schemeClr val="bg1"/>
                </a:solidFill>
                <a:latin charset="-122" typeface="Microsoft YaHei"/>
                <a:ea charset="-122" typeface="Microsoft YaHei"/>
                <a:cs charset="-122" typeface="Microsoft YaHei"/>
              </a:rPr>
              <a:t>信息</a:t>
            </a:r>
          </a:p>
        </p:txBody>
      </p:sp>
      <p:sp>
        <p:nvSpPr>
          <p:cNvPr id="16" name="文本框 15"/>
          <p:cNvSpPr txBox="1"/>
          <p:nvPr/>
        </p:nvSpPr>
        <p:spPr>
          <a:xfrm>
            <a:off x="9015352" y="2230823"/>
            <a:ext cx="1097280" cy="640080"/>
          </a:xfrm>
          <a:prstGeom prst="rect">
            <a:avLst/>
          </a:prstGeom>
          <a:noFill/>
        </p:spPr>
        <p:txBody>
          <a:bodyPr rtlCol="0" wrap="none">
            <a:spAutoFit/>
          </a:bodyPr>
          <a:lstStyle/>
          <a:p>
            <a:r>
              <a:rPr altLang="en-US" kumimoji="1" lang="zh-CN" sz="3600">
                <a:solidFill>
                  <a:schemeClr val="bg1"/>
                </a:solidFill>
                <a:latin charset="-122" typeface="Microsoft YaHei"/>
                <a:ea charset="-122" typeface="Microsoft YaHei"/>
                <a:cs charset="-122" typeface="Microsoft YaHei"/>
              </a:rPr>
              <a:t>其他</a:t>
            </a:r>
          </a:p>
        </p:txBody>
      </p:sp>
      <p:sp>
        <p:nvSpPr>
          <p:cNvPr id="14" name="矩形 13"/>
          <p:cNvSpPr/>
          <p:nvPr/>
        </p:nvSpPr>
        <p:spPr>
          <a:xfrm>
            <a:off x="4892298" y="4060631"/>
            <a:ext cx="3166821" cy="731520"/>
          </a:xfrm>
          <a:prstGeom prst="rect">
            <a:avLst/>
          </a:prstGeom>
        </p:spPr>
        <p:txBody>
          <a:bodyPr wrap="square">
            <a:spAutoFit/>
          </a:bodyPr>
          <a:lstStyle/>
          <a:p>
            <a:pPr indent="-285750" marL="285750">
              <a:lnSpc>
                <a:spcPct val="150000"/>
              </a:lnSpc>
              <a:buSzPct val="80000"/>
              <a:buFont charset="2" typeface="Wingdings"/>
              <a:buChar char="p"/>
            </a:pPr>
            <a:r>
              <a:rPr altLang="en-US" lang="zh-CN" sz="1400">
                <a:solidFill>
                  <a:schemeClr val="tx1">
                    <a:lumMod val="75000"/>
                    <a:lumOff val="25000"/>
                  </a:schemeClr>
                </a:solidFill>
                <a:latin charset="-122" typeface="Microsoft YaHei"/>
                <a:ea charset="-122" typeface="Microsoft YaHei"/>
                <a:cs charset="-122" typeface="Microsoft YaHei"/>
              </a:rPr>
              <a:t>公司内部的数据信息的共享：本地区发货、库存以及其他销售数据</a:t>
            </a:r>
          </a:p>
        </p:txBody>
      </p:sp>
      <p:sp>
        <p:nvSpPr>
          <p:cNvPr id="17" name="矩形 16"/>
          <p:cNvSpPr/>
          <p:nvPr/>
        </p:nvSpPr>
        <p:spPr>
          <a:xfrm>
            <a:off x="8542299" y="4060631"/>
            <a:ext cx="3220916" cy="731520"/>
          </a:xfrm>
          <a:prstGeom prst="rect">
            <a:avLst/>
          </a:prstGeom>
        </p:spPr>
        <p:txBody>
          <a:bodyPr wrap="square">
            <a:spAutoFit/>
          </a:bodyPr>
          <a:lstStyle/>
          <a:p>
            <a:pPr indent="-285750" marL="285750">
              <a:lnSpc>
                <a:spcPct val="150000"/>
              </a:lnSpc>
              <a:buSzPct val="80000"/>
              <a:buFont charset="2" typeface="Wingdings"/>
              <a:buChar char="p"/>
            </a:pPr>
            <a:r>
              <a:rPr altLang="en-US" lang="zh-CN" sz="1400">
                <a:solidFill>
                  <a:schemeClr val="tx1">
                    <a:lumMod val="75000"/>
                    <a:lumOff val="25000"/>
                  </a:schemeClr>
                </a:solidFill>
                <a:latin charset="-122" typeface="Microsoft YaHei"/>
                <a:ea charset="-122" typeface="Microsoft YaHei"/>
                <a:cs charset="-122" typeface="Microsoft YaHei"/>
              </a:rPr>
              <a:t>明确的考核制度：赏罚分明，更好的督促业务人员完成销售任务</a:t>
            </a:r>
          </a:p>
        </p:txBody>
      </p:sp>
      <p:sp>
        <p:nvSpPr>
          <p:cNvPr id="19" name="矩形 18"/>
          <p:cNvSpPr/>
          <p:nvPr/>
        </p:nvSpPr>
        <p:spPr>
          <a:xfrm>
            <a:off x="1031412" y="3719630"/>
            <a:ext cx="9700390" cy="64742"/>
          </a:xfrm>
          <a:prstGeom prst="rect">
            <a:avLst/>
          </a:prstGeom>
          <a:solidFill>
            <a:srgbClr val="3944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zh-CN"/>
          </a:p>
        </p:txBody>
      </p:sp>
    </p:spTree>
    <p:extLst>
      <p:ext uri="{BB962C8B-B14F-4D97-AF65-F5344CB8AC3E}">
        <p14:creationId val="1551791358"/>
      </p:ext>
    </p:extLst>
  </p:cSld>
  <p:clrMapOvr>
    <a:masterClrMapping/>
  </p:clrMapOvr>
  <p:transition advTm="5000" spd="slow">
    <p:push/>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19"/>
                                        </p:tgtEl>
                                        <p:attrNameLst>
                                          <p:attrName>style.visibility</p:attrName>
                                        </p:attrNameLst>
                                      </p:cBhvr>
                                      <p:to>
                                        <p:strVal val="visible"/>
                                      </p:to>
                                    </p:set>
                                    <p:animEffect filter="wipe(left)" transition="in">
                                      <p:cBhvr>
                                        <p:cTn dur="500" id="7"/>
                                        <p:tgtEl>
                                          <p:spTgt spid="19"/>
                                        </p:tgtEl>
                                      </p:cBhvr>
                                    </p:animEffect>
                                  </p:childTnLst>
                                </p:cTn>
                              </p:par>
                            </p:childTnLst>
                          </p:cTn>
                        </p:par>
                        <p:par>
                          <p:cTn fill="hold" id="8" nodeType="afterGroup">
                            <p:stCondLst>
                              <p:cond delay="500"/>
                            </p:stCondLst>
                            <p:childTnLst>
                              <p:par>
                                <p:cTn fill="hold" grpId="0" id="9" nodeType="afterEffect" presetClass="entr" presetID="2" presetSubtype="12">
                                  <p:stCondLst>
                                    <p:cond delay="0"/>
                                  </p:stCondLst>
                                  <p:childTnLst>
                                    <p:set>
                                      <p:cBhvr>
                                        <p:cTn dur="1" fill="hold" id="10">
                                          <p:stCondLst>
                                            <p:cond delay="0"/>
                                          </p:stCondLst>
                                        </p:cTn>
                                        <p:tgtEl>
                                          <p:spTgt spid="6"/>
                                        </p:tgtEl>
                                        <p:attrNameLst>
                                          <p:attrName>style.visibility</p:attrName>
                                        </p:attrNameLst>
                                      </p:cBhvr>
                                      <p:to>
                                        <p:strVal val="visible"/>
                                      </p:to>
                                    </p:set>
                                    <p:anim calcmode="lin" valueType="num">
                                      <p:cBhvr additive="base">
                                        <p:cTn dur="1000" fill="hold" id="11"/>
                                        <p:tgtEl>
                                          <p:spTgt spid="6"/>
                                        </p:tgtEl>
                                        <p:attrNameLst>
                                          <p:attrName>ppt_x</p:attrName>
                                        </p:attrNameLst>
                                      </p:cBhvr>
                                      <p:tavLst>
                                        <p:tav tm="0">
                                          <p:val>
                                            <p:strVal val="0-#ppt_w/2"/>
                                          </p:val>
                                        </p:tav>
                                        <p:tav tm="100000">
                                          <p:val>
                                            <p:strVal val="#ppt_x"/>
                                          </p:val>
                                        </p:tav>
                                      </p:tavLst>
                                    </p:anim>
                                    <p:anim calcmode="lin" valueType="num">
                                      <p:cBhvr additive="base">
                                        <p:cTn dur="1000" fill="hold" id="12"/>
                                        <p:tgtEl>
                                          <p:spTgt spid="6"/>
                                        </p:tgtEl>
                                        <p:attrNameLst>
                                          <p:attrName>ppt_y</p:attrName>
                                        </p:attrNameLst>
                                      </p:cBhvr>
                                      <p:tavLst>
                                        <p:tav tm="0">
                                          <p:val>
                                            <p:strVal val="1+#ppt_h/2"/>
                                          </p:val>
                                        </p:tav>
                                        <p:tav tm="100000">
                                          <p:val>
                                            <p:strVal val="#ppt_y"/>
                                          </p:val>
                                        </p:tav>
                                      </p:tavLst>
                                    </p:anim>
                                  </p:childTnLst>
                                </p:cTn>
                              </p:par>
                              <p:par>
                                <p:cTn fill="hold" grpId="0" id="13" nodeType="withEffect" presetClass="entr" presetID="2" presetSubtype="12">
                                  <p:stCondLst>
                                    <p:cond delay="0"/>
                                  </p:stCondLst>
                                  <p:childTnLst>
                                    <p:set>
                                      <p:cBhvr>
                                        <p:cTn dur="1" fill="hold" id="14">
                                          <p:stCondLst>
                                            <p:cond delay="0"/>
                                          </p:stCondLst>
                                        </p:cTn>
                                        <p:tgtEl>
                                          <p:spTgt spid="13"/>
                                        </p:tgtEl>
                                        <p:attrNameLst>
                                          <p:attrName>style.visibility</p:attrName>
                                        </p:attrNameLst>
                                      </p:cBhvr>
                                      <p:to>
                                        <p:strVal val="visible"/>
                                      </p:to>
                                    </p:set>
                                    <p:anim calcmode="lin" valueType="num">
                                      <p:cBhvr additive="base">
                                        <p:cTn dur="1000" fill="hold" id="15"/>
                                        <p:tgtEl>
                                          <p:spTgt spid="13"/>
                                        </p:tgtEl>
                                        <p:attrNameLst>
                                          <p:attrName>ppt_x</p:attrName>
                                        </p:attrNameLst>
                                      </p:cBhvr>
                                      <p:tavLst>
                                        <p:tav tm="0">
                                          <p:val>
                                            <p:strVal val="0-#ppt_w/2"/>
                                          </p:val>
                                        </p:tav>
                                        <p:tav tm="100000">
                                          <p:val>
                                            <p:strVal val="#ppt_x"/>
                                          </p:val>
                                        </p:tav>
                                      </p:tavLst>
                                    </p:anim>
                                    <p:anim calcmode="lin" valueType="num">
                                      <p:cBhvr additive="base">
                                        <p:cTn dur="1000" fill="hold" id="16"/>
                                        <p:tgtEl>
                                          <p:spTgt spid="13"/>
                                        </p:tgtEl>
                                        <p:attrNameLst>
                                          <p:attrName>ppt_y</p:attrName>
                                        </p:attrNameLst>
                                      </p:cBhvr>
                                      <p:tavLst>
                                        <p:tav tm="0">
                                          <p:val>
                                            <p:strVal val="1+#ppt_h/2"/>
                                          </p:val>
                                        </p:tav>
                                        <p:tav tm="100000">
                                          <p:val>
                                            <p:strVal val="#ppt_y"/>
                                          </p:val>
                                        </p:tav>
                                      </p:tavLst>
                                    </p:anim>
                                  </p:childTnLst>
                                </p:cTn>
                              </p:par>
                            </p:childTnLst>
                          </p:cTn>
                        </p:par>
                        <p:par>
                          <p:cTn fill="hold" id="17" nodeType="afterGroup">
                            <p:stCondLst>
                              <p:cond delay="1500"/>
                            </p:stCondLst>
                            <p:childTnLst>
                              <p:par>
                                <p:cTn decel="50000" fill="hold" grpId="0" id="18" nodeType="afterEffect" presetClass="entr" presetID="2" presetSubtype="4">
                                  <p:stCondLst>
                                    <p:cond delay="0"/>
                                  </p:stCondLst>
                                  <p:childTnLst>
                                    <p:set>
                                      <p:cBhvr>
                                        <p:cTn dur="1" fill="hold" id="19">
                                          <p:stCondLst>
                                            <p:cond delay="0"/>
                                          </p:stCondLst>
                                        </p:cTn>
                                        <p:tgtEl>
                                          <p:spTgt spid="3"/>
                                        </p:tgtEl>
                                        <p:attrNameLst>
                                          <p:attrName>style.visibility</p:attrName>
                                        </p:attrNameLst>
                                      </p:cBhvr>
                                      <p:to>
                                        <p:strVal val="visible"/>
                                      </p:to>
                                    </p:set>
                                    <p:anim calcmode="lin" valueType="num">
                                      <p:cBhvr additive="base">
                                        <p:cTn dur="1000" fill="hold" id="20"/>
                                        <p:tgtEl>
                                          <p:spTgt spid="3"/>
                                        </p:tgtEl>
                                        <p:attrNameLst>
                                          <p:attrName>ppt_x</p:attrName>
                                        </p:attrNameLst>
                                      </p:cBhvr>
                                      <p:tavLst>
                                        <p:tav tm="0">
                                          <p:val>
                                            <p:strVal val="#ppt_x"/>
                                          </p:val>
                                        </p:tav>
                                        <p:tav tm="100000">
                                          <p:val>
                                            <p:strVal val="#ppt_x"/>
                                          </p:val>
                                        </p:tav>
                                      </p:tavLst>
                                    </p:anim>
                                    <p:anim calcmode="lin" valueType="num">
                                      <p:cBhvr additive="base">
                                        <p:cTn dur="1000" fill="hold" id="21"/>
                                        <p:tgtEl>
                                          <p:spTgt spid="3"/>
                                        </p:tgtEl>
                                        <p:attrNameLst>
                                          <p:attrName>ppt_y</p:attrName>
                                        </p:attrNameLst>
                                      </p:cBhvr>
                                      <p:tavLst>
                                        <p:tav tm="0">
                                          <p:val>
                                            <p:strVal val="1+#ppt_h/2"/>
                                          </p:val>
                                        </p:tav>
                                        <p:tav tm="100000">
                                          <p:val>
                                            <p:strVal val="#ppt_y"/>
                                          </p:val>
                                        </p:tav>
                                      </p:tavLst>
                                    </p:anim>
                                  </p:childTnLst>
                                </p:cTn>
                              </p:par>
                            </p:childTnLst>
                          </p:cTn>
                        </p:par>
                        <p:par>
                          <p:cTn fill="hold" id="22" nodeType="afterGroup">
                            <p:stCondLst>
                              <p:cond delay="2500"/>
                            </p:stCondLst>
                            <p:childTnLst>
                              <p:par>
                                <p:cTn fill="hold" grpId="0" id="23" nodeType="afterEffect" presetClass="entr" presetID="2" presetSubtype="12">
                                  <p:stCondLst>
                                    <p:cond delay="0"/>
                                  </p:stCondLst>
                                  <p:childTnLst>
                                    <p:set>
                                      <p:cBhvr>
                                        <p:cTn dur="1" fill="hold" id="24">
                                          <p:stCondLst>
                                            <p:cond delay="0"/>
                                          </p:stCondLst>
                                        </p:cTn>
                                        <p:tgtEl>
                                          <p:spTgt spid="5"/>
                                        </p:tgtEl>
                                        <p:attrNameLst>
                                          <p:attrName>style.visibility</p:attrName>
                                        </p:attrNameLst>
                                      </p:cBhvr>
                                      <p:to>
                                        <p:strVal val="visible"/>
                                      </p:to>
                                    </p:set>
                                    <p:anim calcmode="lin" valueType="num">
                                      <p:cBhvr additive="base">
                                        <p:cTn dur="1000" fill="hold" id="25"/>
                                        <p:tgtEl>
                                          <p:spTgt spid="5"/>
                                        </p:tgtEl>
                                        <p:attrNameLst>
                                          <p:attrName>ppt_x</p:attrName>
                                        </p:attrNameLst>
                                      </p:cBhvr>
                                      <p:tavLst>
                                        <p:tav tm="0">
                                          <p:val>
                                            <p:strVal val="0-#ppt_w/2"/>
                                          </p:val>
                                        </p:tav>
                                        <p:tav tm="100000">
                                          <p:val>
                                            <p:strVal val="#ppt_x"/>
                                          </p:val>
                                        </p:tav>
                                      </p:tavLst>
                                    </p:anim>
                                    <p:anim calcmode="lin" valueType="num">
                                      <p:cBhvr additive="base">
                                        <p:cTn dur="1000" fill="hold" id="26"/>
                                        <p:tgtEl>
                                          <p:spTgt spid="5"/>
                                        </p:tgtEl>
                                        <p:attrNameLst>
                                          <p:attrName>ppt_y</p:attrName>
                                        </p:attrNameLst>
                                      </p:cBhvr>
                                      <p:tavLst>
                                        <p:tav tm="0">
                                          <p:val>
                                            <p:strVal val="1+#ppt_h/2"/>
                                          </p:val>
                                        </p:tav>
                                        <p:tav tm="100000">
                                          <p:val>
                                            <p:strVal val="#ppt_y"/>
                                          </p:val>
                                        </p:tav>
                                      </p:tavLst>
                                    </p:anim>
                                  </p:childTnLst>
                                </p:cTn>
                              </p:par>
                              <p:par>
                                <p:cTn fill="hold" grpId="0" id="27" nodeType="withEffect" presetClass="entr" presetID="2" presetSubtype="12">
                                  <p:stCondLst>
                                    <p:cond delay="0"/>
                                  </p:stCondLst>
                                  <p:childTnLst>
                                    <p:set>
                                      <p:cBhvr>
                                        <p:cTn dur="1" fill="hold" id="28">
                                          <p:stCondLst>
                                            <p:cond delay="0"/>
                                          </p:stCondLst>
                                        </p:cTn>
                                        <p:tgtEl>
                                          <p:spTgt spid="15"/>
                                        </p:tgtEl>
                                        <p:attrNameLst>
                                          <p:attrName>style.visibility</p:attrName>
                                        </p:attrNameLst>
                                      </p:cBhvr>
                                      <p:to>
                                        <p:strVal val="visible"/>
                                      </p:to>
                                    </p:set>
                                    <p:anim calcmode="lin" valueType="num">
                                      <p:cBhvr additive="base">
                                        <p:cTn dur="1000" fill="hold" id="29"/>
                                        <p:tgtEl>
                                          <p:spTgt spid="15"/>
                                        </p:tgtEl>
                                        <p:attrNameLst>
                                          <p:attrName>ppt_x</p:attrName>
                                        </p:attrNameLst>
                                      </p:cBhvr>
                                      <p:tavLst>
                                        <p:tav tm="0">
                                          <p:val>
                                            <p:strVal val="0-#ppt_w/2"/>
                                          </p:val>
                                        </p:tav>
                                        <p:tav tm="100000">
                                          <p:val>
                                            <p:strVal val="#ppt_x"/>
                                          </p:val>
                                        </p:tav>
                                      </p:tavLst>
                                    </p:anim>
                                    <p:anim calcmode="lin" valueType="num">
                                      <p:cBhvr additive="base">
                                        <p:cTn dur="1000" fill="hold" id="30"/>
                                        <p:tgtEl>
                                          <p:spTgt spid="15"/>
                                        </p:tgtEl>
                                        <p:attrNameLst>
                                          <p:attrName>ppt_y</p:attrName>
                                        </p:attrNameLst>
                                      </p:cBhvr>
                                      <p:tavLst>
                                        <p:tav tm="0">
                                          <p:val>
                                            <p:strVal val="1+#ppt_h/2"/>
                                          </p:val>
                                        </p:tav>
                                        <p:tav tm="100000">
                                          <p:val>
                                            <p:strVal val="#ppt_y"/>
                                          </p:val>
                                        </p:tav>
                                      </p:tavLst>
                                    </p:anim>
                                  </p:childTnLst>
                                </p:cTn>
                              </p:par>
                            </p:childTnLst>
                          </p:cTn>
                        </p:par>
                        <p:par>
                          <p:cTn fill="hold" id="31" nodeType="afterGroup">
                            <p:stCondLst>
                              <p:cond delay="3500"/>
                            </p:stCondLst>
                            <p:childTnLst>
                              <p:par>
                                <p:cTn decel="50000" fill="hold" grpId="0" id="32" nodeType="afterEffect" presetClass="entr" presetID="2" presetSubtype="4">
                                  <p:stCondLst>
                                    <p:cond delay="0"/>
                                  </p:stCondLst>
                                  <p:childTnLst>
                                    <p:set>
                                      <p:cBhvr>
                                        <p:cTn dur="1" fill="hold" id="33">
                                          <p:stCondLst>
                                            <p:cond delay="0"/>
                                          </p:stCondLst>
                                        </p:cTn>
                                        <p:tgtEl>
                                          <p:spTgt spid="14"/>
                                        </p:tgtEl>
                                        <p:attrNameLst>
                                          <p:attrName>style.visibility</p:attrName>
                                        </p:attrNameLst>
                                      </p:cBhvr>
                                      <p:to>
                                        <p:strVal val="visible"/>
                                      </p:to>
                                    </p:set>
                                    <p:anim calcmode="lin" valueType="num">
                                      <p:cBhvr additive="base">
                                        <p:cTn dur="1000" fill="hold" id="34"/>
                                        <p:tgtEl>
                                          <p:spTgt spid="14"/>
                                        </p:tgtEl>
                                        <p:attrNameLst>
                                          <p:attrName>ppt_x</p:attrName>
                                        </p:attrNameLst>
                                      </p:cBhvr>
                                      <p:tavLst>
                                        <p:tav tm="0">
                                          <p:val>
                                            <p:strVal val="#ppt_x"/>
                                          </p:val>
                                        </p:tav>
                                        <p:tav tm="100000">
                                          <p:val>
                                            <p:strVal val="#ppt_x"/>
                                          </p:val>
                                        </p:tav>
                                      </p:tavLst>
                                    </p:anim>
                                    <p:anim calcmode="lin" valueType="num">
                                      <p:cBhvr additive="base">
                                        <p:cTn dur="1000" fill="hold" id="35"/>
                                        <p:tgtEl>
                                          <p:spTgt spid="14"/>
                                        </p:tgtEl>
                                        <p:attrNameLst>
                                          <p:attrName>ppt_y</p:attrName>
                                        </p:attrNameLst>
                                      </p:cBhvr>
                                      <p:tavLst>
                                        <p:tav tm="0">
                                          <p:val>
                                            <p:strVal val="1+#ppt_h/2"/>
                                          </p:val>
                                        </p:tav>
                                        <p:tav tm="100000">
                                          <p:val>
                                            <p:strVal val="#ppt_y"/>
                                          </p:val>
                                        </p:tav>
                                      </p:tavLst>
                                    </p:anim>
                                  </p:childTnLst>
                                </p:cTn>
                              </p:par>
                            </p:childTnLst>
                          </p:cTn>
                        </p:par>
                        <p:par>
                          <p:cTn fill="hold" id="36" nodeType="afterGroup">
                            <p:stCondLst>
                              <p:cond delay="4500"/>
                            </p:stCondLst>
                            <p:childTnLst>
                              <p:par>
                                <p:cTn fill="hold" grpId="0" id="37" nodeType="afterEffect" presetClass="entr" presetID="2" presetSubtype="12">
                                  <p:stCondLst>
                                    <p:cond delay="0"/>
                                  </p:stCondLst>
                                  <p:childTnLst>
                                    <p:set>
                                      <p:cBhvr>
                                        <p:cTn dur="1" fill="hold" id="38">
                                          <p:stCondLst>
                                            <p:cond delay="0"/>
                                          </p:stCondLst>
                                        </p:cTn>
                                        <p:tgtEl>
                                          <p:spTgt spid="4"/>
                                        </p:tgtEl>
                                        <p:attrNameLst>
                                          <p:attrName>style.visibility</p:attrName>
                                        </p:attrNameLst>
                                      </p:cBhvr>
                                      <p:to>
                                        <p:strVal val="visible"/>
                                      </p:to>
                                    </p:set>
                                    <p:anim calcmode="lin" valueType="num">
                                      <p:cBhvr additive="base">
                                        <p:cTn dur="1000" fill="hold" id="39"/>
                                        <p:tgtEl>
                                          <p:spTgt spid="4"/>
                                        </p:tgtEl>
                                        <p:attrNameLst>
                                          <p:attrName>ppt_x</p:attrName>
                                        </p:attrNameLst>
                                      </p:cBhvr>
                                      <p:tavLst>
                                        <p:tav tm="0">
                                          <p:val>
                                            <p:strVal val="0-#ppt_w/2"/>
                                          </p:val>
                                        </p:tav>
                                        <p:tav tm="100000">
                                          <p:val>
                                            <p:strVal val="#ppt_x"/>
                                          </p:val>
                                        </p:tav>
                                      </p:tavLst>
                                    </p:anim>
                                    <p:anim calcmode="lin" valueType="num">
                                      <p:cBhvr additive="base">
                                        <p:cTn dur="1000" fill="hold" id="40"/>
                                        <p:tgtEl>
                                          <p:spTgt spid="4"/>
                                        </p:tgtEl>
                                        <p:attrNameLst>
                                          <p:attrName>ppt_y</p:attrName>
                                        </p:attrNameLst>
                                      </p:cBhvr>
                                      <p:tavLst>
                                        <p:tav tm="0">
                                          <p:val>
                                            <p:strVal val="1+#ppt_h/2"/>
                                          </p:val>
                                        </p:tav>
                                        <p:tav tm="100000">
                                          <p:val>
                                            <p:strVal val="#ppt_y"/>
                                          </p:val>
                                        </p:tav>
                                      </p:tavLst>
                                    </p:anim>
                                  </p:childTnLst>
                                </p:cTn>
                              </p:par>
                              <p:par>
                                <p:cTn fill="hold" grpId="0" id="41" nodeType="withEffect" presetClass="entr" presetID="2" presetSubtype="12">
                                  <p:stCondLst>
                                    <p:cond delay="0"/>
                                  </p:stCondLst>
                                  <p:childTnLst>
                                    <p:set>
                                      <p:cBhvr>
                                        <p:cTn dur="1" fill="hold" id="42">
                                          <p:stCondLst>
                                            <p:cond delay="0"/>
                                          </p:stCondLst>
                                        </p:cTn>
                                        <p:tgtEl>
                                          <p:spTgt spid="16"/>
                                        </p:tgtEl>
                                        <p:attrNameLst>
                                          <p:attrName>style.visibility</p:attrName>
                                        </p:attrNameLst>
                                      </p:cBhvr>
                                      <p:to>
                                        <p:strVal val="visible"/>
                                      </p:to>
                                    </p:set>
                                    <p:anim calcmode="lin" valueType="num">
                                      <p:cBhvr additive="base">
                                        <p:cTn dur="1000" fill="hold" id="43"/>
                                        <p:tgtEl>
                                          <p:spTgt spid="16"/>
                                        </p:tgtEl>
                                        <p:attrNameLst>
                                          <p:attrName>ppt_x</p:attrName>
                                        </p:attrNameLst>
                                      </p:cBhvr>
                                      <p:tavLst>
                                        <p:tav tm="0">
                                          <p:val>
                                            <p:strVal val="0-#ppt_w/2"/>
                                          </p:val>
                                        </p:tav>
                                        <p:tav tm="100000">
                                          <p:val>
                                            <p:strVal val="#ppt_x"/>
                                          </p:val>
                                        </p:tav>
                                      </p:tavLst>
                                    </p:anim>
                                    <p:anim calcmode="lin" valueType="num">
                                      <p:cBhvr additive="base">
                                        <p:cTn dur="1000" fill="hold" id="44"/>
                                        <p:tgtEl>
                                          <p:spTgt spid="16"/>
                                        </p:tgtEl>
                                        <p:attrNameLst>
                                          <p:attrName>ppt_y</p:attrName>
                                        </p:attrNameLst>
                                      </p:cBhvr>
                                      <p:tavLst>
                                        <p:tav tm="0">
                                          <p:val>
                                            <p:strVal val="1+#ppt_h/2"/>
                                          </p:val>
                                        </p:tav>
                                        <p:tav tm="100000">
                                          <p:val>
                                            <p:strVal val="#ppt_y"/>
                                          </p:val>
                                        </p:tav>
                                      </p:tavLst>
                                    </p:anim>
                                  </p:childTnLst>
                                </p:cTn>
                              </p:par>
                            </p:childTnLst>
                          </p:cTn>
                        </p:par>
                        <p:par>
                          <p:cTn fill="hold" id="45" nodeType="afterGroup">
                            <p:stCondLst>
                              <p:cond delay="5500"/>
                            </p:stCondLst>
                            <p:childTnLst>
                              <p:par>
                                <p:cTn decel="50000" fill="hold" grpId="0" id="46" nodeType="afterEffect" presetClass="entr" presetID="2" presetSubtype="4">
                                  <p:stCondLst>
                                    <p:cond delay="0"/>
                                  </p:stCondLst>
                                  <p:childTnLst>
                                    <p:set>
                                      <p:cBhvr>
                                        <p:cTn dur="1" fill="hold" id="47">
                                          <p:stCondLst>
                                            <p:cond delay="0"/>
                                          </p:stCondLst>
                                        </p:cTn>
                                        <p:tgtEl>
                                          <p:spTgt spid="17"/>
                                        </p:tgtEl>
                                        <p:attrNameLst>
                                          <p:attrName>style.visibility</p:attrName>
                                        </p:attrNameLst>
                                      </p:cBhvr>
                                      <p:to>
                                        <p:strVal val="visible"/>
                                      </p:to>
                                    </p:set>
                                    <p:anim calcmode="lin" valueType="num">
                                      <p:cBhvr additive="base">
                                        <p:cTn dur="1000" fill="hold" id="48"/>
                                        <p:tgtEl>
                                          <p:spTgt spid="17"/>
                                        </p:tgtEl>
                                        <p:attrNameLst>
                                          <p:attrName>ppt_x</p:attrName>
                                        </p:attrNameLst>
                                      </p:cBhvr>
                                      <p:tavLst>
                                        <p:tav tm="0">
                                          <p:val>
                                            <p:strVal val="#ppt_x"/>
                                          </p:val>
                                        </p:tav>
                                        <p:tav tm="100000">
                                          <p:val>
                                            <p:strVal val="#ppt_x"/>
                                          </p:val>
                                        </p:tav>
                                      </p:tavLst>
                                    </p:anim>
                                    <p:anim calcmode="lin" valueType="num">
                                      <p:cBhvr additive="base">
                                        <p:cTn dur="1000" fill="hold" id="49"/>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6"/>
      <p:bldP grpId="0" spid="3"/>
      <p:bldP grpId="0" spid="13"/>
      <p:bldP grpId="0" spid="15"/>
      <p:bldP grpId="0" spid="16"/>
      <p:bldP grpId="0" spid="14"/>
      <p:bldP grpId="0" spid="17"/>
      <p:bldP grpId="0" spid="19"/>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F7F7F7"/>
        </a:solidFill>
        <a:effectLst/>
      </p:bgPr>
    </p:bg>
    <p:spTree>
      <p:nvGrpSpPr>
        <p:cNvPr id="1" name=""/>
        <p:cNvGrpSpPr/>
        <p:nvPr/>
      </p:nvGrpSpPr>
      <p:grpSpPr>
        <a:xfrm>
          <a:off x="0" y="0"/>
          <a:ext cx="0" cy="0"/>
        </a:xfrm>
      </p:grpSpPr>
      <p:sp>
        <p:nvSpPr>
          <p:cNvPr id="18" name="文本框 17"/>
          <p:cNvSpPr txBox="1"/>
          <p:nvPr/>
        </p:nvSpPr>
        <p:spPr>
          <a:xfrm rot="16200000">
            <a:off x="2698164" y="1705385"/>
            <a:ext cx="1160475" cy="259080"/>
          </a:xfrm>
          <a:prstGeom prst="rect">
            <a:avLst/>
          </a:prstGeom>
          <a:noFill/>
        </p:spPr>
        <p:txBody>
          <a:bodyPr rtlCol="0" wrap="square">
            <a:spAutoFit/>
          </a:bodyPr>
          <a:lstStyle/>
          <a:p>
            <a:pPr algn="dist"/>
            <a:r>
              <a:rPr altLang="zh-CN" kumimoji="1" lang="en-US" sz="1100">
                <a:solidFill>
                  <a:schemeClr val="bg1"/>
                </a:solidFill>
              </a:rPr>
              <a:t>PART </a:t>
            </a:r>
          </a:p>
        </p:txBody>
      </p:sp>
      <p:sp>
        <p:nvSpPr>
          <p:cNvPr id="2" name="文本框 1"/>
          <p:cNvSpPr txBox="1"/>
          <p:nvPr/>
        </p:nvSpPr>
        <p:spPr>
          <a:xfrm>
            <a:off x="1078174" y="294829"/>
            <a:ext cx="1249680" cy="365760"/>
          </a:xfrm>
          <a:prstGeom prst="rect">
            <a:avLst/>
          </a:prstGeom>
          <a:noFill/>
        </p:spPr>
        <p:txBody>
          <a:bodyPr rtlCol="0" wrap="none">
            <a:spAutoFit/>
          </a:bodyPr>
          <a:lstStyle/>
          <a:p>
            <a:r>
              <a:rPr altLang="en-US" kumimoji="1" lang="zh-CN" spc="300">
                <a:latin charset="-122" typeface="Microsoft YaHei"/>
                <a:ea charset="-122" typeface="Microsoft YaHei"/>
                <a:cs charset="-122" typeface="Microsoft YaHei"/>
              </a:rPr>
              <a:t>自我评价</a:t>
            </a:r>
          </a:p>
        </p:txBody>
      </p:sp>
      <p:cxnSp>
        <p:nvCxnSpPr>
          <p:cNvPr id="4" name="直线连接符 3"/>
          <p:cNvCxnSpPr/>
          <p:nvPr/>
        </p:nvCxnSpPr>
        <p:spPr>
          <a:xfrm flipH="1">
            <a:off x="6059488" y="1379349"/>
            <a:ext cx="0" cy="4370522"/>
          </a:xfrm>
          <a:prstGeom prst="line">
            <a:avLst/>
          </a:prstGeom>
          <a:ln>
            <a:solidFill>
              <a:srgbClr val="394454"/>
            </a:solidFill>
            <a:prstDash val="dash"/>
          </a:ln>
        </p:spPr>
        <p:style>
          <a:lnRef idx="1">
            <a:schemeClr val="accent1"/>
          </a:lnRef>
          <a:fillRef idx="0">
            <a:schemeClr val="accent1"/>
          </a:fillRef>
          <a:effectRef idx="0">
            <a:schemeClr val="accent1"/>
          </a:effectRef>
          <a:fontRef idx="minor">
            <a:schemeClr val="tx1"/>
          </a:fontRef>
        </p:style>
      </p:cxnSp>
      <p:sp>
        <p:nvSpPr>
          <p:cNvPr id="7" name="圆角矩形 6"/>
          <p:cNvSpPr/>
          <p:nvPr/>
        </p:nvSpPr>
        <p:spPr>
          <a:xfrm>
            <a:off x="1078174" y="2061275"/>
            <a:ext cx="3865785" cy="3518115"/>
          </a:xfrm>
          <a:prstGeom prst="roundRect">
            <a:avLst>
              <a:gd fmla="val 2429" name="adj"/>
            </a:avLst>
          </a:prstGeom>
          <a:solidFill>
            <a:srgbClr val="3944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zh-CN"/>
          </a:p>
        </p:txBody>
      </p:sp>
      <p:sp>
        <p:nvSpPr>
          <p:cNvPr id="5" name="圆角矩形 4"/>
          <p:cNvSpPr/>
          <p:nvPr/>
        </p:nvSpPr>
        <p:spPr>
          <a:xfrm>
            <a:off x="1549831" y="1828800"/>
            <a:ext cx="3006671" cy="449451"/>
          </a:xfrm>
          <a:prstGeom prst="roundRect">
            <a:avLst>
              <a:gd fmla="val 0" name="adj"/>
            </a:avLst>
          </a:prstGeom>
          <a:solidFill>
            <a:srgbClr val="D0AA8C"/>
          </a:solidFill>
          <a:ln>
            <a:no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kumimoji="1" lang="zh-CN" spc="300" sz="2000">
                <a:latin charset="-122" typeface="Microsoft YaHei"/>
                <a:ea charset="-122" typeface="Microsoft YaHei"/>
                <a:cs charset="-122" typeface="Microsoft YaHei"/>
              </a:rPr>
              <a:t>工作中的优点</a:t>
            </a:r>
          </a:p>
        </p:txBody>
      </p:sp>
      <p:sp>
        <p:nvSpPr>
          <p:cNvPr id="8" name="圆角矩形 7"/>
          <p:cNvSpPr/>
          <p:nvPr/>
        </p:nvSpPr>
        <p:spPr>
          <a:xfrm>
            <a:off x="7121319" y="2061275"/>
            <a:ext cx="3865785" cy="3518115"/>
          </a:xfrm>
          <a:prstGeom prst="roundRect">
            <a:avLst>
              <a:gd fmla="val 2429" name="adj"/>
            </a:avLst>
          </a:prstGeom>
          <a:noFill/>
          <a:ln>
            <a:solidFill>
              <a:srgbClr val="394454"/>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zh-CN"/>
          </a:p>
        </p:txBody>
      </p:sp>
      <p:sp>
        <p:nvSpPr>
          <p:cNvPr id="9" name="圆角矩形 8"/>
          <p:cNvSpPr/>
          <p:nvPr/>
        </p:nvSpPr>
        <p:spPr>
          <a:xfrm>
            <a:off x="7592976" y="1828800"/>
            <a:ext cx="3006671" cy="449451"/>
          </a:xfrm>
          <a:prstGeom prst="roundRect">
            <a:avLst>
              <a:gd fmla="val 0" name="adj"/>
            </a:avLst>
          </a:prstGeom>
          <a:solidFill>
            <a:srgbClr val="D0AA8C"/>
          </a:solidFill>
          <a:ln>
            <a:no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kumimoji="1" lang="zh-CN" spc="300">
                <a:latin charset="-122" typeface="Microsoft YaHei"/>
                <a:ea charset="-122" typeface="Microsoft YaHei"/>
                <a:cs charset="-122" typeface="Microsoft YaHei"/>
              </a:rPr>
              <a:t>工作中的缺点</a:t>
            </a:r>
          </a:p>
        </p:txBody>
      </p:sp>
      <p:sp>
        <p:nvSpPr>
          <p:cNvPr id="6" name="矩形 5"/>
          <p:cNvSpPr/>
          <p:nvPr/>
        </p:nvSpPr>
        <p:spPr>
          <a:xfrm>
            <a:off x="1335602" y="2989276"/>
            <a:ext cx="3435127" cy="2011680"/>
          </a:xfrm>
          <a:prstGeom prst="rect">
            <a:avLst/>
          </a:prstGeom>
        </p:spPr>
        <p:txBody>
          <a:bodyPr wrap="square">
            <a:spAutoFit/>
          </a:bodyPr>
          <a:lstStyle/>
          <a:p>
            <a:pPr indent="-285750" marL="285750">
              <a:lnSpc>
                <a:spcPct val="150000"/>
              </a:lnSpc>
              <a:buSzPct val="80000"/>
              <a:buFont charset="2" typeface="Wingdings"/>
              <a:buChar char="p"/>
            </a:pPr>
            <a:r>
              <a:rPr altLang="en-US" lang="zh-CN" sz="1400">
                <a:solidFill>
                  <a:schemeClr val="bg1"/>
                </a:solidFill>
                <a:latin charset="-122" typeface="Microsoft YaHei"/>
                <a:ea charset="-122" typeface="Microsoft YaHei"/>
                <a:cs charset="-122" typeface="Microsoft YaHei"/>
              </a:rPr>
              <a:t>有良好的沟通和协调能力、能积极配合其他部门的工作；</a:t>
            </a:r>
          </a:p>
          <a:p>
            <a:pPr indent="-285750" marL="285750">
              <a:lnSpc>
                <a:spcPct val="150000"/>
              </a:lnSpc>
              <a:buSzPct val="80000"/>
              <a:buFont charset="2" typeface="Wingdings"/>
              <a:buChar char="p"/>
            </a:pPr>
            <a:r>
              <a:rPr altLang="en-US" lang="zh-CN" sz="1400">
                <a:solidFill>
                  <a:schemeClr val="bg1"/>
                </a:solidFill>
                <a:latin charset="-122" typeface="Microsoft YaHei"/>
                <a:ea charset="-122" typeface="Microsoft YaHei"/>
                <a:cs charset="-122" typeface="Microsoft YaHei"/>
              </a:rPr>
              <a:t>能从公司角度发展思考问题，乐意提供一些建议和想法；</a:t>
            </a:r>
          </a:p>
          <a:p>
            <a:pPr indent="-285750" marL="285750">
              <a:lnSpc>
                <a:spcPct val="150000"/>
              </a:lnSpc>
              <a:buSzPct val="80000"/>
              <a:buFont charset="2" typeface="Wingdings"/>
              <a:buChar char="p"/>
            </a:pPr>
            <a:r>
              <a:rPr altLang="en-US" lang="zh-CN" sz="1400">
                <a:solidFill>
                  <a:schemeClr val="bg1"/>
                </a:solidFill>
                <a:latin charset="-122" typeface="Microsoft YaHei"/>
                <a:ea charset="-122" typeface="Microsoft YaHei"/>
                <a:cs charset="-122" typeface="Microsoft YaHei"/>
              </a:rPr>
              <a:t>能分享自己的看法、并注重工作流程和规范的建立</a:t>
            </a:r>
          </a:p>
        </p:txBody>
      </p:sp>
      <p:sp>
        <p:nvSpPr>
          <p:cNvPr id="10" name="矩形 9"/>
          <p:cNvSpPr/>
          <p:nvPr/>
        </p:nvSpPr>
        <p:spPr>
          <a:xfrm>
            <a:off x="7354872" y="2881553"/>
            <a:ext cx="3398677" cy="1798320"/>
          </a:xfrm>
          <a:prstGeom prst="rect">
            <a:avLst/>
          </a:prstGeom>
        </p:spPr>
        <p:txBody>
          <a:bodyPr wrap="square">
            <a:spAutoFit/>
          </a:bodyPr>
          <a:lstStyle/>
          <a:p>
            <a:pPr indent="-285750" marL="285750">
              <a:lnSpc>
                <a:spcPct val="200000"/>
              </a:lnSpc>
              <a:buSzPct val="80000"/>
              <a:buFont charset="2" typeface="Wingdings"/>
              <a:buChar char="p"/>
            </a:pPr>
            <a:r>
              <a:rPr altLang="en-US" lang="zh-CN" sz="1400">
                <a:solidFill>
                  <a:schemeClr val="tx1">
                    <a:lumMod val="75000"/>
                    <a:lumOff val="25000"/>
                  </a:schemeClr>
                </a:solidFill>
                <a:latin charset="-122" typeface="Microsoft YaHei"/>
                <a:ea charset="-122" typeface="Microsoft YaHei"/>
                <a:cs charset="-122" typeface="Microsoft YaHei"/>
              </a:rPr>
              <a:t>部门人员规划管理能力需要提升；</a:t>
            </a:r>
          </a:p>
          <a:p>
            <a:pPr indent="-285750" marL="285750">
              <a:lnSpc>
                <a:spcPct val="200000"/>
              </a:lnSpc>
              <a:buSzPct val="80000"/>
              <a:buFont charset="2" typeface="Wingdings"/>
              <a:buChar char="p"/>
            </a:pPr>
            <a:r>
              <a:rPr altLang="en-US" lang="zh-CN" sz="1400">
                <a:solidFill>
                  <a:schemeClr val="tx1">
                    <a:lumMod val="75000"/>
                    <a:lumOff val="25000"/>
                  </a:schemeClr>
                </a:solidFill>
                <a:latin charset="-122" typeface="Microsoft YaHei"/>
                <a:ea charset="-122" typeface="Microsoft YaHei"/>
                <a:cs charset="-122" typeface="Microsoft YaHei"/>
              </a:rPr>
              <a:t>工作杂而不精，需要在重点工作上深入；</a:t>
            </a:r>
          </a:p>
          <a:p>
            <a:pPr indent="-285750" marL="285750">
              <a:lnSpc>
                <a:spcPct val="200000"/>
              </a:lnSpc>
              <a:buSzPct val="80000"/>
              <a:buFont charset="2" typeface="Wingdings"/>
              <a:buChar char="p"/>
            </a:pPr>
            <a:r>
              <a:rPr altLang="en-US" lang="zh-CN" sz="1400">
                <a:solidFill>
                  <a:schemeClr val="tx1">
                    <a:lumMod val="75000"/>
                    <a:lumOff val="25000"/>
                  </a:schemeClr>
                </a:solidFill>
                <a:latin charset="-122" typeface="Microsoft YaHei"/>
                <a:ea charset="-122" typeface="Microsoft YaHei"/>
                <a:cs charset="-122" typeface="Microsoft YaHei"/>
              </a:rPr>
              <a:t>部门人员的专业能力和管理意识不强。</a:t>
            </a:r>
          </a:p>
        </p:txBody>
      </p:sp>
    </p:spTree>
    <p:extLst>
      <p:ext uri="{BB962C8B-B14F-4D97-AF65-F5344CB8AC3E}">
        <p14:creationId val="1921241362"/>
      </p:ext>
    </p:extLst>
  </p:cSld>
  <p:clrMapOvr>
    <a:masterClrMapping/>
  </p:clrMapOvr>
  <p:transition advTm="5000" spd="slow">
    <p:push/>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4">
                                  <p:stCondLst>
                                    <p:cond delay="0"/>
                                  </p:stCondLst>
                                  <p:childTnLst>
                                    <p:set>
                                      <p:cBhvr>
                                        <p:cTn dur="1" fill="hold" id="6">
                                          <p:stCondLst>
                                            <p:cond delay="0"/>
                                          </p:stCondLst>
                                        </p:cTn>
                                        <p:tgtEl>
                                          <p:spTgt spid="4"/>
                                        </p:tgtEl>
                                        <p:attrNameLst>
                                          <p:attrName>style.visibility</p:attrName>
                                        </p:attrNameLst>
                                      </p:cBhvr>
                                      <p:to>
                                        <p:strVal val="visible"/>
                                      </p:to>
                                    </p:set>
                                    <p:animEffect filter="wipe(down)" transition="in">
                                      <p:cBhvr>
                                        <p:cTn dur="500" id="7"/>
                                        <p:tgtEl>
                                          <p:spTgt spid="4"/>
                                        </p:tgtEl>
                                      </p:cBhvr>
                                    </p:animEffect>
                                  </p:childTnLst>
                                </p:cTn>
                              </p:par>
                            </p:childTnLst>
                          </p:cTn>
                        </p:par>
                        <p:par>
                          <p:cTn fill="hold" id="8" nodeType="afterGroup">
                            <p:stCondLst>
                              <p:cond delay="500"/>
                            </p:stCondLst>
                            <p:childTnLst>
                              <p:par>
                                <p:cTn fill="hold" grpId="0" id="9" nodeType="afterEffect" presetClass="entr" presetID="16" presetSubtype="37">
                                  <p:stCondLst>
                                    <p:cond delay="0"/>
                                  </p:stCondLst>
                                  <p:childTnLst>
                                    <p:set>
                                      <p:cBhvr>
                                        <p:cTn dur="1" fill="hold" id="10">
                                          <p:stCondLst>
                                            <p:cond delay="0"/>
                                          </p:stCondLst>
                                        </p:cTn>
                                        <p:tgtEl>
                                          <p:spTgt spid="5"/>
                                        </p:tgtEl>
                                        <p:attrNameLst>
                                          <p:attrName>style.visibility</p:attrName>
                                        </p:attrNameLst>
                                      </p:cBhvr>
                                      <p:to>
                                        <p:strVal val="visible"/>
                                      </p:to>
                                    </p:set>
                                    <p:animEffect filter="barn(outVertical)" transition="in">
                                      <p:cBhvr>
                                        <p:cTn dur="500" id="11"/>
                                        <p:tgtEl>
                                          <p:spTgt spid="5"/>
                                        </p:tgtEl>
                                      </p:cBhvr>
                                    </p:animEffect>
                                  </p:childTnLst>
                                </p:cTn>
                              </p:par>
                            </p:childTnLst>
                          </p:cTn>
                        </p:par>
                      </p:childTnLst>
                    </p:cTn>
                  </p:par>
                  <p:par>
                    <p:cTn fill="hold" id="12" nodeType="clickPar">
                      <p:stCondLst>
                        <p:cond delay="indefinite"/>
                        <p:cond delay="0" evt="onBegin">
                          <p:tn val="11"/>
                        </p:cond>
                      </p:stCondLst>
                      <p:childTnLst>
                        <p:par>
                          <p:cTn fill="hold" id="13" nodeType="afterGroup">
                            <p:stCondLst>
                              <p:cond delay="0"/>
                            </p:stCondLst>
                            <p:childTnLst>
                              <p:par>
                                <p:cTn fill="hold" grpId="0" id="14" nodeType="clickEffect" presetClass="entr" presetID="12" presetSubtype="1">
                                  <p:stCondLst>
                                    <p:cond delay="0"/>
                                  </p:stCondLst>
                                  <p:childTnLst>
                                    <p:set>
                                      <p:cBhvr>
                                        <p:cTn dur="1" fill="hold" id="15">
                                          <p:stCondLst>
                                            <p:cond delay="0"/>
                                          </p:stCondLst>
                                        </p:cTn>
                                        <p:tgtEl>
                                          <p:spTgt spid="7"/>
                                        </p:tgtEl>
                                        <p:attrNameLst>
                                          <p:attrName>style.visibility</p:attrName>
                                        </p:attrNameLst>
                                      </p:cBhvr>
                                      <p:to>
                                        <p:strVal val="visible"/>
                                      </p:to>
                                    </p:set>
                                    <p:anim calcmode="lin" valueType="num">
                                      <p:cBhvr additive="base">
                                        <p:cTn dur="500" id="16"/>
                                        <p:tgtEl>
                                          <p:spTgt spid="7"/>
                                        </p:tgtEl>
                                        <p:attrNameLst>
                                          <p:attrName>ppt_y</p:attrName>
                                        </p:attrNameLst>
                                      </p:cBhvr>
                                      <p:tavLst>
                                        <p:tav tm="0">
                                          <p:val>
                                            <p:strVal val="#ppt_y-#ppt_h*1.125000"/>
                                          </p:val>
                                        </p:tav>
                                        <p:tav tm="100000">
                                          <p:val>
                                            <p:strVal val="#ppt_y"/>
                                          </p:val>
                                        </p:tav>
                                      </p:tavLst>
                                    </p:anim>
                                    <p:animEffect filter="wipe(down)" transition="in">
                                      <p:cBhvr>
                                        <p:cTn dur="500" id="17"/>
                                        <p:tgtEl>
                                          <p:spTgt spid="7"/>
                                        </p:tgtEl>
                                      </p:cBhvr>
                                    </p:animEffect>
                                  </p:childTnLst>
                                </p:cTn>
                              </p:par>
                            </p:childTnLst>
                          </p:cTn>
                        </p:par>
                        <p:par>
                          <p:cTn fill="hold" id="18" nodeType="afterGroup">
                            <p:stCondLst>
                              <p:cond delay="500"/>
                            </p:stCondLst>
                            <p:childTnLst>
                              <p:par>
                                <p:cTn fill="hold" grpId="0" id="19" nodeType="afterEffect" presetClass="entr" presetID="22" presetSubtype="1">
                                  <p:stCondLst>
                                    <p:cond delay="0"/>
                                  </p:stCondLst>
                                  <p:childTnLst>
                                    <p:set>
                                      <p:cBhvr>
                                        <p:cTn dur="1" fill="hold" id="20">
                                          <p:stCondLst>
                                            <p:cond delay="0"/>
                                          </p:stCondLst>
                                        </p:cTn>
                                        <p:tgtEl>
                                          <p:spTgt spid="6"/>
                                        </p:tgtEl>
                                        <p:attrNameLst>
                                          <p:attrName>style.visibility</p:attrName>
                                        </p:attrNameLst>
                                      </p:cBhvr>
                                      <p:to>
                                        <p:strVal val="visible"/>
                                      </p:to>
                                    </p:set>
                                    <p:animEffect filter="wipe(up)" transition="in">
                                      <p:cBhvr>
                                        <p:cTn dur="500" id="21"/>
                                        <p:tgtEl>
                                          <p:spTgt spid="6"/>
                                        </p:tgtEl>
                                      </p:cBhvr>
                                    </p:animEffect>
                                  </p:childTnLst>
                                </p:cTn>
                              </p:par>
                            </p:childTnLst>
                          </p:cTn>
                        </p:par>
                        <p:par>
                          <p:cTn fill="hold" id="22" nodeType="afterGroup">
                            <p:stCondLst>
                              <p:cond delay="1000"/>
                            </p:stCondLst>
                            <p:childTnLst>
                              <p:par>
                                <p:cTn fill="hold" grpId="0" id="23" nodeType="afterEffect" presetClass="entr" presetID="16" presetSubtype="37">
                                  <p:stCondLst>
                                    <p:cond delay="0"/>
                                  </p:stCondLst>
                                  <p:childTnLst>
                                    <p:set>
                                      <p:cBhvr>
                                        <p:cTn dur="1" fill="hold" id="24">
                                          <p:stCondLst>
                                            <p:cond delay="0"/>
                                          </p:stCondLst>
                                        </p:cTn>
                                        <p:tgtEl>
                                          <p:spTgt spid="9"/>
                                        </p:tgtEl>
                                        <p:attrNameLst>
                                          <p:attrName>style.visibility</p:attrName>
                                        </p:attrNameLst>
                                      </p:cBhvr>
                                      <p:to>
                                        <p:strVal val="visible"/>
                                      </p:to>
                                    </p:set>
                                    <p:animEffect filter="barn(outVertical)" transition="in">
                                      <p:cBhvr>
                                        <p:cTn dur="500" id="25"/>
                                        <p:tgtEl>
                                          <p:spTgt spid="9"/>
                                        </p:tgtEl>
                                      </p:cBhvr>
                                    </p:animEffect>
                                  </p:childTnLst>
                                </p:cTn>
                              </p:par>
                              <p:par>
                                <p:cTn fill="hold" grpId="0" id="26" nodeType="withEffect" presetClass="entr" presetID="12" presetSubtype="1">
                                  <p:stCondLst>
                                    <p:cond delay="0"/>
                                  </p:stCondLst>
                                  <p:childTnLst>
                                    <p:set>
                                      <p:cBhvr>
                                        <p:cTn dur="1" fill="hold" id="27">
                                          <p:stCondLst>
                                            <p:cond delay="0"/>
                                          </p:stCondLst>
                                        </p:cTn>
                                        <p:tgtEl>
                                          <p:spTgt spid="8"/>
                                        </p:tgtEl>
                                        <p:attrNameLst>
                                          <p:attrName>style.visibility</p:attrName>
                                        </p:attrNameLst>
                                      </p:cBhvr>
                                      <p:to>
                                        <p:strVal val="visible"/>
                                      </p:to>
                                    </p:set>
                                    <p:anim calcmode="lin" valueType="num">
                                      <p:cBhvr additive="base">
                                        <p:cTn dur="500" id="28"/>
                                        <p:tgtEl>
                                          <p:spTgt spid="8"/>
                                        </p:tgtEl>
                                        <p:attrNameLst>
                                          <p:attrName>ppt_y</p:attrName>
                                        </p:attrNameLst>
                                      </p:cBhvr>
                                      <p:tavLst>
                                        <p:tav tm="0">
                                          <p:val>
                                            <p:strVal val="#ppt_y-#ppt_h*1.125000"/>
                                          </p:val>
                                        </p:tav>
                                        <p:tav tm="100000">
                                          <p:val>
                                            <p:strVal val="#ppt_y"/>
                                          </p:val>
                                        </p:tav>
                                      </p:tavLst>
                                    </p:anim>
                                    <p:animEffect filter="wipe(down)" transition="in">
                                      <p:cBhvr>
                                        <p:cTn dur="500" id="29"/>
                                        <p:tgtEl>
                                          <p:spTgt spid="8"/>
                                        </p:tgtEl>
                                      </p:cBhvr>
                                    </p:animEffect>
                                  </p:childTnLst>
                                </p:cTn>
                              </p:par>
                            </p:childTnLst>
                          </p:cTn>
                        </p:par>
                        <p:par>
                          <p:cTn fill="hold" id="30" nodeType="afterGroup">
                            <p:stCondLst>
                              <p:cond delay="1500"/>
                            </p:stCondLst>
                            <p:childTnLst>
                              <p:par>
                                <p:cTn fill="hold" grpId="0" id="31" nodeType="afterEffect" presetClass="entr" presetID="22" presetSubtype="1">
                                  <p:stCondLst>
                                    <p:cond delay="0"/>
                                  </p:stCondLst>
                                  <p:childTnLst>
                                    <p:set>
                                      <p:cBhvr>
                                        <p:cTn dur="1" fill="hold" id="32">
                                          <p:stCondLst>
                                            <p:cond delay="0"/>
                                          </p:stCondLst>
                                        </p:cTn>
                                        <p:tgtEl>
                                          <p:spTgt spid="10"/>
                                        </p:tgtEl>
                                        <p:attrNameLst>
                                          <p:attrName>style.visibility</p:attrName>
                                        </p:attrNameLst>
                                      </p:cBhvr>
                                      <p:to>
                                        <p:strVal val="visible"/>
                                      </p:to>
                                    </p:set>
                                    <p:animEffect filter="wipe(up)" transition="in">
                                      <p:cBhvr>
                                        <p:cTn dur="500" id="33"/>
                                        <p:tgtEl>
                                          <p:spTgt spid="1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5"/>
      <p:bldP grpId="0" spid="8"/>
      <p:bldP grpId="0" spid="9"/>
      <p:bldP grpId="0" spid="6"/>
      <p:bldP grpId="0" spid="10"/>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F7F7F7"/>
        </a:solidFill>
        <a:effectLst/>
      </p:bgPr>
    </p:bg>
    <p:spTree>
      <p:nvGrpSpPr>
        <p:cNvPr id="1" name=""/>
        <p:cNvGrpSpPr/>
        <p:nvPr/>
      </p:nvGrpSpPr>
      <p:grpSpPr>
        <a:xfrm>
          <a:off x="0" y="0"/>
          <a:ext cx="0" cy="0"/>
        </a:xfrm>
      </p:grpSpPr>
      <p:sp>
        <p:nvSpPr>
          <p:cNvPr id="13" name="矩形 12"/>
          <p:cNvSpPr/>
          <p:nvPr/>
        </p:nvSpPr>
        <p:spPr>
          <a:xfrm>
            <a:off x="3902529" y="6564086"/>
            <a:ext cx="8289471" cy="293914"/>
          </a:xfrm>
          <a:custGeom>
            <a:gdLst>
              <a:gd fmla="*/ 179615 w 8289471" name="connsiteX0"/>
              <a:gd fmla="*/ 32657 h 293914" name="connsiteY0"/>
              <a:gd fmla="*/ 8289471 w 8289471" name="connsiteX1"/>
              <a:gd fmla="*/ 0 h 293914" name="connsiteY1"/>
              <a:gd fmla="*/ 8289471 w 8289471" name="connsiteX2"/>
              <a:gd fmla="*/ 293914 h 293914" name="connsiteY2"/>
              <a:gd fmla="*/ 0 w 8289471" name="connsiteX3"/>
              <a:gd fmla="*/ 293914 h 293914" name="connsiteY3"/>
              <a:gd fmla="*/ 179615 w 8289471" name="connsiteX4"/>
              <a:gd fmla="*/ 32657 h 293914"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93914" w="8289471">
                <a:moveTo>
                  <a:pt x="179615" y="32657"/>
                </a:moveTo>
                <a:lnTo>
                  <a:pt x="8289471" y="0"/>
                </a:lnTo>
                <a:lnTo>
                  <a:pt x="8289471" y="293914"/>
                </a:lnTo>
                <a:lnTo>
                  <a:pt x="0" y="293914"/>
                </a:lnTo>
                <a:lnTo>
                  <a:pt x="179615" y="32657"/>
                </a:lnTo>
                <a:close/>
              </a:path>
            </a:pathLst>
          </a:custGeom>
          <a:solidFill>
            <a:srgbClr val="D0AA8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zh-CN"/>
          </a:p>
        </p:txBody>
      </p:sp>
      <p:pic>
        <p:nvPicPr>
          <p:cNvPr id="5" name="图片 4"/>
          <p:cNvPicPr>
            <a:picLocks noChangeAspect="1"/>
          </p:cNvPicPr>
          <p:nvPr/>
        </p:nvPicPr>
        <p:blipFill>
          <a:blip r:embed="rId3">
            <a:extLst>
              <a:ext uri="{28A0092B-C50C-407E-A947-70E740481C1C}">
                <a14:useLocalDpi val="0"/>
              </a:ext>
            </a:extLst>
          </a:blip>
          <a:srcRect b="38483" t="18370"/>
          <a:stretch>
            <a:fillRect/>
          </a:stretch>
        </p:blipFill>
        <p:spPr>
          <a:xfrm>
            <a:off x="0" y="1514902"/>
            <a:ext cx="12192000" cy="3493827"/>
          </a:xfrm>
          <a:prstGeom prst="rect">
            <a:avLst/>
          </a:prstGeom>
        </p:spPr>
      </p:pic>
      <p:sp>
        <p:nvSpPr>
          <p:cNvPr id="16" name="矩形 15"/>
          <p:cNvSpPr/>
          <p:nvPr/>
        </p:nvSpPr>
        <p:spPr>
          <a:xfrm>
            <a:off x="0" y="1514902"/>
            <a:ext cx="12192000" cy="3493827"/>
          </a:xfrm>
          <a:prstGeom prst="rect">
            <a:avLst/>
          </a:prstGeom>
          <a:gradFill>
            <a:gsLst>
              <a:gs pos="16000">
                <a:srgbClr val="394454"/>
              </a:gs>
              <a:gs pos="98000">
                <a:srgbClr val="394454">
                  <a:alpha val="46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zh-CN"/>
          </a:p>
        </p:txBody>
      </p:sp>
      <p:grpSp>
        <p:nvGrpSpPr>
          <p:cNvPr id="15" name="组 14"/>
          <p:cNvGrpSpPr/>
          <p:nvPr/>
        </p:nvGrpSpPr>
        <p:grpSpPr>
          <a:xfrm>
            <a:off x="627797" y="832513"/>
            <a:ext cx="3862317" cy="1992574"/>
            <a:chOff x="955343" y="1201002"/>
            <a:chExt cx="3862317" cy="1992574"/>
          </a:xfrm>
          <a:effectLst>
            <a:outerShdw algn="t" blurRad="50800" dir="5400000" dist="76200" rotWithShape="0">
              <a:prstClr val="black">
                <a:alpha val="22000"/>
              </a:prstClr>
            </a:outerShdw>
          </a:effectLst>
        </p:grpSpPr>
        <p:sp>
          <p:nvSpPr>
            <p:cNvPr id="7" name="矩形 6"/>
            <p:cNvSpPr/>
            <p:nvPr/>
          </p:nvSpPr>
          <p:spPr>
            <a:xfrm>
              <a:off x="955343" y="1392072"/>
              <a:ext cx="3862317" cy="1801504"/>
            </a:xfrm>
            <a:prstGeom prst="rect">
              <a:avLst/>
            </a:prstGeom>
            <a:solidFill>
              <a:srgbClr val="3944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zh-CN"/>
            </a:p>
          </p:txBody>
        </p:sp>
        <p:sp>
          <p:nvSpPr>
            <p:cNvPr id="14" name="三角形 13"/>
            <p:cNvSpPr/>
            <p:nvPr/>
          </p:nvSpPr>
          <p:spPr>
            <a:xfrm>
              <a:off x="2714097" y="1201002"/>
              <a:ext cx="344809" cy="245660"/>
            </a:xfrm>
            <a:prstGeom prst="triangle">
              <a:avLst/>
            </a:prstGeom>
            <a:solidFill>
              <a:srgbClr val="3944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zh-CN"/>
            </a:p>
          </p:txBody>
        </p:sp>
        <p:sp>
          <p:nvSpPr>
            <p:cNvPr id="37" name="矩形 36"/>
            <p:cNvSpPr/>
            <p:nvPr/>
          </p:nvSpPr>
          <p:spPr>
            <a:xfrm>
              <a:off x="955343" y="3002018"/>
              <a:ext cx="3862317" cy="191557"/>
            </a:xfrm>
            <a:prstGeom prst="rect">
              <a:avLst/>
            </a:prstGeom>
            <a:solidFill>
              <a:srgbClr val="D0AA8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zh-CN"/>
            </a:p>
          </p:txBody>
        </p:sp>
      </p:grpSp>
      <p:sp>
        <p:nvSpPr>
          <p:cNvPr id="17" name="文本框 16"/>
          <p:cNvSpPr txBox="1"/>
          <p:nvPr/>
        </p:nvSpPr>
        <p:spPr>
          <a:xfrm>
            <a:off x="1838245" y="1078172"/>
            <a:ext cx="1427480" cy="1432560"/>
          </a:xfrm>
          <a:prstGeom prst="rect">
            <a:avLst/>
          </a:prstGeom>
          <a:noFill/>
        </p:spPr>
        <p:txBody>
          <a:bodyPr rtlCol="0" wrap="none">
            <a:spAutoFit/>
          </a:bodyPr>
          <a:lstStyle/>
          <a:p>
            <a:r>
              <a:rPr altLang="zh-CN" kumimoji="1" lang="en-US" sz="8800">
                <a:solidFill>
                  <a:schemeClr val="bg1"/>
                </a:solidFill>
                <a:latin typeface="Arial"/>
                <a:ea typeface="Arial"/>
                <a:cs typeface="Arial"/>
              </a:rPr>
              <a:t>03</a:t>
            </a:r>
          </a:p>
        </p:txBody>
      </p:sp>
      <p:sp>
        <p:nvSpPr>
          <p:cNvPr id="18" name="文本框 17"/>
          <p:cNvSpPr txBox="1"/>
          <p:nvPr/>
        </p:nvSpPr>
        <p:spPr>
          <a:xfrm rot="16200000">
            <a:off x="2698164" y="1705385"/>
            <a:ext cx="1160475" cy="259080"/>
          </a:xfrm>
          <a:prstGeom prst="rect">
            <a:avLst/>
          </a:prstGeom>
          <a:noFill/>
        </p:spPr>
        <p:txBody>
          <a:bodyPr rtlCol="0" wrap="square">
            <a:spAutoFit/>
          </a:bodyPr>
          <a:lstStyle/>
          <a:p>
            <a:pPr algn="dist"/>
            <a:r>
              <a:rPr altLang="zh-CN" kumimoji="1" lang="en-US" sz="1100">
                <a:solidFill>
                  <a:schemeClr val="bg1"/>
                </a:solidFill>
              </a:rPr>
              <a:t>PART </a:t>
            </a:r>
          </a:p>
        </p:txBody>
      </p:sp>
      <p:sp>
        <p:nvSpPr>
          <p:cNvPr id="54" name="文本框 53"/>
          <p:cNvSpPr txBox="1"/>
          <p:nvPr/>
        </p:nvSpPr>
        <p:spPr>
          <a:xfrm>
            <a:off x="6364772" y="2265036"/>
            <a:ext cx="4069080" cy="1554480"/>
          </a:xfrm>
          <a:prstGeom prst="rect">
            <a:avLst/>
          </a:prstGeom>
          <a:noFill/>
        </p:spPr>
        <p:txBody>
          <a:bodyPr rtlCol="0" wrap="none">
            <a:spAutoFit/>
          </a:bodyPr>
          <a:lstStyle/>
          <a:p>
            <a:r>
              <a:rPr altLang="en-US" b="1" kumimoji="1" lang="zh-CN" spc="600" sz="9600">
                <a:solidFill>
                  <a:schemeClr val="bg1"/>
                </a:solidFill>
                <a:effectLst>
                  <a:outerShdw algn="bl" blurRad="114300" dir="18900000" dist="76200" rotWithShape="0">
                    <a:prstClr val="black">
                      <a:alpha val="19000"/>
                    </a:prstClr>
                  </a:outerShdw>
                </a:effectLst>
                <a:latin charset="-122" typeface="SimHei"/>
                <a:ea charset="-122" typeface="SimHei"/>
                <a:cs charset="-122" typeface="SimHei"/>
              </a:rPr>
              <a:t>展望篇</a:t>
            </a:r>
          </a:p>
        </p:txBody>
      </p:sp>
      <p:sp>
        <p:nvSpPr>
          <p:cNvPr id="55" name="文本框 54">
            <a:extLst>
              <a:ext uri="{FF2B5EF4-FFF2-40B4-BE49-F238E27FC236}">
                <a16:creationId xmlns:a16="http://schemas.microsoft.com/office/drawing/2014/main" id="{48FBE956-B6CC-4918-93F7-571A4CE098CC}"/>
              </a:ext>
            </a:extLst>
          </p:cNvPr>
          <p:cNvSpPr txBox="1"/>
          <p:nvPr/>
        </p:nvSpPr>
        <p:spPr>
          <a:xfrm>
            <a:off x="5935287" y="3826337"/>
            <a:ext cx="4967785" cy="396240"/>
          </a:xfrm>
          <a:prstGeom prst="rect">
            <a:avLst/>
          </a:prstGeom>
          <a:noFill/>
        </p:spPr>
        <p:txBody>
          <a:bodyPr rtlCol="0" wrap="square">
            <a:spAutoFit/>
          </a:bodyPr>
          <a:lstStyle/>
          <a:p>
            <a:pPr algn="ctr"/>
            <a:r>
              <a:rPr altLang="en-US" lang="zh-CN" sz="2000">
                <a:solidFill>
                  <a:schemeClr val="bg1"/>
                </a:solidFill>
                <a:latin charset="-122" typeface="SimHei"/>
                <a:ea charset="-122" typeface="SimHei"/>
                <a:cs charset="-122" typeface="SimHei"/>
              </a:rPr>
              <a:t>展望未来 任重道远</a:t>
            </a:r>
          </a:p>
        </p:txBody>
      </p:sp>
      <p:cxnSp>
        <p:nvCxnSpPr>
          <p:cNvPr id="20" name="直线连接符 19"/>
          <p:cNvCxnSpPr/>
          <p:nvPr/>
        </p:nvCxnSpPr>
        <p:spPr>
          <a:xfrm flipH="1">
            <a:off x="6364772" y="4039737"/>
            <a:ext cx="750627" cy="0"/>
          </a:xfrm>
          <a:prstGeom prst="line">
            <a:avLst/>
          </a:prstGeom>
          <a:ln>
            <a:solidFill>
              <a:srgbClr val="F7F7F7"/>
            </a:solidFill>
          </a:ln>
        </p:spPr>
        <p:style>
          <a:lnRef idx="1">
            <a:schemeClr val="accent1"/>
          </a:lnRef>
          <a:fillRef idx="0">
            <a:schemeClr val="accent1"/>
          </a:fillRef>
          <a:effectRef idx="0">
            <a:schemeClr val="accent1"/>
          </a:effectRef>
          <a:fontRef idx="minor">
            <a:schemeClr val="tx1"/>
          </a:fontRef>
        </p:style>
      </p:cxnSp>
      <p:cxnSp>
        <p:nvCxnSpPr>
          <p:cNvPr id="56" name="直线连接符 55"/>
          <p:cNvCxnSpPr/>
          <p:nvPr/>
        </p:nvCxnSpPr>
        <p:spPr>
          <a:xfrm flipH="1">
            <a:off x="9722962" y="4039737"/>
            <a:ext cx="750627" cy="0"/>
          </a:xfrm>
          <a:prstGeom prst="line">
            <a:avLst/>
          </a:prstGeom>
          <a:ln>
            <a:solidFill>
              <a:srgbClr val="F7F7F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128319780"/>
      </p:ext>
    </p:extLst>
  </p:cSld>
  <p:clrMapOvr>
    <a:masterClrMapping/>
  </p:clrMapOvr>
  <mc:AlternateContent>
    <mc:Choice Requires="p14">
      <p:transition advTm="5000" p14:dur="1400" spd="slow">
        <p14:doors dir="vert"/>
      </p:transition>
    </mc:Choice>
    <mc:Fallback>
      <p:transition advTm="5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2" presetSubtype="4">
                                  <p:stCondLst>
                                    <p:cond delay="0"/>
                                  </p:stCondLst>
                                  <p:childTnLst>
                                    <p:set>
                                      <p:cBhvr>
                                        <p:cTn dur="1" fill="hold" id="6">
                                          <p:stCondLst>
                                            <p:cond delay="0"/>
                                          </p:stCondLst>
                                        </p:cTn>
                                        <p:tgtEl>
                                          <p:spTgt spid="13"/>
                                        </p:tgtEl>
                                        <p:attrNameLst>
                                          <p:attrName>style.visibility</p:attrName>
                                        </p:attrNameLst>
                                      </p:cBhvr>
                                      <p:to>
                                        <p:strVal val="visible"/>
                                      </p:to>
                                    </p:set>
                                    <p:anim calcmode="lin" valueType="num">
                                      <p:cBhvr additive="base">
                                        <p:cTn dur="1000" id="7"/>
                                        <p:tgtEl>
                                          <p:spTgt spid="13"/>
                                        </p:tgtEl>
                                        <p:attrNameLst>
                                          <p:attrName>ppt_y</p:attrName>
                                        </p:attrNameLst>
                                      </p:cBhvr>
                                      <p:tavLst>
                                        <p:tav tm="0">
                                          <p:val>
                                            <p:strVal val="#ppt_y+#ppt_h*1.125000"/>
                                          </p:val>
                                        </p:tav>
                                        <p:tav tm="100000">
                                          <p:val>
                                            <p:strVal val="#ppt_y"/>
                                          </p:val>
                                        </p:tav>
                                      </p:tavLst>
                                    </p:anim>
                                    <p:animEffect filter="wipe(up)" transition="in">
                                      <p:cBhvr>
                                        <p:cTn dur="1000" id="8"/>
                                        <p:tgtEl>
                                          <p:spTgt spid="13"/>
                                        </p:tgtEl>
                                      </p:cBhvr>
                                    </p:animEffect>
                                  </p:childTnLst>
                                </p:cTn>
                              </p:par>
                            </p:childTnLst>
                          </p:cTn>
                        </p:par>
                        <p:par>
                          <p:cTn fill="hold" id="9" nodeType="afterGroup">
                            <p:stCondLst>
                              <p:cond delay="1000"/>
                            </p:stCondLst>
                            <p:childTnLst>
                              <p:par>
                                <p:cTn fill="hold" id="10" nodeType="afterEffect" presetClass="entr" presetID="42" presetSubtype="0">
                                  <p:stCondLst>
                                    <p:cond delay="0"/>
                                  </p:stCondLst>
                                  <p:childTnLst>
                                    <p:set>
                                      <p:cBhvr>
                                        <p:cTn dur="1" fill="hold" id="11">
                                          <p:stCondLst>
                                            <p:cond delay="0"/>
                                          </p:stCondLst>
                                        </p:cTn>
                                        <p:tgtEl>
                                          <p:spTgt spid="15"/>
                                        </p:tgtEl>
                                        <p:attrNameLst>
                                          <p:attrName>style.visibility</p:attrName>
                                        </p:attrNameLst>
                                      </p:cBhvr>
                                      <p:to>
                                        <p:strVal val="visible"/>
                                      </p:to>
                                    </p:set>
                                    <p:animEffect filter="fade" transition="in">
                                      <p:cBhvr>
                                        <p:cTn dur="1000" id="12"/>
                                        <p:tgtEl>
                                          <p:spTgt spid="15"/>
                                        </p:tgtEl>
                                      </p:cBhvr>
                                    </p:animEffect>
                                    <p:anim calcmode="lin" valueType="num">
                                      <p:cBhvr>
                                        <p:cTn dur="1000" fill="hold" id="13"/>
                                        <p:tgtEl>
                                          <p:spTgt spid="15"/>
                                        </p:tgtEl>
                                        <p:attrNameLst>
                                          <p:attrName>ppt_x</p:attrName>
                                        </p:attrNameLst>
                                      </p:cBhvr>
                                      <p:tavLst>
                                        <p:tav tm="0">
                                          <p:val>
                                            <p:strVal val="#ppt_x"/>
                                          </p:val>
                                        </p:tav>
                                        <p:tav tm="100000">
                                          <p:val>
                                            <p:strVal val="#ppt_x"/>
                                          </p:val>
                                        </p:tav>
                                      </p:tavLst>
                                    </p:anim>
                                    <p:anim calcmode="lin" valueType="num">
                                      <p:cBhvr>
                                        <p:cTn dur="1000" fill="hold" id="14"/>
                                        <p:tgtEl>
                                          <p:spTgt spid="15"/>
                                        </p:tgtEl>
                                        <p:attrNameLst>
                                          <p:attrName>ppt_y</p:attrName>
                                        </p:attrNameLst>
                                      </p:cBhvr>
                                      <p:tavLst>
                                        <p:tav tm="0">
                                          <p:val>
                                            <p:strVal val="#ppt_y+.1"/>
                                          </p:val>
                                        </p:tav>
                                        <p:tav tm="100000">
                                          <p:val>
                                            <p:strVal val="#ppt_y"/>
                                          </p:val>
                                        </p:tav>
                                      </p:tavLst>
                                    </p:anim>
                                  </p:childTnLst>
                                </p:cTn>
                              </p:par>
                            </p:childTnLst>
                          </p:cTn>
                        </p:par>
                        <p:par>
                          <p:cTn fill="hold" id="15" nodeType="afterGroup">
                            <p:stCondLst>
                              <p:cond delay="2000"/>
                            </p:stCondLst>
                            <p:childTnLst>
                              <p:par>
                                <p:cTn fill="hold" grpId="0" id="16" nodeType="afterEffect" presetClass="entr" presetID="45" presetSubtype="0">
                                  <p:stCondLst>
                                    <p:cond delay="0"/>
                                  </p:stCondLst>
                                  <p:childTnLst>
                                    <p:set>
                                      <p:cBhvr>
                                        <p:cTn dur="1" fill="hold" id="17">
                                          <p:stCondLst>
                                            <p:cond delay="0"/>
                                          </p:stCondLst>
                                        </p:cTn>
                                        <p:tgtEl>
                                          <p:spTgt spid="17"/>
                                        </p:tgtEl>
                                        <p:attrNameLst>
                                          <p:attrName>style.visibility</p:attrName>
                                        </p:attrNameLst>
                                      </p:cBhvr>
                                      <p:to>
                                        <p:strVal val="visible"/>
                                      </p:to>
                                    </p:set>
                                    <p:animEffect filter="fade" transition="in">
                                      <p:cBhvr>
                                        <p:cTn dur="1000" id="18"/>
                                        <p:tgtEl>
                                          <p:spTgt spid="17"/>
                                        </p:tgtEl>
                                      </p:cBhvr>
                                    </p:animEffect>
                                    <p:anim calcmode="lin" valueType="num">
                                      <p:cBhvr>
                                        <p:cTn dur="1000" fill="hold" id="19"/>
                                        <p:tgtEl>
                                          <p:spTgt spid="17"/>
                                        </p:tgtEl>
                                        <p:attrNameLst>
                                          <p:attrName>ppt_w</p:attrName>
                                        </p:attrNameLst>
                                      </p:cBhvr>
                                      <p:tavLst>
                                        <p:tav fmla="#ppt_w*sin(2.5*pi*$)" tm="0">
                                          <p:val>
                                            <p:fltVal val="0"/>
                                          </p:val>
                                        </p:tav>
                                        <p:tav tm="100000">
                                          <p:val>
                                            <p:fltVal val="1"/>
                                          </p:val>
                                        </p:tav>
                                      </p:tavLst>
                                    </p:anim>
                                    <p:anim calcmode="lin" valueType="num">
                                      <p:cBhvr>
                                        <p:cTn dur="1000" fill="hold" id="20"/>
                                        <p:tgtEl>
                                          <p:spTgt spid="17"/>
                                        </p:tgtEl>
                                        <p:attrNameLst>
                                          <p:attrName>ppt_h</p:attrName>
                                        </p:attrNameLst>
                                      </p:cBhvr>
                                      <p:tavLst>
                                        <p:tav tm="0">
                                          <p:val>
                                            <p:strVal val="#ppt_h"/>
                                          </p:val>
                                        </p:tav>
                                        <p:tav tm="100000">
                                          <p:val>
                                            <p:strVal val="#ppt_h"/>
                                          </p:val>
                                        </p:tav>
                                      </p:tavLst>
                                    </p:anim>
                                  </p:childTnLst>
                                </p:cTn>
                              </p:par>
                              <p:par>
                                <p:cTn fill="hold" grpId="0" id="21" nodeType="withEffect" presetClass="entr" presetID="12" presetSubtype="2">
                                  <p:stCondLst>
                                    <p:cond delay="0"/>
                                  </p:stCondLst>
                                  <p:childTnLst>
                                    <p:set>
                                      <p:cBhvr>
                                        <p:cTn dur="1" fill="hold" id="22">
                                          <p:stCondLst>
                                            <p:cond delay="0"/>
                                          </p:stCondLst>
                                        </p:cTn>
                                        <p:tgtEl>
                                          <p:spTgt spid="18"/>
                                        </p:tgtEl>
                                        <p:attrNameLst>
                                          <p:attrName>style.visibility</p:attrName>
                                        </p:attrNameLst>
                                      </p:cBhvr>
                                      <p:to>
                                        <p:strVal val="visible"/>
                                      </p:to>
                                    </p:set>
                                    <p:anim calcmode="lin" valueType="num">
                                      <p:cBhvr additive="base">
                                        <p:cTn dur="500" id="23"/>
                                        <p:tgtEl>
                                          <p:spTgt spid="18"/>
                                        </p:tgtEl>
                                        <p:attrNameLst>
                                          <p:attrName>ppt_x</p:attrName>
                                        </p:attrNameLst>
                                      </p:cBhvr>
                                      <p:tavLst>
                                        <p:tav tm="0">
                                          <p:val>
                                            <p:strVal val="#ppt_x+#ppt_w*1.125000"/>
                                          </p:val>
                                        </p:tav>
                                        <p:tav tm="100000">
                                          <p:val>
                                            <p:strVal val="#ppt_x"/>
                                          </p:val>
                                        </p:tav>
                                      </p:tavLst>
                                    </p:anim>
                                    <p:animEffect filter="wipe(left)" transition="in">
                                      <p:cBhvr>
                                        <p:cTn dur="500" id="24"/>
                                        <p:tgtEl>
                                          <p:spTgt spid="18"/>
                                        </p:tgtEl>
                                      </p:cBhvr>
                                    </p:animEffect>
                                  </p:childTnLst>
                                </p:cTn>
                              </p:par>
                            </p:childTnLst>
                          </p:cTn>
                        </p:par>
                        <p:par>
                          <p:cTn fill="hold" id="25" nodeType="afterGroup">
                            <p:stCondLst>
                              <p:cond delay="3000"/>
                            </p:stCondLst>
                            <p:childTnLst>
                              <p:par>
                                <p:cTn fill="hold" id="26" nodeType="afterEffect" presetClass="entr" presetID="22" presetSubtype="4">
                                  <p:stCondLst>
                                    <p:cond delay="0"/>
                                  </p:stCondLst>
                                  <p:childTnLst>
                                    <p:set>
                                      <p:cBhvr>
                                        <p:cTn dur="1" fill="hold" id="27">
                                          <p:stCondLst>
                                            <p:cond delay="0"/>
                                          </p:stCondLst>
                                        </p:cTn>
                                        <p:tgtEl>
                                          <p:spTgt spid="5"/>
                                        </p:tgtEl>
                                        <p:attrNameLst>
                                          <p:attrName>style.visibility</p:attrName>
                                        </p:attrNameLst>
                                      </p:cBhvr>
                                      <p:to>
                                        <p:strVal val="visible"/>
                                      </p:to>
                                    </p:set>
                                    <p:animEffect filter="wipe(down)" transition="in">
                                      <p:cBhvr>
                                        <p:cTn dur="500" id="28"/>
                                        <p:tgtEl>
                                          <p:spTgt spid="5"/>
                                        </p:tgtEl>
                                      </p:cBhvr>
                                    </p:animEffect>
                                  </p:childTnLst>
                                </p:cTn>
                              </p:par>
                              <p:par>
                                <p:cTn fill="hold" grpId="0" id="29" nodeType="withEffect" presetClass="entr" presetID="22" presetSubtype="2">
                                  <p:stCondLst>
                                    <p:cond delay="350"/>
                                  </p:stCondLst>
                                  <p:childTnLst>
                                    <p:set>
                                      <p:cBhvr>
                                        <p:cTn dur="1" fill="hold" id="30">
                                          <p:stCondLst>
                                            <p:cond delay="0"/>
                                          </p:stCondLst>
                                        </p:cTn>
                                        <p:tgtEl>
                                          <p:spTgt spid="16"/>
                                        </p:tgtEl>
                                        <p:attrNameLst>
                                          <p:attrName>style.visibility</p:attrName>
                                        </p:attrNameLst>
                                      </p:cBhvr>
                                      <p:to>
                                        <p:strVal val="visible"/>
                                      </p:to>
                                    </p:set>
                                    <p:animEffect filter="wipe(right)" transition="in">
                                      <p:cBhvr>
                                        <p:cTn dur="500" id="31"/>
                                        <p:tgtEl>
                                          <p:spTgt spid="16"/>
                                        </p:tgtEl>
                                      </p:cBhvr>
                                    </p:animEffect>
                                  </p:childTnLst>
                                </p:cTn>
                              </p:par>
                            </p:childTnLst>
                          </p:cTn>
                        </p:par>
                        <p:par>
                          <p:cTn fill="hold" id="32" nodeType="afterGroup">
                            <p:stCondLst>
                              <p:cond delay="3850"/>
                            </p:stCondLst>
                            <p:childTnLst>
                              <p:par>
                                <p:cTn fill="hold" grpId="0" id="33" nodeType="afterEffect" presetClass="entr" presetID="53" presetSubtype="0">
                                  <p:stCondLst>
                                    <p:cond delay="0"/>
                                  </p:stCondLst>
                                  <p:iterate type="lt">
                                    <p:tmPct val="0"/>
                                  </p:iterate>
                                  <p:childTnLst>
                                    <p:set>
                                      <p:cBhvr>
                                        <p:cTn dur="1" fill="hold" id="34">
                                          <p:stCondLst>
                                            <p:cond delay="0"/>
                                          </p:stCondLst>
                                        </p:cTn>
                                        <p:tgtEl>
                                          <p:spTgt spid="54"/>
                                        </p:tgtEl>
                                        <p:attrNameLst>
                                          <p:attrName>style.visibility</p:attrName>
                                        </p:attrNameLst>
                                      </p:cBhvr>
                                      <p:to>
                                        <p:strVal val="visible"/>
                                      </p:to>
                                    </p:set>
                                    <p:anim calcmode="lin" valueType="num">
                                      <p:cBhvr>
                                        <p:cTn dur="500" fill="hold" id="35"/>
                                        <p:tgtEl>
                                          <p:spTgt spid="54"/>
                                        </p:tgtEl>
                                        <p:attrNameLst>
                                          <p:attrName>ppt_w</p:attrName>
                                        </p:attrNameLst>
                                      </p:cBhvr>
                                      <p:tavLst>
                                        <p:tav tm="0">
                                          <p:val>
                                            <p:fltVal val="0"/>
                                          </p:val>
                                        </p:tav>
                                        <p:tav tm="100000">
                                          <p:val>
                                            <p:strVal val="#ppt_w"/>
                                          </p:val>
                                        </p:tav>
                                      </p:tavLst>
                                    </p:anim>
                                    <p:anim calcmode="lin" valueType="num">
                                      <p:cBhvr>
                                        <p:cTn dur="500" fill="hold" id="36"/>
                                        <p:tgtEl>
                                          <p:spTgt spid="54"/>
                                        </p:tgtEl>
                                        <p:attrNameLst>
                                          <p:attrName>ppt_h</p:attrName>
                                        </p:attrNameLst>
                                      </p:cBhvr>
                                      <p:tavLst>
                                        <p:tav tm="0">
                                          <p:val>
                                            <p:fltVal val="0"/>
                                          </p:val>
                                        </p:tav>
                                        <p:tav tm="100000">
                                          <p:val>
                                            <p:strVal val="#ppt_h"/>
                                          </p:val>
                                        </p:tav>
                                      </p:tavLst>
                                    </p:anim>
                                    <p:animEffect filter="fade" transition="in">
                                      <p:cBhvr>
                                        <p:cTn dur="500" id="37"/>
                                        <p:tgtEl>
                                          <p:spTgt spid="54"/>
                                        </p:tgtEl>
                                      </p:cBhvr>
                                    </p:animEffect>
                                  </p:childTnLst>
                                </p:cTn>
                              </p:par>
                            </p:childTnLst>
                          </p:cTn>
                        </p:par>
                        <p:par>
                          <p:cTn fill="hold" id="38" nodeType="afterGroup">
                            <p:stCondLst>
                              <p:cond delay="4350"/>
                            </p:stCondLst>
                            <p:childTnLst>
                              <p:par>
                                <p:cTn fill="hold" id="39" nodeType="afterEffect" presetClass="entr" presetID="22" presetSubtype="8">
                                  <p:stCondLst>
                                    <p:cond delay="0"/>
                                  </p:stCondLst>
                                  <p:childTnLst>
                                    <p:set>
                                      <p:cBhvr>
                                        <p:cTn dur="1" fill="hold" id="40">
                                          <p:stCondLst>
                                            <p:cond delay="0"/>
                                          </p:stCondLst>
                                        </p:cTn>
                                        <p:tgtEl>
                                          <p:spTgt spid="56"/>
                                        </p:tgtEl>
                                        <p:attrNameLst>
                                          <p:attrName>style.visibility</p:attrName>
                                        </p:attrNameLst>
                                      </p:cBhvr>
                                      <p:to>
                                        <p:strVal val="visible"/>
                                      </p:to>
                                    </p:set>
                                    <p:animEffect filter="wipe(left)" transition="in">
                                      <p:cBhvr>
                                        <p:cTn dur="500" id="41"/>
                                        <p:tgtEl>
                                          <p:spTgt spid="56"/>
                                        </p:tgtEl>
                                      </p:cBhvr>
                                    </p:animEffect>
                                  </p:childTnLst>
                                </p:cTn>
                              </p:par>
                              <p:par>
                                <p:cTn fill="hold" id="42" nodeType="withEffect" presetClass="entr" presetID="22" presetSubtype="2">
                                  <p:stCondLst>
                                    <p:cond delay="0"/>
                                  </p:stCondLst>
                                  <p:childTnLst>
                                    <p:set>
                                      <p:cBhvr>
                                        <p:cTn dur="1" fill="hold" id="43">
                                          <p:stCondLst>
                                            <p:cond delay="0"/>
                                          </p:stCondLst>
                                        </p:cTn>
                                        <p:tgtEl>
                                          <p:spTgt spid="20"/>
                                        </p:tgtEl>
                                        <p:attrNameLst>
                                          <p:attrName>style.visibility</p:attrName>
                                        </p:attrNameLst>
                                      </p:cBhvr>
                                      <p:to>
                                        <p:strVal val="visible"/>
                                      </p:to>
                                    </p:set>
                                    <p:animEffect filter="wipe(right)" transition="in">
                                      <p:cBhvr>
                                        <p:cTn dur="500" id="44"/>
                                        <p:tgtEl>
                                          <p:spTgt spid="20"/>
                                        </p:tgtEl>
                                      </p:cBhvr>
                                    </p:animEffect>
                                  </p:childTnLst>
                                </p:cTn>
                              </p:par>
                              <p:par>
                                <p:cTn fill="hold" grpId="0" id="45" nodeType="withEffect" presetClass="entr" presetID="55" presetSubtype="0">
                                  <p:stCondLst>
                                    <p:cond delay="0"/>
                                  </p:stCondLst>
                                  <p:childTnLst>
                                    <p:set>
                                      <p:cBhvr>
                                        <p:cTn dur="1" fill="hold" id="46">
                                          <p:stCondLst>
                                            <p:cond delay="0"/>
                                          </p:stCondLst>
                                        </p:cTn>
                                        <p:tgtEl>
                                          <p:spTgt spid="55"/>
                                        </p:tgtEl>
                                        <p:attrNameLst>
                                          <p:attrName>style.visibility</p:attrName>
                                        </p:attrNameLst>
                                      </p:cBhvr>
                                      <p:to>
                                        <p:strVal val="visible"/>
                                      </p:to>
                                    </p:set>
                                    <p:anim calcmode="lin" valueType="num">
                                      <p:cBhvr>
                                        <p:cTn dur="1000" fill="hold" id="47"/>
                                        <p:tgtEl>
                                          <p:spTgt spid="55"/>
                                        </p:tgtEl>
                                        <p:attrNameLst>
                                          <p:attrName>ppt_w</p:attrName>
                                        </p:attrNameLst>
                                      </p:cBhvr>
                                      <p:tavLst>
                                        <p:tav tm="0">
                                          <p:val>
                                            <p:strVal val="#ppt_w*0.70"/>
                                          </p:val>
                                        </p:tav>
                                        <p:tav tm="100000">
                                          <p:val>
                                            <p:strVal val="#ppt_w"/>
                                          </p:val>
                                        </p:tav>
                                      </p:tavLst>
                                    </p:anim>
                                    <p:anim calcmode="lin" valueType="num">
                                      <p:cBhvr>
                                        <p:cTn dur="1000" fill="hold" id="48"/>
                                        <p:tgtEl>
                                          <p:spTgt spid="55"/>
                                        </p:tgtEl>
                                        <p:attrNameLst>
                                          <p:attrName>ppt_h</p:attrName>
                                        </p:attrNameLst>
                                      </p:cBhvr>
                                      <p:tavLst>
                                        <p:tav tm="0">
                                          <p:val>
                                            <p:strVal val="#ppt_h"/>
                                          </p:val>
                                        </p:tav>
                                        <p:tav tm="100000">
                                          <p:val>
                                            <p:strVal val="#ppt_h"/>
                                          </p:val>
                                        </p:tav>
                                      </p:tavLst>
                                    </p:anim>
                                    <p:animEffect filter="fade" transition="in">
                                      <p:cBhvr>
                                        <p:cTn dur="1000" id="49"/>
                                        <p:tgtEl>
                                          <p:spTgt spid="5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P grpId="0" spid="16"/>
      <p:bldP grpId="0" spid="17"/>
      <p:bldP grpId="0" spid="18"/>
      <p:bldP grpId="0" spid="54"/>
      <p:bldP grpId="0" spid="55"/>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F7F7F7"/>
        </a:solidFill>
        <a:effectLst/>
      </p:bgPr>
    </p:bg>
    <p:spTree>
      <p:nvGrpSpPr>
        <p:cNvPr id="1" name=""/>
        <p:cNvGrpSpPr/>
        <p:nvPr/>
      </p:nvGrpSpPr>
      <p:grpSpPr>
        <a:xfrm>
          <a:off x="0" y="0"/>
          <a:ext cx="0" cy="0"/>
        </a:xfrm>
      </p:grpSpPr>
      <p:sp>
        <p:nvSpPr>
          <p:cNvPr id="18" name="文本框 17"/>
          <p:cNvSpPr txBox="1"/>
          <p:nvPr/>
        </p:nvSpPr>
        <p:spPr>
          <a:xfrm rot="16200000">
            <a:off x="2698164" y="1705385"/>
            <a:ext cx="1160475" cy="259080"/>
          </a:xfrm>
          <a:prstGeom prst="rect">
            <a:avLst/>
          </a:prstGeom>
          <a:noFill/>
        </p:spPr>
        <p:txBody>
          <a:bodyPr rtlCol="0" wrap="square">
            <a:spAutoFit/>
          </a:bodyPr>
          <a:lstStyle/>
          <a:p>
            <a:pPr algn="dist"/>
            <a:r>
              <a:rPr altLang="zh-CN" kumimoji="1" lang="en-US" sz="1100">
                <a:solidFill>
                  <a:schemeClr val="bg1"/>
                </a:solidFill>
              </a:rPr>
              <a:t>PART </a:t>
            </a:r>
          </a:p>
        </p:txBody>
      </p:sp>
      <p:sp>
        <p:nvSpPr>
          <p:cNvPr id="2" name="文本框 1"/>
          <p:cNvSpPr txBox="1"/>
          <p:nvPr/>
        </p:nvSpPr>
        <p:spPr>
          <a:xfrm>
            <a:off x="1078174" y="294829"/>
            <a:ext cx="2202180" cy="365760"/>
          </a:xfrm>
          <a:prstGeom prst="rect">
            <a:avLst/>
          </a:prstGeom>
          <a:noFill/>
        </p:spPr>
        <p:txBody>
          <a:bodyPr rtlCol="0" wrap="none">
            <a:spAutoFit/>
          </a:bodyPr>
          <a:lstStyle/>
          <a:p>
            <a:r>
              <a:rPr altLang="zh-CN" kumimoji="1" lang="en-US" smtClean="0" spc="300">
                <a:latin charset="-122" typeface="Microsoft YaHei"/>
                <a:ea charset="-122" typeface="Microsoft YaHei"/>
                <a:cs charset="-122" typeface="Microsoft YaHei"/>
              </a:rPr>
              <a:t>2021年销售预算</a:t>
            </a:r>
          </a:p>
        </p:txBody>
      </p:sp>
      <p:graphicFrame>
        <p:nvGraphicFramePr>
          <p:cNvPr id="4" name="表格 3"/>
          <p:cNvGraphicFramePr>
            <a:graphicFrameLocks noGrp="1"/>
          </p:cNvGraphicFramePr>
          <p:nvPr>
            <p:extLst>
              <p:ext uri="{D42A27DB-BD31-4B8C-83A1-F6EECF244321}">
                <p14:modId val="3001476142"/>
              </p:ext>
            </p:extLst>
          </p:nvPr>
        </p:nvGraphicFramePr>
        <p:xfrm>
          <a:off x="856780" y="987018"/>
          <a:ext cx="10670847" cy="4814473"/>
        </p:xfrm>
        <a:graphic>
          <a:graphicData uri="http://schemas.openxmlformats.org/drawingml/2006/table">
            <a:tbl>
              <a:tblPr/>
              <a:tblGrid>
                <a:gridCol w="1187547">
                  <a:extLst>
                    <a:ext uri="{9D8B030D-6E8A-4147-A177-3AD203B41FA5}">
                      <a16:colId xmlns:a16="http://schemas.microsoft.com/office/drawing/2014/main" val="20000"/>
                    </a:ext>
                  </a:extLst>
                </a:gridCol>
                <a:gridCol w="1189444">
                  <a:extLst>
                    <a:ext uri="{9D8B030D-6E8A-4147-A177-3AD203B41FA5}">
                      <a16:colId xmlns:a16="http://schemas.microsoft.com/office/drawing/2014/main" val="20001"/>
                    </a:ext>
                  </a:extLst>
                </a:gridCol>
                <a:gridCol w="976976">
                  <a:extLst>
                    <a:ext uri="{9D8B030D-6E8A-4147-A177-3AD203B41FA5}">
                      <a16:colId xmlns:a16="http://schemas.microsoft.com/office/drawing/2014/main" val="20002"/>
                    </a:ext>
                  </a:extLst>
                </a:gridCol>
                <a:gridCol w="990254">
                  <a:extLst>
                    <a:ext uri="{9D8B030D-6E8A-4147-A177-3AD203B41FA5}">
                      <a16:colId xmlns:a16="http://schemas.microsoft.com/office/drawing/2014/main" val="20003"/>
                    </a:ext>
                  </a:extLst>
                </a:gridCol>
                <a:gridCol w="990254">
                  <a:extLst>
                    <a:ext uri="{9D8B030D-6E8A-4147-A177-3AD203B41FA5}">
                      <a16:colId xmlns:a16="http://schemas.microsoft.com/office/drawing/2014/main" val="20004"/>
                    </a:ext>
                  </a:extLst>
                </a:gridCol>
                <a:gridCol w="1189444">
                  <a:extLst>
                    <a:ext uri="{9D8B030D-6E8A-4147-A177-3AD203B41FA5}">
                      <a16:colId xmlns:a16="http://schemas.microsoft.com/office/drawing/2014/main" val="20005"/>
                    </a:ext>
                  </a:extLst>
                </a:gridCol>
                <a:gridCol w="1187547">
                  <a:extLst>
                    <a:ext uri="{9D8B030D-6E8A-4147-A177-3AD203B41FA5}">
                      <a16:colId xmlns:a16="http://schemas.microsoft.com/office/drawing/2014/main" val="20006"/>
                    </a:ext>
                  </a:extLst>
                </a:gridCol>
                <a:gridCol w="978873">
                  <a:extLst>
                    <a:ext uri="{9D8B030D-6E8A-4147-A177-3AD203B41FA5}">
                      <a16:colId xmlns:a16="http://schemas.microsoft.com/office/drawing/2014/main" val="20007"/>
                    </a:ext>
                  </a:extLst>
                </a:gridCol>
                <a:gridCol w="990254">
                  <a:extLst>
                    <a:ext uri="{9D8B030D-6E8A-4147-A177-3AD203B41FA5}">
                      <a16:colId xmlns:a16="http://schemas.microsoft.com/office/drawing/2014/main" val="20008"/>
                    </a:ext>
                  </a:extLst>
                </a:gridCol>
                <a:gridCol w="990254">
                  <a:extLst>
                    <a:ext uri="{9D8B030D-6E8A-4147-A177-3AD203B41FA5}">
                      <a16:colId xmlns:a16="http://schemas.microsoft.com/office/drawing/2014/main" val="20009"/>
                    </a:ext>
                  </a:extLst>
                </a:gridCol>
              </a:tblGrid>
              <a:tr h="671552">
                <a:tc rowSpan="2">
                  <a:txBody>
                    <a:bodyPr vert="horz" wrap="square"/>
                    <a:lstStyle>
                      <a:lvl1pPr>
                        <a:spcBef>
                          <a:spcPct val="20000"/>
                        </a:spcBef>
                        <a:buClr>
                          <a:schemeClr val="accent1"/>
                        </a:buClr>
                        <a:buFont charset="2" typeface="Wingdings"/>
                        <a:defRPr>
                          <a:solidFill>
                            <a:schemeClr val="tx1"/>
                          </a:solidFill>
                          <a:latin typeface="Arial"/>
                          <a:ea charset="-122" typeface="华文细黑"/>
                          <a:cs charset="-122" typeface="华文细黑"/>
                        </a:defRPr>
                      </a:lvl1pPr>
                      <a:lvl2pPr indent="-285750" marL="742950">
                        <a:spcBef>
                          <a:spcPct val="20000"/>
                        </a:spcBef>
                        <a:buClr>
                          <a:schemeClr val="accent1"/>
                        </a:buClr>
                        <a:buFont charset="2" typeface="Wingdings"/>
                        <a:defRPr sz="2400">
                          <a:solidFill>
                            <a:schemeClr val="tx1"/>
                          </a:solidFill>
                          <a:latin typeface="Arial"/>
                          <a:ea charset="-122" typeface="华文细黑"/>
                          <a:cs charset="-122" typeface="华文细黑"/>
                        </a:defRPr>
                      </a:lvl2pPr>
                      <a:lvl3pPr indent="-228600" marL="1143000">
                        <a:spcBef>
                          <a:spcPct val="20000"/>
                        </a:spcBef>
                        <a:buClr>
                          <a:schemeClr val="accent2"/>
                        </a:buClr>
                        <a:buFont charset="2" typeface="Wingdings"/>
                        <a:defRPr sz="1400">
                          <a:solidFill>
                            <a:schemeClr val="tx1"/>
                          </a:solidFill>
                          <a:latin typeface="Arial"/>
                          <a:ea charset="-122" typeface="华文细黑"/>
                          <a:cs charset="-122" typeface="华文细黑"/>
                        </a:defRPr>
                      </a:lvl3pPr>
                      <a:lvl4pPr indent="-228600" marL="1600200">
                        <a:spcBef>
                          <a:spcPct val="20000"/>
                        </a:spcBef>
                        <a:buClr>
                          <a:schemeClr val="hlink"/>
                        </a:buClr>
                        <a:buFont charset="2" typeface="Wingdings"/>
                        <a:defRPr sz="1200">
                          <a:solidFill>
                            <a:schemeClr val="tx1"/>
                          </a:solidFill>
                          <a:latin typeface="Arial"/>
                          <a:ea charset="-122" typeface="华文细黑"/>
                          <a:cs charset="-122" typeface="华文细黑"/>
                        </a:defRPr>
                      </a:lvl4pPr>
                      <a:lvl5pPr indent="-228600" marL="2057400">
                        <a:spcBef>
                          <a:spcPct val="20000"/>
                        </a:spcBef>
                        <a:defRPr>
                          <a:solidFill>
                            <a:schemeClr val="tx1"/>
                          </a:solidFill>
                          <a:latin typeface="Arial"/>
                          <a:ea charset="-122" typeface="华文细黑"/>
                          <a:cs charset="-122" typeface="华文细黑"/>
                        </a:defRPr>
                      </a:lvl5pPr>
                      <a:lvl6pPr eaLnBrk="0" fontAlgn="base" hangingPunct="0" indent="-228600" marL="2514600">
                        <a:spcBef>
                          <a:spcPct val="20000"/>
                        </a:spcBef>
                        <a:spcAft>
                          <a:spcPct val="0"/>
                        </a:spcAft>
                        <a:defRPr>
                          <a:solidFill>
                            <a:schemeClr val="tx1"/>
                          </a:solidFill>
                          <a:latin typeface="Arial"/>
                          <a:ea charset="-122" typeface="华文细黑"/>
                          <a:cs charset="-122" typeface="华文细黑"/>
                        </a:defRPr>
                      </a:lvl6pPr>
                      <a:lvl7pPr eaLnBrk="0" fontAlgn="base" hangingPunct="0" indent="-228600" marL="2971800">
                        <a:spcBef>
                          <a:spcPct val="20000"/>
                        </a:spcBef>
                        <a:spcAft>
                          <a:spcPct val="0"/>
                        </a:spcAft>
                        <a:defRPr>
                          <a:solidFill>
                            <a:schemeClr val="tx1"/>
                          </a:solidFill>
                          <a:latin typeface="Arial"/>
                          <a:ea charset="-122" typeface="华文细黑"/>
                          <a:cs charset="-122" typeface="华文细黑"/>
                        </a:defRPr>
                      </a:lvl7pPr>
                      <a:lvl8pPr eaLnBrk="0" fontAlgn="base" hangingPunct="0" indent="-228600" marL="3429000">
                        <a:spcBef>
                          <a:spcPct val="20000"/>
                        </a:spcBef>
                        <a:spcAft>
                          <a:spcPct val="0"/>
                        </a:spcAft>
                        <a:defRPr>
                          <a:solidFill>
                            <a:schemeClr val="tx1"/>
                          </a:solidFill>
                          <a:latin typeface="Arial"/>
                          <a:ea charset="-122" typeface="华文细黑"/>
                          <a:cs charset="-122" typeface="华文细黑"/>
                        </a:defRPr>
                      </a:lvl8pPr>
                      <a:lvl9pPr eaLnBrk="0" fontAlgn="base" hangingPunct="0" indent="-228600" marL="3886200">
                        <a:spcBef>
                          <a:spcPct val="20000"/>
                        </a:spcBef>
                        <a:spcAft>
                          <a:spcPct val="0"/>
                        </a:spcAft>
                        <a:defRPr>
                          <a:solidFill>
                            <a:schemeClr val="tx1"/>
                          </a:solidFill>
                          <a:latin typeface="Arial"/>
                          <a:ea charset="-122" typeface="华文细黑"/>
                          <a:cs charset="-122" typeface="华文细黑"/>
                        </a:defRPr>
                      </a:lvl9pPr>
                    </a:lstStyle>
                    <a:p>
                      <a:pPr algn="ctr" defTabSz="914400" eaLnBrk="1" fontAlgn="ctr" hangingPunct="1" indent="0" latinLnBrk="0" lvl="0" marL="0" marR="0" rtl="0">
                        <a:lnSpc>
                          <a:spcPct val="100000"/>
                        </a:lnSpc>
                        <a:spcBef>
                          <a:spcPct val="0"/>
                        </a:spcBef>
                        <a:spcAft>
                          <a:spcPct val="0"/>
                        </a:spcAft>
                        <a:buClrTx/>
                        <a:buSzTx/>
                        <a:buFontTx/>
                        <a:buNone/>
                      </a:pPr>
                      <a:r>
                        <a:rPr altLang="en-US" b="0" baseline="0" cap="none" i="0" kumimoji="0" lang="zh-CN" normalizeH="0" strike="noStrike" sz="1400" u="none">
                          <a:ln>
                            <a:noFill/>
                          </a:ln>
                          <a:solidFill>
                            <a:schemeClr val="bg1"/>
                          </a:solidFill>
                          <a:effectLst/>
                          <a:latin charset="-122" typeface="Microsoft YaHei"/>
                          <a:ea charset="-122" typeface="Microsoft YaHei"/>
                          <a:cs charset="-122" typeface="Microsoft YaHei"/>
                        </a:rPr>
                        <a:t>地区</a:t>
                      </a:r>
                    </a:p>
                  </a:txBody>
                  <a:tcPr anchor="ctr" horzOverflow="overflow" marB="0" marL="9183" marR="9183" marT="9183">
                    <a:lnL algn="ctr" cap="flat" cmpd="sng" w="6350">
                      <a:solidFill>
                        <a:srgbClr val="000000"/>
                      </a:solidFill>
                      <a:prstDash val="solid"/>
                      <a:round/>
                      <a:headEnd len="med" type="none" w="med"/>
                      <a:tailEnd len="med" type="none" w="med"/>
                    </a:lnL>
                    <a:lnR algn="ctr" cap="flat" cmpd="sng" w="6350">
                      <a:solidFill>
                        <a:srgbClr val="000000"/>
                      </a:solidFill>
                      <a:prstDash val="solid"/>
                      <a:round/>
                      <a:headEnd len="med" type="none" w="med"/>
                      <a:tailEnd len="med" type="none" w="med"/>
                    </a:lnR>
                    <a:lnT algn="ctr" cap="flat" cmpd="sng" w="6350">
                      <a:solidFill>
                        <a:srgbClr val="000000"/>
                      </a:solidFill>
                      <a:prstDash val="solid"/>
                      <a:round/>
                      <a:headEnd len="med" type="none" w="med"/>
                      <a:tailEnd len="med" type="none" w="med"/>
                    </a:lnT>
                    <a:lnB algn="ctr" cap="flat" cmpd="sng" w="6350">
                      <a:solidFill>
                        <a:srgbClr val="000000"/>
                      </a:solidFill>
                      <a:prstDash val="solid"/>
                      <a:round/>
                      <a:headEnd len="med" type="none" w="med"/>
                      <a:tailEnd len="med" type="none" w="med"/>
                    </a:lnB>
                    <a:lnTlToBr>
                      <a:noFill/>
                    </a:lnTlToBr>
                    <a:lnBlToTr>
                      <a:noFill/>
                    </a:lnBlToTr>
                    <a:solidFill>
                      <a:srgbClr val="394454"/>
                    </a:solidFill>
                  </a:tcPr>
                </a:tc>
                <a:tc gridSpan="3">
                  <a:txBody>
                    <a:bodyPr vert="horz" wrap="square"/>
                    <a:lstStyle>
                      <a:lvl1pPr>
                        <a:spcBef>
                          <a:spcPct val="20000"/>
                        </a:spcBef>
                        <a:buClr>
                          <a:schemeClr val="accent1"/>
                        </a:buClr>
                        <a:buFont charset="2" typeface="Wingdings"/>
                        <a:defRPr>
                          <a:solidFill>
                            <a:schemeClr val="tx1"/>
                          </a:solidFill>
                          <a:latin typeface="Arial"/>
                          <a:ea charset="-122" typeface="华文细黑"/>
                          <a:cs charset="-122" typeface="华文细黑"/>
                        </a:defRPr>
                      </a:lvl1pPr>
                      <a:lvl2pPr indent="-285750" marL="742950">
                        <a:spcBef>
                          <a:spcPct val="20000"/>
                        </a:spcBef>
                        <a:buClr>
                          <a:schemeClr val="accent1"/>
                        </a:buClr>
                        <a:buFont charset="2" typeface="Wingdings"/>
                        <a:defRPr sz="2400">
                          <a:solidFill>
                            <a:schemeClr val="tx1"/>
                          </a:solidFill>
                          <a:latin typeface="Arial"/>
                          <a:ea charset="-122" typeface="华文细黑"/>
                          <a:cs charset="-122" typeface="华文细黑"/>
                        </a:defRPr>
                      </a:lvl2pPr>
                      <a:lvl3pPr indent="-228600" marL="1143000">
                        <a:spcBef>
                          <a:spcPct val="20000"/>
                        </a:spcBef>
                        <a:buClr>
                          <a:schemeClr val="accent2"/>
                        </a:buClr>
                        <a:buFont charset="2" typeface="Wingdings"/>
                        <a:defRPr sz="1400">
                          <a:solidFill>
                            <a:schemeClr val="tx1"/>
                          </a:solidFill>
                          <a:latin typeface="Arial"/>
                          <a:ea charset="-122" typeface="华文细黑"/>
                          <a:cs charset="-122" typeface="华文细黑"/>
                        </a:defRPr>
                      </a:lvl3pPr>
                      <a:lvl4pPr indent="-228600" marL="1600200">
                        <a:spcBef>
                          <a:spcPct val="20000"/>
                        </a:spcBef>
                        <a:buClr>
                          <a:schemeClr val="hlink"/>
                        </a:buClr>
                        <a:buFont charset="2" typeface="Wingdings"/>
                        <a:defRPr sz="1200">
                          <a:solidFill>
                            <a:schemeClr val="tx1"/>
                          </a:solidFill>
                          <a:latin typeface="Arial"/>
                          <a:ea charset="-122" typeface="华文细黑"/>
                          <a:cs charset="-122" typeface="华文细黑"/>
                        </a:defRPr>
                      </a:lvl4pPr>
                      <a:lvl5pPr indent="-228600" marL="2057400">
                        <a:spcBef>
                          <a:spcPct val="20000"/>
                        </a:spcBef>
                        <a:defRPr>
                          <a:solidFill>
                            <a:schemeClr val="tx1"/>
                          </a:solidFill>
                          <a:latin typeface="Arial"/>
                          <a:ea charset="-122" typeface="华文细黑"/>
                          <a:cs charset="-122" typeface="华文细黑"/>
                        </a:defRPr>
                      </a:lvl5pPr>
                      <a:lvl6pPr eaLnBrk="0" fontAlgn="base" hangingPunct="0" indent="-228600" marL="2514600">
                        <a:spcBef>
                          <a:spcPct val="20000"/>
                        </a:spcBef>
                        <a:spcAft>
                          <a:spcPct val="0"/>
                        </a:spcAft>
                        <a:defRPr>
                          <a:solidFill>
                            <a:schemeClr val="tx1"/>
                          </a:solidFill>
                          <a:latin typeface="Arial"/>
                          <a:ea charset="-122" typeface="华文细黑"/>
                          <a:cs charset="-122" typeface="华文细黑"/>
                        </a:defRPr>
                      </a:lvl6pPr>
                      <a:lvl7pPr eaLnBrk="0" fontAlgn="base" hangingPunct="0" indent="-228600" marL="2971800">
                        <a:spcBef>
                          <a:spcPct val="20000"/>
                        </a:spcBef>
                        <a:spcAft>
                          <a:spcPct val="0"/>
                        </a:spcAft>
                        <a:defRPr>
                          <a:solidFill>
                            <a:schemeClr val="tx1"/>
                          </a:solidFill>
                          <a:latin typeface="Arial"/>
                          <a:ea charset="-122" typeface="华文细黑"/>
                          <a:cs charset="-122" typeface="华文细黑"/>
                        </a:defRPr>
                      </a:lvl7pPr>
                      <a:lvl8pPr eaLnBrk="0" fontAlgn="base" hangingPunct="0" indent="-228600" marL="3429000">
                        <a:spcBef>
                          <a:spcPct val="20000"/>
                        </a:spcBef>
                        <a:spcAft>
                          <a:spcPct val="0"/>
                        </a:spcAft>
                        <a:defRPr>
                          <a:solidFill>
                            <a:schemeClr val="tx1"/>
                          </a:solidFill>
                          <a:latin typeface="Arial"/>
                          <a:ea charset="-122" typeface="华文细黑"/>
                          <a:cs charset="-122" typeface="华文细黑"/>
                        </a:defRPr>
                      </a:lvl8pPr>
                      <a:lvl9pPr eaLnBrk="0" fontAlgn="base" hangingPunct="0" indent="-228600" marL="3886200">
                        <a:spcBef>
                          <a:spcPct val="20000"/>
                        </a:spcBef>
                        <a:spcAft>
                          <a:spcPct val="0"/>
                        </a:spcAft>
                        <a:defRPr>
                          <a:solidFill>
                            <a:schemeClr val="tx1"/>
                          </a:solidFill>
                          <a:latin typeface="Arial"/>
                          <a:ea charset="-122" typeface="华文细黑"/>
                          <a:cs charset="-122" typeface="华文细黑"/>
                        </a:defRPr>
                      </a:lvl9pPr>
                    </a:lstStyle>
                    <a:p>
                      <a:pPr algn="ctr" defTabSz="914400" eaLnBrk="1" fontAlgn="ctr" hangingPunct="1" indent="0" latinLnBrk="0" lvl="0" marL="0" marR="0" rtl="0">
                        <a:lnSpc>
                          <a:spcPct val="100000"/>
                        </a:lnSpc>
                        <a:spcBef>
                          <a:spcPct val="0"/>
                        </a:spcBef>
                        <a:spcAft>
                          <a:spcPct val="0"/>
                        </a:spcAft>
                        <a:buClrTx/>
                        <a:buSzTx/>
                        <a:buFontTx/>
                        <a:buNone/>
                      </a:pPr>
                      <a:r>
                        <a:rPr altLang="en-US" b="0" baseline="0" cap="none" i="0" kumimoji="0" lang="zh-CN" normalizeH="0" strike="noStrike" sz="1400" u="none">
                          <a:ln>
                            <a:noFill/>
                          </a:ln>
                          <a:solidFill>
                            <a:schemeClr val="bg1"/>
                          </a:solidFill>
                          <a:effectLst/>
                          <a:latin charset="-122" typeface="Microsoft YaHei"/>
                          <a:ea charset="-122" typeface="Microsoft YaHei"/>
                          <a:cs charset="-122" typeface="Microsoft YaHei"/>
                        </a:rPr>
                        <a:t>销量（</a:t>
                      </a:r>
                      <a:r>
                        <a:rPr altLang="zh-CN" b="0" baseline="0" cap="none" i="0" kumimoji="0" lang="en-US" normalizeH="0" strike="noStrike" sz="1400" u="none">
                          <a:ln>
                            <a:noFill/>
                          </a:ln>
                          <a:solidFill>
                            <a:schemeClr val="bg1"/>
                          </a:solidFill>
                          <a:effectLst/>
                          <a:latin charset="-122" typeface="Microsoft YaHei"/>
                          <a:ea charset="-122" typeface="Microsoft YaHei"/>
                          <a:cs charset="-122" typeface="Microsoft YaHei"/>
                        </a:rPr>
                        <a:t>/</a:t>
                      </a:r>
                      <a:r>
                        <a:rPr altLang="en-US" b="0" baseline="0" cap="none" i="0" kumimoji="0" lang="zh-CN" normalizeH="0" strike="noStrike" sz="1400" u="none">
                          <a:ln>
                            <a:noFill/>
                          </a:ln>
                          <a:solidFill>
                            <a:schemeClr val="bg1"/>
                          </a:solidFill>
                          <a:effectLst/>
                          <a:latin charset="-122" typeface="Microsoft YaHei"/>
                          <a:ea charset="-122" typeface="Microsoft YaHei"/>
                          <a:cs charset="-122" typeface="Microsoft YaHei"/>
                        </a:rPr>
                        <a:t>吨） </a:t>
                      </a:r>
                    </a:p>
                  </a:txBody>
                  <a:tcPr anchor="ctr" horzOverflow="overflow" marB="0" marL="9183" marR="9183" marT="9183">
                    <a:lnL algn="ctr" cap="flat" cmpd="sng" w="6350">
                      <a:solidFill>
                        <a:srgbClr val="000000"/>
                      </a:solidFill>
                      <a:prstDash val="solid"/>
                      <a:round/>
                      <a:headEnd len="med" type="none" w="med"/>
                      <a:tailEnd len="med" type="none" w="med"/>
                    </a:lnL>
                    <a:lnR algn="ctr" cap="flat" cmpd="sng" w="6350">
                      <a:solidFill>
                        <a:srgbClr val="000000"/>
                      </a:solidFill>
                      <a:prstDash val="solid"/>
                      <a:round/>
                      <a:headEnd len="med" type="none" w="med"/>
                      <a:tailEnd len="med" type="none" w="med"/>
                    </a:lnR>
                    <a:lnT algn="ctr" cap="flat" cmpd="sng" w="6350">
                      <a:solidFill>
                        <a:srgbClr val="000000"/>
                      </a:solidFill>
                      <a:prstDash val="solid"/>
                      <a:round/>
                      <a:headEnd len="med" type="none" w="med"/>
                      <a:tailEnd len="med" type="none" w="med"/>
                    </a:lnT>
                    <a:lnB algn="ctr" cap="flat" cmpd="sng" w="6350">
                      <a:solidFill>
                        <a:srgbClr val="000000"/>
                      </a:solidFill>
                      <a:prstDash val="solid"/>
                      <a:round/>
                      <a:headEnd len="med" type="none" w="med"/>
                      <a:tailEnd len="med" type="none" w="med"/>
                    </a:lnB>
                    <a:lnTlToBr>
                      <a:noFill/>
                    </a:lnTlToBr>
                    <a:lnBlToTr>
                      <a:noFill/>
                    </a:lnBlToTr>
                    <a:solidFill>
                      <a:srgbClr val="D0AA8C"/>
                    </a:solidFill>
                  </a:tcPr>
                </a:tc>
                <a:tc hMerge="1">
                  <a:txBody>
                    <a:bodyPr vert="horz" wrap="square"/>
                    <a:lstStyle/>
                    <a:p>
                      <a:endParaRPr altLang="en-US" lang="zh-CN"/>
                    </a:p>
                  </a:txBody>
                  <a:tcPr/>
                </a:tc>
                <a:tc hMerge="1">
                  <a:txBody>
                    <a:bodyPr vert="horz" wrap="square"/>
                    <a:lstStyle/>
                    <a:p>
                      <a:endParaRPr altLang="en-US" lang="zh-CN"/>
                    </a:p>
                  </a:txBody>
                  <a:tcPr/>
                </a:tc>
                <a:tc gridSpan="3">
                  <a:txBody>
                    <a:bodyPr vert="horz" wrap="square"/>
                    <a:lstStyle>
                      <a:lvl1pPr>
                        <a:spcBef>
                          <a:spcPct val="20000"/>
                        </a:spcBef>
                        <a:buClr>
                          <a:schemeClr val="accent1"/>
                        </a:buClr>
                        <a:buFont charset="2" typeface="Wingdings"/>
                        <a:defRPr>
                          <a:solidFill>
                            <a:schemeClr val="tx1"/>
                          </a:solidFill>
                          <a:latin typeface="Arial"/>
                          <a:ea charset="-122" typeface="华文细黑"/>
                          <a:cs charset="-122" typeface="华文细黑"/>
                        </a:defRPr>
                      </a:lvl1pPr>
                      <a:lvl2pPr indent="-285750" marL="742950">
                        <a:spcBef>
                          <a:spcPct val="20000"/>
                        </a:spcBef>
                        <a:buClr>
                          <a:schemeClr val="accent1"/>
                        </a:buClr>
                        <a:buFont charset="2" typeface="Wingdings"/>
                        <a:defRPr sz="2400">
                          <a:solidFill>
                            <a:schemeClr val="tx1"/>
                          </a:solidFill>
                          <a:latin typeface="Arial"/>
                          <a:ea charset="-122" typeface="华文细黑"/>
                          <a:cs charset="-122" typeface="华文细黑"/>
                        </a:defRPr>
                      </a:lvl2pPr>
                      <a:lvl3pPr indent="-228600" marL="1143000">
                        <a:spcBef>
                          <a:spcPct val="20000"/>
                        </a:spcBef>
                        <a:buClr>
                          <a:schemeClr val="accent2"/>
                        </a:buClr>
                        <a:buFont charset="2" typeface="Wingdings"/>
                        <a:defRPr sz="1400">
                          <a:solidFill>
                            <a:schemeClr val="tx1"/>
                          </a:solidFill>
                          <a:latin typeface="Arial"/>
                          <a:ea charset="-122" typeface="华文细黑"/>
                          <a:cs charset="-122" typeface="华文细黑"/>
                        </a:defRPr>
                      </a:lvl3pPr>
                      <a:lvl4pPr indent="-228600" marL="1600200">
                        <a:spcBef>
                          <a:spcPct val="20000"/>
                        </a:spcBef>
                        <a:buClr>
                          <a:schemeClr val="hlink"/>
                        </a:buClr>
                        <a:buFont charset="2" typeface="Wingdings"/>
                        <a:defRPr sz="1200">
                          <a:solidFill>
                            <a:schemeClr val="tx1"/>
                          </a:solidFill>
                          <a:latin typeface="Arial"/>
                          <a:ea charset="-122" typeface="华文细黑"/>
                          <a:cs charset="-122" typeface="华文细黑"/>
                        </a:defRPr>
                      </a:lvl4pPr>
                      <a:lvl5pPr indent="-228600" marL="2057400">
                        <a:spcBef>
                          <a:spcPct val="20000"/>
                        </a:spcBef>
                        <a:defRPr>
                          <a:solidFill>
                            <a:schemeClr val="tx1"/>
                          </a:solidFill>
                          <a:latin typeface="Arial"/>
                          <a:ea charset="-122" typeface="华文细黑"/>
                          <a:cs charset="-122" typeface="华文细黑"/>
                        </a:defRPr>
                      </a:lvl5pPr>
                      <a:lvl6pPr eaLnBrk="0" fontAlgn="base" hangingPunct="0" indent="-228600" marL="2514600">
                        <a:spcBef>
                          <a:spcPct val="20000"/>
                        </a:spcBef>
                        <a:spcAft>
                          <a:spcPct val="0"/>
                        </a:spcAft>
                        <a:defRPr>
                          <a:solidFill>
                            <a:schemeClr val="tx1"/>
                          </a:solidFill>
                          <a:latin typeface="Arial"/>
                          <a:ea charset="-122" typeface="华文细黑"/>
                          <a:cs charset="-122" typeface="华文细黑"/>
                        </a:defRPr>
                      </a:lvl6pPr>
                      <a:lvl7pPr eaLnBrk="0" fontAlgn="base" hangingPunct="0" indent="-228600" marL="2971800">
                        <a:spcBef>
                          <a:spcPct val="20000"/>
                        </a:spcBef>
                        <a:spcAft>
                          <a:spcPct val="0"/>
                        </a:spcAft>
                        <a:defRPr>
                          <a:solidFill>
                            <a:schemeClr val="tx1"/>
                          </a:solidFill>
                          <a:latin typeface="Arial"/>
                          <a:ea charset="-122" typeface="华文细黑"/>
                          <a:cs charset="-122" typeface="华文细黑"/>
                        </a:defRPr>
                      </a:lvl7pPr>
                      <a:lvl8pPr eaLnBrk="0" fontAlgn="base" hangingPunct="0" indent="-228600" marL="3429000">
                        <a:spcBef>
                          <a:spcPct val="20000"/>
                        </a:spcBef>
                        <a:spcAft>
                          <a:spcPct val="0"/>
                        </a:spcAft>
                        <a:defRPr>
                          <a:solidFill>
                            <a:schemeClr val="tx1"/>
                          </a:solidFill>
                          <a:latin typeface="Arial"/>
                          <a:ea charset="-122" typeface="华文细黑"/>
                          <a:cs charset="-122" typeface="华文细黑"/>
                        </a:defRPr>
                      </a:lvl8pPr>
                      <a:lvl9pPr eaLnBrk="0" fontAlgn="base" hangingPunct="0" indent="-228600" marL="3886200">
                        <a:spcBef>
                          <a:spcPct val="20000"/>
                        </a:spcBef>
                        <a:spcAft>
                          <a:spcPct val="0"/>
                        </a:spcAft>
                        <a:defRPr>
                          <a:solidFill>
                            <a:schemeClr val="tx1"/>
                          </a:solidFill>
                          <a:latin typeface="Arial"/>
                          <a:ea charset="-122" typeface="华文细黑"/>
                          <a:cs charset="-122" typeface="华文细黑"/>
                        </a:defRPr>
                      </a:lvl9pPr>
                    </a:lstStyle>
                    <a:p>
                      <a:pPr algn="ctr" defTabSz="914400" eaLnBrk="1" fontAlgn="ctr" hangingPunct="1" indent="0" latinLnBrk="0" lvl="0" marL="0" marR="0" rtl="0">
                        <a:lnSpc>
                          <a:spcPct val="100000"/>
                        </a:lnSpc>
                        <a:spcBef>
                          <a:spcPct val="0"/>
                        </a:spcBef>
                        <a:spcAft>
                          <a:spcPct val="0"/>
                        </a:spcAft>
                        <a:buClrTx/>
                        <a:buSzTx/>
                        <a:buFontTx/>
                        <a:buNone/>
                      </a:pPr>
                      <a:r>
                        <a:rPr altLang="en-US" b="0" baseline="0" cap="none" i="0" kumimoji="0" lang="zh-CN" normalizeH="0" strike="noStrike" sz="1400" u="none">
                          <a:ln>
                            <a:noFill/>
                          </a:ln>
                          <a:solidFill>
                            <a:schemeClr val="bg1"/>
                          </a:solidFill>
                          <a:effectLst/>
                          <a:latin charset="-122" typeface="Microsoft YaHei"/>
                          <a:ea charset="-122" typeface="Microsoft YaHei"/>
                          <a:cs charset="-122" typeface="Microsoft YaHei"/>
                        </a:rPr>
                        <a:t>销售额（</a:t>
                      </a:r>
                      <a:r>
                        <a:rPr altLang="zh-CN" b="0" baseline="0" cap="none" i="0" kumimoji="0" lang="en-US" normalizeH="0" strike="noStrike" sz="1400" u="none">
                          <a:ln>
                            <a:noFill/>
                          </a:ln>
                          <a:solidFill>
                            <a:schemeClr val="bg1"/>
                          </a:solidFill>
                          <a:effectLst/>
                          <a:latin charset="-122" typeface="Microsoft YaHei"/>
                          <a:ea charset="-122" typeface="Microsoft YaHei"/>
                          <a:cs charset="-122" typeface="Microsoft YaHei"/>
                        </a:rPr>
                        <a:t>/</a:t>
                      </a:r>
                      <a:r>
                        <a:rPr altLang="en-US" b="0" baseline="0" cap="none" i="0" kumimoji="0" lang="zh-CN" normalizeH="0" strike="noStrike" sz="1400" u="none">
                          <a:ln>
                            <a:noFill/>
                          </a:ln>
                          <a:solidFill>
                            <a:schemeClr val="bg1"/>
                          </a:solidFill>
                          <a:effectLst/>
                          <a:latin charset="-122" typeface="Microsoft YaHei"/>
                          <a:ea charset="-122" typeface="Microsoft YaHei"/>
                          <a:cs charset="-122" typeface="Microsoft YaHei"/>
                        </a:rPr>
                        <a:t>万元）</a:t>
                      </a:r>
                    </a:p>
                  </a:txBody>
                  <a:tcPr anchor="ctr" horzOverflow="overflow" marB="0" marL="9183" marR="9183" marT="9183">
                    <a:lnL algn="ctr" cap="flat" cmpd="sng" w="6350">
                      <a:solidFill>
                        <a:srgbClr val="000000"/>
                      </a:solidFill>
                      <a:prstDash val="solid"/>
                      <a:round/>
                      <a:headEnd len="med" type="none" w="med"/>
                      <a:tailEnd len="med" type="none" w="med"/>
                    </a:lnL>
                    <a:lnR algn="ctr" cap="flat" cmpd="sng" w="6350">
                      <a:solidFill>
                        <a:srgbClr val="000000"/>
                      </a:solidFill>
                      <a:prstDash val="solid"/>
                      <a:round/>
                      <a:headEnd len="med" type="none" w="med"/>
                      <a:tailEnd len="med" type="none" w="med"/>
                    </a:lnR>
                    <a:lnT algn="ctr" cap="flat" cmpd="sng" w="6350">
                      <a:solidFill>
                        <a:srgbClr val="000000"/>
                      </a:solidFill>
                      <a:prstDash val="solid"/>
                      <a:round/>
                      <a:headEnd len="med" type="none" w="med"/>
                      <a:tailEnd len="med" type="none" w="med"/>
                    </a:lnT>
                    <a:lnB algn="ctr" cap="flat" cmpd="sng" w="6350">
                      <a:solidFill>
                        <a:srgbClr val="000000"/>
                      </a:solidFill>
                      <a:prstDash val="solid"/>
                      <a:round/>
                      <a:headEnd len="med" type="none" w="med"/>
                      <a:tailEnd len="med" type="none" w="med"/>
                    </a:lnB>
                    <a:lnTlToBr>
                      <a:noFill/>
                    </a:lnTlToBr>
                    <a:lnBlToTr>
                      <a:noFill/>
                    </a:lnBlToTr>
                    <a:solidFill>
                      <a:srgbClr val="D0AA8C"/>
                    </a:solidFill>
                  </a:tcPr>
                </a:tc>
                <a:tc hMerge="1">
                  <a:txBody>
                    <a:bodyPr vert="horz" wrap="square"/>
                    <a:lstStyle/>
                    <a:p>
                      <a:endParaRPr altLang="en-US" lang="zh-CN"/>
                    </a:p>
                  </a:txBody>
                  <a:tcPr/>
                </a:tc>
                <a:tc hMerge="1">
                  <a:txBody>
                    <a:bodyPr vert="horz" wrap="square"/>
                    <a:lstStyle/>
                    <a:p>
                      <a:endParaRPr altLang="en-US" lang="zh-CN"/>
                    </a:p>
                  </a:txBody>
                  <a:tcPr/>
                </a:tc>
                <a:tc gridSpan="3">
                  <a:txBody>
                    <a:bodyPr vert="horz" wrap="square"/>
                    <a:lstStyle>
                      <a:lvl1pPr>
                        <a:spcBef>
                          <a:spcPct val="20000"/>
                        </a:spcBef>
                        <a:buClr>
                          <a:schemeClr val="accent1"/>
                        </a:buClr>
                        <a:buFont charset="2" typeface="Wingdings"/>
                        <a:defRPr>
                          <a:solidFill>
                            <a:schemeClr val="tx1"/>
                          </a:solidFill>
                          <a:latin typeface="Arial"/>
                          <a:ea charset="-122" typeface="华文细黑"/>
                          <a:cs charset="-122" typeface="华文细黑"/>
                        </a:defRPr>
                      </a:lvl1pPr>
                      <a:lvl2pPr indent="-285750" marL="742950">
                        <a:spcBef>
                          <a:spcPct val="20000"/>
                        </a:spcBef>
                        <a:buClr>
                          <a:schemeClr val="accent1"/>
                        </a:buClr>
                        <a:buFont charset="2" typeface="Wingdings"/>
                        <a:defRPr sz="2400">
                          <a:solidFill>
                            <a:schemeClr val="tx1"/>
                          </a:solidFill>
                          <a:latin typeface="Arial"/>
                          <a:ea charset="-122" typeface="华文细黑"/>
                          <a:cs charset="-122" typeface="华文细黑"/>
                        </a:defRPr>
                      </a:lvl2pPr>
                      <a:lvl3pPr indent="-228600" marL="1143000">
                        <a:spcBef>
                          <a:spcPct val="20000"/>
                        </a:spcBef>
                        <a:buClr>
                          <a:schemeClr val="accent2"/>
                        </a:buClr>
                        <a:buFont charset="2" typeface="Wingdings"/>
                        <a:defRPr sz="1400">
                          <a:solidFill>
                            <a:schemeClr val="tx1"/>
                          </a:solidFill>
                          <a:latin typeface="Arial"/>
                          <a:ea charset="-122" typeface="华文细黑"/>
                          <a:cs charset="-122" typeface="华文细黑"/>
                        </a:defRPr>
                      </a:lvl3pPr>
                      <a:lvl4pPr indent="-228600" marL="1600200">
                        <a:spcBef>
                          <a:spcPct val="20000"/>
                        </a:spcBef>
                        <a:buClr>
                          <a:schemeClr val="hlink"/>
                        </a:buClr>
                        <a:buFont charset="2" typeface="Wingdings"/>
                        <a:defRPr sz="1200">
                          <a:solidFill>
                            <a:schemeClr val="tx1"/>
                          </a:solidFill>
                          <a:latin typeface="Arial"/>
                          <a:ea charset="-122" typeface="华文细黑"/>
                          <a:cs charset="-122" typeface="华文细黑"/>
                        </a:defRPr>
                      </a:lvl4pPr>
                      <a:lvl5pPr indent="-228600" marL="2057400">
                        <a:spcBef>
                          <a:spcPct val="20000"/>
                        </a:spcBef>
                        <a:defRPr>
                          <a:solidFill>
                            <a:schemeClr val="tx1"/>
                          </a:solidFill>
                          <a:latin typeface="Arial"/>
                          <a:ea charset="-122" typeface="华文细黑"/>
                          <a:cs charset="-122" typeface="华文细黑"/>
                        </a:defRPr>
                      </a:lvl5pPr>
                      <a:lvl6pPr eaLnBrk="0" fontAlgn="base" hangingPunct="0" indent="-228600" marL="2514600">
                        <a:spcBef>
                          <a:spcPct val="20000"/>
                        </a:spcBef>
                        <a:spcAft>
                          <a:spcPct val="0"/>
                        </a:spcAft>
                        <a:defRPr>
                          <a:solidFill>
                            <a:schemeClr val="tx1"/>
                          </a:solidFill>
                          <a:latin typeface="Arial"/>
                          <a:ea charset="-122" typeface="华文细黑"/>
                          <a:cs charset="-122" typeface="华文细黑"/>
                        </a:defRPr>
                      </a:lvl6pPr>
                      <a:lvl7pPr eaLnBrk="0" fontAlgn="base" hangingPunct="0" indent="-228600" marL="2971800">
                        <a:spcBef>
                          <a:spcPct val="20000"/>
                        </a:spcBef>
                        <a:spcAft>
                          <a:spcPct val="0"/>
                        </a:spcAft>
                        <a:defRPr>
                          <a:solidFill>
                            <a:schemeClr val="tx1"/>
                          </a:solidFill>
                          <a:latin typeface="Arial"/>
                          <a:ea charset="-122" typeface="华文细黑"/>
                          <a:cs charset="-122" typeface="华文细黑"/>
                        </a:defRPr>
                      </a:lvl7pPr>
                      <a:lvl8pPr eaLnBrk="0" fontAlgn="base" hangingPunct="0" indent="-228600" marL="3429000">
                        <a:spcBef>
                          <a:spcPct val="20000"/>
                        </a:spcBef>
                        <a:spcAft>
                          <a:spcPct val="0"/>
                        </a:spcAft>
                        <a:defRPr>
                          <a:solidFill>
                            <a:schemeClr val="tx1"/>
                          </a:solidFill>
                          <a:latin typeface="Arial"/>
                          <a:ea charset="-122" typeface="华文细黑"/>
                          <a:cs charset="-122" typeface="华文细黑"/>
                        </a:defRPr>
                      </a:lvl8pPr>
                      <a:lvl9pPr eaLnBrk="0" fontAlgn="base" hangingPunct="0" indent="-228600" marL="3886200">
                        <a:spcBef>
                          <a:spcPct val="20000"/>
                        </a:spcBef>
                        <a:spcAft>
                          <a:spcPct val="0"/>
                        </a:spcAft>
                        <a:defRPr>
                          <a:solidFill>
                            <a:schemeClr val="tx1"/>
                          </a:solidFill>
                          <a:latin typeface="Arial"/>
                          <a:ea charset="-122" typeface="华文细黑"/>
                          <a:cs charset="-122" typeface="华文细黑"/>
                        </a:defRPr>
                      </a:lvl9pPr>
                    </a:lstStyle>
                    <a:p>
                      <a:pPr algn="ctr" defTabSz="914400" eaLnBrk="1" fontAlgn="ctr" hangingPunct="1" indent="0" latinLnBrk="0" lvl="0" marL="0" marR="0" rtl="0">
                        <a:lnSpc>
                          <a:spcPct val="100000"/>
                        </a:lnSpc>
                        <a:spcBef>
                          <a:spcPct val="0"/>
                        </a:spcBef>
                        <a:spcAft>
                          <a:spcPct val="0"/>
                        </a:spcAft>
                        <a:buClrTx/>
                        <a:buSzTx/>
                        <a:buFontTx/>
                        <a:buNone/>
                      </a:pPr>
                      <a:r>
                        <a:rPr altLang="en-US" b="0" baseline="0" cap="none" i="0" kumimoji="0" lang="zh-CN" normalizeH="0" strike="noStrike" sz="1400" u="none">
                          <a:ln>
                            <a:noFill/>
                          </a:ln>
                          <a:solidFill>
                            <a:schemeClr val="bg1"/>
                          </a:solidFill>
                          <a:effectLst/>
                          <a:latin charset="-122" typeface="Microsoft YaHei"/>
                          <a:ea charset="-122" typeface="Microsoft YaHei"/>
                          <a:cs charset="-122" typeface="Microsoft YaHei"/>
                        </a:rPr>
                        <a:t>回款（</a:t>
                      </a:r>
                      <a:r>
                        <a:rPr altLang="zh-CN" b="0" baseline="0" cap="none" i="0" kumimoji="0" lang="en-US" normalizeH="0" strike="noStrike" sz="1400" u="none">
                          <a:ln>
                            <a:noFill/>
                          </a:ln>
                          <a:solidFill>
                            <a:schemeClr val="bg1"/>
                          </a:solidFill>
                          <a:effectLst/>
                          <a:latin charset="-122" typeface="Microsoft YaHei"/>
                          <a:ea charset="-122" typeface="Microsoft YaHei"/>
                          <a:cs charset="-122" typeface="Microsoft YaHei"/>
                        </a:rPr>
                        <a:t>/</a:t>
                      </a:r>
                      <a:r>
                        <a:rPr altLang="en-US" b="0" baseline="0" cap="none" i="0" kumimoji="0" lang="zh-CN" normalizeH="0" strike="noStrike" sz="1400" u="none">
                          <a:ln>
                            <a:noFill/>
                          </a:ln>
                          <a:solidFill>
                            <a:schemeClr val="bg1"/>
                          </a:solidFill>
                          <a:effectLst/>
                          <a:latin charset="-122" typeface="Microsoft YaHei"/>
                          <a:ea charset="-122" typeface="Microsoft YaHei"/>
                          <a:cs charset="-122" typeface="Microsoft YaHei"/>
                        </a:rPr>
                        <a:t>万元）</a:t>
                      </a:r>
                    </a:p>
                  </a:txBody>
                  <a:tcPr anchor="ctr" horzOverflow="overflow" marB="0" marL="9183" marR="9183" marT="9183">
                    <a:lnL algn="ctr" cap="flat" cmpd="sng" w="6350">
                      <a:solidFill>
                        <a:srgbClr val="000000"/>
                      </a:solidFill>
                      <a:prstDash val="solid"/>
                      <a:round/>
                      <a:headEnd len="med" type="none" w="med"/>
                      <a:tailEnd len="med" type="none" w="med"/>
                    </a:lnL>
                    <a:lnR algn="ctr" cap="flat" cmpd="sng" w="6350">
                      <a:solidFill>
                        <a:srgbClr val="000000"/>
                      </a:solidFill>
                      <a:prstDash val="solid"/>
                      <a:round/>
                      <a:headEnd len="med" type="none" w="med"/>
                      <a:tailEnd len="med" type="none" w="med"/>
                    </a:lnR>
                    <a:lnT algn="ctr" cap="flat" cmpd="sng" w="6350">
                      <a:solidFill>
                        <a:srgbClr val="000000"/>
                      </a:solidFill>
                      <a:prstDash val="solid"/>
                      <a:round/>
                      <a:headEnd len="med" type="none" w="med"/>
                      <a:tailEnd len="med" type="none" w="med"/>
                    </a:lnT>
                    <a:lnB algn="ctr" cap="flat" cmpd="sng" w="6350">
                      <a:solidFill>
                        <a:srgbClr val="000000"/>
                      </a:solidFill>
                      <a:prstDash val="solid"/>
                      <a:round/>
                      <a:headEnd len="med" type="none" w="med"/>
                      <a:tailEnd len="med" type="none" w="med"/>
                    </a:lnB>
                    <a:lnTlToBr>
                      <a:noFill/>
                    </a:lnTlToBr>
                    <a:lnBlToTr>
                      <a:noFill/>
                    </a:lnBlToTr>
                    <a:solidFill>
                      <a:srgbClr val="D0AA8C"/>
                    </a:solidFill>
                  </a:tcPr>
                </a:tc>
                <a:tc hMerge="1">
                  <a:txBody>
                    <a:bodyPr vert="horz" wrap="square"/>
                    <a:lstStyle/>
                    <a:p>
                      <a:endParaRPr altLang="en-US" lang="zh-CN"/>
                    </a:p>
                  </a:txBody>
                  <a:tcPr/>
                </a:tc>
                <a:tc hMerge="1">
                  <a:txBody>
                    <a:bodyPr vert="horz" wrap="square"/>
                    <a:lstStyle/>
                    <a:p>
                      <a:endParaRPr altLang="en-US" lang="zh-CN"/>
                    </a:p>
                  </a:txBody>
                  <a:tcPr/>
                </a:tc>
                <a:extLst>
                  <a:ext uri="{0D108BD9-81ED-4DB2-BD59-A6C34878D82A}">
                    <a16:rowId xmlns:a16="http://schemas.microsoft.com/office/drawing/2014/main" val="10000"/>
                  </a:ext>
                </a:extLst>
              </a:tr>
              <a:tr h="671552">
                <a:tc vMerge="1">
                  <a:txBody>
                    <a:bodyPr vert="horz" wrap="square"/>
                    <a:lstStyle/>
                    <a:p>
                      <a:endParaRPr altLang="en-US" lang="zh-CN"/>
                    </a:p>
                  </a:txBody>
                  <a:tcPr/>
                </a:tc>
                <a:tc>
                  <a:txBody>
                    <a:bodyPr vert="horz" wrap="square"/>
                    <a:lstStyle>
                      <a:lvl1pPr>
                        <a:spcBef>
                          <a:spcPct val="20000"/>
                        </a:spcBef>
                        <a:buClr>
                          <a:schemeClr val="accent1"/>
                        </a:buClr>
                        <a:buFont charset="2" typeface="Wingdings"/>
                        <a:defRPr>
                          <a:solidFill>
                            <a:schemeClr val="tx1"/>
                          </a:solidFill>
                          <a:latin typeface="Arial"/>
                          <a:ea charset="-122" typeface="华文细黑"/>
                          <a:cs charset="-122" typeface="华文细黑"/>
                        </a:defRPr>
                      </a:lvl1pPr>
                      <a:lvl2pPr indent="-285750" marL="742950">
                        <a:spcBef>
                          <a:spcPct val="20000"/>
                        </a:spcBef>
                        <a:buClr>
                          <a:schemeClr val="accent1"/>
                        </a:buClr>
                        <a:buFont charset="2" typeface="Wingdings"/>
                        <a:defRPr sz="2400">
                          <a:solidFill>
                            <a:schemeClr val="tx1"/>
                          </a:solidFill>
                          <a:latin typeface="Arial"/>
                          <a:ea charset="-122" typeface="华文细黑"/>
                          <a:cs charset="-122" typeface="华文细黑"/>
                        </a:defRPr>
                      </a:lvl2pPr>
                      <a:lvl3pPr indent="-228600" marL="1143000">
                        <a:spcBef>
                          <a:spcPct val="20000"/>
                        </a:spcBef>
                        <a:buClr>
                          <a:schemeClr val="accent2"/>
                        </a:buClr>
                        <a:buFont charset="2" typeface="Wingdings"/>
                        <a:defRPr sz="1400">
                          <a:solidFill>
                            <a:schemeClr val="tx1"/>
                          </a:solidFill>
                          <a:latin typeface="Arial"/>
                          <a:ea charset="-122" typeface="华文细黑"/>
                          <a:cs charset="-122" typeface="华文细黑"/>
                        </a:defRPr>
                      </a:lvl3pPr>
                      <a:lvl4pPr indent="-228600" marL="1600200">
                        <a:spcBef>
                          <a:spcPct val="20000"/>
                        </a:spcBef>
                        <a:buClr>
                          <a:schemeClr val="hlink"/>
                        </a:buClr>
                        <a:buFont charset="2" typeface="Wingdings"/>
                        <a:defRPr sz="1200">
                          <a:solidFill>
                            <a:schemeClr val="tx1"/>
                          </a:solidFill>
                          <a:latin typeface="Arial"/>
                          <a:ea charset="-122" typeface="华文细黑"/>
                          <a:cs charset="-122" typeface="华文细黑"/>
                        </a:defRPr>
                      </a:lvl4pPr>
                      <a:lvl5pPr indent="-228600" marL="2057400">
                        <a:spcBef>
                          <a:spcPct val="20000"/>
                        </a:spcBef>
                        <a:defRPr>
                          <a:solidFill>
                            <a:schemeClr val="tx1"/>
                          </a:solidFill>
                          <a:latin typeface="Arial"/>
                          <a:ea charset="-122" typeface="华文细黑"/>
                          <a:cs charset="-122" typeface="华文细黑"/>
                        </a:defRPr>
                      </a:lvl5pPr>
                      <a:lvl6pPr eaLnBrk="0" fontAlgn="base" hangingPunct="0" indent="-228600" marL="2514600">
                        <a:spcBef>
                          <a:spcPct val="20000"/>
                        </a:spcBef>
                        <a:spcAft>
                          <a:spcPct val="0"/>
                        </a:spcAft>
                        <a:defRPr>
                          <a:solidFill>
                            <a:schemeClr val="tx1"/>
                          </a:solidFill>
                          <a:latin typeface="Arial"/>
                          <a:ea charset="-122" typeface="华文细黑"/>
                          <a:cs charset="-122" typeface="华文细黑"/>
                        </a:defRPr>
                      </a:lvl6pPr>
                      <a:lvl7pPr eaLnBrk="0" fontAlgn="base" hangingPunct="0" indent="-228600" marL="2971800">
                        <a:spcBef>
                          <a:spcPct val="20000"/>
                        </a:spcBef>
                        <a:spcAft>
                          <a:spcPct val="0"/>
                        </a:spcAft>
                        <a:defRPr>
                          <a:solidFill>
                            <a:schemeClr val="tx1"/>
                          </a:solidFill>
                          <a:latin typeface="Arial"/>
                          <a:ea charset="-122" typeface="华文细黑"/>
                          <a:cs charset="-122" typeface="华文细黑"/>
                        </a:defRPr>
                      </a:lvl7pPr>
                      <a:lvl8pPr eaLnBrk="0" fontAlgn="base" hangingPunct="0" indent="-228600" marL="3429000">
                        <a:spcBef>
                          <a:spcPct val="20000"/>
                        </a:spcBef>
                        <a:spcAft>
                          <a:spcPct val="0"/>
                        </a:spcAft>
                        <a:defRPr>
                          <a:solidFill>
                            <a:schemeClr val="tx1"/>
                          </a:solidFill>
                          <a:latin typeface="Arial"/>
                          <a:ea charset="-122" typeface="华文细黑"/>
                          <a:cs charset="-122" typeface="华文细黑"/>
                        </a:defRPr>
                      </a:lvl8pPr>
                      <a:lvl9pPr eaLnBrk="0" fontAlgn="base" hangingPunct="0" indent="-228600" marL="3886200">
                        <a:spcBef>
                          <a:spcPct val="20000"/>
                        </a:spcBef>
                        <a:spcAft>
                          <a:spcPct val="0"/>
                        </a:spcAft>
                        <a:defRPr>
                          <a:solidFill>
                            <a:schemeClr val="tx1"/>
                          </a:solidFill>
                          <a:latin typeface="Arial"/>
                          <a:ea charset="-122" typeface="华文细黑"/>
                          <a:cs charset="-122" typeface="华文细黑"/>
                        </a:defRPr>
                      </a:lvl9pPr>
                    </a:lstStyle>
                    <a:p>
                      <a:pPr algn="ctr" defTabSz="914400" eaLnBrk="1" fontAlgn="ctr" hangingPunct="1" indent="0" latinLnBrk="0" lvl="0" marL="0" marR="0" rtl="0">
                        <a:lnSpc>
                          <a:spcPct val="100000"/>
                        </a:lnSpc>
                        <a:spcBef>
                          <a:spcPct val="0"/>
                        </a:spcBef>
                        <a:spcAft>
                          <a:spcPct val="0"/>
                        </a:spcAft>
                        <a:buClrTx/>
                        <a:buSzTx/>
                        <a:buFontTx/>
                        <a:buNone/>
                      </a:pPr>
                      <a:r>
                        <a:rPr altLang="zh-CN" b="0" baseline="0" cap="none" i="0" kumimoji="0" lang="en-US" normalizeH="0" smtClean="0" strike="noStrike" sz="1400" u="none">
                          <a:ln>
                            <a:noFill/>
                          </a:ln>
                          <a:solidFill>
                            <a:schemeClr val="tx1">
                              <a:lumMod val="75000"/>
                              <a:lumOff val="25000"/>
                            </a:schemeClr>
                          </a:solidFill>
                          <a:effectLst/>
                          <a:latin charset="-122" typeface="Microsoft YaHei"/>
                          <a:ea charset="-122" typeface="Microsoft YaHei"/>
                          <a:cs charset="-122" typeface="Microsoft YaHei"/>
                        </a:rPr>
                        <a:t>2020</a:t>
                      </a:r>
                      <a:r>
                        <a:rPr altLang="en-US" b="0" baseline="0" cap="none" i="0" kumimoji="0" lang="zh-CN" normalizeH="0" smtClean="0" strike="noStrike" sz="1400" u="none">
                          <a:ln>
                            <a:noFill/>
                          </a:ln>
                          <a:solidFill>
                            <a:schemeClr val="tx1">
                              <a:lumMod val="75000"/>
                              <a:lumOff val="25000"/>
                            </a:schemeClr>
                          </a:solidFill>
                          <a:effectLst/>
                          <a:latin charset="-122" typeface="Microsoft YaHei"/>
                          <a:ea charset="-122" typeface="Microsoft YaHei"/>
                          <a:cs charset="-122" typeface="Microsoft YaHei"/>
                        </a:rPr>
                        <a:t>年</a:t>
                      </a:r>
                      <a:endParaRPr altLang="en-US" b="0" baseline="0" cap="none" i="0" kumimoji="0" lang="zh-CN" normalizeH="0" strike="noStrike" sz="1400" u="none">
                        <a:ln>
                          <a:noFill/>
                        </a:ln>
                        <a:solidFill>
                          <a:schemeClr val="tx1">
                            <a:lumMod val="75000"/>
                            <a:lumOff val="25000"/>
                          </a:schemeClr>
                        </a:solidFill>
                        <a:effectLst/>
                        <a:latin charset="-122" typeface="Microsoft YaHei"/>
                        <a:ea charset="-122" typeface="Microsoft YaHei"/>
                        <a:cs charset="-122" typeface="Microsoft YaHei"/>
                      </a:endParaRPr>
                    </a:p>
                  </a:txBody>
                  <a:tcPr anchor="ctr" horzOverflow="overflow" marB="0" marL="9183" marR="9183" marT="9183">
                    <a:lnL algn="ctr" cap="flat" cmpd="sng" w="6350">
                      <a:solidFill>
                        <a:srgbClr val="000000"/>
                      </a:solidFill>
                      <a:prstDash val="solid"/>
                      <a:round/>
                      <a:headEnd len="med" type="none" w="med"/>
                      <a:tailEnd len="med" type="none" w="med"/>
                    </a:lnL>
                    <a:lnR algn="ctr" cap="flat" cmpd="sng" w="6350">
                      <a:solidFill>
                        <a:srgbClr val="000000"/>
                      </a:solidFill>
                      <a:prstDash val="solid"/>
                      <a:round/>
                      <a:headEnd len="med" type="none" w="med"/>
                      <a:tailEnd len="med" type="none" w="med"/>
                    </a:lnR>
                    <a:lnT algn="ctr" cap="flat" cmpd="sng" w="6350">
                      <a:solidFill>
                        <a:srgbClr val="000000"/>
                      </a:solidFill>
                      <a:prstDash val="solid"/>
                      <a:round/>
                      <a:headEnd len="med" type="none" w="med"/>
                      <a:tailEnd len="med" type="none" w="med"/>
                    </a:lnT>
                    <a:lnB algn="ctr" cap="flat" cmpd="sng" w="6350">
                      <a:solidFill>
                        <a:srgbClr val="000000"/>
                      </a:solidFill>
                      <a:prstDash val="solid"/>
                      <a:round/>
                      <a:headEnd len="med" type="none" w="med"/>
                      <a:tailEnd len="med" type="none" w="med"/>
                    </a:lnB>
                    <a:lnTlToBr>
                      <a:noFill/>
                    </a:lnTlToBr>
                    <a:lnBlToTr>
                      <a:noFill/>
                    </a:lnBlToTr>
                    <a:noFill/>
                  </a:tcPr>
                </a:tc>
                <a:tc>
                  <a:txBody>
                    <a:bodyPr vert="horz" wrap="square"/>
                    <a:lstStyle>
                      <a:lvl1pPr>
                        <a:spcBef>
                          <a:spcPct val="20000"/>
                        </a:spcBef>
                        <a:buClr>
                          <a:schemeClr val="accent1"/>
                        </a:buClr>
                        <a:buFont charset="2" typeface="Wingdings"/>
                        <a:defRPr>
                          <a:solidFill>
                            <a:schemeClr val="tx1"/>
                          </a:solidFill>
                          <a:latin typeface="Arial"/>
                          <a:ea charset="-122" typeface="华文细黑"/>
                          <a:cs charset="-122" typeface="华文细黑"/>
                        </a:defRPr>
                      </a:lvl1pPr>
                      <a:lvl2pPr indent="-285750" marL="742950">
                        <a:spcBef>
                          <a:spcPct val="20000"/>
                        </a:spcBef>
                        <a:buClr>
                          <a:schemeClr val="accent1"/>
                        </a:buClr>
                        <a:buFont charset="2" typeface="Wingdings"/>
                        <a:defRPr sz="2400">
                          <a:solidFill>
                            <a:schemeClr val="tx1"/>
                          </a:solidFill>
                          <a:latin typeface="Arial"/>
                          <a:ea charset="-122" typeface="华文细黑"/>
                          <a:cs charset="-122" typeface="华文细黑"/>
                        </a:defRPr>
                      </a:lvl2pPr>
                      <a:lvl3pPr indent="-228600" marL="1143000">
                        <a:spcBef>
                          <a:spcPct val="20000"/>
                        </a:spcBef>
                        <a:buClr>
                          <a:schemeClr val="accent2"/>
                        </a:buClr>
                        <a:buFont charset="2" typeface="Wingdings"/>
                        <a:defRPr sz="1400">
                          <a:solidFill>
                            <a:schemeClr val="tx1"/>
                          </a:solidFill>
                          <a:latin typeface="Arial"/>
                          <a:ea charset="-122" typeface="华文细黑"/>
                          <a:cs charset="-122" typeface="华文细黑"/>
                        </a:defRPr>
                      </a:lvl3pPr>
                      <a:lvl4pPr indent="-228600" marL="1600200">
                        <a:spcBef>
                          <a:spcPct val="20000"/>
                        </a:spcBef>
                        <a:buClr>
                          <a:schemeClr val="hlink"/>
                        </a:buClr>
                        <a:buFont charset="2" typeface="Wingdings"/>
                        <a:defRPr sz="1200">
                          <a:solidFill>
                            <a:schemeClr val="tx1"/>
                          </a:solidFill>
                          <a:latin typeface="Arial"/>
                          <a:ea charset="-122" typeface="华文细黑"/>
                          <a:cs charset="-122" typeface="华文细黑"/>
                        </a:defRPr>
                      </a:lvl4pPr>
                      <a:lvl5pPr indent="-228600" marL="2057400">
                        <a:spcBef>
                          <a:spcPct val="20000"/>
                        </a:spcBef>
                        <a:defRPr>
                          <a:solidFill>
                            <a:schemeClr val="tx1"/>
                          </a:solidFill>
                          <a:latin typeface="Arial"/>
                          <a:ea charset="-122" typeface="华文细黑"/>
                          <a:cs charset="-122" typeface="华文细黑"/>
                        </a:defRPr>
                      </a:lvl5pPr>
                      <a:lvl6pPr eaLnBrk="0" fontAlgn="base" hangingPunct="0" indent="-228600" marL="2514600">
                        <a:spcBef>
                          <a:spcPct val="20000"/>
                        </a:spcBef>
                        <a:spcAft>
                          <a:spcPct val="0"/>
                        </a:spcAft>
                        <a:defRPr>
                          <a:solidFill>
                            <a:schemeClr val="tx1"/>
                          </a:solidFill>
                          <a:latin typeface="Arial"/>
                          <a:ea charset="-122" typeface="华文细黑"/>
                          <a:cs charset="-122" typeface="华文细黑"/>
                        </a:defRPr>
                      </a:lvl6pPr>
                      <a:lvl7pPr eaLnBrk="0" fontAlgn="base" hangingPunct="0" indent="-228600" marL="2971800">
                        <a:spcBef>
                          <a:spcPct val="20000"/>
                        </a:spcBef>
                        <a:spcAft>
                          <a:spcPct val="0"/>
                        </a:spcAft>
                        <a:defRPr>
                          <a:solidFill>
                            <a:schemeClr val="tx1"/>
                          </a:solidFill>
                          <a:latin typeface="Arial"/>
                          <a:ea charset="-122" typeface="华文细黑"/>
                          <a:cs charset="-122" typeface="华文细黑"/>
                        </a:defRPr>
                      </a:lvl7pPr>
                      <a:lvl8pPr eaLnBrk="0" fontAlgn="base" hangingPunct="0" indent="-228600" marL="3429000">
                        <a:spcBef>
                          <a:spcPct val="20000"/>
                        </a:spcBef>
                        <a:spcAft>
                          <a:spcPct val="0"/>
                        </a:spcAft>
                        <a:defRPr>
                          <a:solidFill>
                            <a:schemeClr val="tx1"/>
                          </a:solidFill>
                          <a:latin typeface="Arial"/>
                          <a:ea charset="-122" typeface="华文细黑"/>
                          <a:cs charset="-122" typeface="华文细黑"/>
                        </a:defRPr>
                      </a:lvl8pPr>
                      <a:lvl9pPr eaLnBrk="0" fontAlgn="base" hangingPunct="0" indent="-228600" marL="3886200">
                        <a:spcBef>
                          <a:spcPct val="20000"/>
                        </a:spcBef>
                        <a:spcAft>
                          <a:spcPct val="0"/>
                        </a:spcAft>
                        <a:defRPr>
                          <a:solidFill>
                            <a:schemeClr val="tx1"/>
                          </a:solidFill>
                          <a:latin typeface="Arial"/>
                          <a:ea charset="-122" typeface="华文细黑"/>
                          <a:cs charset="-122" typeface="华文细黑"/>
                        </a:defRPr>
                      </a:lvl9pPr>
                    </a:lstStyle>
                    <a:p>
                      <a:pPr algn="ctr" defTabSz="914400" eaLnBrk="1" fontAlgn="ctr" hangingPunct="1" indent="0" latinLnBrk="0" lvl="0" marL="0" marR="0" rtl="0">
                        <a:lnSpc>
                          <a:spcPct val="100000"/>
                        </a:lnSpc>
                        <a:spcBef>
                          <a:spcPct val="0"/>
                        </a:spcBef>
                        <a:spcAft>
                          <a:spcPct val="0"/>
                        </a:spcAft>
                        <a:buClrTx/>
                        <a:buSzTx/>
                        <a:buFontTx/>
                        <a:buNone/>
                      </a:pPr>
                      <a:r>
                        <a:rPr altLang="zh-CN" b="0" baseline="0" cap="none" i="0" kumimoji="0" lang="en-US" normalizeH="0" smtClean="0" strike="noStrike" sz="1400" u="none">
                          <a:ln>
                            <a:noFill/>
                          </a:ln>
                          <a:solidFill>
                            <a:schemeClr val="tx1">
                              <a:lumMod val="75000"/>
                              <a:lumOff val="25000"/>
                            </a:schemeClr>
                          </a:solidFill>
                          <a:effectLst/>
                          <a:latin charset="-122" typeface="Microsoft YaHei"/>
                          <a:ea charset="-122" typeface="Microsoft YaHei"/>
                          <a:cs charset="-122" typeface="Microsoft YaHei"/>
                        </a:rPr>
                        <a:t>2021</a:t>
                      </a:r>
                      <a:r>
                        <a:rPr altLang="en-US" b="0" baseline="0" cap="none" i="0" kumimoji="0" lang="zh-CN" normalizeH="0" smtClean="0" strike="noStrike" sz="1400" u="none">
                          <a:ln>
                            <a:noFill/>
                          </a:ln>
                          <a:solidFill>
                            <a:schemeClr val="tx1">
                              <a:lumMod val="75000"/>
                              <a:lumOff val="25000"/>
                            </a:schemeClr>
                          </a:solidFill>
                          <a:effectLst/>
                          <a:latin charset="-122" typeface="Microsoft YaHei"/>
                          <a:ea charset="-122" typeface="Microsoft YaHei"/>
                          <a:cs charset="-122" typeface="Microsoft YaHei"/>
                        </a:rPr>
                        <a:t>年</a:t>
                      </a:r>
                      <a:endParaRPr altLang="en-US" b="0" baseline="0" cap="none" i="0" kumimoji="0" lang="zh-CN" normalizeH="0" strike="noStrike" sz="1400" u="none">
                        <a:ln>
                          <a:noFill/>
                        </a:ln>
                        <a:solidFill>
                          <a:schemeClr val="tx1">
                            <a:lumMod val="75000"/>
                            <a:lumOff val="25000"/>
                          </a:schemeClr>
                        </a:solidFill>
                        <a:effectLst/>
                        <a:latin charset="-122" typeface="Microsoft YaHei"/>
                        <a:ea charset="-122" typeface="Microsoft YaHei"/>
                        <a:cs charset="-122" typeface="Microsoft YaHei"/>
                      </a:endParaRPr>
                    </a:p>
                  </a:txBody>
                  <a:tcPr anchor="ctr" horzOverflow="overflow" marB="0" marL="9183" marR="9183" marT="9183">
                    <a:lnL algn="ctr" cap="flat" cmpd="sng" w="6350">
                      <a:solidFill>
                        <a:srgbClr val="000000"/>
                      </a:solidFill>
                      <a:prstDash val="solid"/>
                      <a:round/>
                      <a:headEnd len="med" type="none" w="med"/>
                      <a:tailEnd len="med" type="none" w="med"/>
                    </a:lnL>
                    <a:lnR algn="ctr" cap="flat" cmpd="sng" w="6350">
                      <a:solidFill>
                        <a:srgbClr val="000000"/>
                      </a:solidFill>
                      <a:prstDash val="solid"/>
                      <a:round/>
                      <a:headEnd len="med" type="none" w="med"/>
                      <a:tailEnd len="med" type="none" w="med"/>
                    </a:lnR>
                    <a:lnT algn="ctr" cap="flat" cmpd="sng" w="6350">
                      <a:solidFill>
                        <a:srgbClr val="000000"/>
                      </a:solidFill>
                      <a:prstDash val="solid"/>
                      <a:round/>
                      <a:headEnd len="med" type="none" w="med"/>
                      <a:tailEnd len="med" type="none" w="med"/>
                    </a:lnT>
                    <a:lnB algn="ctr" cap="flat" cmpd="sng" w="6350">
                      <a:solidFill>
                        <a:srgbClr val="000000"/>
                      </a:solidFill>
                      <a:prstDash val="solid"/>
                      <a:round/>
                      <a:headEnd len="med" type="none" w="med"/>
                      <a:tailEnd len="med" type="none" w="med"/>
                    </a:lnB>
                    <a:lnTlToBr>
                      <a:noFill/>
                    </a:lnTlToBr>
                    <a:lnBlToTr>
                      <a:noFill/>
                    </a:lnBlToTr>
                    <a:noFill/>
                  </a:tcPr>
                </a:tc>
                <a:tc>
                  <a:txBody>
                    <a:bodyPr vert="horz" wrap="square"/>
                    <a:lstStyle>
                      <a:lvl1pPr>
                        <a:spcBef>
                          <a:spcPct val="20000"/>
                        </a:spcBef>
                        <a:buClr>
                          <a:schemeClr val="accent1"/>
                        </a:buClr>
                        <a:buFont charset="2" typeface="Wingdings"/>
                        <a:defRPr>
                          <a:solidFill>
                            <a:schemeClr val="tx1"/>
                          </a:solidFill>
                          <a:latin typeface="Arial"/>
                          <a:ea charset="-122" typeface="华文细黑"/>
                          <a:cs charset="-122" typeface="华文细黑"/>
                        </a:defRPr>
                      </a:lvl1pPr>
                      <a:lvl2pPr indent="-285750" marL="742950">
                        <a:spcBef>
                          <a:spcPct val="20000"/>
                        </a:spcBef>
                        <a:buClr>
                          <a:schemeClr val="accent1"/>
                        </a:buClr>
                        <a:buFont charset="2" typeface="Wingdings"/>
                        <a:defRPr sz="2400">
                          <a:solidFill>
                            <a:schemeClr val="tx1"/>
                          </a:solidFill>
                          <a:latin typeface="Arial"/>
                          <a:ea charset="-122" typeface="华文细黑"/>
                          <a:cs charset="-122" typeface="华文细黑"/>
                        </a:defRPr>
                      </a:lvl2pPr>
                      <a:lvl3pPr indent="-228600" marL="1143000">
                        <a:spcBef>
                          <a:spcPct val="20000"/>
                        </a:spcBef>
                        <a:buClr>
                          <a:schemeClr val="accent2"/>
                        </a:buClr>
                        <a:buFont charset="2" typeface="Wingdings"/>
                        <a:defRPr sz="1400">
                          <a:solidFill>
                            <a:schemeClr val="tx1"/>
                          </a:solidFill>
                          <a:latin typeface="Arial"/>
                          <a:ea charset="-122" typeface="华文细黑"/>
                          <a:cs charset="-122" typeface="华文细黑"/>
                        </a:defRPr>
                      </a:lvl3pPr>
                      <a:lvl4pPr indent="-228600" marL="1600200">
                        <a:spcBef>
                          <a:spcPct val="20000"/>
                        </a:spcBef>
                        <a:buClr>
                          <a:schemeClr val="hlink"/>
                        </a:buClr>
                        <a:buFont charset="2" typeface="Wingdings"/>
                        <a:defRPr sz="1200">
                          <a:solidFill>
                            <a:schemeClr val="tx1"/>
                          </a:solidFill>
                          <a:latin typeface="Arial"/>
                          <a:ea charset="-122" typeface="华文细黑"/>
                          <a:cs charset="-122" typeface="华文细黑"/>
                        </a:defRPr>
                      </a:lvl4pPr>
                      <a:lvl5pPr indent="-228600" marL="2057400">
                        <a:spcBef>
                          <a:spcPct val="20000"/>
                        </a:spcBef>
                        <a:defRPr>
                          <a:solidFill>
                            <a:schemeClr val="tx1"/>
                          </a:solidFill>
                          <a:latin typeface="Arial"/>
                          <a:ea charset="-122" typeface="华文细黑"/>
                          <a:cs charset="-122" typeface="华文细黑"/>
                        </a:defRPr>
                      </a:lvl5pPr>
                      <a:lvl6pPr eaLnBrk="0" fontAlgn="base" hangingPunct="0" indent="-228600" marL="2514600">
                        <a:spcBef>
                          <a:spcPct val="20000"/>
                        </a:spcBef>
                        <a:spcAft>
                          <a:spcPct val="0"/>
                        </a:spcAft>
                        <a:defRPr>
                          <a:solidFill>
                            <a:schemeClr val="tx1"/>
                          </a:solidFill>
                          <a:latin typeface="Arial"/>
                          <a:ea charset="-122" typeface="华文细黑"/>
                          <a:cs charset="-122" typeface="华文细黑"/>
                        </a:defRPr>
                      </a:lvl6pPr>
                      <a:lvl7pPr eaLnBrk="0" fontAlgn="base" hangingPunct="0" indent="-228600" marL="2971800">
                        <a:spcBef>
                          <a:spcPct val="20000"/>
                        </a:spcBef>
                        <a:spcAft>
                          <a:spcPct val="0"/>
                        </a:spcAft>
                        <a:defRPr>
                          <a:solidFill>
                            <a:schemeClr val="tx1"/>
                          </a:solidFill>
                          <a:latin typeface="Arial"/>
                          <a:ea charset="-122" typeface="华文细黑"/>
                          <a:cs charset="-122" typeface="华文细黑"/>
                        </a:defRPr>
                      </a:lvl7pPr>
                      <a:lvl8pPr eaLnBrk="0" fontAlgn="base" hangingPunct="0" indent="-228600" marL="3429000">
                        <a:spcBef>
                          <a:spcPct val="20000"/>
                        </a:spcBef>
                        <a:spcAft>
                          <a:spcPct val="0"/>
                        </a:spcAft>
                        <a:defRPr>
                          <a:solidFill>
                            <a:schemeClr val="tx1"/>
                          </a:solidFill>
                          <a:latin typeface="Arial"/>
                          <a:ea charset="-122" typeface="华文细黑"/>
                          <a:cs charset="-122" typeface="华文细黑"/>
                        </a:defRPr>
                      </a:lvl8pPr>
                      <a:lvl9pPr eaLnBrk="0" fontAlgn="base" hangingPunct="0" indent="-228600" marL="3886200">
                        <a:spcBef>
                          <a:spcPct val="20000"/>
                        </a:spcBef>
                        <a:spcAft>
                          <a:spcPct val="0"/>
                        </a:spcAft>
                        <a:defRPr>
                          <a:solidFill>
                            <a:schemeClr val="tx1"/>
                          </a:solidFill>
                          <a:latin typeface="Arial"/>
                          <a:ea charset="-122" typeface="华文细黑"/>
                          <a:cs charset="-122" typeface="华文细黑"/>
                        </a:defRPr>
                      </a:lvl9pPr>
                    </a:lstStyle>
                    <a:p>
                      <a:pPr algn="ctr" defTabSz="914400" eaLnBrk="1" fontAlgn="ctr" hangingPunct="1" indent="0" latinLnBrk="0" lvl="0" marL="0" marR="0" rtl="0">
                        <a:lnSpc>
                          <a:spcPct val="100000"/>
                        </a:lnSpc>
                        <a:spcBef>
                          <a:spcPct val="0"/>
                        </a:spcBef>
                        <a:spcAft>
                          <a:spcPct val="0"/>
                        </a:spcAft>
                        <a:buClrTx/>
                        <a:buSzTx/>
                        <a:buFontTx/>
                        <a:buNone/>
                      </a:pPr>
                      <a:r>
                        <a:rPr altLang="en-US" b="0" baseline="0" cap="none" i="0" kumimoji="0" lang="zh-CN" normalizeH="0" strike="noStrike" sz="1400" u="none">
                          <a:ln>
                            <a:noFill/>
                          </a:ln>
                          <a:solidFill>
                            <a:schemeClr val="tx1">
                              <a:lumMod val="75000"/>
                              <a:lumOff val="25000"/>
                            </a:schemeClr>
                          </a:solidFill>
                          <a:effectLst/>
                          <a:latin charset="-122" typeface="Microsoft YaHei"/>
                          <a:ea charset="-122" typeface="Microsoft YaHei"/>
                          <a:cs charset="-122" typeface="Microsoft YaHei"/>
                        </a:rPr>
                        <a:t>同比</a:t>
                      </a:r>
                    </a:p>
                  </a:txBody>
                  <a:tcPr anchor="ctr" horzOverflow="overflow" marB="0" marL="9183" marR="9183" marT="9183">
                    <a:lnL algn="ctr" cap="flat" cmpd="sng" w="6350">
                      <a:solidFill>
                        <a:srgbClr val="000000"/>
                      </a:solidFill>
                      <a:prstDash val="solid"/>
                      <a:round/>
                      <a:headEnd len="med" type="none" w="med"/>
                      <a:tailEnd len="med" type="none" w="med"/>
                    </a:lnL>
                    <a:lnR algn="ctr" cap="flat" cmpd="sng" w="6350">
                      <a:solidFill>
                        <a:srgbClr val="000000"/>
                      </a:solidFill>
                      <a:prstDash val="solid"/>
                      <a:round/>
                      <a:headEnd len="med" type="none" w="med"/>
                      <a:tailEnd len="med" type="none" w="med"/>
                    </a:lnR>
                    <a:lnT algn="ctr" cap="flat" cmpd="sng" w="6350">
                      <a:solidFill>
                        <a:srgbClr val="000000"/>
                      </a:solidFill>
                      <a:prstDash val="solid"/>
                      <a:round/>
                      <a:headEnd len="med" type="none" w="med"/>
                      <a:tailEnd len="med" type="none" w="med"/>
                    </a:lnT>
                    <a:lnB algn="ctr" cap="flat" cmpd="sng" w="6350">
                      <a:solidFill>
                        <a:srgbClr val="000000"/>
                      </a:solidFill>
                      <a:prstDash val="solid"/>
                      <a:round/>
                      <a:headEnd len="med" type="none" w="med"/>
                      <a:tailEnd len="med" type="none" w="med"/>
                    </a:lnB>
                    <a:lnTlToBr>
                      <a:noFill/>
                    </a:lnTlToBr>
                    <a:lnBlToTr>
                      <a:noFill/>
                    </a:lnBlToTr>
                    <a:noFill/>
                  </a:tcPr>
                </a:tc>
                <a:tc>
                  <a:txBody>
                    <a:bodyPr vert="horz" wrap="square"/>
                    <a:lstStyle>
                      <a:lvl1pPr>
                        <a:spcBef>
                          <a:spcPct val="20000"/>
                        </a:spcBef>
                        <a:buClr>
                          <a:schemeClr val="accent1"/>
                        </a:buClr>
                        <a:buFont charset="2" typeface="Wingdings"/>
                        <a:defRPr>
                          <a:solidFill>
                            <a:schemeClr val="tx1"/>
                          </a:solidFill>
                          <a:latin typeface="Arial"/>
                          <a:ea charset="-122" typeface="华文细黑"/>
                          <a:cs charset="-122" typeface="华文细黑"/>
                        </a:defRPr>
                      </a:lvl1pPr>
                      <a:lvl2pPr indent="-285750" marL="742950">
                        <a:spcBef>
                          <a:spcPct val="20000"/>
                        </a:spcBef>
                        <a:buClr>
                          <a:schemeClr val="accent1"/>
                        </a:buClr>
                        <a:buFont charset="2" typeface="Wingdings"/>
                        <a:defRPr sz="2400">
                          <a:solidFill>
                            <a:schemeClr val="tx1"/>
                          </a:solidFill>
                          <a:latin typeface="Arial"/>
                          <a:ea charset="-122" typeface="华文细黑"/>
                          <a:cs charset="-122" typeface="华文细黑"/>
                        </a:defRPr>
                      </a:lvl2pPr>
                      <a:lvl3pPr indent="-228600" marL="1143000">
                        <a:spcBef>
                          <a:spcPct val="20000"/>
                        </a:spcBef>
                        <a:buClr>
                          <a:schemeClr val="accent2"/>
                        </a:buClr>
                        <a:buFont charset="2" typeface="Wingdings"/>
                        <a:defRPr sz="1400">
                          <a:solidFill>
                            <a:schemeClr val="tx1"/>
                          </a:solidFill>
                          <a:latin typeface="Arial"/>
                          <a:ea charset="-122" typeface="华文细黑"/>
                          <a:cs charset="-122" typeface="华文细黑"/>
                        </a:defRPr>
                      </a:lvl3pPr>
                      <a:lvl4pPr indent="-228600" marL="1600200">
                        <a:spcBef>
                          <a:spcPct val="20000"/>
                        </a:spcBef>
                        <a:buClr>
                          <a:schemeClr val="hlink"/>
                        </a:buClr>
                        <a:buFont charset="2" typeface="Wingdings"/>
                        <a:defRPr sz="1200">
                          <a:solidFill>
                            <a:schemeClr val="tx1"/>
                          </a:solidFill>
                          <a:latin typeface="Arial"/>
                          <a:ea charset="-122" typeface="华文细黑"/>
                          <a:cs charset="-122" typeface="华文细黑"/>
                        </a:defRPr>
                      </a:lvl4pPr>
                      <a:lvl5pPr indent="-228600" marL="2057400">
                        <a:spcBef>
                          <a:spcPct val="20000"/>
                        </a:spcBef>
                        <a:defRPr>
                          <a:solidFill>
                            <a:schemeClr val="tx1"/>
                          </a:solidFill>
                          <a:latin typeface="Arial"/>
                          <a:ea charset="-122" typeface="华文细黑"/>
                          <a:cs charset="-122" typeface="华文细黑"/>
                        </a:defRPr>
                      </a:lvl5pPr>
                      <a:lvl6pPr eaLnBrk="0" fontAlgn="base" hangingPunct="0" indent="-228600" marL="2514600">
                        <a:spcBef>
                          <a:spcPct val="20000"/>
                        </a:spcBef>
                        <a:spcAft>
                          <a:spcPct val="0"/>
                        </a:spcAft>
                        <a:defRPr>
                          <a:solidFill>
                            <a:schemeClr val="tx1"/>
                          </a:solidFill>
                          <a:latin typeface="Arial"/>
                          <a:ea charset="-122" typeface="华文细黑"/>
                          <a:cs charset="-122" typeface="华文细黑"/>
                        </a:defRPr>
                      </a:lvl6pPr>
                      <a:lvl7pPr eaLnBrk="0" fontAlgn="base" hangingPunct="0" indent="-228600" marL="2971800">
                        <a:spcBef>
                          <a:spcPct val="20000"/>
                        </a:spcBef>
                        <a:spcAft>
                          <a:spcPct val="0"/>
                        </a:spcAft>
                        <a:defRPr>
                          <a:solidFill>
                            <a:schemeClr val="tx1"/>
                          </a:solidFill>
                          <a:latin typeface="Arial"/>
                          <a:ea charset="-122" typeface="华文细黑"/>
                          <a:cs charset="-122" typeface="华文细黑"/>
                        </a:defRPr>
                      </a:lvl7pPr>
                      <a:lvl8pPr eaLnBrk="0" fontAlgn="base" hangingPunct="0" indent="-228600" marL="3429000">
                        <a:spcBef>
                          <a:spcPct val="20000"/>
                        </a:spcBef>
                        <a:spcAft>
                          <a:spcPct val="0"/>
                        </a:spcAft>
                        <a:defRPr>
                          <a:solidFill>
                            <a:schemeClr val="tx1"/>
                          </a:solidFill>
                          <a:latin typeface="Arial"/>
                          <a:ea charset="-122" typeface="华文细黑"/>
                          <a:cs charset="-122" typeface="华文细黑"/>
                        </a:defRPr>
                      </a:lvl8pPr>
                      <a:lvl9pPr eaLnBrk="0" fontAlgn="base" hangingPunct="0" indent="-228600" marL="3886200">
                        <a:spcBef>
                          <a:spcPct val="20000"/>
                        </a:spcBef>
                        <a:spcAft>
                          <a:spcPct val="0"/>
                        </a:spcAft>
                        <a:defRPr>
                          <a:solidFill>
                            <a:schemeClr val="tx1"/>
                          </a:solidFill>
                          <a:latin typeface="Arial"/>
                          <a:ea charset="-122" typeface="华文细黑"/>
                          <a:cs charset="-122" typeface="华文细黑"/>
                        </a:defRPr>
                      </a:lvl9pPr>
                    </a:lstStyle>
                    <a:p>
                      <a:pPr algn="ctr" defTabSz="914400" eaLnBrk="1" fontAlgn="ctr" hangingPunct="1" indent="0" latinLnBrk="0" lvl="0" marL="0" marR="0" rtl="0">
                        <a:lnSpc>
                          <a:spcPct val="100000"/>
                        </a:lnSpc>
                        <a:spcBef>
                          <a:spcPct val="0"/>
                        </a:spcBef>
                        <a:spcAft>
                          <a:spcPct val="0"/>
                        </a:spcAft>
                        <a:buClrTx/>
                        <a:buSzTx/>
                        <a:buFontTx/>
                        <a:buNone/>
                      </a:pPr>
                      <a:r>
                        <a:rPr altLang="zh-CN" b="0" baseline="0" cap="none" i="0" kumimoji="0" lang="en-US" normalizeH="0" smtClean="0" strike="noStrike" sz="1400" u="none">
                          <a:ln>
                            <a:noFill/>
                          </a:ln>
                          <a:solidFill>
                            <a:schemeClr val="tx1">
                              <a:lumMod val="75000"/>
                              <a:lumOff val="25000"/>
                            </a:schemeClr>
                          </a:solidFill>
                          <a:effectLst/>
                          <a:latin charset="-122" typeface="Microsoft YaHei"/>
                          <a:ea charset="-122" typeface="Microsoft YaHei"/>
                          <a:cs charset="-122" typeface="Microsoft YaHei"/>
                        </a:rPr>
                        <a:t>2020</a:t>
                      </a:r>
                      <a:r>
                        <a:rPr altLang="en-US" b="0" baseline="0" cap="none" i="0" kumimoji="0" lang="zh-CN" normalizeH="0" smtClean="0" strike="noStrike" sz="1400" u="none">
                          <a:ln>
                            <a:noFill/>
                          </a:ln>
                          <a:solidFill>
                            <a:schemeClr val="tx1">
                              <a:lumMod val="75000"/>
                              <a:lumOff val="25000"/>
                            </a:schemeClr>
                          </a:solidFill>
                          <a:effectLst/>
                          <a:latin charset="-122" typeface="Microsoft YaHei"/>
                          <a:ea charset="-122" typeface="Microsoft YaHei"/>
                          <a:cs charset="-122" typeface="Microsoft YaHei"/>
                        </a:rPr>
                        <a:t>年</a:t>
                      </a:r>
                      <a:endParaRPr altLang="en-US" b="0" baseline="0" cap="none" i="0" kumimoji="0" lang="zh-CN" normalizeH="0" strike="noStrike" sz="1400" u="none">
                        <a:ln>
                          <a:noFill/>
                        </a:ln>
                        <a:solidFill>
                          <a:schemeClr val="tx1">
                            <a:lumMod val="75000"/>
                            <a:lumOff val="25000"/>
                          </a:schemeClr>
                        </a:solidFill>
                        <a:effectLst/>
                        <a:latin charset="-122" typeface="Microsoft YaHei"/>
                        <a:ea charset="-122" typeface="Microsoft YaHei"/>
                        <a:cs charset="-122" typeface="Microsoft YaHei"/>
                      </a:endParaRPr>
                    </a:p>
                  </a:txBody>
                  <a:tcPr anchor="ctr" horzOverflow="overflow" marB="0" marL="9183" marR="9183" marT="9183">
                    <a:lnL algn="ctr" cap="flat" cmpd="sng" w="6350">
                      <a:solidFill>
                        <a:srgbClr val="000000"/>
                      </a:solidFill>
                      <a:prstDash val="solid"/>
                      <a:round/>
                      <a:headEnd len="med" type="none" w="med"/>
                      <a:tailEnd len="med" type="none" w="med"/>
                    </a:lnL>
                    <a:lnR algn="ctr" cap="flat" cmpd="sng" w="6350">
                      <a:solidFill>
                        <a:srgbClr val="000000"/>
                      </a:solidFill>
                      <a:prstDash val="solid"/>
                      <a:round/>
                      <a:headEnd len="med" type="none" w="med"/>
                      <a:tailEnd len="med" type="none" w="med"/>
                    </a:lnR>
                    <a:lnT algn="ctr" cap="flat" cmpd="sng" w="6350">
                      <a:solidFill>
                        <a:srgbClr val="000000"/>
                      </a:solidFill>
                      <a:prstDash val="solid"/>
                      <a:round/>
                      <a:headEnd len="med" type="none" w="med"/>
                      <a:tailEnd len="med" type="none" w="med"/>
                    </a:lnT>
                    <a:lnB algn="ctr" cap="flat" cmpd="sng" w="6350">
                      <a:solidFill>
                        <a:srgbClr val="000000"/>
                      </a:solidFill>
                      <a:prstDash val="solid"/>
                      <a:round/>
                      <a:headEnd len="med" type="none" w="med"/>
                      <a:tailEnd len="med" type="none" w="med"/>
                    </a:lnB>
                    <a:lnTlToBr>
                      <a:noFill/>
                    </a:lnTlToBr>
                    <a:lnBlToTr>
                      <a:noFill/>
                    </a:lnBlToTr>
                    <a:noFill/>
                  </a:tcPr>
                </a:tc>
                <a:tc>
                  <a:txBody>
                    <a:bodyPr vert="horz" wrap="square"/>
                    <a:lstStyle>
                      <a:lvl1pPr>
                        <a:spcBef>
                          <a:spcPct val="20000"/>
                        </a:spcBef>
                        <a:buClr>
                          <a:schemeClr val="accent1"/>
                        </a:buClr>
                        <a:buFont charset="2" typeface="Wingdings"/>
                        <a:defRPr>
                          <a:solidFill>
                            <a:schemeClr val="tx1"/>
                          </a:solidFill>
                          <a:latin typeface="Arial"/>
                          <a:ea charset="-122" typeface="华文细黑"/>
                          <a:cs charset="-122" typeface="华文细黑"/>
                        </a:defRPr>
                      </a:lvl1pPr>
                      <a:lvl2pPr indent="-285750" marL="742950">
                        <a:spcBef>
                          <a:spcPct val="20000"/>
                        </a:spcBef>
                        <a:buClr>
                          <a:schemeClr val="accent1"/>
                        </a:buClr>
                        <a:buFont charset="2" typeface="Wingdings"/>
                        <a:defRPr sz="2400">
                          <a:solidFill>
                            <a:schemeClr val="tx1"/>
                          </a:solidFill>
                          <a:latin typeface="Arial"/>
                          <a:ea charset="-122" typeface="华文细黑"/>
                          <a:cs charset="-122" typeface="华文细黑"/>
                        </a:defRPr>
                      </a:lvl2pPr>
                      <a:lvl3pPr indent="-228600" marL="1143000">
                        <a:spcBef>
                          <a:spcPct val="20000"/>
                        </a:spcBef>
                        <a:buClr>
                          <a:schemeClr val="accent2"/>
                        </a:buClr>
                        <a:buFont charset="2" typeface="Wingdings"/>
                        <a:defRPr sz="1400">
                          <a:solidFill>
                            <a:schemeClr val="tx1"/>
                          </a:solidFill>
                          <a:latin typeface="Arial"/>
                          <a:ea charset="-122" typeface="华文细黑"/>
                          <a:cs charset="-122" typeface="华文细黑"/>
                        </a:defRPr>
                      </a:lvl3pPr>
                      <a:lvl4pPr indent="-228600" marL="1600200">
                        <a:spcBef>
                          <a:spcPct val="20000"/>
                        </a:spcBef>
                        <a:buClr>
                          <a:schemeClr val="hlink"/>
                        </a:buClr>
                        <a:buFont charset="2" typeface="Wingdings"/>
                        <a:defRPr sz="1200">
                          <a:solidFill>
                            <a:schemeClr val="tx1"/>
                          </a:solidFill>
                          <a:latin typeface="Arial"/>
                          <a:ea charset="-122" typeface="华文细黑"/>
                          <a:cs charset="-122" typeface="华文细黑"/>
                        </a:defRPr>
                      </a:lvl4pPr>
                      <a:lvl5pPr indent="-228600" marL="2057400">
                        <a:spcBef>
                          <a:spcPct val="20000"/>
                        </a:spcBef>
                        <a:defRPr>
                          <a:solidFill>
                            <a:schemeClr val="tx1"/>
                          </a:solidFill>
                          <a:latin typeface="Arial"/>
                          <a:ea charset="-122" typeface="华文细黑"/>
                          <a:cs charset="-122" typeface="华文细黑"/>
                        </a:defRPr>
                      </a:lvl5pPr>
                      <a:lvl6pPr eaLnBrk="0" fontAlgn="base" hangingPunct="0" indent="-228600" marL="2514600">
                        <a:spcBef>
                          <a:spcPct val="20000"/>
                        </a:spcBef>
                        <a:spcAft>
                          <a:spcPct val="0"/>
                        </a:spcAft>
                        <a:defRPr>
                          <a:solidFill>
                            <a:schemeClr val="tx1"/>
                          </a:solidFill>
                          <a:latin typeface="Arial"/>
                          <a:ea charset="-122" typeface="华文细黑"/>
                          <a:cs charset="-122" typeface="华文细黑"/>
                        </a:defRPr>
                      </a:lvl6pPr>
                      <a:lvl7pPr eaLnBrk="0" fontAlgn="base" hangingPunct="0" indent="-228600" marL="2971800">
                        <a:spcBef>
                          <a:spcPct val="20000"/>
                        </a:spcBef>
                        <a:spcAft>
                          <a:spcPct val="0"/>
                        </a:spcAft>
                        <a:defRPr>
                          <a:solidFill>
                            <a:schemeClr val="tx1"/>
                          </a:solidFill>
                          <a:latin typeface="Arial"/>
                          <a:ea charset="-122" typeface="华文细黑"/>
                          <a:cs charset="-122" typeface="华文细黑"/>
                        </a:defRPr>
                      </a:lvl7pPr>
                      <a:lvl8pPr eaLnBrk="0" fontAlgn="base" hangingPunct="0" indent="-228600" marL="3429000">
                        <a:spcBef>
                          <a:spcPct val="20000"/>
                        </a:spcBef>
                        <a:spcAft>
                          <a:spcPct val="0"/>
                        </a:spcAft>
                        <a:defRPr>
                          <a:solidFill>
                            <a:schemeClr val="tx1"/>
                          </a:solidFill>
                          <a:latin typeface="Arial"/>
                          <a:ea charset="-122" typeface="华文细黑"/>
                          <a:cs charset="-122" typeface="华文细黑"/>
                        </a:defRPr>
                      </a:lvl8pPr>
                      <a:lvl9pPr eaLnBrk="0" fontAlgn="base" hangingPunct="0" indent="-228600" marL="3886200">
                        <a:spcBef>
                          <a:spcPct val="20000"/>
                        </a:spcBef>
                        <a:spcAft>
                          <a:spcPct val="0"/>
                        </a:spcAft>
                        <a:defRPr>
                          <a:solidFill>
                            <a:schemeClr val="tx1"/>
                          </a:solidFill>
                          <a:latin typeface="Arial"/>
                          <a:ea charset="-122" typeface="华文细黑"/>
                          <a:cs charset="-122" typeface="华文细黑"/>
                        </a:defRPr>
                      </a:lvl9pPr>
                    </a:lstStyle>
                    <a:p>
                      <a:pPr algn="ctr" defTabSz="914400" eaLnBrk="1" fontAlgn="ctr" hangingPunct="1" indent="0" latinLnBrk="0" lvl="0" marL="0" marR="0" rtl="0">
                        <a:lnSpc>
                          <a:spcPct val="100000"/>
                        </a:lnSpc>
                        <a:spcBef>
                          <a:spcPct val="0"/>
                        </a:spcBef>
                        <a:spcAft>
                          <a:spcPct val="0"/>
                        </a:spcAft>
                        <a:buClrTx/>
                        <a:buSzTx/>
                        <a:buFontTx/>
                        <a:buNone/>
                      </a:pPr>
                      <a:r>
                        <a:rPr altLang="zh-CN" b="0" baseline="0" cap="none" i="0" kumimoji="0" lang="en-US" normalizeH="0" smtClean="0" strike="noStrike" sz="1400" u="none">
                          <a:ln>
                            <a:noFill/>
                          </a:ln>
                          <a:solidFill>
                            <a:schemeClr val="tx1">
                              <a:lumMod val="75000"/>
                              <a:lumOff val="25000"/>
                            </a:schemeClr>
                          </a:solidFill>
                          <a:effectLst/>
                          <a:latin charset="-122" typeface="Microsoft YaHei"/>
                          <a:ea charset="-122" typeface="Microsoft YaHei"/>
                          <a:cs charset="-122" typeface="Microsoft YaHei"/>
                        </a:rPr>
                        <a:t>2021</a:t>
                      </a:r>
                      <a:r>
                        <a:rPr altLang="en-US" b="0" baseline="0" cap="none" i="0" kumimoji="0" lang="zh-CN" normalizeH="0" smtClean="0" strike="noStrike" sz="1400" u="none">
                          <a:ln>
                            <a:noFill/>
                          </a:ln>
                          <a:solidFill>
                            <a:schemeClr val="tx1">
                              <a:lumMod val="75000"/>
                              <a:lumOff val="25000"/>
                            </a:schemeClr>
                          </a:solidFill>
                          <a:effectLst/>
                          <a:latin charset="-122" typeface="Microsoft YaHei"/>
                          <a:ea charset="-122" typeface="Microsoft YaHei"/>
                          <a:cs charset="-122" typeface="Microsoft YaHei"/>
                        </a:rPr>
                        <a:t>年</a:t>
                      </a:r>
                      <a:endParaRPr altLang="en-US" b="0" baseline="0" cap="none" i="0" kumimoji="0" lang="zh-CN" normalizeH="0" strike="noStrike" sz="1400" u="none">
                        <a:ln>
                          <a:noFill/>
                        </a:ln>
                        <a:solidFill>
                          <a:schemeClr val="tx1">
                            <a:lumMod val="75000"/>
                            <a:lumOff val="25000"/>
                          </a:schemeClr>
                        </a:solidFill>
                        <a:effectLst/>
                        <a:latin charset="-122" typeface="Microsoft YaHei"/>
                        <a:ea charset="-122" typeface="Microsoft YaHei"/>
                        <a:cs charset="-122" typeface="Microsoft YaHei"/>
                      </a:endParaRPr>
                    </a:p>
                  </a:txBody>
                  <a:tcPr anchor="ctr" horzOverflow="overflow" marB="0" marL="9183" marR="9183" marT="9183">
                    <a:lnL algn="ctr" cap="flat" cmpd="sng" w="6350">
                      <a:solidFill>
                        <a:srgbClr val="000000"/>
                      </a:solidFill>
                      <a:prstDash val="solid"/>
                      <a:round/>
                      <a:headEnd len="med" type="none" w="med"/>
                      <a:tailEnd len="med" type="none" w="med"/>
                    </a:lnL>
                    <a:lnR algn="ctr" cap="flat" cmpd="sng" w="6350">
                      <a:solidFill>
                        <a:srgbClr val="000000"/>
                      </a:solidFill>
                      <a:prstDash val="solid"/>
                      <a:round/>
                      <a:headEnd len="med" type="none" w="med"/>
                      <a:tailEnd len="med" type="none" w="med"/>
                    </a:lnR>
                    <a:lnT algn="ctr" cap="flat" cmpd="sng" w="6350">
                      <a:solidFill>
                        <a:srgbClr val="000000"/>
                      </a:solidFill>
                      <a:prstDash val="solid"/>
                      <a:round/>
                      <a:headEnd len="med" type="none" w="med"/>
                      <a:tailEnd len="med" type="none" w="med"/>
                    </a:lnT>
                    <a:lnB algn="ctr" cap="flat" cmpd="sng" w="6350">
                      <a:solidFill>
                        <a:srgbClr val="000000"/>
                      </a:solidFill>
                      <a:prstDash val="solid"/>
                      <a:round/>
                      <a:headEnd len="med" type="none" w="med"/>
                      <a:tailEnd len="med" type="none" w="med"/>
                    </a:lnB>
                    <a:lnTlToBr>
                      <a:noFill/>
                    </a:lnTlToBr>
                    <a:lnBlToTr>
                      <a:noFill/>
                    </a:lnBlToTr>
                    <a:noFill/>
                  </a:tcPr>
                </a:tc>
                <a:tc>
                  <a:txBody>
                    <a:bodyPr vert="horz" wrap="square"/>
                    <a:lstStyle>
                      <a:lvl1pPr>
                        <a:spcBef>
                          <a:spcPct val="20000"/>
                        </a:spcBef>
                        <a:buClr>
                          <a:schemeClr val="accent1"/>
                        </a:buClr>
                        <a:buFont charset="2" typeface="Wingdings"/>
                        <a:defRPr>
                          <a:solidFill>
                            <a:schemeClr val="tx1"/>
                          </a:solidFill>
                          <a:latin typeface="Arial"/>
                          <a:ea charset="-122" typeface="华文细黑"/>
                          <a:cs charset="-122" typeface="华文细黑"/>
                        </a:defRPr>
                      </a:lvl1pPr>
                      <a:lvl2pPr indent="-285750" marL="742950">
                        <a:spcBef>
                          <a:spcPct val="20000"/>
                        </a:spcBef>
                        <a:buClr>
                          <a:schemeClr val="accent1"/>
                        </a:buClr>
                        <a:buFont charset="2" typeface="Wingdings"/>
                        <a:defRPr sz="2400">
                          <a:solidFill>
                            <a:schemeClr val="tx1"/>
                          </a:solidFill>
                          <a:latin typeface="Arial"/>
                          <a:ea charset="-122" typeface="华文细黑"/>
                          <a:cs charset="-122" typeface="华文细黑"/>
                        </a:defRPr>
                      </a:lvl2pPr>
                      <a:lvl3pPr indent="-228600" marL="1143000">
                        <a:spcBef>
                          <a:spcPct val="20000"/>
                        </a:spcBef>
                        <a:buClr>
                          <a:schemeClr val="accent2"/>
                        </a:buClr>
                        <a:buFont charset="2" typeface="Wingdings"/>
                        <a:defRPr sz="1400">
                          <a:solidFill>
                            <a:schemeClr val="tx1"/>
                          </a:solidFill>
                          <a:latin typeface="Arial"/>
                          <a:ea charset="-122" typeface="华文细黑"/>
                          <a:cs charset="-122" typeface="华文细黑"/>
                        </a:defRPr>
                      </a:lvl3pPr>
                      <a:lvl4pPr indent="-228600" marL="1600200">
                        <a:spcBef>
                          <a:spcPct val="20000"/>
                        </a:spcBef>
                        <a:buClr>
                          <a:schemeClr val="hlink"/>
                        </a:buClr>
                        <a:buFont charset="2" typeface="Wingdings"/>
                        <a:defRPr sz="1200">
                          <a:solidFill>
                            <a:schemeClr val="tx1"/>
                          </a:solidFill>
                          <a:latin typeface="Arial"/>
                          <a:ea charset="-122" typeface="华文细黑"/>
                          <a:cs charset="-122" typeface="华文细黑"/>
                        </a:defRPr>
                      </a:lvl4pPr>
                      <a:lvl5pPr indent="-228600" marL="2057400">
                        <a:spcBef>
                          <a:spcPct val="20000"/>
                        </a:spcBef>
                        <a:defRPr>
                          <a:solidFill>
                            <a:schemeClr val="tx1"/>
                          </a:solidFill>
                          <a:latin typeface="Arial"/>
                          <a:ea charset="-122" typeface="华文细黑"/>
                          <a:cs charset="-122" typeface="华文细黑"/>
                        </a:defRPr>
                      </a:lvl5pPr>
                      <a:lvl6pPr eaLnBrk="0" fontAlgn="base" hangingPunct="0" indent="-228600" marL="2514600">
                        <a:spcBef>
                          <a:spcPct val="20000"/>
                        </a:spcBef>
                        <a:spcAft>
                          <a:spcPct val="0"/>
                        </a:spcAft>
                        <a:defRPr>
                          <a:solidFill>
                            <a:schemeClr val="tx1"/>
                          </a:solidFill>
                          <a:latin typeface="Arial"/>
                          <a:ea charset="-122" typeface="华文细黑"/>
                          <a:cs charset="-122" typeface="华文细黑"/>
                        </a:defRPr>
                      </a:lvl6pPr>
                      <a:lvl7pPr eaLnBrk="0" fontAlgn="base" hangingPunct="0" indent="-228600" marL="2971800">
                        <a:spcBef>
                          <a:spcPct val="20000"/>
                        </a:spcBef>
                        <a:spcAft>
                          <a:spcPct val="0"/>
                        </a:spcAft>
                        <a:defRPr>
                          <a:solidFill>
                            <a:schemeClr val="tx1"/>
                          </a:solidFill>
                          <a:latin typeface="Arial"/>
                          <a:ea charset="-122" typeface="华文细黑"/>
                          <a:cs charset="-122" typeface="华文细黑"/>
                        </a:defRPr>
                      </a:lvl7pPr>
                      <a:lvl8pPr eaLnBrk="0" fontAlgn="base" hangingPunct="0" indent="-228600" marL="3429000">
                        <a:spcBef>
                          <a:spcPct val="20000"/>
                        </a:spcBef>
                        <a:spcAft>
                          <a:spcPct val="0"/>
                        </a:spcAft>
                        <a:defRPr>
                          <a:solidFill>
                            <a:schemeClr val="tx1"/>
                          </a:solidFill>
                          <a:latin typeface="Arial"/>
                          <a:ea charset="-122" typeface="华文细黑"/>
                          <a:cs charset="-122" typeface="华文细黑"/>
                        </a:defRPr>
                      </a:lvl8pPr>
                      <a:lvl9pPr eaLnBrk="0" fontAlgn="base" hangingPunct="0" indent="-228600" marL="3886200">
                        <a:spcBef>
                          <a:spcPct val="20000"/>
                        </a:spcBef>
                        <a:spcAft>
                          <a:spcPct val="0"/>
                        </a:spcAft>
                        <a:defRPr>
                          <a:solidFill>
                            <a:schemeClr val="tx1"/>
                          </a:solidFill>
                          <a:latin typeface="Arial"/>
                          <a:ea charset="-122" typeface="华文细黑"/>
                          <a:cs charset="-122" typeface="华文细黑"/>
                        </a:defRPr>
                      </a:lvl9pPr>
                    </a:lstStyle>
                    <a:p>
                      <a:pPr algn="ctr" defTabSz="914400" eaLnBrk="1" fontAlgn="ctr" hangingPunct="1" indent="0" latinLnBrk="0" lvl="0" marL="0" marR="0" rtl="0">
                        <a:lnSpc>
                          <a:spcPct val="100000"/>
                        </a:lnSpc>
                        <a:spcBef>
                          <a:spcPct val="0"/>
                        </a:spcBef>
                        <a:spcAft>
                          <a:spcPct val="0"/>
                        </a:spcAft>
                        <a:buClrTx/>
                        <a:buSzTx/>
                        <a:buFontTx/>
                        <a:buNone/>
                      </a:pPr>
                      <a:r>
                        <a:rPr altLang="en-US" b="0" baseline="0" cap="none" i="0" kumimoji="0" lang="zh-CN" normalizeH="0" strike="noStrike" sz="1400" u="none">
                          <a:ln>
                            <a:noFill/>
                          </a:ln>
                          <a:solidFill>
                            <a:schemeClr val="tx1">
                              <a:lumMod val="75000"/>
                              <a:lumOff val="25000"/>
                            </a:schemeClr>
                          </a:solidFill>
                          <a:effectLst/>
                          <a:latin charset="-122" typeface="Microsoft YaHei"/>
                          <a:ea charset="-122" typeface="Microsoft YaHei"/>
                          <a:cs charset="-122" typeface="Microsoft YaHei"/>
                        </a:rPr>
                        <a:t>同比</a:t>
                      </a:r>
                    </a:p>
                  </a:txBody>
                  <a:tcPr anchor="ctr" horzOverflow="overflow" marB="0" marL="9183" marR="9183" marT="9183">
                    <a:lnL algn="ctr" cap="flat" cmpd="sng" w="6350">
                      <a:solidFill>
                        <a:srgbClr val="000000"/>
                      </a:solidFill>
                      <a:prstDash val="solid"/>
                      <a:round/>
                      <a:headEnd len="med" type="none" w="med"/>
                      <a:tailEnd len="med" type="none" w="med"/>
                    </a:lnL>
                    <a:lnR algn="ctr" cap="flat" cmpd="sng" w="6350">
                      <a:solidFill>
                        <a:srgbClr val="000000"/>
                      </a:solidFill>
                      <a:prstDash val="solid"/>
                      <a:round/>
                      <a:headEnd len="med" type="none" w="med"/>
                      <a:tailEnd len="med" type="none" w="med"/>
                    </a:lnR>
                    <a:lnT algn="ctr" cap="flat" cmpd="sng" w="6350">
                      <a:solidFill>
                        <a:srgbClr val="000000"/>
                      </a:solidFill>
                      <a:prstDash val="solid"/>
                      <a:round/>
                      <a:headEnd len="med" type="none" w="med"/>
                      <a:tailEnd len="med" type="none" w="med"/>
                    </a:lnT>
                    <a:lnB algn="ctr" cap="flat" cmpd="sng" w="6350">
                      <a:solidFill>
                        <a:srgbClr val="000000"/>
                      </a:solidFill>
                      <a:prstDash val="solid"/>
                      <a:round/>
                      <a:headEnd len="med" type="none" w="med"/>
                      <a:tailEnd len="med" type="none" w="med"/>
                    </a:lnB>
                    <a:lnTlToBr>
                      <a:noFill/>
                    </a:lnTlToBr>
                    <a:lnBlToTr>
                      <a:noFill/>
                    </a:lnBlToTr>
                    <a:noFill/>
                  </a:tcPr>
                </a:tc>
                <a:tc>
                  <a:txBody>
                    <a:bodyPr vert="horz" wrap="square"/>
                    <a:lstStyle>
                      <a:lvl1pPr>
                        <a:spcBef>
                          <a:spcPct val="20000"/>
                        </a:spcBef>
                        <a:buClr>
                          <a:schemeClr val="accent1"/>
                        </a:buClr>
                        <a:buFont charset="2" typeface="Wingdings"/>
                        <a:defRPr>
                          <a:solidFill>
                            <a:schemeClr val="tx1"/>
                          </a:solidFill>
                          <a:latin typeface="Arial"/>
                          <a:ea charset="-122" typeface="华文细黑"/>
                          <a:cs charset="-122" typeface="华文细黑"/>
                        </a:defRPr>
                      </a:lvl1pPr>
                      <a:lvl2pPr indent="-285750" marL="742950">
                        <a:spcBef>
                          <a:spcPct val="20000"/>
                        </a:spcBef>
                        <a:buClr>
                          <a:schemeClr val="accent1"/>
                        </a:buClr>
                        <a:buFont charset="2" typeface="Wingdings"/>
                        <a:defRPr sz="2400">
                          <a:solidFill>
                            <a:schemeClr val="tx1"/>
                          </a:solidFill>
                          <a:latin typeface="Arial"/>
                          <a:ea charset="-122" typeface="华文细黑"/>
                          <a:cs charset="-122" typeface="华文细黑"/>
                        </a:defRPr>
                      </a:lvl2pPr>
                      <a:lvl3pPr indent="-228600" marL="1143000">
                        <a:spcBef>
                          <a:spcPct val="20000"/>
                        </a:spcBef>
                        <a:buClr>
                          <a:schemeClr val="accent2"/>
                        </a:buClr>
                        <a:buFont charset="2" typeface="Wingdings"/>
                        <a:defRPr sz="1400">
                          <a:solidFill>
                            <a:schemeClr val="tx1"/>
                          </a:solidFill>
                          <a:latin typeface="Arial"/>
                          <a:ea charset="-122" typeface="华文细黑"/>
                          <a:cs charset="-122" typeface="华文细黑"/>
                        </a:defRPr>
                      </a:lvl3pPr>
                      <a:lvl4pPr indent="-228600" marL="1600200">
                        <a:spcBef>
                          <a:spcPct val="20000"/>
                        </a:spcBef>
                        <a:buClr>
                          <a:schemeClr val="hlink"/>
                        </a:buClr>
                        <a:buFont charset="2" typeface="Wingdings"/>
                        <a:defRPr sz="1200">
                          <a:solidFill>
                            <a:schemeClr val="tx1"/>
                          </a:solidFill>
                          <a:latin typeface="Arial"/>
                          <a:ea charset="-122" typeface="华文细黑"/>
                          <a:cs charset="-122" typeface="华文细黑"/>
                        </a:defRPr>
                      </a:lvl4pPr>
                      <a:lvl5pPr indent="-228600" marL="2057400">
                        <a:spcBef>
                          <a:spcPct val="20000"/>
                        </a:spcBef>
                        <a:defRPr>
                          <a:solidFill>
                            <a:schemeClr val="tx1"/>
                          </a:solidFill>
                          <a:latin typeface="Arial"/>
                          <a:ea charset="-122" typeface="华文细黑"/>
                          <a:cs charset="-122" typeface="华文细黑"/>
                        </a:defRPr>
                      </a:lvl5pPr>
                      <a:lvl6pPr eaLnBrk="0" fontAlgn="base" hangingPunct="0" indent="-228600" marL="2514600">
                        <a:spcBef>
                          <a:spcPct val="20000"/>
                        </a:spcBef>
                        <a:spcAft>
                          <a:spcPct val="0"/>
                        </a:spcAft>
                        <a:defRPr>
                          <a:solidFill>
                            <a:schemeClr val="tx1"/>
                          </a:solidFill>
                          <a:latin typeface="Arial"/>
                          <a:ea charset="-122" typeface="华文细黑"/>
                          <a:cs charset="-122" typeface="华文细黑"/>
                        </a:defRPr>
                      </a:lvl6pPr>
                      <a:lvl7pPr eaLnBrk="0" fontAlgn="base" hangingPunct="0" indent="-228600" marL="2971800">
                        <a:spcBef>
                          <a:spcPct val="20000"/>
                        </a:spcBef>
                        <a:spcAft>
                          <a:spcPct val="0"/>
                        </a:spcAft>
                        <a:defRPr>
                          <a:solidFill>
                            <a:schemeClr val="tx1"/>
                          </a:solidFill>
                          <a:latin typeface="Arial"/>
                          <a:ea charset="-122" typeface="华文细黑"/>
                          <a:cs charset="-122" typeface="华文细黑"/>
                        </a:defRPr>
                      </a:lvl7pPr>
                      <a:lvl8pPr eaLnBrk="0" fontAlgn="base" hangingPunct="0" indent="-228600" marL="3429000">
                        <a:spcBef>
                          <a:spcPct val="20000"/>
                        </a:spcBef>
                        <a:spcAft>
                          <a:spcPct val="0"/>
                        </a:spcAft>
                        <a:defRPr>
                          <a:solidFill>
                            <a:schemeClr val="tx1"/>
                          </a:solidFill>
                          <a:latin typeface="Arial"/>
                          <a:ea charset="-122" typeface="华文细黑"/>
                          <a:cs charset="-122" typeface="华文细黑"/>
                        </a:defRPr>
                      </a:lvl8pPr>
                      <a:lvl9pPr eaLnBrk="0" fontAlgn="base" hangingPunct="0" indent="-228600" marL="3886200">
                        <a:spcBef>
                          <a:spcPct val="20000"/>
                        </a:spcBef>
                        <a:spcAft>
                          <a:spcPct val="0"/>
                        </a:spcAft>
                        <a:defRPr>
                          <a:solidFill>
                            <a:schemeClr val="tx1"/>
                          </a:solidFill>
                          <a:latin typeface="Arial"/>
                          <a:ea charset="-122" typeface="华文细黑"/>
                          <a:cs charset="-122" typeface="华文细黑"/>
                        </a:defRPr>
                      </a:lvl9pPr>
                    </a:lstStyle>
                    <a:p>
                      <a:pPr algn="ctr" defTabSz="914400" eaLnBrk="1" fontAlgn="ctr" hangingPunct="1" indent="0" latinLnBrk="0" lvl="0" marL="0" marR="0" rtl="0">
                        <a:lnSpc>
                          <a:spcPct val="100000"/>
                        </a:lnSpc>
                        <a:spcBef>
                          <a:spcPct val="0"/>
                        </a:spcBef>
                        <a:spcAft>
                          <a:spcPct val="0"/>
                        </a:spcAft>
                        <a:buClrTx/>
                        <a:buSzTx/>
                        <a:buFontTx/>
                        <a:buNone/>
                      </a:pPr>
                      <a:r>
                        <a:rPr altLang="zh-CN" b="0" baseline="0" cap="none" i="0" kumimoji="0" lang="en-US" normalizeH="0" smtClean="0" strike="noStrike" sz="1400" u="none">
                          <a:ln>
                            <a:noFill/>
                          </a:ln>
                          <a:solidFill>
                            <a:schemeClr val="tx1">
                              <a:lumMod val="75000"/>
                              <a:lumOff val="25000"/>
                            </a:schemeClr>
                          </a:solidFill>
                          <a:effectLst/>
                          <a:latin charset="-122" typeface="Microsoft YaHei"/>
                          <a:ea charset="-122" typeface="Microsoft YaHei"/>
                          <a:cs charset="-122" typeface="Microsoft YaHei"/>
                        </a:rPr>
                        <a:t>2020</a:t>
                      </a:r>
                      <a:r>
                        <a:rPr altLang="en-US" b="0" baseline="0" cap="none" i="0" kumimoji="0" lang="zh-CN" normalizeH="0" smtClean="0" strike="noStrike" sz="1400" u="none">
                          <a:ln>
                            <a:noFill/>
                          </a:ln>
                          <a:solidFill>
                            <a:schemeClr val="tx1">
                              <a:lumMod val="75000"/>
                              <a:lumOff val="25000"/>
                            </a:schemeClr>
                          </a:solidFill>
                          <a:effectLst/>
                          <a:latin charset="-122" typeface="Microsoft YaHei"/>
                          <a:ea charset="-122" typeface="Microsoft YaHei"/>
                          <a:cs charset="-122" typeface="Microsoft YaHei"/>
                        </a:rPr>
                        <a:t>年</a:t>
                      </a:r>
                      <a:endParaRPr altLang="en-US" b="0" baseline="0" cap="none" i="0" kumimoji="0" lang="zh-CN" normalizeH="0" strike="noStrike" sz="1400" u="none">
                        <a:ln>
                          <a:noFill/>
                        </a:ln>
                        <a:solidFill>
                          <a:schemeClr val="tx1">
                            <a:lumMod val="75000"/>
                            <a:lumOff val="25000"/>
                          </a:schemeClr>
                        </a:solidFill>
                        <a:effectLst/>
                        <a:latin charset="-122" typeface="Microsoft YaHei"/>
                        <a:ea charset="-122" typeface="Microsoft YaHei"/>
                        <a:cs charset="-122" typeface="Microsoft YaHei"/>
                      </a:endParaRPr>
                    </a:p>
                  </a:txBody>
                  <a:tcPr anchor="ctr" horzOverflow="overflow" marB="0" marL="9183" marR="9183" marT="9183">
                    <a:lnL algn="ctr" cap="flat" cmpd="sng" w="6350">
                      <a:solidFill>
                        <a:srgbClr val="000000"/>
                      </a:solidFill>
                      <a:prstDash val="solid"/>
                      <a:round/>
                      <a:headEnd len="med" type="none" w="med"/>
                      <a:tailEnd len="med" type="none" w="med"/>
                    </a:lnL>
                    <a:lnR algn="ctr" cap="flat" cmpd="sng" w="6350">
                      <a:solidFill>
                        <a:srgbClr val="000000"/>
                      </a:solidFill>
                      <a:prstDash val="solid"/>
                      <a:round/>
                      <a:headEnd len="med" type="none" w="med"/>
                      <a:tailEnd len="med" type="none" w="med"/>
                    </a:lnR>
                    <a:lnT algn="ctr" cap="flat" cmpd="sng" w="6350">
                      <a:solidFill>
                        <a:srgbClr val="000000"/>
                      </a:solidFill>
                      <a:prstDash val="solid"/>
                      <a:round/>
                      <a:headEnd len="med" type="none" w="med"/>
                      <a:tailEnd len="med" type="none" w="med"/>
                    </a:lnT>
                    <a:lnB algn="ctr" cap="flat" cmpd="sng" w="6350">
                      <a:solidFill>
                        <a:srgbClr val="000000"/>
                      </a:solidFill>
                      <a:prstDash val="solid"/>
                      <a:round/>
                      <a:headEnd len="med" type="none" w="med"/>
                      <a:tailEnd len="med" type="none" w="med"/>
                    </a:lnB>
                    <a:lnTlToBr>
                      <a:noFill/>
                    </a:lnTlToBr>
                    <a:lnBlToTr>
                      <a:noFill/>
                    </a:lnBlToTr>
                    <a:noFill/>
                  </a:tcPr>
                </a:tc>
                <a:tc>
                  <a:txBody>
                    <a:bodyPr vert="horz" wrap="square"/>
                    <a:lstStyle>
                      <a:lvl1pPr>
                        <a:spcBef>
                          <a:spcPct val="20000"/>
                        </a:spcBef>
                        <a:buClr>
                          <a:schemeClr val="accent1"/>
                        </a:buClr>
                        <a:buFont charset="2" typeface="Wingdings"/>
                        <a:defRPr>
                          <a:solidFill>
                            <a:schemeClr val="tx1"/>
                          </a:solidFill>
                          <a:latin typeface="Arial"/>
                          <a:ea charset="-122" typeface="华文细黑"/>
                          <a:cs charset="-122" typeface="华文细黑"/>
                        </a:defRPr>
                      </a:lvl1pPr>
                      <a:lvl2pPr indent="-285750" marL="742950">
                        <a:spcBef>
                          <a:spcPct val="20000"/>
                        </a:spcBef>
                        <a:buClr>
                          <a:schemeClr val="accent1"/>
                        </a:buClr>
                        <a:buFont charset="2" typeface="Wingdings"/>
                        <a:defRPr sz="2400">
                          <a:solidFill>
                            <a:schemeClr val="tx1"/>
                          </a:solidFill>
                          <a:latin typeface="Arial"/>
                          <a:ea charset="-122" typeface="华文细黑"/>
                          <a:cs charset="-122" typeface="华文细黑"/>
                        </a:defRPr>
                      </a:lvl2pPr>
                      <a:lvl3pPr indent="-228600" marL="1143000">
                        <a:spcBef>
                          <a:spcPct val="20000"/>
                        </a:spcBef>
                        <a:buClr>
                          <a:schemeClr val="accent2"/>
                        </a:buClr>
                        <a:buFont charset="2" typeface="Wingdings"/>
                        <a:defRPr sz="1400">
                          <a:solidFill>
                            <a:schemeClr val="tx1"/>
                          </a:solidFill>
                          <a:latin typeface="Arial"/>
                          <a:ea charset="-122" typeface="华文细黑"/>
                          <a:cs charset="-122" typeface="华文细黑"/>
                        </a:defRPr>
                      </a:lvl3pPr>
                      <a:lvl4pPr indent="-228600" marL="1600200">
                        <a:spcBef>
                          <a:spcPct val="20000"/>
                        </a:spcBef>
                        <a:buClr>
                          <a:schemeClr val="hlink"/>
                        </a:buClr>
                        <a:buFont charset="2" typeface="Wingdings"/>
                        <a:defRPr sz="1200">
                          <a:solidFill>
                            <a:schemeClr val="tx1"/>
                          </a:solidFill>
                          <a:latin typeface="Arial"/>
                          <a:ea charset="-122" typeface="华文细黑"/>
                          <a:cs charset="-122" typeface="华文细黑"/>
                        </a:defRPr>
                      </a:lvl4pPr>
                      <a:lvl5pPr indent="-228600" marL="2057400">
                        <a:spcBef>
                          <a:spcPct val="20000"/>
                        </a:spcBef>
                        <a:defRPr>
                          <a:solidFill>
                            <a:schemeClr val="tx1"/>
                          </a:solidFill>
                          <a:latin typeface="Arial"/>
                          <a:ea charset="-122" typeface="华文细黑"/>
                          <a:cs charset="-122" typeface="华文细黑"/>
                        </a:defRPr>
                      </a:lvl5pPr>
                      <a:lvl6pPr eaLnBrk="0" fontAlgn="base" hangingPunct="0" indent="-228600" marL="2514600">
                        <a:spcBef>
                          <a:spcPct val="20000"/>
                        </a:spcBef>
                        <a:spcAft>
                          <a:spcPct val="0"/>
                        </a:spcAft>
                        <a:defRPr>
                          <a:solidFill>
                            <a:schemeClr val="tx1"/>
                          </a:solidFill>
                          <a:latin typeface="Arial"/>
                          <a:ea charset="-122" typeface="华文细黑"/>
                          <a:cs charset="-122" typeface="华文细黑"/>
                        </a:defRPr>
                      </a:lvl6pPr>
                      <a:lvl7pPr eaLnBrk="0" fontAlgn="base" hangingPunct="0" indent="-228600" marL="2971800">
                        <a:spcBef>
                          <a:spcPct val="20000"/>
                        </a:spcBef>
                        <a:spcAft>
                          <a:spcPct val="0"/>
                        </a:spcAft>
                        <a:defRPr>
                          <a:solidFill>
                            <a:schemeClr val="tx1"/>
                          </a:solidFill>
                          <a:latin typeface="Arial"/>
                          <a:ea charset="-122" typeface="华文细黑"/>
                          <a:cs charset="-122" typeface="华文细黑"/>
                        </a:defRPr>
                      </a:lvl7pPr>
                      <a:lvl8pPr eaLnBrk="0" fontAlgn="base" hangingPunct="0" indent="-228600" marL="3429000">
                        <a:spcBef>
                          <a:spcPct val="20000"/>
                        </a:spcBef>
                        <a:spcAft>
                          <a:spcPct val="0"/>
                        </a:spcAft>
                        <a:defRPr>
                          <a:solidFill>
                            <a:schemeClr val="tx1"/>
                          </a:solidFill>
                          <a:latin typeface="Arial"/>
                          <a:ea charset="-122" typeface="华文细黑"/>
                          <a:cs charset="-122" typeface="华文细黑"/>
                        </a:defRPr>
                      </a:lvl8pPr>
                      <a:lvl9pPr eaLnBrk="0" fontAlgn="base" hangingPunct="0" indent="-228600" marL="3886200">
                        <a:spcBef>
                          <a:spcPct val="20000"/>
                        </a:spcBef>
                        <a:spcAft>
                          <a:spcPct val="0"/>
                        </a:spcAft>
                        <a:defRPr>
                          <a:solidFill>
                            <a:schemeClr val="tx1"/>
                          </a:solidFill>
                          <a:latin typeface="Arial"/>
                          <a:ea charset="-122" typeface="华文细黑"/>
                          <a:cs charset="-122" typeface="华文细黑"/>
                        </a:defRPr>
                      </a:lvl9pPr>
                    </a:lstStyle>
                    <a:p>
                      <a:pPr algn="ctr" defTabSz="914400" eaLnBrk="1" fontAlgn="ctr" hangingPunct="1" indent="0" latinLnBrk="0" lvl="0" marL="0" marR="0" rtl="0">
                        <a:lnSpc>
                          <a:spcPct val="100000"/>
                        </a:lnSpc>
                        <a:spcBef>
                          <a:spcPct val="0"/>
                        </a:spcBef>
                        <a:spcAft>
                          <a:spcPct val="0"/>
                        </a:spcAft>
                        <a:buClrTx/>
                        <a:buSzTx/>
                        <a:buFontTx/>
                        <a:buNone/>
                      </a:pPr>
                      <a:r>
                        <a:rPr altLang="zh-CN" b="0" baseline="0" cap="none" i="0" kumimoji="0" lang="en-US" normalizeH="0" smtClean="0" strike="noStrike" sz="1400" u="none">
                          <a:ln>
                            <a:noFill/>
                          </a:ln>
                          <a:solidFill>
                            <a:schemeClr val="tx1">
                              <a:lumMod val="75000"/>
                              <a:lumOff val="25000"/>
                            </a:schemeClr>
                          </a:solidFill>
                          <a:effectLst/>
                          <a:latin charset="-122" typeface="Microsoft YaHei"/>
                          <a:ea charset="-122" typeface="Microsoft YaHei"/>
                          <a:cs charset="-122" typeface="Microsoft YaHei"/>
                        </a:rPr>
                        <a:t>2021</a:t>
                      </a:r>
                      <a:r>
                        <a:rPr altLang="en-US" b="0" baseline="0" cap="none" i="0" kumimoji="0" lang="zh-CN" normalizeH="0" smtClean="0" strike="noStrike" sz="1400" u="none">
                          <a:ln>
                            <a:noFill/>
                          </a:ln>
                          <a:solidFill>
                            <a:schemeClr val="tx1">
                              <a:lumMod val="75000"/>
                              <a:lumOff val="25000"/>
                            </a:schemeClr>
                          </a:solidFill>
                          <a:effectLst/>
                          <a:latin charset="-122" typeface="Microsoft YaHei"/>
                          <a:ea charset="-122" typeface="Microsoft YaHei"/>
                          <a:cs charset="-122" typeface="Microsoft YaHei"/>
                        </a:rPr>
                        <a:t>年</a:t>
                      </a:r>
                      <a:endParaRPr altLang="en-US" b="0" baseline="0" cap="none" i="0" kumimoji="0" lang="zh-CN" normalizeH="0" strike="noStrike" sz="1400" u="none">
                        <a:ln>
                          <a:noFill/>
                        </a:ln>
                        <a:solidFill>
                          <a:schemeClr val="tx1">
                            <a:lumMod val="75000"/>
                            <a:lumOff val="25000"/>
                          </a:schemeClr>
                        </a:solidFill>
                        <a:effectLst/>
                        <a:latin charset="-122" typeface="Microsoft YaHei"/>
                        <a:ea charset="-122" typeface="Microsoft YaHei"/>
                        <a:cs charset="-122" typeface="Microsoft YaHei"/>
                      </a:endParaRPr>
                    </a:p>
                  </a:txBody>
                  <a:tcPr anchor="ctr" horzOverflow="overflow" marB="0" marL="9183" marR="9183" marT="9183">
                    <a:lnL algn="ctr" cap="flat" cmpd="sng" w="6350">
                      <a:solidFill>
                        <a:srgbClr val="000000"/>
                      </a:solidFill>
                      <a:prstDash val="solid"/>
                      <a:round/>
                      <a:headEnd len="med" type="none" w="med"/>
                      <a:tailEnd len="med" type="none" w="med"/>
                    </a:lnL>
                    <a:lnR algn="ctr" cap="flat" cmpd="sng" w="6350">
                      <a:solidFill>
                        <a:srgbClr val="000000"/>
                      </a:solidFill>
                      <a:prstDash val="solid"/>
                      <a:round/>
                      <a:headEnd len="med" type="none" w="med"/>
                      <a:tailEnd len="med" type="none" w="med"/>
                    </a:lnR>
                    <a:lnT algn="ctr" cap="flat" cmpd="sng" w="6350">
                      <a:solidFill>
                        <a:srgbClr val="000000"/>
                      </a:solidFill>
                      <a:prstDash val="solid"/>
                      <a:round/>
                      <a:headEnd len="med" type="none" w="med"/>
                      <a:tailEnd len="med" type="none" w="med"/>
                    </a:lnT>
                    <a:lnB algn="ctr" cap="flat" cmpd="sng" w="6350">
                      <a:solidFill>
                        <a:srgbClr val="000000"/>
                      </a:solidFill>
                      <a:prstDash val="solid"/>
                      <a:round/>
                      <a:headEnd len="med" type="none" w="med"/>
                      <a:tailEnd len="med" type="none" w="med"/>
                    </a:lnB>
                    <a:lnTlToBr>
                      <a:noFill/>
                    </a:lnTlToBr>
                    <a:lnBlToTr>
                      <a:noFill/>
                    </a:lnBlToTr>
                    <a:noFill/>
                  </a:tcPr>
                </a:tc>
                <a:tc>
                  <a:txBody>
                    <a:bodyPr vert="horz" wrap="square"/>
                    <a:lstStyle>
                      <a:lvl1pPr>
                        <a:spcBef>
                          <a:spcPct val="20000"/>
                        </a:spcBef>
                        <a:buClr>
                          <a:schemeClr val="accent1"/>
                        </a:buClr>
                        <a:buFont charset="2" typeface="Wingdings"/>
                        <a:defRPr>
                          <a:solidFill>
                            <a:schemeClr val="tx1"/>
                          </a:solidFill>
                          <a:latin typeface="Arial"/>
                          <a:ea charset="-122" typeface="华文细黑"/>
                          <a:cs charset="-122" typeface="华文细黑"/>
                        </a:defRPr>
                      </a:lvl1pPr>
                      <a:lvl2pPr indent="-285750" marL="742950">
                        <a:spcBef>
                          <a:spcPct val="20000"/>
                        </a:spcBef>
                        <a:buClr>
                          <a:schemeClr val="accent1"/>
                        </a:buClr>
                        <a:buFont charset="2" typeface="Wingdings"/>
                        <a:defRPr sz="2400">
                          <a:solidFill>
                            <a:schemeClr val="tx1"/>
                          </a:solidFill>
                          <a:latin typeface="Arial"/>
                          <a:ea charset="-122" typeface="华文细黑"/>
                          <a:cs charset="-122" typeface="华文细黑"/>
                        </a:defRPr>
                      </a:lvl2pPr>
                      <a:lvl3pPr indent="-228600" marL="1143000">
                        <a:spcBef>
                          <a:spcPct val="20000"/>
                        </a:spcBef>
                        <a:buClr>
                          <a:schemeClr val="accent2"/>
                        </a:buClr>
                        <a:buFont charset="2" typeface="Wingdings"/>
                        <a:defRPr sz="1400">
                          <a:solidFill>
                            <a:schemeClr val="tx1"/>
                          </a:solidFill>
                          <a:latin typeface="Arial"/>
                          <a:ea charset="-122" typeface="华文细黑"/>
                          <a:cs charset="-122" typeface="华文细黑"/>
                        </a:defRPr>
                      </a:lvl3pPr>
                      <a:lvl4pPr indent="-228600" marL="1600200">
                        <a:spcBef>
                          <a:spcPct val="20000"/>
                        </a:spcBef>
                        <a:buClr>
                          <a:schemeClr val="hlink"/>
                        </a:buClr>
                        <a:buFont charset="2" typeface="Wingdings"/>
                        <a:defRPr sz="1200">
                          <a:solidFill>
                            <a:schemeClr val="tx1"/>
                          </a:solidFill>
                          <a:latin typeface="Arial"/>
                          <a:ea charset="-122" typeface="华文细黑"/>
                          <a:cs charset="-122" typeface="华文细黑"/>
                        </a:defRPr>
                      </a:lvl4pPr>
                      <a:lvl5pPr indent="-228600" marL="2057400">
                        <a:spcBef>
                          <a:spcPct val="20000"/>
                        </a:spcBef>
                        <a:defRPr>
                          <a:solidFill>
                            <a:schemeClr val="tx1"/>
                          </a:solidFill>
                          <a:latin typeface="Arial"/>
                          <a:ea charset="-122" typeface="华文细黑"/>
                          <a:cs charset="-122" typeface="华文细黑"/>
                        </a:defRPr>
                      </a:lvl5pPr>
                      <a:lvl6pPr eaLnBrk="0" fontAlgn="base" hangingPunct="0" indent="-228600" marL="2514600">
                        <a:spcBef>
                          <a:spcPct val="20000"/>
                        </a:spcBef>
                        <a:spcAft>
                          <a:spcPct val="0"/>
                        </a:spcAft>
                        <a:defRPr>
                          <a:solidFill>
                            <a:schemeClr val="tx1"/>
                          </a:solidFill>
                          <a:latin typeface="Arial"/>
                          <a:ea charset="-122" typeface="华文细黑"/>
                          <a:cs charset="-122" typeface="华文细黑"/>
                        </a:defRPr>
                      </a:lvl6pPr>
                      <a:lvl7pPr eaLnBrk="0" fontAlgn="base" hangingPunct="0" indent="-228600" marL="2971800">
                        <a:spcBef>
                          <a:spcPct val="20000"/>
                        </a:spcBef>
                        <a:spcAft>
                          <a:spcPct val="0"/>
                        </a:spcAft>
                        <a:defRPr>
                          <a:solidFill>
                            <a:schemeClr val="tx1"/>
                          </a:solidFill>
                          <a:latin typeface="Arial"/>
                          <a:ea charset="-122" typeface="华文细黑"/>
                          <a:cs charset="-122" typeface="华文细黑"/>
                        </a:defRPr>
                      </a:lvl7pPr>
                      <a:lvl8pPr eaLnBrk="0" fontAlgn="base" hangingPunct="0" indent="-228600" marL="3429000">
                        <a:spcBef>
                          <a:spcPct val="20000"/>
                        </a:spcBef>
                        <a:spcAft>
                          <a:spcPct val="0"/>
                        </a:spcAft>
                        <a:defRPr>
                          <a:solidFill>
                            <a:schemeClr val="tx1"/>
                          </a:solidFill>
                          <a:latin typeface="Arial"/>
                          <a:ea charset="-122" typeface="华文细黑"/>
                          <a:cs charset="-122" typeface="华文细黑"/>
                        </a:defRPr>
                      </a:lvl8pPr>
                      <a:lvl9pPr eaLnBrk="0" fontAlgn="base" hangingPunct="0" indent="-228600" marL="3886200">
                        <a:spcBef>
                          <a:spcPct val="20000"/>
                        </a:spcBef>
                        <a:spcAft>
                          <a:spcPct val="0"/>
                        </a:spcAft>
                        <a:defRPr>
                          <a:solidFill>
                            <a:schemeClr val="tx1"/>
                          </a:solidFill>
                          <a:latin typeface="Arial"/>
                          <a:ea charset="-122" typeface="华文细黑"/>
                          <a:cs charset="-122" typeface="华文细黑"/>
                        </a:defRPr>
                      </a:lvl9pPr>
                    </a:lstStyle>
                    <a:p>
                      <a:pPr algn="ctr" defTabSz="914400" eaLnBrk="1" fontAlgn="ctr" hangingPunct="1" indent="0" latinLnBrk="0" lvl="0" marL="0" marR="0" rtl="0">
                        <a:lnSpc>
                          <a:spcPct val="100000"/>
                        </a:lnSpc>
                        <a:spcBef>
                          <a:spcPct val="0"/>
                        </a:spcBef>
                        <a:spcAft>
                          <a:spcPct val="0"/>
                        </a:spcAft>
                        <a:buClrTx/>
                        <a:buSzTx/>
                        <a:buFontTx/>
                        <a:buNone/>
                      </a:pPr>
                      <a:r>
                        <a:rPr altLang="en-US" b="0" baseline="0" cap="none" i="0" kumimoji="0" lang="zh-CN" normalizeH="0" strike="noStrike" sz="1400" u="none">
                          <a:ln>
                            <a:noFill/>
                          </a:ln>
                          <a:solidFill>
                            <a:schemeClr val="tx1">
                              <a:lumMod val="75000"/>
                              <a:lumOff val="25000"/>
                            </a:schemeClr>
                          </a:solidFill>
                          <a:effectLst/>
                          <a:latin charset="-122" typeface="Microsoft YaHei"/>
                          <a:ea charset="-122" typeface="Microsoft YaHei"/>
                          <a:cs charset="-122" typeface="Microsoft YaHei"/>
                        </a:rPr>
                        <a:t>同比</a:t>
                      </a:r>
                    </a:p>
                  </a:txBody>
                  <a:tcPr anchor="ctr" horzOverflow="overflow" marB="0" marL="9183" marR="9183" marT="9183">
                    <a:lnL algn="ctr" cap="flat" cmpd="sng" w="6350">
                      <a:solidFill>
                        <a:srgbClr val="000000"/>
                      </a:solidFill>
                      <a:prstDash val="solid"/>
                      <a:round/>
                      <a:headEnd len="med" type="none" w="med"/>
                      <a:tailEnd len="med" type="none" w="med"/>
                    </a:lnL>
                    <a:lnR algn="ctr" cap="flat" cmpd="sng" w="6350">
                      <a:solidFill>
                        <a:srgbClr val="000000"/>
                      </a:solidFill>
                      <a:prstDash val="solid"/>
                      <a:round/>
                      <a:headEnd len="med" type="none" w="med"/>
                      <a:tailEnd len="med" type="none" w="med"/>
                    </a:lnR>
                    <a:lnT algn="ctr" cap="flat" cmpd="sng" w="6350">
                      <a:solidFill>
                        <a:srgbClr val="000000"/>
                      </a:solidFill>
                      <a:prstDash val="solid"/>
                      <a:round/>
                      <a:headEnd len="med" type="none" w="med"/>
                      <a:tailEnd len="med" type="none" w="med"/>
                    </a:lnT>
                    <a:lnB algn="ctr" cap="flat" cmpd="sng" w="6350">
                      <a:solidFill>
                        <a:srgbClr val="000000"/>
                      </a:solidFill>
                      <a:prstDash val="solid"/>
                      <a:round/>
                      <a:headEnd len="med" type="none" w="med"/>
                      <a:tailEnd len="med" type="none" w="med"/>
                    </a:lnB>
                    <a:lnTlToBr>
                      <a:noFill/>
                    </a:lnTlToBr>
                    <a:lnBlToTr>
                      <a:noFill/>
                    </a:lnBlToTr>
                    <a:noFill/>
                  </a:tcPr>
                </a:tc>
                <a:extLst>
                  <a:ext uri="{0D108BD9-81ED-4DB2-BD59-A6C34878D82A}">
                    <a16:rowId xmlns:a16="http://schemas.microsoft.com/office/drawing/2014/main" val="10001"/>
                  </a:ext>
                </a:extLst>
              </a:tr>
              <a:tr h="671552">
                <a:tc>
                  <a:txBody>
                    <a:bodyPr vert="horz" wrap="square"/>
                    <a:lstStyle>
                      <a:lvl1pPr>
                        <a:spcBef>
                          <a:spcPct val="20000"/>
                        </a:spcBef>
                        <a:buClr>
                          <a:schemeClr val="accent1"/>
                        </a:buClr>
                        <a:buFont charset="2" typeface="Wingdings"/>
                        <a:defRPr>
                          <a:solidFill>
                            <a:schemeClr val="tx1"/>
                          </a:solidFill>
                          <a:latin typeface="Arial"/>
                          <a:ea charset="-122" typeface="华文细黑"/>
                          <a:cs charset="-122" typeface="华文细黑"/>
                        </a:defRPr>
                      </a:lvl1pPr>
                      <a:lvl2pPr indent="-285750" marL="742950">
                        <a:spcBef>
                          <a:spcPct val="20000"/>
                        </a:spcBef>
                        <a:buClr>
                          <a:schemeClr val="accent1"/>
                        </a:buClr>
                        <a:buFont charset="2" typeface="Wingdings"/>
                        <a:defRPr sz="2400">
                          <a:solidFill>
                            <a:schemeClr val="tx1"/>
                          </a:solidFill>
                          <a:latin typeface="Arial"/>
                          <a:ea charset="-122" typeface="华文细黑"/>
                          <a:cs charset="-122" typeface="华文细黑"/>
                        </a:defRPr>
                      </a:lvl2pPr>
                      <a:lvl3pPr indent="-228600" marL="1143000">
                        <a:spcBef>
                          <a:spcPct val="20000"/>
                        </a:spcBef>
                        <a:buClr>
                          <a:schemeClr val="accent2"/>
                        </a:buClr>
                        <a:buFont charset="2" typeface="Wingdings"/>
                        <a:defRPr sz="1400">
                          <a:solidFill>
                            <a:schemeClr val="tx1"/>
                          </a:solidFill>
                          <a:latin typeface="Arial"/>
                          <a:ea charset="-122" typeface="华文细黑"/>
                          <a:cs charset="-122" typeface="华文细黑"/>
                        </a:defRPr>
                      </a:lvl3pPr>
                      <a:lvl4pPr indent="-228600" marL="1600200">
                        <a:spcBef>
                          <a:spcPct val="20000"/>
                        </a:spcBef>
                        <a:buClr>
                          <a:schemeClr val="hlink"/>
                        </a:buClr>
                        <a:buFont charset="2" typeface="Wingdings"/>
                        <a:defRPr sz="1200">
                          <a:solidFill>
                            <a:schemeClr val="tx1"/>
                          </a:solidFill>
                          <a:latin typeface="Arial"/>
                          <a:ea charset="-122" typeface="华文细黑"/>
                          <a:cs charset="-122" typeface="华文细黑"/>
                        </a:defRPr>
                      </a:lvl4pPr>
                      <a:lvl5pPr indent="-228600" marL="2057400">
                        <a:spcBef>
                          <a:spcPct val="20000"/>
                        </a:spcBef>
                        <a:defRPr>
                          <a:solidFill>
                            <a:schemeClr val="tx1"/>
                          </a:solidFill>
                          <a:latin typeface="Arial"/>
                          <a:ea charset="-122" typeface="华文细黑"/>
                          <a:cs charset="-122" typeface="华文细黑"/>
                        </a:defRPr>
                      </a:lvl5pPr>
                      <a:lvl6pPr eaLnBrk="0" fontAlgn="base" hangingPunct="0" indent="-228600" marL="2514600">
                        <a:spcBef>
                          <a:spcPct val="20000"/>
                        </a:spcBef>
                        <a:spcAft>
                          <a:spcPct val="0"/>
                        </a:spcAft>
                        <a:defRPr>
                          <a:solidFill>
                            <a:schemeClr val="tx1"/>
                          </a:solidFill>
                          <a:latin typeface="Arial"/>
                          <a:ea charset="-122" typeface="华文细黑"/>
                          <a:cs charset="-122" typeface="华文细黑"/>
                        </a:defRPr>
                      </a:lvl6pPr>
                      <a:lvl7pPr eaLnBrk="0" fontAlgn="base" hangingPunct="0" indent="-228600" marL="2971800">
                        <a:spcBef>
                          <a:spcPct val="20000"/>
                        </a:spcBef>
                        <a:spcAft>
                          <a:spcPct val="0"/>
                        </a:spcAft>
                        <a:defRPr>
                          <a:solidFill>
                            <a:schemeClr val="tx1"/>
                          </a:solidFill>
                          <a:latin typeface="Arial"/>
                          <a:ea charset="-122" typeface="华文细黑"/>
                          <a:cs charset="-122" typeface="华文细黑"/>
                        </a:defRPr>
                      </a:lvl7pPr>
                      <a:lvl8pPr eaLnBrk="0" fontAlgn="base" hangingPunct="0" indent="-228600" marL="3429000">
                        <a:spcBef>
                          <a:spcPct val="20000"/>
                        </a:spcBef>
                        <a:spcAft>
                          <a:spcPct val="0"/>
                        </a:spcAft>
                        <a:defRPr>
                          <a:solidFill>
                            <a:schemeClr val="tx1"/>
                          </a:solidFill>
                          <a:latin typeface="Arial"/>
                          <a:ea charset="-122" typeface="华文细黑"/>
                          <a:cs charset="-122" typeface="华文细黑"/>
                        </a:defRPr>
                      </a:lvl8pPr>
                      <a:lvl9pPr eaLnBrk="0" fontAlgn="base" hangingPunct="0" indent="-228600" marL="3886200">
                        <a:spcBef>
                          <a:spcPct val="20000"/>
                        </a:spcBef>
                        <a:spcAft>
                          <a:spcPct val="0"/>
                        </a:spcAft>
                        <a:defRPr>
                          <a:solidFill>
                            <a:schemeClr val="tx1"/>
                          </a:solidFill>
                          <a:latin typeface="Arial"/>
                          <a:ea charset="-122" typeface="华文细黑"/>
                          <a:cs charset="-122" typeface="华文细黑"/>
                        </a:defRPr>
                      </a:lvl9pPr>
                    </a:lstStyle>
                    <a:p>
                      <a:pPr algn="ctr" defTabSz="914400" eaLnBrk="1" fontAlgn="ctr" hangingPunct="1" indent="0" latinLnBrk="0" lvl="0" marL="0" marR="0" rtl="0">
                        <a:lnSpc>
                          <a:spcPct val="100000"/>
                        </a:lnSpc>
                        <a:spcBef>
                          <a:spcPct val="0"/>
                        </a:spcBef>
                        <a:spcAft>
                          <a:spcPct val="0"/>
                        </a:spcAft>
                        <a:buClrTx/>
                        <a:buSzTx/>
                        <a:buFontTx/>
                        <a:buNone/>
                      </a:pPr>
                      <a:r>
                        <a:rPr altLang="en-US" b="0" baseline="0" cap="none" i="0" kumimoji="0" lang="zh-CN" normalizeH="0" strike="noStrike" sz="1400" u="none">
                          <a:ln>
                            <a:noFill/>
                          </a:ln>
                          <a:solidFill>
                            <a:schemeClr val="bg1"/>
                          </a:solidFill>
                          <a:effectLst/>
                          <a:latin charset="-122" typeface="Microsoft YaHei"/>
                          <a:ea charset="-122" typeface="Microsoft YaHei"/>
                          <a:cs charset="-122" typeface="Microsoft YaHei"/>
                        </a:rPr>
                        <a:t>江阴地区</a:t>
                      </a:r>
                    </a:p>
                  </a:txBody>
                  <a:tcPr anchor="ctr" horzOverflow="overflow" marB="0" marL="9183" marR="9183" marT="9183">
                    <a:lnL algn="ctr" cap="flat" cmpd="sng" w="6350">
                      <a:solidFill>
                        <a:srgbClr val="000000"/>
                      </a:solidFill>
                      <a:prstDash val="solid"/>
                      <a:round/>
                      <a:headEnd len="med" type="none" w="med"/>
                      <a:tailEnd len="med" type="none" w="med"/>
                    </a:lnL>
                    <a:lnR algn="ctr" cap="flat" cmpd="sng" w="6350">
                      <a:solidFill>
                        <a:srgbClr val="000000"/>
                      </a:solidFill>
                      <a:prstDash val="solid"/>
                      <a:round/>
                      <a:headEnd len="med" type="none" w="med"/>
                      <a:tailEnd len="med" type="none" w="med"/>
                    </a:lnR>
                    <a:lnT algn="ctr" cap="flat" cmpd="sng" w="6350">
                      <a:solidFill>
                        <a:srgbClr val="000000"/>
                      </a:solidFill>
                      <a:prstDash val="solid"/>
                      <a:round/>
                      <a:headEnd len="med" type="none" w="med"/>
                      <a:tailEnd len="med" type="none" w="med"/>
                    </a:lnT>
                    <a:lnB algn="ctr" cap="flat" cmpd="sng" w="6350">
                      <a:solidFill>
                        <a:srgbClr val="000000"/>
                      </a:solidFill>
                      <a:prstDash val="solid"/>
                      <a:round/>
                      <a:headEnd len="med" type="none" w="med"/>
                      <a:tailEnd len="med" type="none" w="med"/>
                    </a:lnB>
                    <a:lnTlToBr>
                      <a:noFill/>
                    </a:lnTlToBr>
                    <a:lnBlToTr>
                      <a:noFill/>
                    </a:lnBlToTr>
                    <a:solidFill>
                      <a:srgbClr val="394454"/>
                    </a:solidFill>
                  </a:tcPr>
                </a:tc>
                <a:tc>
                  <a:txBody>
                    <a:bodyPr vert="horz" wrap="square"/>
                    <a:lstStyle>
                      <a:lvl1pPr>
                        <a:spcBef>
                          <a:spcPct val="20000"/>
                        </a:spcBef>
                        <a:buClr>
                          <a:schemeClr val="accent1"/>
                        </a:buClr>
                        <a:buFont charset="2" typeface="Wingdings"/>
                        <a:defRPr>
                          <a:solidFill>
                            <a:schemeClr val="tx1"/>
                          </a:solidFill>
                          <a:latin typeface="Arial"/>
                          <a:ea charset="-122" typeface="华文细黑"/>
                          <a:cs charset="-122" typeface="华文细黑"/>
                        </a:defRPr>
                      </a:lvl1pPr>
                      <a:lvl2pPr indent="-285750" marL="742950">
                        <a:spcBef>
                          <a:spcPct val="20000"/>
                        </a:spcBef>
                        <a:buClr>
                          <a:schemeClr val="accent1"/>
                        </a:buClr>
                        <a:buFont charset="2" typeface="Wingdings"/>
                        <a:defRPr sz="2400">
                          <a:solidFill>
                            <a:schemeClr val="tx1"/>
                          </a:solidFill>
                          <a:latin typeface="Arial"/>
                          <a:ea charset="-122" typeface="华文细黑"/>
                          <a:cs charset="-122" typeface="华文细黑"/>
                        </a:defRPr>
                      </a:lvl2pPr>
                      <a:lvl3pPr indent="-228600" marL="1143000">
                        <a:spcBef>
                          <a:spcPct val="20000"/>
                        </a:spcBef>
                        <a:buClr>
                          <a:schemeClr val="accent2"/>
                        </a:buClr>
                        <a:buFont charset="2" typeface="Wingdings"/>
                        <a:defRPr sz="1400">
                          <a:solidFill>
                            <a:schemeClr val="tx1"/>
                          </a:solidFill>
                          <a:latin typeface="Arial"/>
                          <a:ea charset="-122" typeface="华文细黑"/>
                          <a:cs charset="-122" typeface="华文细黑"/>
                        </a:defRPr>
                      </a:lvl3pPr>
                      <a:lvl4pPr indent="-228600" marL="1600200">
                        <a:spcBef>
                          <a:spcPct val="20000"/>
                        </a:spcBef>
                        <a:buClr>
                          <a:schemeClr val="hlink"/>
                        </a:buClr>
                        <a:buFont charset="2" typeface="Wingdings"/>
                        <a:defRPr sz="1200">
                          <a:solidFill>
                            <a:schemeClr val="tx1"/>
                          </a:solidFill>
                          <a:latin typeface="Arial"/>
                          <a:ea charset="-122" typeface="华文细黑"/>
                          <a:cs charset="-122" typeface="华文细黑"/>
                        </a:defRPr>
                      </a:lvl4pPr>
                      <a:lvl5pPr indent="-228600" marL="2057400">
                        <a:spcBef>
                          <a:spcPct val="20000"/>
                        </a:spcBef>
                        <a:defRPr>
                          <a:solidFill>
                            <a:schemeClr val="tx1"/>
                          </a:solidFill>
                          <a:latin typeface="Arial"/>
                          <a:ea charset="-122" typeface="华文细黑"/>
                          <a:cs charset="-122" typeface="华文细黑"/>
                        </a:defRPr>
                      </a:lvl5pPr>
                      <a:lvl6pPr eaLnBrk="0" fontAlgn="base" hangingPunct="0" indent="-228600" marL="2514600">
                        <a:spcBef>
                          <a:spcPct val="20000"/>
                        </a:spcBef>
                        <a:spcAft>
                          <a:spcPct val="0"/>
                        </a:spcAft>
                        <a:defRPr>
                          <a:solidFill>
                            <a:schemeClr val="tx1"/>
                          </a:solidFill>
                          <a:latin typeface="Arial"/>
                          <a:ea charset="-122" typeface="华文细黑"/>
                          <a:cs charset="-122" typeface="华文细黑"/>
                        </a:defRPr>
                      </a:lvl6pPr>
                      <a:lvl7pPr eaLnBrk="0" fontAlgn="base" hangingPunct="0" indent="-228600" marL="2971800">
                        <a:spcBef>
                          <a:spcPct val="20000"/>
                        </a:spcBef>
                        <a:spcAft>
                          <a:spcPct val="0"/>
                        </a:spcAft>
                        <a:defRPr>
                          <a:solidFill>
                            <a:schemeClr val="tx1"/>
                          </a:solidFill>
                          <a:latin typeface="Arial"/>
                          <a:ea charset="-122" typeface="华文细黑"/>
                          <a:cs charset="-122" typeface="华文细黑"/>
                        </a:defRPr>
                      </a:lvl7pPr>
                      <a:lvl8pPr eaLnBrk="0" fontAlgn="base" hangingPunct="0" indent="-228600" marL="3429000">
                        <a:spcBef>
                          <a:spcPct val="20000"/>
                        </a:spcBef>
                        <a:spcAft>
                          <a:spcPct val="0"/>
                        </a:spcAft>
                        <a:defRPr>
                          <a:solidFill>
                            <a:schemeClr val="tx1"/>
                          </a:solidFill>
                          <a:latin typeface="Arial"/>
                          <a:ea charset="-122" typeface="华文细黑"/>
                          <a:cs charset="-122" typeface="华文细黑"/>
                        </a:defRPr>
                      </a:lvl8pPr>
                      <a:lvl9pPr eaLnBrk="0" fontAlgn="base" hangingPunct="0" indent="-228600" marL="3886200">
                        <a:spcBef>
                          <a:spcPct val="20000"/>
                        </a:spcBef>
                        <a:spcAft>
                          <a:spcPct val="0"/>
                        </a:spcAft>
                        <a:defRPr>
                          <a:solidFill>
                            <a:schemeClr val="tx1"/>
                          </a:solidFill>
                          <a:latin typeface="Arial"/>
                          <a:ea charset="-122" typeface="华文细黑"/>
                          <a:cs charset="-122" typeface="华文细黑"/>
                        </a:defRPr>
                      </a:lvl9pPr>
                    </a:lstStyle>
                    <a:p>
                      <a:pPr algn="ctr" defTabSz="914400" eaLnBrk="1" fontAlgn="ctr" hangingPunct="1" indent="0" latinLnBrk="0" lvl="0" marL="0" marR="0" rtl="0">
                        <a:lnSpc>
                          <a:spcPct val="100000"/>
                        </a:lnSpc>
                        <a:spcBef>
                          <a:spcPct val="0"/>
                        </a:spcBef>
                        <a:spcAft>
                          <a:spcPct val="0"/>
                        </a:spcAft>
                        <a:buClrTx/>
                        <a:buSzTx/>
                        <a:buFontTx/>
                        <a:buNone/>
                      </a:pPr>
                      <a:r>
                        <a:rPr altLang="zh-CN" b="0" baseline="0" cap="none" i="0" kumimoji="0" lang="en-US" normalizeH="0" strike="noStrike" sz="1300" u="none">
                          <a:ln>
                            <a:noFill/>
                          </a:ln>
                          <a:solidFill>
                            <a:schemeClr val="tx1">
                              <a:lumMod val="75000"/>
                              <a:lumOff val="25000"/>
                            </a:schemeClr>
                          </a:solidFill>
                          <a:effectLst/>
                          <a:latin charset="-122" typeface="Microsoft YaHei"/>
                          <a:ea charset="-122" typeface="Microsoft YaHei"/>
                          <a:cs charset="-122" typeface="Microsoft YaHei"/>
                        </a:rPr>
                        <a:t>596.8</a:t>
                      </a:r>
                    </a:p>
                  </a:txBody>
                  <a:tcPr anchor="ctr" horzOverflow="overflow" marB="0" marL="9183" marR="9183" marT="9183">
                    <a:lnL algn="ctr" cap="flat" cmpd="sng" w="6350">
                      <a:solidFill>
                        <a:srgbClr val="000000"/>
                      </a:solidFill>
                      <a:prstDash val="solid"/>
                      <a:round/>
                      <a:headEnd len="med" type="none" w="med"/>
                      <a:tailEnd len="med" type="none" w="med"/>
                    </a:lnL>
                    <a:lnR algn="ctr" cap="flat" cmpd="sng" w="6350">
                      <a:solidFill>
                        <a:srgbClr val="000000"/>
                      </a:solidFill>
                      <a:prstDash val="solid"/>
                      <a:round/>
                      <a:headEnd len="med" type="none" w="med"/>
                      <a:tailEnd len="med" type="none" w="med"/>
                    </a:lnR>
                    <a:lnT algn="ctr" cap="flat" cmpd="sng" w="6350">
                      <a:solidFill>
                        <a:srgbClr val="000000"/>
                      </a:solidFill>
                      <a:prstDash val="solid"/>
                      <a:round/>
                      <a:headEnd len="med" type="none" w="med"/>
                      <a:tailEnd len="med" type="none" w="med"/>
                    </a:lnT>
                    <a:lnB algn="ctr" cap="flat" cmpd="sng" w="6350">
                      <a:solidFill>
                        <a:srgbClr val="000000"/>
                      </a:solidFill>
                      <a:prstDash val="solid"/>
                      <a:round/>
                      <a:headEnd len="med" type="none" w="med"/>
                      <a:tailEnd len="med" type="none" w="med"/>
                    </a:lnB>
                    <a:lnTlToBr>
                      <a:noFill/>
                    </a:lnTlToBr>
                    <a:lnBlToTr>
                      <a:noFill/>
                    </a:lnBlToTr>
                    <a:noFill/>
                  </a:tcPr>
                </a:tc>
                <a:tc>
                  <a:txBody>
                    <a:bodyPr vert="horz" wrap="square"/>
                    <a:lstStyle>
                      <a:lvl1pPr>
                        <a:spcBef>
                          <a:spcPct val="20000"/>
                        </a:spcBef>
                        <a:buClr>
                          <a:schemeClr val="accent1"/>
                        </a:buClr>
                        <a:buFont charset="2" typeface="Wingdings"/>
                        <a:defRPr>
                          <a:solidFill>
                            <a:schemeClr val="tx1"/>
                          </a:solidFill>
                          <a:latin typeface="Arial"/>
                          <a:ea charset="-122" typeface="华文细黑"/>
                          <a:cs charset="-122" typeface="华文细黑"/>
                        </a:defRPr>
                      </a:lvl1pPr>
                      <a:lvl2pPr indent="-285750" marL="742950">
                        <a:spcBef>
                          <a:spcPct val="20000"/>
                        </a:spcBef>
                        <a:buClr>
                          <a:schemeClr val="accent1"/>
                        </a:buClr>
                        <a:buFont charset="2" typeface="Wingdings"/>
                        <a:defRPr sz="2400">
                          <a:solidFill>
                            <a:schemeClr val="tx1"/>
                          </a:solidFill>
                          <a:latin typeface="Arial"/>
                          <a:ea charset="-122" typeface="华文细黑"/>
                          <a:cs charset="-122" typeface="华文细黑"/>
                        </a:defRPr>
                      </a:lvl2pPr>
                      <a:lvl3pPr indent="-228600" marL="1143000">
                        <a:spcBef>
                          <a:spcPct val="20000"/>
                        </a:spcBef>
                        <a:buClr>
                          <a:schemeClr val="accent2"/>
                        </a:buClr>
                        <a:buFont charset="2" typeface="Wingdings"/>
                        <a:defRPr sz="1400">
                          <a:solidFill>
                            <a:schemeClr val="tx1"/>
                          </a:solidFill>
                          <a:latin typeface="Arial"/>
                          <a:ea charset="-122" typeface="华文细黑"/>
                          <a:cs charset="-122" typeface="华文细黑"/>
                        </a:defRPr>
                      </a:lvl3pPr>
                      <a:lvl4pPr indent="-228600" marL="1600200">
                        <a:spcBef>
                          <a:spcPct val="20000"/>
                        </a:spcBef>
                        <a:buClr>
                          <a:schemeClr val="hlink"/>
                        </a:buClr>
                        <a:buFont charset="2" typeface="Wingdings"/>
                        <a:defRPr sz="1200">
                          <a:solidFill>
                            <a:schemeClr val="tx1"/>
                          </a:solidFill>
                          <a:latin typeface="Arial"/>
                          <a:ea charset="-122" typeface="华文细黑"/>
                          <a:cs charset="-122" typeface="华文细黑"/>
                        </a:defRPr>
                      </a:lvl4pPr>
                      <a:lvl5pPr indent="-228600" marL="2057400">
                        <a:spcBef>
                          <a:spcPct val="20000"/>
                        </a:spcBef>
                        <a:defRPr>
                          <a:solidFill>
                            <a:schemeClr val="tx1"/>
                          </a:solidFill>
                          <a:latin typeface="Arial"/>
                          <a:ea charset="-122" typeface="华文细黑"/>
                          <a:cs charset="-122" typeface="华文细黑"/>
                        </a:defRPr>
                      </a:lvl5pPr>
                      <a:lvl6pPr eaLnBrk="0" fontAlgn="base" hangingPunct="0" indent="-228600" marL="2514600">
                        <a:spcBef>
                          <a:spcPct val="20000"/>
                        </a:spcBef>
                        <a:spcAft>
                          <a:spcPct val="0"/>
                        </a:spcAft>
                        <a:defRPr>
                          <a:solidFill>
                            <a:schemeClr val="tx1"/>
                          </a:solidFill>
                          <a:latin typeface="Arial"/>
                          <a:ea charset="-122" typeface="华文细黑"/>
                          <a:cs charset="-122" typeface="华文细黑"/>
                        </a:defRPr>
                      </a:lvl6pPr>
                      <a:lvl7pPr eaLnBrk="0" fontAlgn="base" hangingPunct="0" indent="-228600" marL="2971800">
                        <a:spcBef>
                          <a:spcPct val="20000"/>
                        </a:spcBef>
                        <a:spcAft>
                          <a:spcPct val="0"/>
                        </a:spcAft>
                        <a:defRPr>
                          <a:solidFill>
                            <a:schemeClr val="tx1"/>
                          </a:solidFill>
                          <a:latin typeface="Arial"/>
                          <a:ea charset="-122" typeface="华文细黑"/>
                          <a:cs charset="-122" typeface="华文细黑"/>
                        </a:defRPr>
                      </a:lvl7pPr>
                      <a:lvl8pPr eaLnBrk="0" fontAlgn="base" hangingPunct="0" indent="-228600" marL="3429000">
                        <a:spcBef>
                          <a:spcPct val="20000"/>
                        </a:spcBef>
                        <a:spcAft>
                          <a:spcPct val="0"/>
                        </a:spcAft>
                        <a:defRPr>
                          <a:solidFill>
                            <a:schemeClr val="tx1"/>
                          </a:solidFill>
                          <a:latin typeface="Arial"/>
                          <a:ea charset="-122" typeface="华文细黑"/>
                          <a:cs charset="-122" typeface="华文细黑"/>
                        </a:defRPr>
                      </a:lvl8pPr>
                      <a:lvl9pPr eaLnBrk="0" fontAlgn="base" hangingPunct="0" indent="-228600" marL="3886200">
                        <a:spcBef>
                          <a:spcPct val="20000"/>
                        </a:spcBef>
                        <a:spcAft>
                          <a:spcPct val="0"/>
                        </a:spcAft>
                        <a:defRPr>
                          <a:solidFill>
                            <a:schemeClr val="tx1"/>
                          </a:solidFill>
                          <a:latin typeface="Arial"/>
                          <a:ea charset="-122" typeface="华文细黑"/>
                          <a:cs charset="-122" typeface="华文细黑"/>
                        </a:defRPr>
                      </a:lvl9pPr>
                    </a:lstStyle>
                    <a:p>
                      <a:pPr algn="ctr" defTabSz="914400" eaLnBrk="1" fontAlgn="ctr" hangingPunct="1" indent="0" latinLnBrk="0" lvl="0" marL="0" marR="0" rtl="0">
                        <a:lnSpc>
                          <a:spcPct val="100000"/>
                        </a:lnSpc>
                        <a:spcBef>
                          <a:spcPct val="0"/>
                        </a:spcBef>
                        <a:spcAft>
                          <a:spcPct val="0"/>
                        </a:spcAft>
                        <a:buClrTx/>
                        <a:buSzTx/>
                        <a:buFontTx/>
                        <a:buNone/>
                      </a:pPr>
                      <a:r>
                        <a:rPr altLang="zh-CN" b="0" baseline="0" cap="none" i="0" kumimoji="0" lang="en-US" normalizeH="0" strike="noStrike" sz="1300" u="none">
                          <a:ln>
                            <a:noFill/>
                          </a:ln>
                          <a:solidFill>
                            <a:schemeClr val="tx1">
                              <a:lumMod val="75000"/>
                              <a:lumOff val="25000"/>
                            </a:schemeClr>
                          </a:solidFill>
                          <a:effectLst/>
                          <a:latin charset="-122" typeface="Microsoft YaHei"/>
                          <a:ea charset="-122" typeface="Microsoft YaHei"/>
                          <a:cs charset="-122" typeface="Microsoft YaHei"/>
                        </a:rPr>
                        <a:t>750</a:t>
                      </a:r>
                    </a:p>
                  </a:txBody>
                  <a:tcPr anchor="ctr" horzOverflow="overflow" marB="0" marL="9183" marR="9183" marT="9183">
                    <a:lnL algn="ctr" cap="flat" cmpd="sng" w="6350">
                      <a:solidFill>
                        <a:srgbClr val="000000"/>
                      </a:solidFill>
                      <a:prstDash val="solid"/>
                      <a:round/>
                      <a:headEnd len="med" type="none" w="med"/>
                      <a:tailEnd len="med" type="none" w="med"/>
                    </a:lnL>
                    <a:lnR algn="ctr" cap="flat" cmpd="sng" w="6350">
                      <a:solidFill>
                        <a:srgbClr val="000000"/>
                      </a:solidFill>
                      <a:prstDash val="solid"/>
                      <a:round/>
                      <a:headEnd len="med" type="none" w="med"/>
                      <a:tailEnd len="med" type="none" w="med"/>
                    </a:lnR>
                    <a:lnT algn="ctr" cap="flat" cmpd="sng" w="6350">
                      <a:solidFill>
                        <a:srgbClr val="000000"/>
                      </a:solidFill>
                      <a:prstDash val="solid"/>
                      <a:round/>
                      <a:headEnd len="med" type="none" w="med"/>
                      <a:tailEnd len="med" type="none" w="med"/>
                    </a:lnT>
                    <a:lnB algn="ctr" cap="flat" cmpd="sng" w="6350">
                      <a:solidFill>
                        <a:srgbClr val="000000"/>
                      </a:solidFill>
                      <a:prstDash val="solid"/>
                      <a:round/>
                      <a:headEnd len="med" type="none" w="med"/>
                      <a:tailEnd len="med" type="none" w="med"/>
                    </a:lnB>
                    <a:lnTlToBr>
                      <a:noFill/>
                    </a:lnTlToBr>
                    <a:lnBlToTr>
                      <a:noFill/>
                    </a:lnBlToTr>
                    <a:noFill/>
                  </a:tcPr>
                </a:tc>
                <a:tc>
                  <a:txBody>
                    <a:bodyPr vert="horz" wrap="square"/>
                    <a:lstStyle>
                      <a:lvl1pPr>
                        <a:spcBef>
                          <a:spcPct val="20000"/>
                        </a:spcBef>
                        <a:buClr>
                          <a:schemeClr val="accent1"/>
                        </a:buClr>
                        <a:buFont charset="2" typeface="Wingdings"/>
                        <a:defRPr>
                          <a:solidFill>
                            <a:schemeClr val="tx1"/>
                          </a:solidFill>
                          <a:latin typeface="Arial"/>
                          <a:ea charset="-122" typeface="华文细黑"/>
                          <a:cs charset="-122" typeface="华文细黑"/>
                        </a:defRPr>
                      </a:lvl1pPr>
                      <a:lvl2pPr indent="-285750" marL="742950">
                        <a:spcBef>
                          <a:spcPct val="20000"/>
                        </a:spcBef>
                        <a:buClr>
                          <a:schemeClr val="accent1"/>
                        </a:buClr>
                        <a:buFont charset="2" typeface="Wingdings"/>
                        <a:defRPr sz="2400">
                          <a:solidFill>
                            <a:schemeClr val="tx1"/>
                          </a:solidFill>
                          <a:latin typeface="Arial"/>
                          <a:ea charset="-122" typeface="华文细黑"/>
                          <a:cs charset="-122" typeface="华文细黑"/>
                        </a:defRPr>
                      </a:lvl2pPr>
                      <a:lvl3pPr indent="-228600" marL="1143000">
                        <a:spcBef>
                          <a:spcPct val="20000"/>
                        </a:spcBef>
                        <a:buClr>
                          <a:schemeClr val="accent2"/>
                        </a:buClr>
                        <a:buFont charset="2" typeface="Wingdings"/>
                        <a:defRPr sz="1400">
                          <a:solidFill>
                            <a:schemeClr val="tx1"/>
                          </a:solidFill>
                          <a:latin typeface="Arial"/>
                          <a:ea charset="-122" typeface="华文细黑"/>
                          <a:cs charset="-122" typeface="华文细黑"/>
                        </a:defRPr>
                      </a:lvl3pPr>
                      <a:lvl4pPr indent="-228600" marL="1600200">
                        <a:spcBef>
                          <a:spcPct val="20000"/>
                        </a:spcBef>
                        <a:buClr>
                          <a:schemeClr val="hlink"/>
                        </a:buClr>
                        <a:buFont charset="2" typeface="Wingdings"/>
                        <a:defRPr sz="1200">
                          <a:solidFill>
                            <a:schemeClr val="tx1"/>
                          </a:solidFill>
                          <a:latin typeface="Arial"/>
                          <a:ea charset="-122" typeface="华文细黑"/>
                          <a:cs charset="-122" typeface="华文细黑"/>
                        </a:defRPr>
                      </a:lvl4pPr>
                      <a:lvl5pPr indent="-228600" marL="2057400">
                        <a:spcBef>
                          <a:spcPct val="20000"/>
                        </a:spcBef>
                        <a:defRPr>
                          <a:solidFill>
                            <a:schemeClr val="tx1"/>
                          </a:solidFill>
                          <a:latin typeface="Arial"/>
                          <a:ea charset="-122" typeface="华文细黑"/>
                          <a:cs charset="-122" typeface="华文细黑"/>
                        </a:defRPr>
                      </a:lvl5pPr>
                      <a:lvl6pPr eaLnBrk="0" fontAlgn="base" hangingPunct="0" indent="-228600" marL="2514600">
                        <a:spcBef>
                          <a:spcPct val="20000"/>
                        </a:spcBef>
                        <a:spcAft>
                          <a:spcPct val="0"/>
                        </a:spcAft>
                        <a:defRPr>
                          <a:solidFill>
                            <a:schemeClr val="tx1"/>
                          </a:solidFill>
                          <a:latin typeface="Arial"/>
                          <a:ea charset="-122" typeface="华文细黑"/>
                          <a:cs charset="-122" typeface="华文细黑"/>
                        </a:defRPr>
                      </a:lvl6pPr>
                      <a:lvl7pPr eaLnBrk="0" fontAlgn="base" hangingPunct="0" indent="-228600" marL="2971800">
                        <a:spcBef>
                          <a:spcPct val="20000"/>
                        </a:spcBef>
                        <a:spcAft>
                          <a:spcPct val="0"/>
                        </a:spcAft>
                        <a:defRPr>
                          <a:solidFill>
                            <a:schemeClr val="tx1"/>
                          </a:solidFill>
                          <a:latin typeface="Arial"/>
                          <a:ea charset="-122" typeface="华文细黑"/>
                          <a:cs charset="-122" typeface="华文细黑"/>
                        </a:defRPr>
                      </a:lvl7pPr>
                      <a:lvl8pPr eaLnBrk="0" fontAlgn="base" hangingPunct="0" indent="-228600" marL="3429000">
                        <a:spcBef>
                          <a:spcPct val="20000"/>
                        </a:spcBef>
                        <a:spcAft>
                          <a:spcPct val="0"/>
                        </a:spcAft>
                        <a:defRPr>
                          <a:solidFill>
                            <a:schemeClr val="tx1"/>
                          </a:solidFill>
                          <a:latin typeface="Arial"/>
                          <a:ea charset="-122" typeface="华文细黑"/>
                          <a:cs charset="-122" typeface="华文细黑"/>
                        </a:defRPr>
                      </a:lvl8pPr>
                      <a:lvl9pPr eaLnBrk="0" fontAlgn="base" hangingPunct="0" indent="-228600" marL="3886200">
                        <a:spcBef>
                          <a:spcPct val="20000"/>
                        </a:spcBef>
                        <a:spcAft>
                          <a:spcPct val="0"/>
                        </a:spcAft>
                        <a:defRPr>
                          <a:solidFill>
                            <a:schemeClr val="tx1"/>
                          </a:solidFill>
                          <a:latin typeface="Arial"/>
                          <a:ea charset="-122" typeface="华文细黑"/>
                          <a:cs charset="-122" typeface="华文细黑"/>
                        </a:defRPr>
                      </a:lvl9pPr>
                    </a:lstStyle>
                    <a:p>
                      <a:pPr algn="ctr" defTabSz="914400" eaLnBrk="1" fontAlgn="ctr" hangingPunct="1" indent="0" latinLnBrk="0" lvl="0" marL="0" marR="0" rtl="0">
                        <a:lnSpc>
                          <a:spcPct val="100000"/>
                        </a:lnSpc>
                        <a:spcBef>
                          <a:spcPct val="0"/>
                        </a:spcBef>
                        <a:spcAft>
                          <a:spcPct val="0"/>
                        </a:spcAft>
                        <a:buClrTx/>
                        <a:buSzTx/>
                        <a:buFontTx/>
                        <a:buNone/>
                      </a:pPr>
                      <a:r>
                        <a:rPr altLang="zh-CN" b="0" baseline="0" cap="none" i="0" kumimoji="0" lang="en-US" normalizeH="0" strike="noStrike" sz="1300" u="none">
                          <a:ln>
                            <a:noFill/>
                          </a:ln>
                          <a:solidFill>
                            <a:schemeClr val="tx1">
                              <a:lumMod val="75000"/>
                              <a:lumOff val="25000"/>
                            </a:schemeClr>
                          </a:solidFill>
                          <a:effectLst/>
                          <a:latin charset="-122" typeface="Microsoft YaHei"/>
                          <a:ea charset="-122" typeface="Microsoft YaHei"/>
                          <a:cs charset="-122" typeface="Microsoft YaHei"/>
                        </a:rPr>
                        <a:t>125.67%</a:t>
                      </a:r>
                    </a:p>
                  </a:txBody>
                  <a:tcPr anchor="ctr" horzOverflow="overflow" marB="0" marL="9183" marR="9183" marT="9183">
                    <a:lnL algn="ctr" cap="flat" cmpd="sng" w="6350">
                      <a:solidFill>
                        <a:srgbClr val="000000"/>
                      </a:solidFill>
                      <a:prstDash val="solid"/>
                      <a:round/>
                      <a:headEnd len="med" type="none" w="med"/>
                      <a:tailEnd len="med" type="none" w="med"/>
                    </a:lnL>
                    <a:lnR algn="ctr" cap="flat" cmpd="sng" w="6350">
                      <a:solidFill>
                        <a:srgbClr val="000000"/>
                      </a:solidFill>
                      <a:prstDash val="solid"/>
                      <a:round/>
                      <a:headEnd len="med" type="none" w="med"/>
                      <a:tailEnd len="med" type="none" w="med"/>
                    </a:lnR>
                    <a:lnT algn="ctr" cap="flat" cmpd="sng" w="6350">
                      <a:solidFill>
                        <a:srgbClr val="000000"/>
                      </a:solidFill>
                      <a:prstDash val="solid"/>
                      <a:round/>
                      <a:headEnd len="med" type="none" w="med"/>
                      <a:tailEnd len="med" type="none" w="med"/>
                    </a:lnT>
                    <a:lnB algn="ctr" cap="flat" cmpd="sng" w="6350">
                      <a:solidFill>
                        <a:srgbClr val="000000"/>
                      </a:solidFill>
                      <a:prstDash val="solid"/>
                      <a:round/>
                      <a:headEnd len="med" type="none" w="med"/>
                      <a:tailEnd len="med" type="none" w="med"/>
                    </a:lnB>
                    <a:lnTlToBr>
                      <a:noFill/>
                    </a:lnTlToBr>
                    <a:lnBlToTr>
                      <a:noFill/>
                    </a:lnBlToTr>
                    <a:noFill/>
                  </a:tcPr>
                </a:tc>
                <a:tc>
                  <a:txBody>
                    <a:bodyPr vert="horz" wrap="square"/>
                    <a:lstStyle>
                      <a:lvl1pPr>
                        <a:spcBef>
                          <a:spcPct val="20000"/>
                        </a:spcBef>
                        <a:buClr>
                          <a:schemeClr val="accent1"/>
                        </a:buClr>
                        <a:buFont charset="2" typeface="Wingdings"/>
                        <a:defRPr>
                          <a:solidFill>
                            <a:schemeClr val="tx1"/>
                          </a:solidFill>
                          <a:latin typeface="Arial"/>
                          <a:ea charset="-122" typeface="华文细黑"/>
                          <a:cs charset="-122" typeface="华文细黑"/>
                        </a:defRPr>
                      </a:lvl1pPr>
                      <a:lvl2pPr indent="-285750" marL="742950">
                        <a:spcBef>
                          <a:spcPct val="20000"/>
                        </a:spcBef>
                        <a:buClr>
                          <a:schemeClr val="accent1"/>
                        </a:buClr>
                        <a:buFont charset="2" typeface="Wingdings"/>
                        <a:defRPr sz="2400">
                          <a:solidFill>
                            <a:schemeClr val="tx1"/>
                          </a:solidFill>
                          <a:latin typeface="Arial"/>
                          <a:ea charset="-122" typeface="华文细黑"/>
                          <a:cs charset="-122" typeface="华文细黑"/>
                        </a:defRPr>
                      </a:lvl2pPr>
                      <a:lvl3pPr indent="-228600" marL="1143000">
                        <a:spcBef>
                          <a:spcPct val="20000"/>
                        </a:spcBef>
                        <a:buClr>
                          <a:schemeClr val="accent2"/>
                        </a:buClr>
                        <a:buFont charset="2" typeface="Wingdings"/>
                        <a:defRPr sz="1400">
                          <a:solidFill>
                            <a:schemeClr val="tx1"/>
                          </a:solidFill>
                          <a:latin typeface="Arial"/>
                          <a:ea charset="-122" typeface="华文细黑"/>
                          <a:cs charset="-122" typeface="华文细黑"/>
                        </a:defRPr>
                      </a:lvl3pPr>
                      <a:lvl4pPr indent="-228600" marL="1600200">
                        <a:spcBef>
                          <a:spcPct val="20000"/>
                        </a:spcBef>
                        <a:buClr>
                          <a:schemeClr val="hlink"/>
                        </a:buClr>
                        <a:buFont charset="2" typeface="Wingdings"/>
                        <a:defRPr sz="1200">
                          <a:solidFill>
                            <a:schemeClr val="tx1"/>
                          </a:solidFill>
                          <a:latin typeface="Arial"/>
                          <a:ea charset="-122" typeface="华文细黑"/>
                          <a:cs charset="-122" typeface="华文细黑"/>
                        </a:defRPr>
                      </a:lvl4pPr>
                      <a:lvl5pPr indent="-228600" marL="2057400">
                        <a:spcBef>
                          <a:spcPct val="20000"/>
                        </a:spcBef>
                        <a:defRPr>
                          <a:solidFill>
                            <a:schemeClr val="tx1"/>
                          </a:solidFill>
                          <a:latin typeface="Arial"/>
                          <a:ea charset="-122" typeface="华文细黑"/>
                          <a:cs charset="-122" typeface="华文细黑"/>
                        </a:defRPr>
                      </a:lvl5pPr>
                      <a:lvl6pPr eaLnBrk="0" fontAlgn="base" hangingPunct="0" indent="-228600" marL="2514600">
                        <a:spcBef>
                          <a:spcPct val="20000"/>
                        </a:spcBef>
                        <a:spcAft>
                          <a:spcPct val="0"/>
                        </a:spcAft>
                        <a:defRPr>
                          <a:solidFill>
                            <a:schemeClr val="tx1"/>
                          </a:solidFill>
                          <a:latin typeface="Arial"/>
                          <a:ea charset="-122" typeface="华文细黑"/>
                          <a:cs charset="-122" typeface="华文细黑"/>
                        </a:defRPr>
                      </a:lvl6pPr>
                      <a:lvl7pPr eaLnBrk="0" fontAlgn="base" hangingPunct="0" indent="-228600" marL="2971800">
                        <a:spcBef>
                          <a:spcPct val="20000"/>
                        </a:spcBef>
                        <a:spcAft>
                          <a:spcPct val="0"/>
                        </a:spcAft>
                        <a:defRPr>
                          <a:solidFill>
                            <a:schemeClr val="tx1"/>
                          </a:solidFill>
                          <a:latin typeface="Arial"/>
                          <a:ea charset="-122" typeface="华文细黑"/>
                          <a:cs charset="-122" typeface="华文细黑"/>
                        </a:defRPr>
                      </a:lvl7pPr>
                      <a:lvl8pPr eaLnBrk="0" fontAlgn="base" hangingPunct="0" indent="-228600" marL="3429000">
                        <a:spcBef>
                          <a:spcPct val="20000"/>
                        </a:spcBef>
                        <a:spcAft>
                          <a:spcPct val="0"/>
                        </a:spcAft>
                        <a:defRPr>
                          <a:solidFill>
                            <a:schemeClr val="tx1"/>
                          </a:solidFill>
                          <a:latin typeface="Arial"/>
                          <a:ea charset="-122" typeface="华文细黑"/>
                          <a:cs charset="-122" typeface="华文细黑"/>
                        </a:defRPr>
                      </a:lvl8pPr>
                      <a:lvl9pPr eaLnBrk="0" fontAlgn="base" hangingPunct="0" indent="-228600" marL="3886200">
                        <a:spcBef>
                          <a:spcPct val="20000"/>
                        </a:spcBef>
                        <a:spcAft>
                          <a:spcPct val="0"/>
                        </a:spcAft>
                        <a:defRPr>
                          <a:solidFill>
                            <a:schemeClr val="tx1"/>
                          </a:solidFill>
                          <a:latin typeface="Arial"/>
                          <a:ea charset="-122" typeface="华文细黑"/>
                          <a:cs charset="-122" typeface="华文细黑"/>
                        </a:defRPr>
                      </a:lvl9pPr>
                    </a:lstStyle>
                    <a:p>
                      <a:pPr algn="ctr" defTabSz="914400" eaLnBrk="1" fontAlgn="ctr" hangingPunct="1" indent="0" latinLnBrk="0" lvl="0" marL="0" marR="0" rtl="0">
                        <a:lnSpc>
                          <a:spcPct val="100000"/>
                        </a:lnSpc>
                        <a:spcBef>
                          <a:spcPct val="0"/>
                        </a:spcBef>
                        <a:spcAft>
                          <a:spcPct val="0"/>
                        </a:spcAft>
                        <a:buClrTx/>
                        <a:buSzTx/>
                        <a:buFontTx/>
                        <a:buNone/>
                      </a:pPr>
                      <a:r>
                        <a:rPr altLang="zh-CN" b="0" baseline="0" cap="none" i="0" kumimoji="0" lang="en-US" normalizeH="0" strike="noStrike" sz="1300" u="none">
                          <a:ln>
                            <a:noFill/>
                          </a:ln>
                          <a:solidFill>
                            <a:schemeClr val="tx1">
                              <a:lumMod val="75000"/>
                              <a:lumOff val="25000"/>
                            </a:schemeClr>
                          </a:solidFill>
                          <a:effectLst/>
                          <a:latin charset="-122" typeface="Microsoft YaHei"/>
                          <a:ea charset="-122" typeface="Microsoft YaHei"/>
                          <a:cs charset="-122" typeface="Microsoft YaHei"/>
                        </a:rPr>
                        <a:t>1,339.93</a:t>
                      </a:r>
                    </a:p>
                  </a:txBody>
                  <a:tcPr anchor="ctr" horzOverflow="overflow" marB="0" marL="9183" marR="9183" marT="9183">
                    <a:lnL algn="ctr" cap="flat" cmpd="sng" w="6350">
                      <a:solidFill>
                        <a:srgbClr val="000000"/>
                      </a:solidFill>
                      <a:prstDash val="solid"/>
                      <a:round/>
                      <a:headEnd len="med" type="none" w="med"/>
                      <a:tailEnd len="med" type="none" w="med"/>
                    </a:lnL>
                    <a:lnR algn="ctr" cap="flat" cmpd="sng" w="6350">
                      <a:solidFill>
                        <a:srgbClr val="000000"/>
                      </a:solidFill>
                      <a:prstDash val="solid"/>
                      <a:round/>
                      <a:headEnd len="med" type="none" w="med"/>
                      <a:tailEnd len="med" type="none" w="med"/>
                    </a:lnR>
                    <a:lnT algn="ctr" cap="flat" cmpd="sng" w="6350">
                      <a:solidFill>
                        <a:srgbClr val="000000"/>
                      </a:solidFill>
                      <a:prstDash val="solid"/>
                      <a:round/>
                      <a:headEnd len="med" type="none" w="med"/>
                      <a:tailEnd len="med" type="none" w="med"/>
                    </a:lnT>
                    <a:lnB algn="ctr" cap="flat" cmpd="sng" w="6350">
                      <a:solidFill>
                        <a:srgbClr val="000000"/>
                      </a:solidFill>
                      <a:prstDash val="solid"/>
                      <a:round/>
                      <a:headEnd len="med" type="none" w="med"/>
                      <a:tailEnd len="med" type="none" w="med"/>
                    </a:lnB>
                    <a:lnTlToBr>
                      <a:noFill/>
                    </a:lnTlToBr>
                    <a:lnBlToTr>
                      <a:noFill/>
                    </a:lnBlToTr>
                    <a:noFill/>
                  </a:tcPr>
                </a:tc>
                <a:tc>
                  <a:txBody>
                    <a:bodyPr vert="horz" wrap="square"/>
                    <a:lstStyle>
                      <a:lvl1pPr>
                        <a:spcBef>
                          <a:spcPct val="20000"/>
                        </a:spcBef>
                        <a:buClr>
                          <a:schemeClr val="accent1"/>
                        </a:buClr>
                        <a:buFont charset="2" typeface="Wingdings"/>
                        <a:defRPr>
                          <a:solidFill>
                            <a:schemeClr val="tx1"/>
                          </a:solidFill>
                          <a:latin typeface="Arial"/>
                          <a:ea charset="-122" typeface="华文细黑"/>
                          <a:cs charset="-122" typeface="华文细黑"/>
                        </a:defRPr>
                      </a:lvl1pPr>
                      <a:lvl2pPr indent="-285750" marL="742950">
                        <a:spcBef>
                          <a:spcPct val="20000"/>
                        </a:spcBef>
                        <a:buClr>
                          <a:schemeClr val="accent1"/>
                        </a:buClr>
                        <a:buFont charset="2" typeface="Wingdings"/>
                        <a:defRPr sz="2400">
                          <a:solidFill>
                            <a:schemeClr val="tx1"/>
                          </a:solidFill>
                          <a:latin typeface="Arial"/>
                          <a:ea charset="-122" typeface="华文细黑"/>
                          <a:cs charset="-122" typeface="华文细黑"/>
                        </a:defRPr>
                      </a:lvl2pPr>
                      <a:lvl3pPr indent="-228600" marL="1143000">
                        <a:spcBef>
                          <a:spcPct val="20000"/>
                        </a:spcBef>
                        <a:buClr>
                          <a:schemeClr val="accent2"/>
                        </a:buClr>
                        <a:buFont charset="2" typeface="Wingdings"/>
                        <a:defRPr sz="1400">
                          <a:solidFill>
                            <a:schemeClr val="tx1"/>
                          </a:solidFill>
                          <a:latin typeface="Arial"/>
                          <a:ea charset="-122" typeface="华文细黑"/>
                          <a:cs charset="-122" typeface="华文细黑"/>
                        </a:defRPr>
                      </a:lvl3pPr>
                      <a:lvl4pPr indent="-228600" marL="1600200">
                        <a:spcBef>
                          <a:spcPct val="20000"/>
                        </a:spcBef>
                        <a:buClr>
                          <a:schemeClr val="hlink"/>
                        </a:buClr>
                        <a:buFont charset="2" typeface="Wingdings"/>
                        <a:defRPr sz="1200">
                          <a:solidFill>
                            <a:schemeClr val="tx1"/>
                          </a:solidFill>
                          <a:latin typeface="Arial"/>
                          <a:ea charset="-122" typeface="华文细黑"/>
                          <a:cs charset="-122" typeface="华文细黑"/>
                        </a:defRPr>
                      </a:lvl4pPr>
                      <a:lvl5pPr indent="-228600" marL="2057400">
                        <a:spcBef>
                          <a:spcPct val="20000"/>
                        </a:spcBef>
                        <a:defRPr>
                          <a:solidFill>
                            <a:schemeClr val="tx1"/>
                          </a:solidFill>
                          <a:latin typeface="Arial"/>
                          <a:ea charset="-122" typeface="华文细黑"/>
                          <a:cs charset="-122" typeface="华文细黑"/>
                        </a:defRPr>
                      </a:lvl5pPr>
                      <a:lvl6pPr eaLnBrk="0" fontAlgn="base" hangingPunct="0" indent="-228600" marL="2514600">
                        <a:spcBef>
                          <a:spcPct val="20000"/>
                        </a:spcBef>
                        <a:spcAft>
                          <a:spcPct val="0"/>
                        </a:spcAft>
                        <a:defRPr>
                          <a:solidFill>
                            <a:schemeClr val="tx1"/>
                          </a:solidFill>
                          <a:latin typeface="Arial"/>
                          <a:ea charset="-122" typeface="华文细黑"/>
                          <a:cs charset="-122" typeface="华文细黑"/>
                        </a:defRPr>
                      </a:lvl6pPr>
                      <a:lvl7pPr eaLnBrk="0" fontAlgn="base" hangingPunct="0" indent="-228600" marL="2971800">
                        <a:spcBef>
                          <a:spcPct val="20000"/>
                        </a:spcBef>
                        <a:spcAft>
                          <a:spcPct val="0"/>
                        </a:spcAft>
                        <a:defRPr>
                          <a:solidFill>
                            <a:schemeClr val="tx1"/>
                          </a:solidFill>
                          <a:latin typeface="Arial"/>
                          <a:ea charset="-122" typeface="华文细黑"/>
                          <a:cs charset="-122" typeface="华文细黑"/>
                        </a:defRPr>
                      </a:lvl7pPr>
                      <a:lvl8pPr eaLnBrk="0" fontAlgn="base" hangingPunct="0" indent="-228600" marL="3429000">
                        <a:spcBef>
                          <a:spcPct val="20000"/>
                        </a:spcBef>
                        <a:spcAft>
                          <a:spcPct val="0"/>
                        </a:spcAft>
                        <a:defRPr>
                          <a:solidFill>
                            <a:schemeClr val="tx1"/>
                          </a:solidFill>
                          <a:latin typeface="Arial"/>
                          <a:ea charset="-122" typeface="华文细黑"/>
                          <a:cs charset="-122" typeface="华文细黑"/>
                        </a:defRPr>
                      </a:lvl8pPr>
                      <a:lvl9pPr eaLnBrk="0" fontAlgn="base" hangingPunct="0" indent="-228600" marL="3886200">
                        <a:spcBef>
                          <a:spcPct val="20000"/>
                        </a:spcBef>
                        <a:spcAft>
                          <a:spcPct val="0"/>
                        </a:spcAft>
                        <a:defRPr>
                          <a:solidFill>
                            <a:schemeClr val="tx1"/>
                          </a:solidFill>
                          <a:latin typeface="Arial"/>
                          <a:ea charset="-122" typeface="华文细黑"/>
                          <a:cs charset="-122" typeface="华文细黑"/>
                        </a:defRPr>
                      </a:lvl9pPr>
                    </a:lstStyle>
                    <a:p>
                      <a:pPr algn="ctr" defTabSz="914400" eaLnBrk="1" fontAlgn="ctr" hangingPunct="1" indent="0" latinLnBrk="0" lvl="0" marL="0" marR="0" rtl="0">
                        <a:lnSpc>
                          <a:spcPct val="100000"/>
                        </a:lnSpc>
                        <a:spcBef>
                          <a:spcPct val="0"/>
                        </a:spcBef>
                        <a:spcAft>
                          <a:spcPct val="0"/>
                        </a:spcAft>
                        <a:buClrTx/>
                        <a:buSzTx/>
                        <a:buFontTx/>
                        <a:buNone/>
                      </a:pPr>
                      <a:r>
                        <a:rPr altLang="zh-CN" b="0" baseline="0" cap="none" i="0" kumimoji="0" lang="en-US" normalizeH="0" strike="noStrike" sz="1300" u="none">
                          <a:ln>
                            <a:noFill/>
                          </a:ln>
                          <a:solidFill>
                            <a:schemeClr val="tx1">
                              <a:lumMod val="75000"/>
                              <a:lumOff val="25000"/>
                            </a:schemeClr>
                          </a:solidFill>
                          <a:effectLst/>
                          <a:latin charset="-122" typeface="Microsoft YaHei"/>
                          <a:ea charset="-122" typeface="Microsoft YaHei"/>
                          <a:cs charset="-122" typeface="Microsoft YaHei"/>
                        </a:rPr>
                        <a:t>1,695.00</a:t>
                      </a:r>
                    </a:p>
                  </a:txBody>
                  <a:tcPr anchor="ctr" horzOverflow="overflow" marB="0" marL="9183" marR="9183" marT="9183">
                    <a:lnL algn="ctr" cap="flat" cmpd="sng" w="6350">
                      <a:solidFill>
                        <a:srgbClr val="000000"/>
                      </a:solidFill>
                      <a:prstDash val="solid"/>
                      <a:round/>
                      <a:headEnd len="med" type="none" w="med"/>
                      <a:tailEnd len="med" type="none" w="med"/>
                    </a:lnL>
                    <a:lnR algn="ctr" cap="flat" cmpd="sng" w="6350">
                      <a:solidFill>
                        <a:srgbClr val="000000"/>
                      </a:solidFill>
                      <a:prstDash val="solid"/>
                      <a:round/>
                      <a:headEnd len="med" type="none" w="med"/>
                      <a:tailEnd len="med" type="none" w="med"/>
                    </a:lnR>
                    <a:lnT algn="ctr" cap="flat" cmpd="sng" w="6350">
                      <a:solidFill>
                        <a:srgbClr val="000000"/>
                      </a:solidFill>
                      <a:prstDash val="solid"/>
                      <a:round/>
                      <a:headEnd len="med" type="none" w="med"/>
                      <a:tailEnd len="med" type="none" w="med"/>
                    </a:lnT>
                    <a:lnB algn="ctr" cap="flat" cmpd="sng" w="6350">
                      <a:solidFill>
                        <a:srgbClr val="000000"/>
                      </a:solidFill>
                      <a:prstDash val="solid"/>
                      <a:round/>
                      <a:headEnd len="med" type="none" w="med"/>
                      <a:tailEnd len="med" type="none" w="med"/>
                    </a:lnB>
                    <a:lnTlToBr>
                      <a:noFill/>
                    </a:lnTlToBr>
                    <a:lnBlToTr>
                      <a:noFill/>
                    </a:lnBlToTr>
                    <a:noFill/>
                  </a:tcPr>
                </a:tc>
                <a:tc>
                  <a:txBody>
                    <a:bodyPr vert="horz" wrap="square"/>
                    <a:lstStyle>
                      <a:lvl1pPr>
                        <a:spcBef>
                          <a:spcPct val="20000"/>
                        </a:spcBef>
                        <a:buClr>
                          <a:schemeClr val="accent1"/>
                        </a:buClr>
                        <a:buFont charset="2" typeface="Wingdings"/>
                        <a:defRPr>
                          <a:solidFill>
                            <a:schemeClr val="tx1"/>
                          </a:solidFill>
                          <a:latin typeface="Arial"/>
                          <a:ea charset="-122" typeface="华文细黑"/>
                          <a:cs charset="-122" typeface="华文细黑"/>
                        </a:defRPr>
                      </a:lvl1pPr>
                      <a:lvl2pPr indent="-285750" marL="742950">
                        <a:spcBef>
                          <a:spcPct val="20000"/>
                        </a:spcBef>
                        <a:buClr>
                          <a:schemeClr val="accent1"/>
                        </a:buClr>
                        <a:buFont charset="2" typeface="Wingdings"/>
                        <a:defRPr sz="2400">
                          <a:solidFill>
                            <a:schemeClr val="tx1"/>
                          </a:solidFill>
                          <a:latin typeface="Arial"/>
                          <a:ea charset="-122" typeface="华文细黑"/>
                          <a:cs charset="-122" typeface="华文细黑"/>
                        </a:defRPr>
                      </a:lvl2pPr>
                      <a:lvl3pPr indent="-228600" marL="1143000">
                        <a:spcBef>
                          <a:spcPct val="20000"/>
                        </a:spcBef>
                        <a:buClr>
                          <a:schemeClr val="accent2"/>
                        </a:buClr>
                        <a:buFont charset="2" typeface="Wingdings"/>
                        <a:defRPr sz="1400">
                          <a:solidFill>
                            <a:schemeClr val="tx1"/>
                          </a:solidFill>
                          <a:latin typeface="Arial"/>
                          <a:ea charset="-122" typeface="华文细黑"/>
                          <a:cs charset="-122" typeface="华文细黑"/>
                        </a:defRPr>
                      </a:lvl3pPr>
                      <a:lvl4pPr indent="-228600" marL="1600200">
                        <a:spcBef>
                          <a:spcPct val="20000"/>
                        </a:spcBef>
                        <a:buClr>
                          <a:schemeClr val="hlink"/>
                        </a:buClr>
                        <a:buFont charset="2" typeface="Wingdings"/>
                        <a:defRPr sz="1200">
                          <a:solidFill>
                            <a:schemeClr val="tx1"/>
                          </a:solidFill>
                          <a:latin typeface="Arial"/>
                          <a:ea charset="-122" typeface="华文细黑"/>
                          <a:cs charset="-122" typeface="华文细黑"/>
                        </a:defRPr>
                      </a:lvl4pPr>
                      <a:lvl5pPr indent="-228600" marL="2057400">
                        <a:spcBef>
                          <a:spcPct val="20000"/>
                        </a:spcBef>
                        <a:defRPr>
                          <a:solidFill>
                            <a:schemeClr val="tx1"/>
                          </a:solidFill>
                          <a:latin typeface="Arial"/>
                          <a:ea charset="-122" typeface="华文细黑"/>
                          <a:cs charset="-122" typeface="华文细黑"/>
                        </a:defRPr>
                      </a:lvl5pPr>
                      <a:lvl6pPr eaLnBrk="0" fontAlgn="base" hangingPunct="0" indent="-228600" marL="2514600">
                        <a:spcBef>
                          <a:spcPct val="20000"/>
                        </a:spcBef>
                        <a:spcAft>
                          <a:spcPct val="0"/>
                        </a:spcAft>
                        <a:defRPr>
                          <a:solidFill>
                            <a:schemeClr val="tx1"/>
                          </a:solidFill>
                          <a:latin typeface="Arial"/>
                          <a:ea charset="-122" typeface="华文细黑"/>
                          <a:cs charset="-122" typeface="华文细黑"/>
                        </a:defRPr>
                      </a:lvl6pPr>
                      <a:lvl7pPr eaLnBrk="0" fontAlgn="base" hangingPunct="0" indent="-228600" marL="2971800">
                        <a:spcBef>
                          <a:spcPct val="20000"/>
                        </a:spcBef>
                        <a:spcAft>
                          <a:spcPct val="0"/>
                        </a:spcAft>
                        <a:defRPr>
                          <a:solidFill>
                            <a:schemeClr val="tx1"/>
                          </a:solidFill>
                          <a:latin typeface="Arial"/>
                          <a:ea charset="-122" typeface="华文细黑"/>
                          <a:cs charset="-122" typeface="华文细黑"/>
                        </a:defRPr>
                      </a:lvl7pPr>
                      <a:lvl8pPr eaLnBrk="0" fontAlgn="base" hangingPunct="0" indent="-228600" marL="3429000">
                        <a:spcBef>
                          <a:spcPct val="20000"/>
                        </a:spcBef>
                        <a:spcAft>
                          <a:spcPct val="0"/>
                        </a:spcAft>
                        <a:defRPr>
                          <a:solidFill>
                            <a:schemeClr val="tx1"/>
                          </a:solidFill>
                          <a:latin typeface="Arial"/>
                          <a:ea charset="-122" typeface="华文细黑"/>
                          <a:cs charset="-122" typeface="华文细黑"/>
                        </a:defRPr>
                      </a:lvl8pPr>
                      <a:lvl9pPr eaLnBrk="0" fontAlgn="base" hangingPunct="0" indent="-228600" marL="3886200">
                        <a:spcBef>
                          <a:spcPct val="20000"/>
                        </a:spcBef>
                        <a:spcAft>
                          <a:spcPct val="0"/>
                        </a:spcAft>
                        <a:defRPr>
                          <a:solidFill>
                            <a:schemeClr val="tx1"/>
                          </a:solidFill>
                          <a:latin typeface="Arial"/>
                          <a:ea charset="-122" typeface="华文细黑"/>
                          <a:cs charset="-122" typeface="华文细黑"/>
                        </a:defRPr>
                      </a:lvl9pPr>
                    </a:lstStyle>
                    <a:p>
                      <a:pPr algn="ctr" defTabSz="914400" eaLnBrk="1" fontAlgn="ctr" hangingPunct="1" indent="0" latinLnBrk="0" lvl="0" marL="0" marR="0" rtl="0">
                        <a:lnSpc>
                          <a:spcPct val="100000"/>
                        </a:lnSpc>
                        <a:spcBef>
                          <a:spcPct val="0"/>
                        </a:spcBef>
                        <a:spcAft>
                          <a:spcPct val="0"/>
                        </a:spcAft>
                        <a:buClrTx/>
                        <a:buSzTx/>
                        <a:buFontTx/>
                        <a:buNone/>
                      </a:pPr>
                      <a:r>
                        <a:rPr altLang="zh-CN" b="0" baseline="0" cap="none" i="0" kumimoji="0" lang="en-US" normalizeH="0" strike="noStrike" sz="1300" u="none">
                          <a:ln>
                            <a:noFill/>
                          </a:ln>
                          <a:solidFill>
                            <a:schemeClr val="tx1">
                              <a:lumMod val="75000"/>
                              <a:lumOff val="25000"/>
                            </a:schemeClr>
                          </a:solidFill>
                          <a:effectLst/>
                          <a:latin charset="-122" typeface="Microsoft YaHei"/>
                          <a:ea charset="-122" typeface="Microsoft YaHei"/>
                          <a:cs charset="-122" typeface="Microsoft YaHei"/>
                        </a:rPr>
                        <a:t>126.50%</a:t>
                      </a:r>
                    </a:p>
                  </a:txBody>
                  <a:tcPr anchor="ctr" horzOverflow="overflow" marB="0" marL="9183" marR="9183" marT="9183">
                    <a:lnL algn="ctr" cap="flat" cmpd="sng" w="6350">
                      <a:solidFill>
                        <a:srgbClr val="000000"/>
                      </a:solidFill>
                      <a:prstDash val="solid"/>
                      <a:round/>
                      <a:headEnd len="med" type="none" w="med"/>
                      <a:tailEnd len="med" type="none" w="med"/>
                    </a:lnL>
                    <a:lnR algn="ctr" cap="flat" cmpd="sng" w="6350">
                      <a:solidFill>
                        <a:srgbClr val="000000"/>
                      </a:solidFill>
                      <a:prstDash val="solid"/>
                      <a:round/>
                      <a:headEnd len="med" type="none" w="med"/>
                      <a:tailEnd len="med" type="none" w="med"/>
                    </a:lnR>
                    <a:lnT algn="ctr" cap="flat" cmpd="sng" w="6350">
                      <a:solidFill>
                        <a:srgbClr val="000000"/>
                      </a:solidFill>
                      <a:prstDash val="solid"/>
                      <a:round/>
                      <a:headEnd len="med" type="none" w="med"/>
                      <a:tailEnd len="med" type="none" w="med"/>
                    </a:lnT>
                    <a:lnB algn="ctr" cap="flat" cmpd="sng" w="6350">
                      <a:solidFill>
                        <a:srgbClr val="000000"/>
                      </a:solidFill>
                      <a:prstDash val="solid"/>
                      <a:round/>
                      <a:headEnd len="med" type="none" w="med"/>
                      <a:tailEnd len="med" type="none" w="med"/>
                    </a:lnB>
                    <a:lnTlToBr>
                      <a:noFill/>
                    </a:lnTlToBr>
                    <a:lnBlToTr>
                      <a:noFill/>
                    </a:lnBlToTr>
                    <a:noFill/>
                  </a:tcPr>
                </a:tc>
                <a:tc>
                  <a:txBody>
                    <a:bodyPr vert="horz" wrap="square"/>
                    <a:lstStyle>
                      <a:lvl1pPr>
                        <a:spcBef>
                          <a:spcPct val="20000"/>
                        </a:spcBef>
                        <a:buClr>
                          <a:schemeClr val="accent1"/>
                        </a:buClr>
                        <a:buFont charset="2" typeface="Wingdings"/>
                        <a:defRPr>
                          <a:solidFill>
                            <a:schemeClr val="tx1"/>
                          </a:solidFill>
                          <a:latin typeface="Arial"/>
                          <a:ea charset="-122" typeface="华文细黑"/>
                          <a:cs charset="-122" typeface="华文细黑"/>
                        </a:defRPr>
                      </a:lvl1pPr>
                      <a:lvl2pPr indent="-285750" marL="742950">
                        <a:spcBef>
                          <a:spcPct val="20000"/>
                        </a:spcBef>
                        <a:buClr>
                          <a:schemeClr val="accent1"/>
                        </a:buClr>
                        <a:buFont charset="2" typeface="Wingdings"/>
                        <a:defRPr sz="2400">
                          <a:solidFill>
                            <a:schemeClr val="tx1"/>
                          </a:solidFill>
                          <a:latin typeface="Arial"/>
                          <a:ea charset="-122" typeface="华文细黑"/>
                          <a:cs charset="-122" typeface="华文细黑"/>
                        </a:defRPr>
                      </a:lvl2pPr>
                      <a:lvl3pPr indent="-228600" marL="1143000">
                        <a:spcBef>
                          <a:spcPct val="20000"/>
                        </a:spcBef>
                        <a:buClr>
                          <a:schemeClr val="accent2"/>
                        </a:buClr>
                        <a:buFont charset="2" typeface="Wingdings"/>
                        <a:defRPr sz="1400">
                          <a:solidFill>
                            <a:schemeClr val="tx1"/>
                          </a:solidFill>
                          <a:latin typeface="Arial"/>
                          <a:ea charset="-122" typeface="华文细黑"/>
                          <a:cs charset="-122" typeface="华文细黑"/>
                        </a:defRPr>
                      </a:lvl3pPr>
                      <a:lvl4pPr indent="-228600" marL="1600200">
                        <a:spcBef>
                          <a:spcPct val="20000"/>
                        </a:spcBef>
                        <a:buClr>
                          <a:schemeClr val="hlink"/>
                        </a:buClr>
                        <a:buFont charset="2" typeface="Wingdings"/>
                        <a:defRPr sz="1200">
                          <a:solidFill>
                            <a:schemeClr val="tx1"/>
                          </a:solidFill>
                          <a:latin typeface="Arial"/>
                          <a:ea charset="-122" typeface="华文细黑"/>
                          <a:cs charset="-122" typeface="华文细黑"/>
                        </a:defRPr>
                      </a:lvl4pPr>
                      <a:lvl5pPr indent="-228600" marL="2057400">
                        <a:spcBef>
                          <a:spcPct val="20000"/>
                        </a:spcBef>
                        <a:defRPr>
                          <a:solidFill>
                            <a:schemeClr val="tx1"/>
                          </a:solidFill>
                          <a:latin typeface="Arial"/>
                          <a:ea charset="-122" typeface="华文细黑"/>
                          <a:cs charset="-122" typeface="华文细黑"/>
                        </a:defRPr>
                      </a:lvl5pPr>
                      <a:lvl6pPr eaLnBrk="0" fontAlgn="base" hangingPunct="0" indent="-228600" marL="2514600">
                        <a:spcBef>
                          <a:spcPct val="20000"/>
                        </a:spcBef>
                        <a:spcAft>
                          <a:spcPct val="0"/>
                        </a:spcAft>
                        <a:defRPr>
                          <a:solidFill>
                            <a:schemeClr val="tx1"/>
                          </a:solidFill>
                          <a:latin typeface="Arial"/>
                          <a:ea charset="-122" typeface="华文细黑"/>
                          <a:cs charset="-122" typeface="华文细黑"/>
                        </a:defRPr>
                      </a:lvl6pPr>
                      <a:lvl7pPr eaLnBrk="0" fontAlgn="base" hangingPunct="0" indent="-228600" marL="2971800">
                        <a:spcBef>
                          <a:spcPct val="20000"/>
                        </a:spcBef>
                        <a:spcAft>
                          <a:spcPct val="0"/>
                        </a:spcAft>
                        <a:defRPr>
                          <a:solidFill>
                            <a:schemeClr val="tx1"/>
                          </a:solidFill>
                          <a:latin typeface="Arial"/>
                          <a:ea charset="-122" typeface="华文细黑"/>
                          <a:cs charset="-122" typeface="华文细黑"/>
                        </a:defRPr>
                      </a:lvl7pPr>
                      <a:lvl8pPr eaLnBrk="0" fontAlgn="base" hangingPunct="0" indent="-228600" marL="3429000">
                        <a:spcBef>
                          <a:spcPct val="20000"/>
                        </a:spcBef>
                        <a:spcAft>
                          <a:spcPct val="0"/>
                        </a:spcAft>
                        <a:defRPr>
                          <a:solidFill>
                            <a:schemeClr val="tx1"/>
                          </a:solidFill>
                          <a:latin typeface="Arial"/>
                          <a:ea charset="-122" typeface="华文细黑"/>
                          <a:cs charset="-122" typeface="华文细黑"/>
                        </a:defRPr>
                      </a:lvl8pPr>
                      <a:lvl9pPr eaLnBrk="0" fontAlgn="base" hangingPunct="0" indent="-228600" marL="3886200">
                        <a:spcBef>
                          <a:spcPct val="20000"/>
                        </a:spcBef>
                        <a:spcAft>
                          <a:spcPct val="0"/>
                        </a:spcAft>
                        <a:defRPr>
                          <a:solidFill>
                            <a:schemeClr val="tx1"/>
                          </a:solidFill>
                          <a:latin typeface="Arial"/>
                          <a:ea charset="-122" typeface="华文细黑"/>
                          <a:cs charset="-122" typeface="华文细黑"/>
                        </a:defRPr>
                      </a:lvl9pPr>
                    </a:lstStyle>
                    <a:p>
                      <a:pPr algn="ctr" defTabSz="914400" eaLnBrk="1" fontAlgn="ctr" hangingPunct="1" indent="0" latinLnBrk="0" lvl="0" marL="0" marR="0" rtl="0">
                        <a:lnSpc>
                          <a:spcPct val="100000"/>
                        </a:lnSpc>
                        <a:spcBef>
                          <a:spcPct val="0"/>
                        </a:spcBef>
                        <a:spcAft>
                          <a:spcPct val="0"/>
                        </a:spcAft>
                        <a:buClrTx/>
                        <a:buSzTx/>
                        <a:buFontTx/>
                        <a:buNone/>
                      </a:pPr>
                      <a:r>
                        <a:rPr altLang="zh-CN" b="0" baseline="0" cap="none" i="0" kumimoji="0" lang="en-US" normalizeH="0" strike="noStrike" sz="1300" u="none">
                          <a:ln>
                            <a:noFill/>
                          </a:ln>
                          <a:solidFill>
                            <a:schemeClr val="tx1">
                              <a:lumMod val="75000"/>
                              <a:lumOff val="25000"/>
                            </a:schemeClr>
                          </a:solidFill>
                          <a:effectLst/>
                          <a:latin charset="-122" typeface="Microsoft YaHei"/>
                          <a:ea charset="-122" typeface="Microsoft YaHei"/>
                          <a:cs charset="-122" typeface="Microsoft YaHei"/>
                        </a:rPr>
                        <a:t>1,172.03</a:t>
                      </a:r>
                    </a:p>
                  </a:txBody>
                  <a:tcPr anchor="ctr" horzOverflow="overflow" marB="0" marL="9183" marR="9183" marT="9183">
                    <a:lnL algn="ctr" cap="flat" cmpd="sng" w="6350">
                      <a:solidFill>
                        <a:srgbClr val="000000"/>
                      </a:solidFill>
                      <a:prstDash val="solid"/>
                      <a:round/>
                      <a:headEnd len="med" type="none" w="med"/>
                      <a:tailEnd len="med" type="none" w="med"/>
                    </a:lnL>
                    <a:lnR algn="ctr" cap="flat" cmpd="sng" w="6350">
                      <a:solidFill>
                        <a:srgbClr val="000000"/>
                      </a:solidFill>
                      <a:prstDash val="solid"/>
                      <a:round/>
                      <a:headEnd len="med" type="none" w="med"/>
                      <a:tailEnd len="med" type="none" w="med"/>
                    </a:lnR>
                    <a:lnT algn="ctr" cap="flat" cmpd="sng" w="6350">
                      <a:solidFill>
                        <a:srgbClr val="000000"/>
                      </a:solidFill>
                      <a:prstDash val="solid"/>
                      <a:round/>
                      <a:headEnd len="med" type="none" w="med"/>
                      <a:tailEnd len="med" type="none" w="med"/>
                    </a:lnT>
                    <a:lnB algn="ctr" cap="flat" cmpd="sng" w="6350">
                      <a:solidFill>
                        <a:srgbClr val="000000"/>
                      </a:solidFill>
                      <a:prstDash val="solid"/>
                      <a:round/>
                      <a:headEnd len="med" type="none" w="med"/>
                      <a:tailEnd len="med" type="none" w="med"/>
                    </a:lnB>
                    <a:lnTlToBr>
                      <a:noFill/>
                    </a:lnTlToBr>
                    <a:lnBlToTr>
                      <a:noFill/>
                    </a:lnBlToTr>
                    <a:noFill/>
                  </a:tcPr>
                </a:tc>
                <a:tc>
                  <a:txBody>
                    <a:bodyPr vert="horz" wrap="square"/>
                    <a:lstStyle>
                      <a:lvl1pPr>
                        <a:spcBef>
                          <a:spcPct val="20000"/>
                        </a:spcBef>
                        <a:buClr>
                          <a:schemeClr val="accent1"/>
                        </a:buClr>
                        <a:buFont charset="2" typeface="Wingdings"/>
                        <a:defRPr>
                          <a:solidFill>
                            <a:schemeClr val="tx1"/>
                          </a:solidFill>
                          <a:latin typeface="Arial"/>
                          <a:ea charset="-122" typeface="华文细黑"/>
                          <a:cs charset="-122" typeface="华文细黑"/>
                        </a:defRPr>
                      </a:lvl1pPr>
                      <a:lvl2pPr indent="-285750" marL="742950">
                        <a:spcBef>
                          <a:spcPct val="20000"/>
                        </a:spcBef>
                        <a:buClr>
                          <a:schemeClr val="accent1"/>
                        </a:buClr>
                        <a:buFont charset="2" typeface="Wingdings"/>
                        <a:defRPr sz="2400">
                          <a:solidFill>
                            <a:schemeClr val="tx1"/>
                          </a:solidFill>
                          <a:latin typeface="Arial"/>
                          <a:ea charset="-122" typeface="华文细黑"/>
                          <a:cs charset="-122" typeface="华文细黑"/>
                        </a:defRPr>
                      </a:lvl2pPr>
                      <a:lvl3pPr indent="-228600" marL="1143000">
                        <a:spcBef>
                          <a:spcPct val="20000"/>
                        </a:spcBef>
                        <a:buClr>
                          <a:schemeClr val="accent2"/>
                        </a:buClr>
                        <a:buFont charset="2" typeface="Wingdings"/>
                        <a:defRPr sz="1400">
                          <a:solidFill>
                            <a:schemeClr val="tx1"/>
                          </a:solidFill>
                          <a:latin typeface="Arial"/>
                          <a:ea charset="-122" typeface="华文细黑"/>
                          <a:cs charset="-122" typeface="华文细黑"/>
                        </a:defRPr>
                      </a:lvl3pPr>
                      <a:lvl4pPr indent="-228600" marL="1600200">
                        <a:spcBef>
                          <a:spcPct val="20000"/>
                        </a:spcBef>
                        <a:buClr>
                          <a:schemeClr val="hlink"/>
                        </a:buClr>
                        <a:buFont charset="2" typeface="Wingdings"/>
                        <a:defRPr sz="1200">
                          <a:solidFill>
                            <a:schemeClr val="tx1"/>
                          </a:solidFill>
                          <a:latin typeface="Arial"/>
                          <a:ea charset="-122" typeface="华文细黑"/>
                          <a:cs charset="-122" typeface="华文细黑"/>
                        </a:defRPr>
                      </a:lvl4pPr>
                      <a:lvl5pPr indent="-228600" marL="2057400">
                        <a:spcBef>
                          <a:spcPct val="20000"/>
                        </a:spcBef>
                        <a:defRPr>
                          <a:solidFill>
                            <a:schemeClr val="tx1"/>
                          </a:solidFill>
                          <a:latin typeface="Arial"/>
                          <a:ea charset="-122" typeface="华文细黑"/>
                          <a:cs charset="-122" typeface="华文细黑"/>
                        </a:defRPr>
                      </a:lvl5pPr>
                      <a:lvl6pPr eaLnBrk="0" fontAlgn="base" hangingPunct="0" indent="-228600" marL="2514600">
                        <a:spcBef>
                          <a:spcPct val="20000"/>
                        </a:spcBef>
                        <a:spcAft>
                          <a:spcPct val="0"/>
                        </a:spcAft>
                        <a:defRPr>
                          <a:solidFill>
                            <a:schemeClr val="tx1"/>
                          </a:solidFill>
                          <a:latin typeface="Arial"/>
                          <a:ea charset="-122" typeface="华文细黑"/>
                          <a:cs charset="-122" typeface="华文细黑"/>
                        </a:defRPr>
                      </a:lvl6pPr>
                      <a:lvl7pPr eaLnBrk="0" fontAlgn="base" hangingPunct="0" indent="-228600" marL="2971800">
                        <a:spcBef>
                          <a:spcPct val="20000"/>
                        </a:spcBef>
                        <a:spcAft>
                          <a:spcPct val="0"/>
                        </a:spcAft>
                        <a:defRPr>
                          <a:solidFill>
                            <a:schemeClr val="tx1"/>
                          </a:solidFill>
                          <a:latin typeface="Arial"/>
                          <a:ea charset="-122" typeface="华文细黑"/>
                          <a:cs charset="-122" typeface="华文细黑"/>
                        </a:defRPr>
                      </a:lvl7pPr>
                      <a:lvl8pPr eaLnBrk="0" fontAlgn="base" hangingPunct="0" indent="-228600" marL="3429000">
                        <a:spcBef>
                          <a:spcPct val="20000"/>
                        </a:spcBef>
                        <a:spcAft>
                          <a:spcPct val="0"/>
                        </a:spcAft>
                        <a:defRPr>
                          <a:solidFill>
                            <a:schemeClr val="tx1"/>
                          </a:solidFill>
                          <a:latin typeface="Arial"/>
                          <a:ea charset="-122" typeface="华文细黑"/>
                          <a:cs charset="-122" typeface="华文细黑"/>
                        </a:defRPr>
                      </a:lvl8pPr>
                      <a:lvl9pPr eaLnBrk="0" fontAlgn="base" hangingPunct="0" indent="-228600" marL="3886200">
                        <a:spcBef>
                          <a:spcPct val="20000"/>
                        </a:spcBef>
                        <a:spcAft>
                          <a:spcPct val="0"/>
                        </a:spcAft>
                        <a:defRPr>
                          <a:solidFill>
                            <a:schemeClr val="tx1"/>
                          </a:solidFill>
                          <a:latin typeface="Arial"/>
                          <a:ea charset="-122" typeface="华文细黑"/>
                          <a:cs charset="-122" typeface="华文细黑"/>
                        </a:defRPr>
                      </a:lvl9pPr>
                    </a:lstStyle>
                    <a:p>
                      <a:pPr algn="ctr" defTabSz="914400" eaLnBrk="1" fontAlgn="ctr" hangingPunct="1" indent="0" latinLnBrk="0" lvl="0" marL="0" marR="0" rtl="0">
                        <a:lnSpc>
                          <a:spcPct val="100000"/>
                        </a:lnSpc>
                        <a:spcBef>
                          <a:spcPct val="0"/>
                        </a:spcBef>
                        <a:spcAft>
                          <a:spcPct val="0"/>
                        </a:spcAft>
                        <a:buClrTx/>
                        <a:buSzTx/>
                        <a:buFontTx/>
                        <a:buNone/>
                      </a:pPr>
                      <a:r>
                        <a:rPr altLang="zh-CN" b="0" baseline="0" cap="none" i="0" kumimoji="0" lang="en-US" normalizeH="0" strike="noStrike" sz="1300" u="none">
                          <a:ln>
                            <a:noFill/>
                          </a:ln>
                          <a:solidFill>
                            <a:schemeClr val="tx1">
                              <a:lumMod val="75000"/>
                              <a:lumOff val="25000"/>
                            </a:schemeClr>
                          </a:solidFill>
                          <a:effectLst/>
                          <a:latin charset="-122" typeface="Microsoft YaHei"/>
                          <a:ea charset="-122" typeface="Microsoft YaHei"/>
                          <a:cs charset="-122" typeface="Microsoft YaHei"/>
                        </a:rPr>
                        <a:t>1,300.00</a:t>
                      </a:r>
                    </a:p>
                  </a:txBody>
                  <a:tcPr anchor="ctr" horzOverflow="overflow" marB="0" marL="9183" marR="9183" marT="9183">
                    <a:lnL algn="ctr" cap="flat" cmpd="sng" w="6350">
                      <a:solidFill>
                        <a:srgbClr val="000000"/>
                      </a:solidFill>
                      <a:prstDash val="solid"/>
                      <a:round/>
                      <a:headEnd len="med" type="none" w="med"/>
                      <a:tailEnd len="med" type="none" w="med"/>
                    </a:lnL>
                    <a:lnR algn="ctr" cap="flat" cmpd="sng" w="6350">
                      <a:solidFill>
                        <a:srgbClr val="000000"/>
                      </a:solidFill>
                      <a:prstDash val="solid"/>
                      <a:round/>
                      <a:headEnd len="med" type="none" w="med"/>
                      <a:tailEnd len="med" type="none" w="med"/>
                    </a:lnR>
                    <a:lnT algn="ctr" cap="flat" cmpd="sng" w="6350">
                      <a:solidFill>
                        <a:srgbClr val="000000"/>
                      </a:solidFill>
                      <a:prstDash val="solid"/>
                      <a:round/>
                      <a:headEnd len="med" type="none" w="med"/>
                      <a:tailEnd len="med" type="none" w="med"/>
                    </a:lnT>
                    <a:lnB algn="ctr" cap="flat" cmpd="sng" w="6350">
                      <a:solidFill>
                        <a:srgbClr val="000000"/>
                      </a:solidFill>
                      <a:prstDash val="solid"/>
                      <a:round/>
                      <a:headEnd len="med" type="none" w="med"/>
                      <a:tailEnd len="med" type="none" w="med"/>
                    </a:lnB>
                    <a:lnTlToBr>
                      <a:noFill/>
                    </a:lnTlToBr>
                    <a:lnBlToTr>
                      <a:noFill/>
                    </a:lnBlToTr>
                    <a:noFill/>
                  </a:tcPr>
                </a:tc>
                <a:tc>
                  <a:txBody>
                    <a:bodyPr vert="horz" wrap="square"/>
                    <a:lstStyle>
                      <a:lvl1pPr>
                        <a:spcBef>
                          <a:spcPct val="20000"/>
                        </a:spcBef>
                        <a:buClr>
                          <a:schemeClr val="accent1"/>
                        </a:buClr>
                        <a:buFont charset="2" typeface="Wingdings"/>
                        <a:defRPr>
                          <a:solidFill>
                            <a:schemeClr val="tx1"/>
                          </a:solidFill>
                          <a:latin typeface="Arial"/>
                          <a:ea charset="-122" typeface="华文细黑"/>
                          <a:cs charset="-122" typeface="华文细黑"/>
                        </a:defRPr>
                      </a:lvl1pPr>
                      <a:lvl2pPr indent="-285750" marL="742950">
                        <a:spcBef>
                          <a:spcPct val="20000"/>
                        </a:spcBef>
                        <a:buClr>
                          <a:schemeClr val="accent1"/>
                        </a:buClr>
                        <a:buFont charset="2" typeface="Wingdings"/>
                        <a:defRPr sz="2400">
                          <a:solidFill>
                            <a:schemeClr val="tx1"/>
                          </a:solidFill>
                          <a:latin typeface="Arial"/>
                          <a:ea charset="-122" typeface="华文细黑"/>
                          <a:cs charset="-122" typeface="华文细黑"/>
                        </a:defRPr>
                      </a:lvl2pPr>
                      <a:lvl3pPr indent="-228600" marL="1143000">
                        <a:spcBef>
                          <a:spcPct val="20000"/>
                        </a:spcBef>
                        <a:buClr>
                          <a:schemeClr val="accent2"/>
                        </a:buClr>
                        <a:buFont charset="2" typeface="Wingdings"/>
                        <a:defRPr sz="1400">
                          <a:solidFill>
                            <a:schemeClr val="tx1"/>
                          </a:solidFill>
                          <a:latin typeface="Arial"/>
                          <a:ea charset="-122" typeface="华文细黑"/>
                          <a:cs charset="-122" typeface="华文细黑"/>
                        </a:defRPr>
                      </a:lvl3pPr>
                      <a:lvl4pPr indent="-228600" marL="1600200">
                        <a:spcBef>
                          <a:spcPct val="20000"/>
                        </a:spcBef>
                        <a:buClr>
                          <a:schemeClr val="hlink"/>
                        </a:buClr>
                        <a:buFont charset="2" typeface="Wingdings"/>
                        <a:defRPr sz="1200">
                          <a:solidFill>
                            <a:schemeClr val="tx1"/>
                          </a:solidFill>
                          <a:latin typeface="Arial"/>
                          <a:ea charset="-122" typeface="华文细黑"/>
                          <a:cs charset="-122" typeface="华文细黑"/>
                        </a:defRPr>
                      </a:lvl4pPr>
                      <a:lvl5pPr indent="-228600" marL="2057400">
                        <a:spcBef>
                          <a:spcPct val="20000"/>
                        </a:spcBef>
                        <a:defRPr>
                          <a:solidFill>
                            <a:schemeClr val="tx1"/>
                          </a:solidFill>
                          <a:latin typeface="Arial"/>
                          <a:ea charset="-122" typeface="华文细黑"/>
                          <a:cs charset="-122" typeface="华文细黑"/>
                        </a:defRPr>
                      </a:lvl5pPr>
                      <a:lvl6pPr eaLnBrk="0" fontAlgn="base" hangingPunct="0" indent="-228600" marL="2514600">
                        <a:spcBef>
                          <a:spcPct val="20000"/>
                        </a:spcBef>
                        <a:spcAft>
                          <a:spcPct val="0"/>
                        </a:spcAft>
                        <a:defRPr>
                          <a:solidFill>
                            <a:schemeClr val="tx1"/>
                          </a:solidFill>
                          <a:latin typeface="Arial"/>
                          <a:ea charset="-122" typeface="华文细黑"/>
                          <a:cs charset="-122" typeface="华文细黑"/>
                        </a:defRPr>
                      </a:lvl6pPr>
                      <a:lvl7pPr eaLnBrk="0" fontAlgn="base" hangingPunct="0" indent="-228600" marL="2971800">
                        <a:spcBef>
                          <a:spcPct val="20000"/>
                        </a:spcBef>
                        <a:spcAft>
                          <a:spcPct val="0"/>
                        </a:spcAft>
                        <a:defRPr>
                          <a:solidFill>
                            <a:schemeClr val="tx1"/>
                          </a:solidFill>
                          <a:latin typeface="Arial"/>
                          <a:ea charset="-122" typeface="华文细黑"/>
                          <a:cs charset="-122" typeface="华文细黑"/>
                        </a:defRPr>
                      </a:lvl7pPr>
                      <a:lvl8pPr eaLnBrk="0" fontAlgn="base" hangingPunct="0" indent="-228600" marL="3429000">
                        <a:spcBef>
                          <a:spcPct val="20000"/>
                        </a:spcBef>
                        <a:spcAft>
                          <a:spcPct val="0"/>
                        </a:spcAft>
                        <a:defRPr>
                          <a:solidFill>
                            <a:schemeClr val="tx1"/>
                          </a:solidFill>
                          <a:latin typeface="Arial"/>
                          <a:ea charset="-122" typeface="华文细黑"/>
                          <a:cs charset="-122" typeface="华文细黑"/>
                        </a:defRPr>
                      </a:lvl8pPr>
                      <a:lvl9pPr eaLnBrk="0" fontAlgn="base" hangingPunct="0" indent="-228600" marL="3886200">
                        <a:spcBef>
                          <a:spcPct val="20000"/>
                        </a:spcBef>
                        <a:spcAft>
                          <a:spcPct val="0"/>
                        </a:spcAft>
                        <a:defRPr>
                          <a:solidFill>
                            <a:schemeClr val="tx1"/>
                          </a:solidFill>
                          <a:latin typeface="Arial"/>
                          <a:ea charset="-122" typeface="华文细黑"/>
                          <a:cs charset="-122" typeface="华文细黑"/>
                        </a:defRPr>
                      </a:lvl9pPr>
                    </a:lstStyle>
                    <a:p>
                      <a:pPr algn="ctr" defTabSz="914400" eaLnBrk="1" fontAlgn="ctr" hangingPunct="1" indent="0" latinLnBrk="0" lvl="0" marL="0" marR="0" rtl="0">
                        <a:lnSpc>
                          <a:spcPct val="100000"/>
                        </a:lnSpc>
                        <a:spcBef>
                          <a:spcPct val="0"/>
                        </a:spcBef>
                        <a:spcAft>
                          <a:spcPct val="0"/>
                        </a:spcAft>
                        <a:buClrTx/>
                        <a:buSzTx/>
                        <a:buFontTx/>
                        <a:buNone/>
                      </a:pPr>
                      <a:r>
                        <a:rPr altLang="zh-CN" b="0" baseline="0" cap="none" i="0" kumimoji="0" lang="en-US" normalizeH="0" strike="noStrike" sz="1300" u="none">
                          <a:ln>
                            <a:noFill/>
                          </a:ln>
                          <a:solidFill>
                            <a:schemeClr val="tx1">
                              <a:lumMod val="75000"/>
                              <a:lumOff val="25000"/>
                            </a:schemeClr>
                          </a:solidFill>
                          <a:effectLst/>
                          <a:latin charset="-122" typeface="Microsoft YaHei"/>
                          <a:ea charset="-122" typeface="Microsoft YaHei"/>
                          <a:cs charset="-122" typeface="Microsoft YaHei"/>
                        </a:rPr>
                        <a:t>110.92%</a:t>
                      </a:r>
                    </a:p>
                  </a:txBody>
                  <a:tcPr anchor="ctr" horzOverflow="overflow" marB="0" marL="9183" marR="9183" marT="9183">
                    <a:lnL algn="ctr" cap="flat" cmpd="sng" w="6350">
                      <a:solidFill>
                        <a:srgbClr val="000000"/>
                      </a:solidFill>
                      <a:prstDash val="solid"/>
                      <a:round/>
                      <a:headEnd len="med" type="none" w="med"/>
                      <a:tailEnd len="med" type="none" w="med"/>
                    </a:lnL>
                    <a:lnR algn="ctr" cap="flat" cmpd="sng" w="6350">
                      <a:solidFill>
                        <a:srgbClr val="000000"/>
                      </a:solidFill>
                      <a:prstDash val="solid"/>
                      <a:round/>
                      <a:headEnd len="med" type="none" w="med"/>
                      <a:tailEnd len="med" type="none" w="med"/>
                    </a:lnR>
                    <a:lnT algn="ctr" cap="flat" cmpd="sng" w="6350">
                      <a:solidFill>
                        <a:srgbClr val="000000"/>
                      </a:solidFill>
                      <a:prstDash val="solid"/>
                      <a:round/>
                      <a:headEnd len="med" type="none" w="med"/>
                      <a:tailEnd len="med" type="none" w="med"/>
                    </a:lnT>
                    <a:lnB algn="ctr" cap="flat" cmpd="sng" w="6350">
                      <a:solidFill>
                        <a:srgbClr val="000000"/>
                      </a:solidFill>
                      <a:prstDash val="solid"/>
                      <a:round/>
                      <a:headEnd len="med" type="none" w="med"/>
                      <a:tailEnd len="med" type="none" w="med"/>
                    </a:lnB>
                    <a:lnTlToBr>
                      <a:noFill/>
                    </a:lnTlToBr>
                    <a:lnBlToTr>
                      <a:noFill/>
                    </a:lnBlToTr>
                    <a:noFill/>
                  </a:tcPr>
                </a:tc>
                <a:extLst>
                  <a:ext uri="{0D108BD9-81ED-4DB2-BD59-A6C34878D82A}">
                    <a16:rowId xmlns:a16="http://schemas.microsoft.com/office/drawing/2014/main" val="10002"/>
                  </a:ext>
                </a:extLst>
              </a:tr>
              <a:tr h="671552">
                <a:tc>
                  <a:txBody>
                    <a:bodyPr vert="horz" wrap="square"/>
                    <a:lstStyle>
                      <a:lvl1pPr>
                        <a:spcBef>
                          <a:spcPct val="20000"/>
                        </a:spcBef>
                        <a:buClr>
                          <a:schemeClr val="accent1"/>
                        </a:buClr>
                        <a:buFont charset="2" typeface="Wingdings"/>
                        <a:defRPr>
                          <a:solidFill>
                            <a:schemeClr val="tx1"/>
                          </a:solidFill>
                          <a:latin typeface="Arial"/>
                          <a:ea charset="-122" typeface="华文细黑"/>
                          <a:cs charset="-122" typeface="华文细黑"/>
                        </a:defRPr>
                      </a:lvl1pPr>
                      <a:lvl2pPr indent="-285750" marL="742950">
                        <a:spcBef>
                          <a:spcPct val="20000"/>
                        </a:spcBef>
                        <a:buClr>
                          <a:schemeClr val="accent1"/>
                        </a:buClr>
                        <a:buFont charset="2" typeface="Wingdings"/>
                        <a:defRPr sz="2400">
                          <a:solidFill>
                            <a:schemeClr val="tx1"/>
                          </a:solidFill>
                          <a:latin typeface="Arial"/>
                          <a:ea charset="-122" typeface="华文细黑"/>
                          <a:cs charset="-122" typeface="华文细黑"/>
                        </a:defRPr>
                      </a:lvl2pPr>
                      <a:lvl3pPr indent="-228600" marL="1143000">
                        <a:spcBef>
                          <a:spcPct val="20000"/>
                        </a:spcBef>
                        <a:buClr>
                          <a:schemeClr val="accent2"/>
                        </a:buClr>
                        <a:buFont charset="2" typeface="Wingdings"/>
                        <a:defRPr sz="1400">
                          <a:solidFill>
                            <a:schemeClr val="tx1"/>
                          </a:solidFill>
                          <a:latin typeface="Arial"/>
                          <a:ea charset="-122" typeface="华文细黑"/>
                          <a:cs charset="-122" typeface="华文细黑"/>
                        </a:defRPr>
                      </a:lvl3pPr>
                      <a:lvl4pPr indent="-228600" marL="1600200">
                        <a:spcBef>
                          <a:spcPct val="20000"/>
                        </a:spcBef>
                        <a:buClr>
                          <a:schemeClr val="hlink"/>
                        </a:buClr>
                        <a:buFont charset="2" typeface="Wingdings"/>
                        <a:defRPr sz="1200">
                          <a:solidFill>
                            <a:schemeClr val="tx1"/>
                          </a:solidFill>
                          <a:latin typeface="Arial"/>
                          <a:ea charset="-122" typeface="华文细黑"/>
                          <a:cs charset="-122" typeface="华文细黑"/>
                        </a:defRPr>
                      </a:lvl4pPr>
                      <a:lvl5pPr indent="-228600" marL="2057400">
                        <a:spcBef>
                          <a:spcPct val="20000"/>
                        </a:spcBef>
                        <a:defRPr>
                          <a:solidFill>
                            <a:schemeClr val="tx1"/>
                          </a:solidFill>
                          <a:latin typeface="Arial"/>
                          <a:ea charset="-122" typeface="华文细黑"/>
                          <a:cs charset="-122" typeface="华文细黑"/>
                        </a:defRPr>
                      </a:lvl5pPr>
                      <a:lvl6pPr eaLnBrk="0" fontAlgn="base" hangingPunct="0" indent="-228600" marL="2514600">
                        <a:spcBef>
                          <a:spcPct val="20000"/>
                        </a:spcBef>
                        <a:spcAft>
                          <a:spcPct val="0"/>
                        </a:spcAft>
                        <a:defRPr>
                          <a:solidFill>
                            <a:schemeClr val="tx1"/>
                          </a:solidFill>
                          <a:latin typeface="Arial"/>
                          <a:ea charset="-122" typeface="华文细黑"/>
                          <a:cs charset="-122" typeface="华文细黑"/>
                        </a:defRPr>
                      </a:lvl6pPr>
                      <a:lvl7pPr eaLnBrk="0" fontAlgn="base" hangingPunct="0" indent="-228600" marL="2971800">
                        <a:spcBef>
                          <a:spcPct val="20000"/>
                        </a:spcBef>
                        <a:spcAft>
                          <a:spcPct val="0"/>
                        </a:spcAft>
                        <a:defRPr>
                          <a:solidFill>
                            <a:schemeClr val="tx1"/>
                          </a:solidFill>
                          <a:latin typeface="Arial"/>
                          <a:ea charset="-122" typeface="华文细黑"/>
                          <a:cs charset="-122" typeface="华文细黑"/>
                        </a:defRPr>
                      </a:lvl7pPr>
                      <a:lvl8pPr eaLnBrk="0" fontAlgn="base" hangingPunct="0" indent="-228600" marL="3429000">
                        <a:spcBef>
                          <a:spcPct val="20000"/>
                        </a:spcBef>
                        <a:spcAft>
                          <a:spcPct val="0"/>
                        </a:spcAft>
                        <a:defRPr>
                          <a:solidFill>
                            <a:schemeClr val="tx1"/>
                          </a:solidFill>
                          <a:latin typeface="Arial"/>
                          <a:ea charset="-122" typeface="华文细黑"/>
                          <a:cs charset="-122" typeface="华文细黑"/>
                        </a:defRPr>
                      </a:lvl8pPr>
                      <a:lvl9pPr eaLnBrk="0" fontAlgn="base" hangingPunct="0" indent="-228600" marL="3886200">
                        <a:spcBef>
                          <a:spcPct val="20000"/>
                        </a:spcBef>
                        <a:spcAft>
                          <a:spcPct val="0"/>
                        </a:spcAft>
                        <a:defRPr>
                          <a:solidFill>
                            <a:schemeClr val="tx1"/>
                          </a:solidFill>
                          <a:latin typeface="Arial"/>
                          <a:ea charset="-122" typeface="华文细黑"/>
                          <a:cs charset="-122" typeface="华文细黑"/>
                        </a:defRPr>
                      </a:lvl9pPr>
                    </a:lstStyle>
                    <a:p>
                      <a:pPr algn="ctr" defTabSz="914400" eaLnBrk="1" fontAlgn="ctr" hangingPunct="1" indent="0" latinLnBrk="0" lvl="0" marL="0" marR="0" rtl="0">
                        <a:lnSpc>
                          <a:spcPct val="100000"/>
                        </a:lnSpc>
                        <a:spcBef>
                          <a:spcPct val="0"/>
                        </a:spcBef>
                        <a:spcAft>
                          <a:spcPct val="0"/>
                        </a:spcAft>
                        <a:buClrTx/>
                        <a:buSzTx/>
                        <a:buFontTx/>
                        <a:buNone/>
                      </a:pPr>
                      <a:r>
                        <a:rPr altLang="en-US" b="0" baseline="0" cap="none" i="0" kumimoji="0" lang="zh-CN" normalizeH="0" strike="noStrike" sz="1400" u="none">
                          <a:ln>
                            <a:noFill/>
                          </a:ln>
                          <a:solidFill>
                            <a:schemeClr val="bg1"/>
                          </a:solidFill>
                          <a:effectLst/>
                          <a:latin charset="-122" typeface="Microsoft YaHei"/>
                          <a:ea charset="-122" typeface="Microsoft YaHei"/>
                          <a:cs charset="-122" typeface="Microsoft YaHei"/>
                        </a:rPr>
                        <a:t>南通地区</a:t>
                      </a:r>
                    </a:p>
                  </a:txBody>
                  <a:tcPr anchor="ctr" horzOverflow="overflow" marB="0" marL="9183" marR="9183" marT="9183">
                    <a:lnL algn="ctr" cap="flat" cmpd="sng" w="6350">
                      <a:solidFill>
                        <a:srgbClr val="000000"/>
                      </a:solidFill>
                      <a:prstDash val="solid"/>
                      <a:round/>
                      <a:headEnd len="med" type="none" w="med"/>
                      <a:tailEnd len="med" type="none" w="med"/>
                    </a:lnL>
                    <a:lnR algn="ctr" cap="flat" cmpd="sng" w="6350">
                      <a:solidFill>
                        <a:srgbClr val="000000"/>
                      </a:solidFill>
                      <a:prstDash val="solid"/>
                      <a:round/>
                      <a:headEnd len="med" type="none" w="med"/>
                      <a:tailEnd len="med" type="none" w="med"/>
                    </a:lnR>
                    <a:lnT algn="ctr" cap="flat" cmpd="sng" w="6350">
                      <a:solidFill>
                        <a:srgbClr val="000000"/>
                      </a:solidFill>
                      <a:prstDash val="solid"/>
                      <a:round/>
                      <a:headEnd len="med" type="none" w="med"/>
                      <a:tailEnd len="med" type="none" w="med"/>
                    </a:lnT>
                    <a:lnB algn="ctr" cap="flat" cmpd="sng" w="6350">
                      <a:solidFill>
                        <a:srgbClr val="000000"/>
                      </a:solidFill>
                      <a:prstDash val="solid"/>
                      <a:round/>
                      <a:headEnd len="med" type="none" w="med"/>
                      <a:tailEnd len="med" type="none" w="med"/>
                    </a:lnB>
                    <a:lnTlToBr>
                      <a:noFill/>
                    </a:lnTlToBr>
                    <a:lnBlToTr>
                      <a:noFill/>
                    </a:lnBlToTr>
                    <a:solidFill>
                      <a:srgbClr val="394454"/>
                    </a:solidFill>
                  </a:tcPr>
                </a:tc>
                <a:tc>
                  <a:txBody>
                    <a:bodyPr vert="horz" wrap="square"/>
                    <a:lstStyle>
                      <a:lvl1pPr>
                        <a:spcBef>
                          <a:spcPct val="20000"/>
                        </a:spcBef>
                        <a:buClr>
                          <a:schemeClr val="accent1"/>
                        </a:buClr>
                        <a:buFont charset="2" typeface="Wingdings"/>
                        <a:defRPr>
                          <a:solidFill>
                            <a:schemeClr val="tx1"/>
                          </a:solidFill>
                          <a:latin typeface="Arial"/>
                          <a:ea charset="-122" typeface="华文细黑"/>
                          <a:cs charset="-122" typeface="华文细黑"/>
                        </a:defRPr>
                      </a:lvl1pPr>
                      <a:lvl2pPr indent="-285750" marL="742950">
                        <a:spcBef>
                          <a:spcPct val="20000"/>
                        </a:spcBef>
                        <a:buClr>
                          <a:schemeClr val="accent1"/>
                        </a:buClr>
                        <a:buFont charset="2" typeface="Wingdings"/>
                        <a:defRPr sz="2400">
                          <a:solidFill>
                            <a:schemeClr val="tx1"/>
                          </a:solidFill>
                          <a:latin typeface="Arial"/>
                          <a:ea charset="-122" typeface="华文细黑"/>
                          <a:cs charset="-122" typeface="华文细黑"/>
                        </a:defRPr>
                      </a:lvl2pPr>
                      <a:lvl3pPr indent="-228600" marL="1143000">
                        <a:spcBef>
                          <a:spcPct val="20000"/>
                        </a:spcBef>
                        <a:buClr>
                          <a:schemeClr val="accent2"/>
                        </a:buClr>
                        <a:buFont charset="2" typeface="Wingdings"/>
                        <a:defRPr sz="1400">
                          <a:solidFill>
                            <a:schemeClr val="tx1"/>
                          </a:solidFill>
                          <a:latin typeface="Arial"/>
                          <a:ea charset="-122" typeface="华文细黑"/>
                          <a:cs charset="-122" typeface="华文细黑"/>
                        </a:defRPr>
                      </a:lvl3pPr>
                      <a:lvl4pPr indent="-228600" marL="1600200">
                        <a:spcBef>
                          <a:spcPct val="20000"/>
                        </a:spcBef>
                        <a:buClr>
                          <a:schemeClr val="hlink"/>
                        </a:buClr>
                        <a:buFont charset="2" typeface="Wingdings"/>
                        <a:defRPr sz="1200">
                          <a:solidFill>
                            <a:schemeClr val="tx1"/>
                          </a:solidFill>
                          <a:latin typeface="Arial"/>
                          <a:ea charset="-122" typeface="华文细黑"/>
                          <a:cs charset="-122" typeface="华文细黑"/>
                        </a:defRPr>
                      </a:lvl4pPr>
                      <a:lvl5pPr indent="-228600" marL="2057400">
                        <a:spcBef>
                          <a:spcPct val="20000"/>
                        </a:spcBef>
                        <a:defRPr>
                          <a:solidFill>
                            <a:schemeClr val="tx1"/>
                          </a:solidFill>
                          <a:latin typeface="Arial"/>
                          <a:ea charset="-122" typeface="华文细黑"/>
                          <a:cs charset="-122" typeface="华文细黑"/>
                        </a:defRPr>
                      </a:lvl5pPr>
                      <a:lvl6pPr eaLnBrk="0" fontAlgn="base" hangingPunct="0" indent="-228600" marL="2514600">
                        <a:spcBef>
                          <a:spcPct val="20000"/>
                        </a:spcBef>
                        <a:spcAft>
                          <a:spcPct val="0"/>
                        </a:spcAft>
                        <a:defRPr>
                          <a:solidFill>
                            <a:schemeClr val="tx1"/>
                          </a:solidFill>
                          <a:latin typeface="Arial"/>
                          <a:ea charset="-122" typeface="华文细黑"/>
                          <a:cs charset="-122" typeface="华文细黑"/>
                        </a:defRPr>
                      </a:lvl6pPr>
                      <a:lvl7pPr eaLnBrk="0" fontAlgn="base" hangingPunct="0" indent="-228600" marL="2971800">
                        <a:spcBef>
                          <a:spcPct val="20000"/>
                        </a:spcBef>
                        <a:spcAft>
                          <a:spcPct val="0"/>
                        </a:spcAft>
                        <a:defRPr>
                          <a:solidFill>
                            <a:schemeClr val="tx1"/>
                          </a:solidFill>
                          <a:latin typeface="Arial"/>
                          <a:ea charset="-122" typeface="华文细黑"/>
                          <a:cs charset="-122" typeface="华文细黑"/>
                        </a:defRPr>
                      </a:lvl7pPr>
                      <a:lvl8pPr eaLnBrk="0" fontAlgn="base" hangingPunct="0" indent="-228600" marL="3429000">
                        <a:spcBef>
                          <a:spcPct val="20000"/>
                        </a:spcBef>
                        <a:spcAft>
                          <a:spcPct val="0"/>
                        </a:spcAft>
                        <a:defRPr>
                          <a:solidFill>
                            <a:schemeClr val="tx1"/>
                          </a:solidFill>
                          <a:latin typeface="Arial"/>
                          <a:ea charset="-122" typeface="华文细黑"/>
                          <a:cs charset="-122" typeface="华文细黑"/>
                        </a:defRPr>
                      </a:lvl8pPr>
                      <a:lvl9pPr eaLnBrk="0" fontAlgn="base" hangingPunct="0" indent="-228600" marL="3886200">
                        <a:spcBef>
                          <a:spcPct val="20000"/>
                        </a:spcBef>
                        <a:spcAft>
                          <a:spcPct val="0"/>
                        </a:spcAft>
                        <a:defRPr>
                          <a:solidFill>
                            <a:schemeClr val="tx1"/>
                          </a:solidFill>
                          <a:latin typeface="Arial"/>
                          <a:ea charset="-122" typeface="华文细黑"/>
                          <a:cs charset="-122" typeface="华文细黑"/>
                        </a:defRPr>
                      </a:lvl9pPr>
                    </a:lstStyle>
                    <a:p>
                      <a:pPr algn="ctr" defTabSz="914400" eaLnBrk="1" fontAlgn="ctr" hangingPunct="1" indent="0" latinLnBrk="0" lvl="0" marL="0" marR="0" rtl="0">
                        <a:lnSpc>
                          <a:spcPct val="100000"/>
                        </a:lnSpc>
                        <a:spcBef>
                          <a:spcPct val="0"/>
                        </a:spcBef>
                        <a:spcAft>
                          <a:spcPct val="0"/>
                        </a:spcAft>
                        <a:buClrTx/>
                        <a:buSzTx/>
                        <a:buFontTx/>
                        <a:buNone/>
                      </a:pPr>
                      <a:r>
                        <a:rPr altLang="zh-CN" b="0" baseline="0" cap="none" i="0" kumimoji="0" lang="en-US" normalizeH="0" strike="noStrike" sz="1300" u="none">
                          <a:ln>
                            <a:noFill/>
                          </a:ln>
                          <a:solidFill>
                            <a:schemeClr val="tx1">
                              <a:lumMod val="75000"/>
                              <a:lumOff val="25000"/>
                            </a:schemeClr>
                          </a:solidFill>
                          <a:effectLst/>
                          <a:latin charset="-122" typeface="Microsoft YaHei"/>
                          <a:ea charset="-122" typeface="Microsoft YaHei"/>
                          <a:cs charset="-122" typeface="Microsoft YaHei"/>
                        </a:rPr>
                        <a:t>129.13</a:t>
                      </a:r>
                    </a:p>
                  </a:txBody>
                  <a:tcPr anchor="ctr" horzOverflow="overflow" marB="0" marL="9183" marR="9183" marT="9183">
                    <a:lnL algn="ctr" cap="flat" cmpd="sng" w="6350">
                      <a:solidFill>
                        <a:srgbClr val="000000"/>
                      </a:solidFill>
                      <a:prstDash val="solid"/>
                      <a:round/>
                      <a:headEnd len="med" type="none" w="med"/>
                      <a:tailEnd len="med" type="none" w="med"/>
                    </a:lnL>
                    <a:lnR algn="ctr" cap="flat" cmpd="sng" w="6350">
                      <a:solidFill>
                        <a:srgbClr val="000000"/>
                      </a:solidFill>
                      <a:prstDash val="solid"/>
                      <a:round/>
                      <a:headEnd len="med" type="none" w="med"/>
                      <a:tailEnd len="med" type="none" w="med"/>
                    </a:lnR>
                    <a:lnT algn="ctr" cap="flat" cmpd="sng" w="6350">
                      <a:solidFill>
                        <a:srgbClr val="000000"/>
                      </a:solidFill>
                      <a:prstDash val="solid"/>
                      <a:round/>
                      <a:headEnd len="med" type="none" w="med"/>
                      <a:tailEnd len="med" type="none" w="med"/>
                    </a:lnT>
                    <a:lnB algn="ctr" cap="flat" cmpd="sng" w="6350">
                      <a:solidFill>
                        <a:srgbClr val="000000"/>
                      </a:solidFill>
                      <a:prstDash val="solid"/>
                      <a:round/>
                      <a:headEnd len="med" type="none" w="med"/>
                      <a:tailEnd len="med" type="none" w="med"/>
                    </a:lnB>
                    <a:lnTlToBr>
                      <a:noFill/>
                    </a:lnTlToBr>
                    <a:lnBlToTr>
                      <a:noFill/>
                    </a:lnBlToTr>
                    <a:noFill/>
                  </a:tcPr>
                </a:tc>
                <a:tc>
                  <a:txBody>
                    <a:bodyPr vert="horz" wrap="square"/>
                    <a:lstStyle>
                      <a:lvl1pPr>
                        <a:spcBef>
                          <a:spcPct val="20000"/>
                        </a:spcBef>
                        <a:buClr>
                          <a:schemeClr val="accent1"/>
                        </a:buClr>
                        <a:buFont charset="2" typeface="Wingdings"/>
                        <a:defRPr>
                          <a:solidFill>
                            <a:schemeClr val="tx1"/>
                          </a:solidFill>
                          <a:latin typeface="Arial"/>
                          <a:ea charset="-122" typeface="华文细黑"/>
                          <a:cs charset="-122" typeface="华文细黑"/>
                        </a:defRPr>
                      </a:lvl1pPr>
                      <a:lvl2pPr indent="-285750" marL="742950">
                        <a:spcBef>
                          <a:spcPct val="20000"/>
                        </a:spcBef>
                        <a:buClr>
                          <a:schemeClr val="accent1"/>
                        </a:buClr>
                        <a:buFont charset="2" typeface="Wingdings"/>
                        <a:defRPr sz="2400">
                          <a:solidFill>
                            <a:schemeClr val="tx1"/>
                          </a:solidFill>
                          <a:latin typeface="Arial"/>
                          <a:ea charset="-122" typeface="华文细黑"/>
                          <a:cs charset="-122" typeface="华文细黑"/>
                        </a:defRPr>
                      </a:lvl2pPr>
                      <a:lvl3pPr indent="-228600" marL="1143000">
                        <a:spcBef>
                          <a:spcPct val="20000"/>
                        </a:spcBef>
                        <a:buClr>
                          <a:schemeClr val="accent2"/>
                        </a:buClr>
                        <a:buFont charset="2" typeface="Wingdings"/>
                        <a:defRPr sz="1400">
                          <a:solidFill>
                            <a:schemeClr val="tx1"/>
                          </a:solidFill>
                          <a:latin typeface="Arial"/>
                          <a:ea charset="-122" typeface="华文细黑"/>
                          <a:cs charset="-122" typeface="华文细黑"/>
                        </a:defRPr>
                      </a:lvl3pPr>
                      <a:lvl4pPr indent="-228600" marL="1600200">
                        <a:spcBef>
                          <a:spcPct val="20000"/>
                        </a:spcBef>
                        <a:buClr>
                          <a:schemeClr val="hlink"/>
                        </a:buClr>
                        <a:buFont charset="2" typeface="Wingdings"/>
                        <a:defRPr sz="1200">
                          <a:solidFill>
                            <a:schemeClr val="tx1"/>
                          </a:solidFill>
                          <a:latin typeface="Arial"/>
                          <a:ea charset="-122" typeface="华文细黑"/>
                          <a:cs charset="-122" typeface="华文细黑"/>
                        </a:defRPr>
                      </a:lvl4pPr>
                      <a:lvl5pPr indent="-228600" marL="2057400">
                        <a:spcBef>
                          <a:spcPct val="20000"/>
                        </a:spcBef>
                        <a:defRPr>
                          <a:solidFill>
                            <a:schemeClr val="tx1"/>
                          </a:solidFill>
                          <a:latin typeface="Arial"/>
                          <a:ea charset="-122" typeface="华文细黑"/>
                          <a:cs charset="-122" typeface="华文细黑"/>
                        </a:defRPr>
                      </a:lvl5pPr>
                      <a:lvl6pPr eaLnBrk="0" fontAlgn="base" hangingPunct="0" indent="-228600" marL="2514600">
                        <a:spcBef>
                          <a:spcPct val="20000"/>
                        </a:spcBef>
                        <a:spcAft>
                          <a:spcPct val="0"/>
                        </a:spcAft>
                        <a:defRPr>
                          <a:solidFill>
                            <a:schemeClr val="tx1"/>
                          </a:solidFill>
                          <a:latin typeface="Arial"/>
                          <a:ea charset="-122" typeface="华文细黑"/>
                          <a:cs charset="-122" typeface="华文细黑"/>
                        </a:defRPr>
                      </a:lvl6pPr>
                      <a:lvl7pPr eaLnBrk="0" fontAlgn="base" hangingPunct="0" indent="-228600" marL="2971800">
                        <a:spcBef>
                          <a:spcPct val="20000"/>
                        </a:spcBef>
                        <a:spcAft>
                          <a:spcPct val="0"/>
                        </a:spcAft>
                        <a:defRPr>
                          <a:solidFill>
                            <a:schemeClr val="tx1"/>
                          </a:solidFill>
                          <a:latin typeface="Arial"/>
                          <a:ea charset="-122" typeface="华文细黑"/>
                          <a:cs charset="-122" typeface="华文细黑"/>
                        </a:defRPr>
                      </a:lvl7pPr>
                      <a:lvl8pPr eaLnBrk="0" fontAlgn="base" hangingPunct="0" indent="-228600" marL="3429000">
                        <a:spcBef>
                          <a:spcPct val="20000"/>
                        </a:spcBef>
                        <a:spcAft>
                          <a:spcPct val="0"/>
                        </a:spcAft>
                        <a:defRPr>
                          <a:solidFill>
                            <a:schemeClr val="tx1"/>
                          </a:solidFill>
                          <a:latin typeface="Arial"/>
                          <a:ea charset="-122" typeface="华文细黑"/>
                          <a:cs charset="-122" typeface="华文细黑"/>
                        </a:defRPr>
                      </a:lvl8pPr>
                      <a:lvl9pPr eaLnBrk="0" fontAlgn="base" hangingPunct="0" indent="-228600" marL="3886200">
                        <a:spcBef>
                          <a:spcPct val="20000"/>
                        </a:spcBef>
                        <a:spcAft>
                          <a:spcPct val="0"/>
                        </a:spcAft>
                        <a:defRPr>
                          <a:solidFill>
                            <a:schemeClr val="tx1"/>
                          </a:solidFill>
                          <a:latin typeface="Arial"/>
                          <a:ea charset="-122" typeface="华文细黑"/>
                          <a:cs charset="-122" typeface="华文细黑"/>
                        </a:defRPr>
                      </a:lvl9pPr>
                    </a:lstStyle>
                    <a:p>
                      <a:pPr algn="ctr" defTabSz="914400" eaLnBrk="1" fontAlgn="ctr" hangingPunct="1" indent="0" latinLnBrk="0" lvl="0" marL="0" marR="0" rtl="0">
                        <a:lnSpc>
                          <a:spcPct val="100000"/>
                        </a:lnSpc>
                        <a:spcBef>
                          <a:spcPct val="0"/>
                        </a:spcBef>
                        <a:spcAft>
                          <a:spcPct val="0"/>
                        </a:spcAft>
                        <a:buClrTx/>
                        <a:buSzTx/>
                        <a:buFontTx/>
                        <a:buNone/>
                      </a:pPr>
                      <a:r>
                        <a:rPr altLang="zh-CN" b="0" baseline="0" cap="none" i="0" kumimoji="0" lang="en-US" normalizeH="0" strike="noStrike" sz="1300" u="none">
                          <a:ln>
                            <a:noFill/>
                          </a:ln>
                          <a:solidFill>
                            <a:schemeClr val="tx1">
                              <a:lumMod val="75000"/>
                              <a:lumOff val="25000"/>
                            </a:schemeClr>
                          </a:solidFill>
                          <a:effectLst/>
                          <a:latin charset="-122" typeface="Microsoft YaHei"/>
                          <a:ea charset="-122" typeface="Microsoft YaHei"/>
                          <a:cs charset="-122" typeface="Microsoft YaHei"/>
                        </a:rPr>
                        <a:t>236</a:t>
                      </a:r>
                    </a:p>
                  </a:txBody>
                  <a:tcPr anchor="ctr" horzOverflow="overflow" marB="0" marL="9183" marR="9183" marT="9183">
                    <a:lnL algn="ctr" cap="flat" cmpd="sng" w="6350">
                      <a:solidFill>
                        <a:srgbClr val="000000"/>
                      </a:solidFill>
                      <a:prstDash val="solid"/>
                      <a:round/>
                      <a:headEnd len="med" type="none" w="med"/>
                      <a:tailEnd len="med" type="none" w="med"/>
                    </a:lnL>
                    <a:lnR algn="ctr" cap="flat" cmpd="sng" w="6350">
                      <a:solidFill>
                        <a:srgbClr val="000000"/>
                      </a:solidFill>
                      <a:prstDash val="solid"/>
                      <a:round/>
                      <a:headEnd len="med" type="none" w="med"/>
                      <a:tailEnd len="med" type="none" w="med"/>
                    </a:lnR>
                    <a:lnT algn="ctr" cap="flat" cmpd="sng" w="6350">
                      <a:solidFill>
                        <a:srgbClr val="000000"/>
                      </a:solidFill>
                      <a:prstDash val="solid"/>
                      <a:round/>
                      <a:headEnd len="med" type="none" w="med"/>
                      <a:tailEnd len="med" type="none" w="med"/>
                    </a:lnT>
                    <a:lnB algn="ctr" cap="flat" cmpd="sng" w="6350">
                      <a:solidFill>
                        <a:srgbClr val="000000"/>
                      </a:solidFill>
                      <a:prstDash val="solid"/>
                      <a:round/>
                      <a:headEnd len="med" type="none" w="med"/>
                      <a:tailEnd len="med" type="none" w="med"/>
                    </a:lnB>
                    <a:lnTlToBr>
                      <a:noFill/>
                    </a:lnTlToBr>
                    <a:lnBlToTr>
                      <a:noFill/>
                    </a:lnBlToTr>
                    <a:noFill/>
                  </a:tcPr>
                </a:tc>
                <a:tc>
                  <a:txBody>
                    <a:bodyPr vert="horz" wrap="square"/>
                    <a:lstStyle>
                      <a:lvl1pPr>
                        <a:spcBef>
                          <a:spcPct val="20000"/>
                        </a:spcBef>
                        <a:buClr>
                          <a:schemeClr val="accent1"/>
                        </a:buClr>
                        <a:buFont charset="2" typeface="Wingdings"/>
                        <a:defRPr>
                          <a:solidFill>
                            <a:schemeClr val="tx1"/>
                          </a:solidFill>
                          <a:latin typeface="Arial"/>
                          <a:ea charset="-122" typeface="华文细黑"/>
                          <a:cs charset="-122" typeface="华文细黑"/>
                        </a:defRPr>
                      </a:lvl1pPr>
                      <a:lvl2pPr indent="-285750" marL="742950">
                        <a:spcBef>
                          <a:spcPct val="20000"/>
                        </a:spcBef>
                        <a:buClr>
                          <a:schemeClr val="accent1"/>
                        </a:buClr>
                        <a:buFont charset="2" typeface="Wingdings"/>
                        <a:defRPr sz="2400">
                          <a:solidFill>
                            <a:schemeClr val="tx1"/>
                          </a:solidFill>
                          <a:latin typeface="Arial"/>
                          <a:ea charset="-122" typeface="华文细黑"/>
                          <a:cs charset="-122" typeface="华文细黑"/>
                        </a:defRPr>
                      </a:lvl2pPr>
                      <a:lvl3pPr indent="-228600" marL="1143000">
                        <a:spcBef>
                          <a:spcPct val="20000"/>
                        </a:spcBef>
                        <a:buClr>
                          <a:schemeClr val="accent2"/>
                        </a:buClr>
                        <a:buFont charset="2" typeface="Wingdings"/>
                        <a:defRPr sz="1400">
                          <a:solidFill>
                            <a:schemeClr val="tx1"/>
                          </a:solidFill>
                          <a:latin typeface="Arial"/>
                          <a:ea charset="-122" typeface="华文细黑"/>
                          <a:cs charset="-122" typeface="华文细黑"/>
                        </a:defRPr>
                      </a:lvl3pPr>
                      <a:lvl4pPr indent="-228600" marL="1600200">
                        <a:spcBef>
                          <a:spcPct val="20000"/>
                        </a:spcBef>
                        <a:buClr>
                          <a:schemeClr val="hlink"/>
                        </a:buClr>
                        <a:buFont charset="2" typeface="Wingdings"/>
                        <a:defRPr sz="1200">
                          <a:solidFill>
                            <a:schemeClr val="tx1"/>
                          </a:solidFill>
                          <a:latin typeface="Arial"/>
                          <a:ea charset="-122" typeface="华文细黑"/>
                          <a:cs charset="-122" typeface="华文细黑"/>
                        </a:defRPr>
                      </a:lvl4pPr>
                      <a:lvl5pPr indent="-228600" marL="2057400">
                        <a:spcBef>
                          <a:spcPct val="20000"/>
                        </a:spcBef>
                        <a:defRPr>
                          <a:solidFill>
                            <a:schemeClr val="tx1"/>
                          </a:solidFill>
                          <a:latin typeface="Arial"/>
                          <a:ea charset="-122" typeface="华文细黑"/>
                          <a:cs charset="-122" typeface="华文细黑"/>
                        </a:defRPr>
                      </a:lvl5pPr>
                      <a:lvl6pPr eaLnBrk="0" fontAlgn="base" hangingPunct="0" indent="-228600" marL="2514600">
                        <a:spcBef>
                          <a:spcPct val="20000"/>
                        </a:spcBef>
                        <a:spcAft>
                          <a:spcPct val="0"/>
                        </a:spcAft>
                        <a:defRPr>
                          <a:solidFill>
                            <a:schemeClr val="tx1"/>
                          </a:solidFill>
                          <a:latin typeface="Arial"/>
                          <a:ea charset="-122" typeface="华文细黑"/>
                          <a:cs charset="-122" typeface="华文细黑"/>
                        </a:defRPr>
                      </a:lvl6pPr>
                      <a:lvl7pPr eaLnBrk="0" fontAlgn="base" hangingPunct="0" indent="-228600" marL="2971800">
                        <a:spcBef>
                          <a:spcPct val="20000"/>
                        </a:spcBef>
                        <a:spcAft>
                          <a:spcPct val="0"/>
                        </a:spcAft>
                        <a:defRPr>
                          <a:solidFill>
                            <a:schemeClr val="tx1"/>
                          </a:solidFill>
                          <a:latin typeface="Arial"/>
                          <a:ea charset="-122" typeface="华文细黑"/>
                          <a:cs charset="-122" typeface="华文细黑"/>
                        </a:defRPr>
                      </a:lvl7pPr>
                      <a:lvl8pPr eaLnBrk="0" fontAlgn="base" hangingPunct="0" indent="-228600" marL="3429000">
                        <a:spcBef>
                          <a:spcPct val="20000"/>
                        </a:spcBef>
                        <a:spcAft>
                          <a:spcPct val="0"/>
                        </a:spcAft>
                        <a:defRPr>
                          <a:solidFill>
                            <a:schemeClr val="tx1"/>
                          </a:solidFill>
                          <a:latin typeface="Arial"/>
                          <a:ea charset="-122" typeface="华文细黑"/>
                          <a:cs charset="-122" typeface="华文细黑"/>
                        </a:defRPr>
                      </a:lvl8pPr>
                      <a:lvl9pPr eaLnBrk="0" fontAlgn="base" hangingPunct="0" indent="-228600" marL="3886200">
                        <a:spcBef>
                          <a:spcPct val="20000"/>
                        </a:spcBef>
                        <a:spcAft>
                          <a:spcPct val="0"/>
                        </a:spcAft>
                        <a:defRPr>
                          <a:solidFill>
                            <a:schemeClr val="tx1"/>
                          </a:solidFill>
                          <a:latin typeface="Arial"/>
                          <a:ea charset="-122" typeface="华文细黑"/>
                          <a:cs charset="-122" typeface="华文细黑"/>
                        </a:defRPr>
                      </a:lvl9pPr>
                    </a:lstStyle>
                    <a:p>
                      <a:pPr algn="ctr" defTabSz="914400" eaLnBrk="1" fontAlgn="ctr" hangingPunct="1" indent="0" latinLnBrk="0" lvl="0" marL="0" marR="0" rtl="0">
                        <a:lnSpc>
                          <a:spcPct val="100000"/>
                        </a:lnSpc>
                        <a:spcBef>
                          <a:spcPct val="0"/>
                        </a:spcBef>
                        <a:spcAft>
                          <a:spcPct val="0"/>
                        </a:spcAft>
                        <a:buClrTx/>
                        <a:buSzTx/>
                        <a:buFontTx/>
                        <a:buNone/>
                      </a:pPr>
                      <a:r>
                        <a:rPr altLang="zh-CN" b="0" baseline="0" cap="none" i="0" kumimoji="0" lang="en-US" normalizeH="0" strike="noStrike" sz="1300" u="none">
                          <a:ln>
                            <a:noFill/>
                          </a:ln>
                          <a:solidFill>
                            <a:schemeClr val="tx1">
                              <a:lumMod val="75000"/>
                              <a:lumOff val="25000"/>
                            </a:schemeClr>
                          </a:solidFill>
                          <a:effectLst/>
                          <a:latin charset="-122" typeface="Microsoft YaHei"/>
                          <a:ea charset="-122" typeface="Microsoft YaHei"/>
                          <a:cs charset="-122" typeface="Microsoft YaHei"/>
                        </a:rPr>
                        <a:t>182.77%</a:t>
                      </a:r>
                    </a:p>
                  </a:txBody>
                  <a:tcPr anchor="ctr" horzOverflow="overflow" marB="0" marL="9183" marR="9183" marT="9183">
                    <a:lnL algn="ctr" cap="flat" cmpd="sng" w="6350">
                      <a:solidFill>
                        <a:srgbClr val="000000"/>
                      </a:solidFill>
                      <a:prstDash val="solid"/>
                      <a:round/>
                      <a:headEnd len="med" type="none" w="med"/>
                      <a:tailEnd len="med" type="none" w="med"/>
                    </a:lnL>
                    <a:lnR algn="ctr" cap="flat" cmpd="sng" w="6350">
                      <a:solidFill>
                        <a:srgbClr val="000000"/>
                      </a:solidFill>
                      <a:prstDash val="solid"/>
                      <a:round/>
                      <a:headEnd len="med" type="none" w="med"/>
                      <a:tailEnd len="med" type="none" w="med"/>
                    </a:lnR>
                    <a:lnT algn="ctr" cap="flat" cmpd="sng" w="6350">
                      <a:solidFill>
                        <a:srgbClr val="000000"/>
                      </a:solidFill>
                      <a:prstDash val="solid"/>
                      <a:round/>
                      <a:headEnd len="med" type="none" w="med"/>
                      <a:tailEnd len="med" type="none" w="med"/>
                    </a:lnT>
                    <a:lnB algn="ctr" cap="flat" cmpd="sng" w="6350">
                      <a:solidFill>
                        <a:srgbClr val="000000"/>
                      </a:solidFill>
                      <a:prstDash val="solid"/>
                      <a:round/>
                      <a:headEnd len="med" type="none" w="med"/>
                      <a:tailEnd len="med" type="none" w="med"/>
                    </a:lnB>
                    <a:lnTlToBr>
                      <a:noFill/>
                    </a:lnTlToBr>
                    <a:lnBlToTr>
                      <a:noFill/>
                    </a:lnBlToTr>
                    <a:noFill/>
                  </a:tcPr>
                </a:tc>
                <a:tc>
                  <a:txBody>
                    <a:bodyPr vert="horz" wrap="square"/>
                    <a:lstStyle>
                      <a:lvl1pPr>
                        <a:spcBef>
                          <a:spcPct val="20000"/>
                        </a:spcBef>
                        <a:buClr>
                          <a:schemeClr val="accent1"/>
                        </a:buClr>
                        <a:buFont charset="2" typeface="Wingdings"/>
                        <a:defRPr>
                          <a:solidFill>
                            <a:schemeClr val="tx1"/>
                          </a:solidFill>
                          <a:latin typeface="Arial"/>
                          <a:ea charset="-122" typeface="华文细黑"/>
                          <a:cs charset="-122" typeface="华文细黑"/>
                        </a:defRPr>
                      </a:lvl1pPr>
                      <a:lvl2pPr indent="-285750" marL="742950">
                        <a:spcBef>
                          <a:spcPct val="20000"/>
                        </a:spcBef>
                        <a:buClr>
                          <a:schemeClr val="accent1"/>
                        </a:buClr>
                        <a:buFont charset="2" typeface="Wingdings"/>
                        <a:defRPr sz="2400">
                          <a:solidFill>
                            <a:schemeClr val="tx1"/>
                          </a:solidFill>
                          <a:latin typeface="Arial"/>
                          <a:ea charset="-122" typeface="华文细黑"/>
                          <a:cs charset="-122" typeface="华文细黑"/>
                        </a:defRPr>
                      </a:lvl2pPr>
                      <a:lvl3pPr indent="-228600" marL="1143000">
                        <a:spcBef>
                          <a:spcPct val="20000"/>
                        </a:spcBef>
                        <a:buClr>
                          <a:schemeClr val="accent2"/>
                        </a:buClr>
                        <a:buFont charset="2" typeface="Wingdings"/>
                        <a:defRPr sz="1400">
                          <a:solidFill>
                            <a:schemeClr val="tx1"/>
                          </a:solidFill>
                          <a:latin typeface="Arial"/>
                          <a:ea charset="-122" typeface="华文细黑"/>
                          <a:cs charset="-122" typeface="华文细黑"/>
                        </a:defRPr>
                      </a:lvl3pPr>
                      <a:lvl4pPr indent="-228600" marL="1600200">
                        <a:spcBef>
                          <a:spcPct val="20000"/>
                        </a:spcBef>
                        <a:buClr>
                          <a:schemeClr val="hlink"/>
                        </a:buClr>
                        <a:buFont charset="2" typeface="Wingdings"/>
                        <a:defRPr sz="1200">
                          <a:solidFill>
                            <a:schemeClr val="tx1"/>
                          </a:solidFill>
                          <a:latin typeface="Arial"/>
                          <a:ea charset="-122" typeface="华文细黑"/>
                          <a:cs charset="-122" typeface="华文细黑"/>
                        </a:defRPr>
                      </a:lvl4pPr>
                      <a:lvl5pPr indent="-228600" marL="2057400">
                        <a:spcBef>
                          <a:spcPct val="20000"/>
                        </a:spcBef>
                        <a:defRPr>
                          <a:solidFill>
                            <a:schemeClr val="tx1"/>
                          </a:solidFill>
                          <a:latin typeface="Arial"/>
                          <a:ea charset="-122" typeface="华文细黑"/>
                          <a:cs charset="-122" typeface="华文细黑"/>
                        </a:defRPr>
                      </a:lvl5pPr>
                      <a:lvl6pPr eaLnBrk="0" fontAlgn="base" hangingPunct="0" indent="-228600" marL="2514600">
                        <a:spcBef>
                          <a:spcPct val="20000"/>
                        </a:spcBef>
                        <a:spcAft>
                          <a:spcPct val="0"/>
                        </a:spcAft>
                        <a:defRPr>
                          <a:solidFill>
                            <a:schemeClr val="tx1"/>
                          </a:solidFill>
                          <a:latin typeface="Arial"/>
                          <a:ea charset="-122" typeface="华文细黑"/>
                          <a:cs charset="-122" typeface="华文细黑"/>
                        </a:defRPr>
                      </a:lvl6pPr>
                      <a:lvl7pPr eaLnBrk="0" fontAlgn="base" hangingPunct="0" indent="-228600" marL="2971800">
                        <a:spcBef>
                          <a:spcPct val="20000"/>
                        </a:spcBef>
                        <a:spcAft>
                          <a:spcPct val="0"/>
                        </a:spcAft>
                        <a:defRPr>
                          <a:solidFill>
                            <a:schemeClr val="tx1"/>
                          </a:solidFill>
                          <a:latin typeface="Arial"/>
                          <a:ea charset="-122" typeface="华文细黑"/>
                          <a:cs charset="-122" typeface="华文细黑"/>
                        </a:defRPr>
                      </a:lvl7pPr>
                      <a:lvl8pPr eaLnBrk="0" fontAlgn="base" hangingPunct="0" indent="-228600" marL="3429000">
                        <a:spcBef>
                          <a:spcPct val="20000"/>
                        </a:spcBef>
                        <a:spcAft>
                          <a:spcPct val="0"/>
                        </a:spcAft>
                        <a:defRPr>
                          <a:solidFill>
                            <a:schemeClr val="tx1"/>
                          </a:solidFill>
                          <a:latin typeface="Arial"/>
                          <a:ea charset="-122" typeface="华文细黑"/>
                          <a:cs charset="-122" typeface="华文细黑"/>
                        </a:defRPr>
                      </a:lvl8pPr>
                      <a:lvl9pPr eaLnBrk="0" fontAlgn="base" hangingPunct="0" indent="-228600" marL="3886200">
                        <a:spcBef>
                          <a:spcPct val="20000"/>
                        </a:spcBef>
                        <a:spcAft>
                          <a:spcPct val="0"/>
                        </a:spcAft>
                        <a:defRPr>
                          <a:solidFill>
                            <a:schemeClr val="tx1"/>
                          </a:solidFill>
                          <a:latin typeface="Arial"/>
                          <a:ea charset="-122" typeface="华文细黑"/>
                          <a:cs charset="-122" typeface="华文细黑"/>
                        </a:defRPr>
                      </a:lvl9pPr>
                    </a:lstStyle>
                    <a:p>
                      <a:pPr algn="ctr" defTabSz="914400" eaLnBrk="1" fontAlgn="ctr" hangingPunct="1" indent="0" latinLnBrk="0" lvl="0" marL="0" marR="0" rtl="0">
                        <a:lnSpc>
                          <a:spcPct val="100000"/>
                        </a:lnSpc>
                        <a:spcBef>
                          <a:spcPct val="0"/>
                        </a:spcBef>
                        <a:spcAft>
                          <a:spcPct val="0"/>
                        </a:spcAft>
                        <a:buClrTx/>
                        <a:buSzTx/>
                        <a:buFontTx/>
                        <a:buNone/>
                      </a:pPr>
                      <a:r>
                        <a:rPr altLang="zh-CN" b="0" baseline="0" cap="none" i="0" kumimoji="0" lang="en-US" normalizeH="0" strike="noStrike" sz="1300" u="none">
                          <a:ln>
                            <a:noFill/>
                          </a:ln>
                          <a:solidFill>
                            <a:schemeClr val="tx1">
                              <a:lumMod val="75000"/>
                              <a:lumOff val="25000"/>
                            </a:schemeClr>
                          </a:solidFill>
                          <a:effectLst/>
                          <a:latin charset="-122" typeface="Microsoft YaHei"/>
                          <a:ea charset="-122" typeface="Microsoft YaHei"/>
                          <a:cs charset="-122" typeface="Microsoft YaHei"/>
                        </a:rPr>
                        <a:t>274.1</a:t>
                      </a:r>
                    </a:p>
                  </a:txBody>
                  <a:tcPr anchor="ctr" horzOverflow="overflow" marB="0" marL="9183" marR="9183" marT="9183">
                    <a:lnL algn="ctr" cap="flat" cmpd="sng" w="6350">
                      <a:solidFill>
                        <a:srgbClr val="000000"/>
                      </a:solidFill>
                      <a:prstDash val="solid"/>
                      <a:round/>
                      <a:headEnd len="med" type="none" w="med"/>
                      <a:tailEnd len="med" type="none" w="med"/>
                    </a:lnL>
                    <a:lnR algn="ctr" cap="flat" cmpd="sng" w="6350">
                      <a:solidFill>
                        <a:srgbClr val="000000"/>
                      </a:solidFill>
                      <a:prstDash val="solid"/>
                      <a:round/>
                      <a:headEnd len="med" type="none" w="med"/>
                      <a:tailEnd len="med" type="none" w="med"/>
                    </a:lnR>
                    <a:lnT algn="ctr" cap="flat" cmpd="sng" w="6350">
                      <a:solidFill>
                        <a:srgbClr val="000000"/>
                      </a:solidFill>
                      <a:prstDash val="solid"/>
                      <a:round/>
                      <a:headEnd len="med" type="none" w="med"/>
                      <a:tailEnd len="med" type="none" w="med"/>
                    </a:lnT>
                    <a:lnB algn="ctr" cap="flat" cmpd="sng" w="6350">
                      <a:solidFill>
                        <a:srgbClr val="000000"/>
                      </a:solidFill>
                      <a:prstDash val="solid"/>
                      <a:round/>
                      <a:headEnd len="med" type="none" w="med"/>
                      <a:tailEnd len="med" type="none" w="med"/>
                    </a:lnB>
                    <a:lnTlToBr>
                      <a:noFill/>
                    </a:lnTlToBr>
                    <a:lnBlToTr>
                      <a:noFill/>
                    </a:lnBlToTr>
                    <a:noFill/>
                  </a:tcPr>
                </a:tc>
                <a:tc>
                  <a:txBody>
                    <a:bodyPr vert="horz" wrap="square"/>
                    <a:lstStyle>
                      <a:lvl1pPr>
                        <a:spcBef>
                          <a:spcPct val="20000"/>
                        </a:spcBef>
                        <a:buClr>
                          <a:schemeClr val="accent1"/>
                        </a:buClr>
                        <a:buFont charset="2" typeface="Wingdings"/>
                        <a:defRPr>
                          <a:solidFill>
                            <a:schemeClr val="tx1"/>
                          </a:solidFill>
                          <a:latin typeface="Arial"/>
                          <a:ea charset="-122" typeface="华文细黑"/>
                          <a:cs charset="-122" typeface="华文细黑"/>
                        </a:defRPr>
                      </a:lvl1pPr>
                      <a:lvl2pPr indent="-285750" marL="742950">
                        <a:spcBef>
                          <a:spcPct val="20000"/>
                        </a:spcBef>
                        <a:buClr>
                          <a:schemeClr val="accent1"/>
                        </a:buClr>
                        <a:buFont charset="2" typeface="Wingdings"/>
                        <a:defRPr sz="2400">
                          <a:solidFill>
                            <a:schemeClr val="tx1"/>
                          </a:solidFill>
                          <a:latin typeface="Arial"/>
                          <a:ea charset="-122" typeface="华文细黑"/>
                          <a:cs charset="-122" typeface="华文细黑"/>
                        </a:defRPr>
                      </a:lvl2pPr>
                      <a:lvl3pPr indent="-228600" marL="1143000">
                        <a:spcBef>
                          <a:spcPct val="20000"/>
                        </a:spcBef>
                        <a:buClr>
                          <a:schemeClr val="accent2"/>
                        </a:buClr>
                        <a:buFont charset="2" typeface="Wingdings"/>
                        <a:defRPr sz="1400">
                          <a:solidFill>
                            <a:schemeClr val="tx1"/>
                          </a:solidFill>
                          <a:latin typeface="Arial"/>
                          <a:ea charset="-122" typeface="华文细黑"/>
                          <a:cs charset="-122" typeface="华文细黑"/>
                        </a:defRPr>
                      </a:lvl3pPr>
                      <a:lvl4pPr indent="-228600" marL="1600200">
                        <a:spcBef>
                          <a:spcPct val="20000"/>
                        </a:spcBef>
                        <a:buClr>
                          <a:schemeClr val="hlink"/>
                        </a:buClr>
                        <a:buFont charset="2" typeface="Wingdings"/>
                        <a:defRPr sz="1200">
                          <a:solidFill>
                            <a:schemeClr val="tx1"/>
                          </a:solidFill>
                          <a:latin typeface="Arial"/>
                          <a:ea charset="-122" typeface="华文细黑"/>
                          <a:cs charset="-122" typeface="华文细黑"/>
                        </a:defRPr>
                      </a:lvl4pPr>
                      <a:lvl5pPr indent="-228600" marL="2057400">
                        <a:spcBef>
                          <a:spcPct val="20000"/>
                        </a:spcBef>
                        <a:defRPr>
                          <a:solidFill>
                            <a:schemeClr val="tx1"/>
                          </a:solidFill>
                          <a:latin typeface="Arial"/>
                          <a:ea charset="-122" typeface="华文细黑"/>
                          <a:cs charset="-122" typeface="华文细黑"/>
                        </a:defRPr>
                      </a:lvl5pPr>
                      <a:lvl6pPr eaLnBrk="0" fontAlgn="base" hangingPunct="0" indent="-228600" marL="2514600">
                        <a:spcBef>
                          <a:spcPct val="20000"/>
                        </a:spcBef>
                        <a:spcAft>
                          <a:spcPct val="0"/>
                        </a:spcAft>
                        <a:defRPr>
                          <a:solidFill>
                            <a:schemeClr val="tx1"/>
                          </a:solidFill>
                          <a:latin typeface="Arial"/>
                          <a:ea charset="-122" typeface="华文细黑"/>
                          <a:cs charset="-122" typeface="华文细黑"/>
                        </a:defRPr>
                      </a:lvl6pPr>
                      <a:lvl7pPr eaLnBrk="0" fontAlgn="base" hangingPunct="0" indent="-228600" marL="2971800">
                        <a:spcBef>
                          <a:spcPct val="20000"/>
                        </a:spcBef>
                        <a:spcAft>
                          <a:spcPct val="0"/>
                        </a:spcAft>
                        <a:defRPr>
                          <a:solidFill>
                            <a:schemeClr val="tx1"/>
                          </a:solidFill>
                          <a:latin typeface="Arial"/>
                          <a:ea charset="-122" typeface="华文细黑"/>
                          <a:cs charset="-122" typeface="华文细黑"/>
                        </a:defRPr>
                      </a:lvl7pPr>
                      <a:lvl8pPr eaLnBrk="0" fontAlgn="base" hangingPunct="0" indent="-228600" marL="3429000">
                        <a:spcBef>
                          <a:spcPct val="20000"/>
                        </a:spcBef>
                        <a:spcAft>
                          <a:spcPct val="0"/>
                        </a:spcAft>
                        <a:defRPr>
                          <a:solidFill>
                            <a:schemeClr val="tx1"/>
                          </a:solidFill>
                          <a:latin typeface="Arial"/>
                          <a:ea charset="-122" typeface="华文细黑"/>
                          <a:cs charset="-122" typeface="华文细黑"/>
                        </a:defRPr>
                      </a:lvl8pPr>
                      <a:lvl9pPr eaLnBrk="0" fontAlgn="base" hangingPunct="0" indent="-228600" marL="3886200">
                        <a:spcBef>
                          <a:spcPct val="20000"/>
                        </a:spcBef>
                        <a:spcAft>
                          <a:spcPct val="0"/>
                        </a:spcAft>
                        <a:defRPr>
                          <a:solidFill>
                            <a:schemeClr val="tx1"/>
                          </a:solidFill>
                          <a:latin typeface="Arial"/>
                          <a:ea charset="-122" typeface="华文细黑"/>
                          <a:cs charset="-122" typeface="华文细黑"/>
                        </a:defRPr>
                      </a:lvl9pPr>
                    </a:lstStyle>
                    <a:p>
                      <a:pPr algn="ctr" defTabSz="914400" eaLnBrk="1" fontAlgn="ctr" hangingPunct="1" indent="0" latinLnBrk="0" lvl="0" marL="0" marR="0" rtl="0">
                        <a:lnSpc>
                          <a:spcPct val="100000"/>
                        </a:lnSpc>
                        <a:spcBef>
                          <a:spcPct val="0"/>
                        </a:spcBef>
                        <a:spcAft>
                          <a:spcPct val="0"/>
                        </a:spcAft>
                        <a:buClrTx/>
                        <a:buSzTx/>
                        <a:buFontTx/>
                        <a:buNone/>
                      </a:pPr>
                      <a:r>
                        <a:rPr altLang="zh-CN" b="0" baseline="0" cap="none" i="0" kumimoji="0" lang="en-US" normalizeH="0" strike="noStrike" sz="1300" u="none">
                          <a:ln>
                            <a:noFill/>
                          </a:ln>
                          <a:solidFill>
                            <a:schemeClr val="tx1">
                              <a:lumMod val="75000"/>
                              <a:lumOff val="25000"/>
                            </a:schemeClr>
                          </a:solidFill>
                          <a:effectLst/>
                          <a:latin charset="-122" typeface="Microsoft YaHei"/>
                          <a:ea charset="-122" typeface="Microsoft YaHei"/>
                          <a:cs charset="-122" typeface="Microsoft YaHei"/>
                        </a:rPr>
                        <a:t>520</a:t>
                      </a:r>
                    </a:p>
                  </a:txBody>
                  <a:tcPr anchor="ctr" horzOverflow="overflow" marB="0" marL="9183" marR="9183" marT="9183">
                    <a:lnL algn="ctr" cap="flat" cmpd="sng" w="6350">
                      <a:solidFill>
                        <a:srgbClr val="000000"/>
                      </a:solidFill>
                      <a:prstDash val="solid"/>
                      <a:round/>
                      <a:headEnd len="med" type="none" w="med"/>
                      <a:tailEnd len="med" type="none" w="med"/>
                    </a:lnL>
                    <a:lnR algn="ctr" cap="flat" cmpd="sng" w="6350">
                      <a:solidFill>
                        <a:srgbClr val="000000"/>
                      </a:solidFill>
                      <a:prstDash val="solid"/>
                      <a:round/>
                      <a:headEnd len="med" type="none" w="med"/>
                      <a:tailEnd len="med" type="none" w="med"/>
                    </a:lnR>
                    <a:lnT algn="ctr" cap="flat" cmpd="sng" w="6350">
                      <a:solidFill>
                        <a:srgbClr val="000000"/>
                      </a:solidFill>
                      <a:prstDash val="solid"/>
                      <a:round/>
                      <a:headEnd len="med" type="none" w="med"/>
                      <a:tailEnd len="med" type="none" w="med"/>
                    </a:lnT>
                    <a:lnB algn="ctr" cap="flat" cmpd="sng" w="6350">
                      <a:solidFill>
                        <a:srgbClr val="000000"/>
                      </a:solidFill>
                      <a:prstDash val="solid"/>
                      <a:round/>
                      <a:headEnd len="med" type="none" w="med"/>
                      <a:tailEnd len="med" type="none" w="med"/>
                    </a:lnB>
                    <a:lnTlToBr>
                      <a:noFill/>
                    </a:lnTlToBr>
                    <a:lnBlToTr>
                      <a:noFill/>
                    </a:lnBlToTr>
                    <a:noFill/>
                  </a:tcPr>
                </a:tc>
                <a:tc>
                  <a:txBody>
                    <a:bodyPr vert="horz" wrap="square"/>
                    <a:lstStyle>
                      <a:lvl1pPr>
                        <a:spcBef>
                          <a:spcPct val="20000"/>
                        </a:spcBef>
                        <a:buClr>
                          <a:schemeClr val="accent1"/>
                        </a:buClr>
                        <a:buFont charset="2" typeface="Wingdings"/>
                        <a:defRPr>
                          <a:solidFill>
                            <a:schemeClr val="tx1"/>
                          </a:solidFill>
                          <a:latin typeface="Arial"/>
                          <a:ea charset="-122" typeface="华文细黑"/>
                          <a:cs charset="-122" typeface="华文细黑"/>
                        </a:defRPr>
                      </a:lvl1pPr>
                      <a:lvl2pPr indent="-285750" marL="742950">
                        <a:spcBef>
                          <a:spcPct val="20000"/>
                        </a:spcBef>
                        <a:buClr>
                          <a:schemeClr val="accent1"/>
                        </a:buClr>
                        <a:buFont charset="2" typeface="Wingdings"/>
                        <a:defRPr sz="2400">
                          <a:solidFill>
                            <a:schemeClr val="tx1"/>
                          </a:solidFill>
                          <a:latin typeface="Arial"/>
                          <a:ea charset="-122" typeface="华文细黑"/>
                          <a:cs charset="-122" typeface="华文细黑"/>
                        </a:defRPr>
                      </a:lvl2pPr>
                      <a:lvl3pPr indent="-228600" marL="1143000">
                        <a:spcBef>
                          <a:spcPct val="20000"/>
                        </a:spcBef>
                        <a:buClr>
                          <a:schemeClr val="accent2"/>
                        </a:buClr>
                        <a:buFont charset="2" typeface="Wingdings"/>
                        <a:defRPr sz="1400">
                          <a:solidFill>
                            <a:schemeClr val="tx1"/>
                          </a:solidFill>
                          <a:latin typeface="Arial"/>
                          <a:ea charset="-122" typeface="华文细黑"/>
                          <a:cs charset="-122" typeface="华文细黑"/>
                        </a:defRPr>
                      </a:lvl3pPr>
                      <a:lvl4pPr indent="-228600" marL="1600200">
                        <a:spcBef>
                          <a:spcPct val="20000"/>
                        </a:spcBef>
                        <a:buClr>
                          <a:schemeClr val="hlink"/>
                        </a:buClr>
                        <a:buFont charset="2" typeface="Wingdings"/>
                        <a:defRPr sz="1200">
                          <a:solidFill>
                            <a:schemeClr val="tx1"/>
                          </a:solidFill>
                          <a:latin typeface="Arial"/>
                          <a:ea charset="-122" typeface="华文细黑"/>
                          <a:cs charset="-122" typeface="华文细黑"/>
                        </a:defRPr>
                      </a:lvl4pPr>
                      <a:lvl5pPr indent="-228600" marL="2057400">
                        <a:spcBef>
                          <a:spcPct val="20000"/>
                        </a:spcBef>
                        <a:defRPr>
                          <a:solidFill>
                            <a:schemeClr val="tx1"/>
                          </a:solidFill>
                          <a:latin typeface="Arial"/>
                          <a:ea charset="-122" typeface="华文细黑"/>
                          <a:cs charset="-122" typeface="华文细黑"/>
                        </a:defRPr>
                      </a:lvl5pPr>
                      <a:lvl6pPr eaLnBrk="0" fontAlgn="base" hangingPunct="0" indent="-228600" marL="2514600">
                        <a:spcBef>
                          <a:spcPct val="20000"/>
                        </a:spcBef>
                        <a:spcAft>
                          <a:spcPct val="0"/>
                        </a:spcAft>
                        <a:defRPr>
                          <a:solidFill>
                            <a:schemeClr val="tx1"/>
                          </a:solidFill>
                          <a:latin typeface="Arial"/>
                          <a:ea charset="-122" typeface="华文细黑"/>
                          <a:cs charset="-122" typeface="华文细黑"/>
                        </a:defRPr>
                      </a:lvl6pPr>
                      <a:lvl7pPr eaLnBrk="0" fontAlgn="base" hangingPunct="0" indent="-228600" marL="2971800">
                        <a:spcBef>
                          <a:spcPct val="20000"/>
                        </a:spcBef>
                        <a:spcAft>
                          <a:spcPct val="0"/>
                        </a:spcAft>
                        <a:defRPr>
                          <a:solidFill>
                            <a:schemeClr val="tx1"/>
                          </a:solidFill>
                          <a:latin typeface="Arial"/>
                          <a:ea charset="-122" typeface="华文细黑"/>
                          <a:cs charset="-122" typeface="华文细黑"/>
                        </a:defRPr>
                      </a:lvl7pPr>
                      <a:lvl8pPr eaLnBrk="0" fontAlgn="base" hangingPunct="0" indent="-228600" marL="3429000">
                        <a:spcBef>
                          <a:spcPct val="20000"/>
                        </a:spcBef>
                        <a:spcAft>
                          <a:spcPct val="0"/>
                        </a:spcAft>
                        <a:defRPr>
                          <a:solidFill>
                            <a:schemeClr val="tx1"/>
                          </a:solidFill>
                          <a:latin typeface="Arial"/>
                          <a:ea charset="-122" typeface="华文细黑"/>
                          <a:cs charset="-122" typeface="华文细黑"/>
                        </a:defRPr>
                      </a:lvl8pPr>
                      <a:lvl9pPr eaLnBrk="0" fontAlgn="base" hangingPunct="0" indent="-228600" marL="3886200">
                        <a:spcBef>
                          <a:spcPct val="20000"/>
                        </a:spcBef>
                        <a:spcAft>
                          <a:spcPct val="0"/>
                        </a:spcAft>
                        <a:defRPr>
                          <a:solidFill>
                            <a:schemeClr val="tx1"/>
                          </a:solidFill>
                          <a:latin typeface="Arial"/>
                          <a:ea charset="-122" typeface="华文细黑"/>
                          <a:cs charset="-122" typeface="华文细黑"/>
                        </a:defRPr>
                      </a:lvl9pPr>
                    </a:lstStyle>
                    <a:p>
                      <a:pPr algn="ctr" defTabSz="914400" eaLnBrk="1" fontAlgn="ctr" hangingPunct="1" indent="0" latinLnBrk="0" lvl="0" marL="0" marR="0" rtl="0">
                        <a:lnSpc>
                          <a:spcPct val="100000"/>
                        </a:lnSpc>
                        <a:spcBef>
                          <a:spcPct val="0"/>
                        </a:spcBef>
                        <a:spcAft>
                          <a:spcPct val="0"/>
                        </a:spcAft>
                        <a:buClrTx/>
                        <a:buSzTx/>
                        <a:buFontTx/>
                        <a:buNone/>
                      </a:pPr>
                      <a:r>
                        <a:rPr altLang="zh-CN" b="0" baseline="0" cap="none" i="0" kumimoji="0" lang="en-US" normalizeH="0" strike="noStrike" sz="1300" u="none">
                          <a:ln>
                            <a:noFill/>
                          </a:ln>
                          <a:solidFill>
                            <a:schemeClr val="tx1">
                              <a:lumMod val="75000"/>
                              <a:lumOff val="25000"/>
                            </a:schemeClr>
                          </a:solidFill>
                          <a:effectLst/>
                          <a:latin charset="-122" typeface="Microsoft YaHei"/>
                          <a:ea charset="-122" typeface="Microsoft YaHei"/>
                          <a:cs charset="-122" typeface="Microsoft YaHei"/>
                        </a:rPr>
                        <a:t>189.71%</a:t>
                      </a:r>
                    </a:p>
                  </a:txBody>
                  <a:tcPr anchor="ctr" horzOverflow="overflow" marB="0" marL="9183" marR="9183" marT="9183">
                    <a:lnL algn="ctr" cap="flat" cmpd="sng" w="6350">
                      <a:solidFill>
                        <a:srgbClr val="000000"/>
                      </a:solidFill>
                      <a:prstDash val="solid"/>
                      <a:round/>
                      <a:headEnd len="med" type="none" w="med"/>
                      <a:tailEnd len="med" type="none" w="med"/>
                    </a:lnL>
                    <a:lnR algn="ctr" cap="flat" cmpd="sng" w="6350">
                      <a:solidFill>
                        <a:srgbClr val="000000"/>
                      </a:solidFill>
                      <a:prstDash val="solid"/>
                      <a:round/>
                      <a:headEnd len="med" type="none" w="med"/>
                      <a:tailEnd len="med" type="none" w="med"/>
                    </a:lnR>
                    <a:lnT algn="ctr" cap="flat" cmpd="sng" w="6350">
                      <a:solidFill>
                        <a:srgbClr val="000000"/>
                      </a:solidFill>
                      <a:prstDash val="solid"/>
                      <a:round/>
                      <a:headEnd len="med" type="none" w="med"/>
                      <a:tailEnd len="med" type="none" w="med"/>
                    </a:lnT>
                    <a:lnB algn="ctr" cap="flat" cmpd="sng" w="6350">
                      <a:solidFill>
                        <a:srgbClr val="000000"/>
                      </a:solidFill>
                      <a:prstDash val="solid"/>
                      <a:round/>
                      <a:headEnd len="med" type="none" w="med"/>
                      <a:tailEnd len="med" type="none" w="med"/>
                    </a:lnB>
                    <a:lnTlToBr>
                      <a:noFill/>
                    </a:lnTlToBr>
                    <a:lnBlToTr>
                      <a:noFill/>
                    </a:lnBlToTr>
                    <a:noFill/>
                  </a:tcPr>
                </a:tc>
                <a:tc>
                  <a:txBody>
                    <a:bodyPr vert="horz" wrap="square"/>
                    <a:lstStyle>
                      <a:lvl1pPr>
                        <a:spcBef>
                          <a:spcPct val="20000"/>
                        </a:spcBef>
                        <a:buClr>
                          <a:schemeClr val="accent1"/>
                        </a:buClr>
                        <a:buFont charset="2" typeface="Wingdings"/>
                        <a:defRPr>
                          <a:solidFill>
                            <a:schemeClr val="tx1"/>
                          </a:solidFill>
                          <a:latin typeface="Arial"/>
                          <a:ea charset="-122" typeface="华文细黑"/>
                          <a:cs charset="-122" typeface="华文细黑"/>
                        </a:defRPr>
                      </a:lvl1pPr>
                      <a:lvl2pPr indent="-285750" marL="742950">
                        <a:spcBef>
                          <a:spcPct val="20000"/>
                        </a:spcBef>
                        <a:buClr>
                          <a:schemeClr val="accent1"/>
                        </a:buClr>
                        <a:buFont charset="2" typeface="Wingdings"/>
                        <a:defRPr sz="2400">
                          <a:solidFill>
                            <a:schemeClr val="tx1"/>
                          </a:solidFill>
                          <a:latin typeface="Arial"/>
                          <a:ea charset="-122" typeface="华文细黑"/>
                          <a:cs charset="-122" typeface="华文细黑"/>
                        </a:defRPr>
                      </a:lvl2pPr>
                      <a:lvl3pPr indent="-228600" marL="1143000">
                        <a:spcBef>
                          <a:spcPct val="20000"/>
                        </a:spcBef>
                        <a:buClr>
                          <a:schemeClr val="accent2"/>
                        </a:buClr>
                        <a:buFont charset="2" typeface="Wingdings"/>
                        <a:defRPr sz="1400">
                          <a:solidFill>
                            <a:schemeClr val="tx1"/>
                          </a:solidFill>
                          <a:latin typeface="Arial"/>
                          <a:ea charset="-122" typeface="华文细黑"/>
                          <a:cs charset="-122" typeface="华文细黑"/>
                        </a:defRPr>
                      </a:lvl3pPr>
                      <a:lvl4pPr indent="-228600" marL="1600200">
                        <a:spcBef>
                          <a:spcPct val="20000"/>
                        </a:spcBef>
                        <a:buClr>
                          <a:schemeClr val="hlink"/>
                        </a:buClr>
                        <a:buFont charset="2" typeface="Wingdings"/>
                        <a:defRPr sz="1200">
                          <a:solidFill>
                            <a:schemeClr val="tx1"/>
                          </a:solidFill>
                          <a:latin typeface="Arial"/>
                          <a:ea charset="-122" typeface="华文细黑"/>
                          <a:cs charset="-122" typeface="华文细黑"/>
                        </a:defRPr>
                      </a:lvl4pPr>
                      <a:lvl5pPr indent="-228600" marL="2057400">
                        <a:spcBef>
                          <a:spcPct val="20000"/>
                        </a:spcBef>
                        <a:defRPr>
                          <a:solidFill>
                            <a:schemeClr val="tx1"/>
                          </a:solidFill>
                          <a:latin typeface="Arial"/>
                          <a:ea charset="-122" typeface="华文细黑"/>
                          <a:cs charset="-122" typeface="华文细黑"/>
                        </a:defRPr>
                      </a:lvl5pPr>
                      <a:lvl6pPr eaLnBrk="0" fontAlgn="base" hangingPunct="0" indent="-228600" marL="2514600">
                        <a:spcBef>
                          <a:spcPct val="20000"/>
                        </a:spcBef>
                        <a:spcAft>
                          <a:spcPct val="0"/>
                        </a:spcAft>
                        <a:defRPr>
                          <a:solidFill>
                            <a:schemeClr val="tx1"/>
                          </a:solidFill>
                          <a:latin typeface="Arial"/>
                          <a:ea charset="-122" typeface="华文细黑"/>
                          <a:cs charset="-122" typeface="华文细黑"/>
                        </a:defRPr>
                      </a:lvl6pPr>
                      <a:lvl7pPr eaLnBrk="0" fontAlgn="base" hangingPunct="0" indent="-228600" marL="2971800">
                        <a:spcBef>
                          <a:spcPct val="20000"/>
                        </a:spcBef>
                        <a:spcAft>
                          <a:spcPct val="0"/>
                        </a:spcAft>
                        <a:defRPr>
                          <a:solidFill>
                            <a:schemeClr val="tx1"/>
                          </a:solidFill>
                          <a:latin typeface="Arial"/>
                          <a:ea charset="-122" typeface="华文细黑"/>
                          <a:cs charset="-122" typeface="华文细黑"/>
                        </a:defRPr>
                      </a:lvl7pPr>
                      <a:lvl8pPr eaLnBrk="0" fontAlgn="base" hangingPunct="0" indent="-228600" marL="3429000">
                        <a:spcBef>
                          <a:spcPct val="20000"/>
                        </a:spcBef>
                        <a:spcAft>
                          <a:spcPct val="0"/>
                        </a:spcAft>
                        <a:defRPr>
                          <a:solidFill>
                            <a:schemeClr val="tx1"/>
                          </a:solidFill>
                          <a:latin typeface="Arial"/>
                          <a:ea charset="-122" typeface="华文细黑"/>
                          <a:cs charset="-122" typeface="华文细黑"/>
                        </a:defRPr>
                      </a:lvl8pPr>
                      <a:lvl9pPr eaLnBrk="0" fontAlgn="base" hangingPunct="0" indent="-228600" marL="3886200">
                        <a:spcBef>
                          <a:spcPct val="20000"/>
                        </a:spcBef>
                        <a:spcAft>
                          <a:spcPct val="0"/>
                        </a:spcAft>
                        <a:defRPr>
                          <a:solidFill>
                            <a:schemeClr val="tx1"/>
                          </a:solidFill>
                          <a:latin typeface="Arial"/>
                          <a:ea charset="-122" typeface="华文细黑"/>
                          <a:cs charset="-122" typeface="华文细黑"/>
                        </a:defRPr>
                      </a:lvl9pPr>
                    </a:lstStyle>
                    <a:p>
                      <a:pPr algn="ctr" defTabSz="914400" eaLnBrk="1" fontAlgn="ctr" hangingPunct="1" indent="0" latinLnBrk="0" lvl="0" marL="0" marR="0" rtl="0">
                        <a:lnSpc>
                          <a:spcPct val="100000"/>
                        </a:lnSpc>
                        <a:spcBef>
                          <a:spcPct val="0"/>
                        </a:spcBef>
                        <a:spcAft>
                          <a:spcPct val="0"/>
                        </a:spcAft>
                        <a:buClrTx/>
                        <a:buSzTx/>
                        <a:buFontTx/>
                        <a:buNone/>
                      </a:pPr>
                      <a:r>
                        <a:rPr altLang="zh-CN" b="0" baseline="0" cap="none" i="0" kumimoji="0" lang="en-US" normalizeH="0" strike="noStrike" sz="1300" u="none">
                          <a:ln>
                            <a:noFill/>
                          </a:ln>
                          <a:solidFill>
                            <a:schemeClr val="tx1">
                              <a:lumMod val="75000"/>
                              <a:lumOff val="25000"/>
                            </a:schemeClr>
                          </a:solidFill>
                          <a:effectLst/>
                          <a:latin charset="-122" typeface="Microsoft YaHei"/>
                          <a:ea charset="-122" typeface="Microsoft YaHei"/>
                          <a:cs charset="-122" typeface="Microsoft YaHei"/>
                        </a:rPr>
                        <a:t>207.4</a:t>
                      </a:r>
                    </a:p>
                  </a:txBody>
                  <a:tcPr anchor="ctr" horzOverflow="overflow" marB="0" marL="9183" marR="9183" marT="9183">
                    <a:lnL algn="ctr" cap="flat" cmpd="sng" w="6350">
                      <a:solidFill>
                        <a:srgbClr val="000000"/>
                      </a:solidFill>
                      <a:prstDash val="solid"/>
                      <a:round/>
                      <a:headEnd len="med" type="none" w="med"/>
                      <a:tailEnd len="med" type="none" w="med"/>
                    </a:lnL>
                    <a:lnR algn="ctr" cap="flat" cmpd="sng" w="6350">
                      <a:solidFill>
                        <a:srgbClr val="000000"/>
                      </a:solidFill>
                      <a:prstDash val="solid"/>
                      <a:round/>
                      <a:headEnd len="med" type="none" w="med"/>
                      <a:tailEnd len="med" type="none" w="med"/>
                    </a:lnR>
                    <a:lnT algn="ctr" cap="flat" cmpd="sng" w="6350">
                      <a:solidFill>
                        <a:srgbClr val="000000"/>
                      </a:solidFill>
                      <a:prstDash val="solid"/>
                      <a:round/>
                      <a:headEnd len="med" type="none" w="med"/>
                      <a:tailEnd len="med" type="none" w="med"/>
                    </a:lnT>
                    <a:lnB algn="ctr" cap="flat" cmpd="sng" w="6350">
                      <a:solidFill>
                        <a:srgbClr val="000000"/>
                      </a:solidFill>
                      <a:prstDash val="solid"/>
                      <a:round/>
                      <a:headEnd len="med" type="none" w="med"/>
                      <a:tailEnd len="med" type="none" w="med"/>
                    </a:lnB>
                    <a:lnTlToBr>
                      <a:noFill/>
                    </a:lnTlToBr>
                    <a:lnBlToTr>
                      <a:noFill/>
                    </a:lnBlToTr>
                    <a:noFill/>
                  </a:tcPr>
                </a:tc>
                <a:tc>
                  <a:txBody>
                    <a:bodyPr vert="horz" wrap="square"/>
                    <a:lstStyle>
                      <a:lvl1pPr>
                        <a:spcBef>
                          <a:spcPct val="20000"/>
                        </a:spcBef>
                        <a:buClr>
                          <a:schemeClr val="accent1"/>
                        </a:buClr>
                        <a:buFont charset="2" typeface="Wingdings"/>
                        <a:defRPr>
                          <a:solidFill>
                            <a:schemeClr val="tx1"/>
                          </a:solidFill>
                          <a:latin typeface="Arial"/>
                          <a:ea charset="-122" typeface="华文细黑"/>
                          <a:cs charset="-122" typeface="华文细黑"/>
                        </a:defRPr>
                      </a:lvl1pPr>
                      <a:lvl2pPr indent="-285750" marL="742950">
                        <a:spcBef>
                          <a:spcPct val="20000"/>
                        </a:spcBef>
                        <a:buClr>
                          <a:schemeClr val="accent1"/>
                        </a:buClr>
                        <a:buFont charset="2" typeface="Wingdings"/>
                        <a:defRPr sz="2400">
                          <a:solidFill>
                            <a:schemeClr val="tx1"/>
                          </a:solidFill>
                          <a:latin typeface="Arial"/>
                          <a:ea charset="-122" typeface="华文细黑"/>
                          <a:cs charset="-122" typeface="华文细黑"/>
                        </a:defRPr>
                      </a:lvl2pPr>
                      <a:lvl3pPr indent="-228600" marL="1143000">
                        <a:spcBef>
                          <a:spcPct val="20000"/>
                        </a:spcBef>
                        <a:buClr>
                          <a:schemeClr val="accent2"/>
                        </a:buClr>
                        <a:buFont charset="2" typeface="Wingdings"/>
                        <a:defRPr sz="1400">
                          <a:solidFill>
                            <a:schemeClr val="tx1"/>
                          </a:solidFill>
                          <a:latin typeface="Arial"/>
                          <a:ea charset="-122" typeface="华文细黑"/>
                          <a:cs charset="-122" typeface="华文细黑"/>
                        </a:defRPr>
                      </a:lvl3pPr>
                      <a:lvl4pPr indent="-228600" marL="1600200">
                        <a:spcBef>
                          <a:spcPct val="20000"/>
                        </a:spcBef>
                        <a:buClr>
                          <a:schemeClr val="hlink"/>
                        </a:buClr>
                        <a:buFont charset="2" typeface="Wingdings"/>
                        <a:defRPr sz="1200">
                          <a:solidFill>
                            <a:schemeClr val="tx1"/>
                          </a:solidFill>
                          <a:latin typeface="Arial"/>
                          <a:ea charset="-122" typeface="华文细黑"/>
                          <a:cs charset="-122" typeface="华文细黑"/>
                        </a:defRPr>
                      </a:lvl4pPr>
                      <a:lvl5pPr indent="-228600" marL="2057400">
                        <a:spcBef>
                          <a:spcPct val="20000"/>
                        </a:spcBef>
                        <a:defRPr>
                          <a:solidFill>
                            <a:schemeClr val="tx1"/>
                          </a:solidFill>
                          <a:latin typeface="Arial"/>
                          <a:ea charset="-122" typeface="华文细黑"/>
                          <a:cs charset="-122" typeface="华文细黑"/>
                        </a:defRPr>
                      </a:lvl5pPr>
                      <a:lvl6pPr eaLnBrk="0" fontAlgn="base" hangingPunct="0" indent="-228600" marL="2514600">
                        <a:spcBef>
                          <a:spcPct val="20000"/>
                        </a:spcBef>
                        <a:spcAft>
                          <a:spcPct val="0"/>
                        </a:spcAft>
                        <a:defRPr>
                          <a:solidFill>
                            <a:schemeClr val="tx1"/>
                          </a:solidFill>
                          <a:latin typeface="Arial"/>
                          <a:ea charset="-122" typeface="华文细黑"/>
                          <a:cs charset="-122" typeface="华文细黑"/>
                        </a:defRPr>
                      </a:lvl6pPr>
                      <a:lvl7pPr eaLnBrk="0" fontAlgn="base" hangingPunct="0" indent="-228600" marL="2971800">
                        <a:spcBef>
                          <a:spcPct val="20000"/>
                        </a:spcBef>
                        <a:spcAft>
                          <a:spcPct val="0"/>
                        </a:spcAft>
                        <a:defRPr>
                          <a:solidFill>
                            <a:schemeClr val="tx1"/>
                          </a:solidFill>
                          <a:latin typeface="Arial"/>
                          <a:ea charset="-122" typeface="华文细黑"/>
                          <a:cs charset="-122" typeface="华文细黑"/>
                        </a:defRPr>
                      </a:lvl7pPr>
                      <a:lvl8pPr eaLnBrk="0" fontAlgn="base" hangingPunct="0" indent="-228600" marL="3429000">
                        <a:spcBef>
                          <a:spcPct val="20000"/>
                        </a:spcBef>
                        <a:spcAft>
                          <a:spcPct val="0"/>
                        </a:spcAft>
                        <a:defRPr>
                          <a:solidFill>
                            <a:schemeClr val="tx1"/>
                          </a:solidFill>
                          <a:latin typeface="Arial"/>
                          <a:ea charset="-122" typeface="华文细黑"/>
                          <a:cs charset="-122" typeface="华文细黑"/>
                        </a:defRPr>
                      </a:lvl8pPr>
                      <a:lvl9pPr eaLnBrk="0" fontAlgn="base" hangingPunct="0" indent="-228600" marL="3886200">
                        <a:spcBef>
                          <a:spcPct val="20000"/>
                        </a:spcBef>
                        <a:spcAft>
                          <a:spcPct val="0"/>
                        </a:spcAft>
                        <a:defRPr>
                          <a:solidFill>
                            <a:schemeClr val="tx1"/>
                          </a:solidFill>
                          <a:latin typeface="Arial"/>
                          <a:ea charset="-122" typeface="华文细黑"/>
                          <a:cs charset="-122" typeface="华文细黑"/>
                        </a:defRPr>
                      </a:lvl9pPr>
                    </a:lstStyle>
                    <a:p>
                      <a:pPr algn="ctr" defTabSz="914400" eaLnBrk="1" fontAlgn="ctr" hangingPunct="1" indent="0" latinLnBrk="0" lvl="0" marL="0" marR="0" rtl="0">
                        <a:lnSpc>
                          <a:spcPct val="100000"/>
                        </a:lnSpc>
                        <a:spcBef>
                          <a:spcPct val="0"/>
                        </a:spcBef>
                        <a:spcAft>
                          <a:spcPct val="0"/>
                        </a:spcAft>
                        <a:buClrTx/>
                        <a:buSzTx/>
                        <a:buFontTx/>
                        <a:buNone/>
                      </a:pPr>
                      <a:r>
                        <a:rPr altLang="zh-CN" b="0" baseline="0" cap="none" i="0" kumimoji="0" lang="en-US" normalizeH="0" strike="noStrike" sz="1300" u="none">
                          <a:ln>
                            <a:noFill/>
                          </a:ln>
                          <a:solidFill>
                            <a:schemeClr val="tx1">
                              <a:lumMod val="75000"/>
                              <a:lumOff val="25000"/>
                            </a:schemeClr>
                          </a:solidFill>
                          <a:effectLst/>
                          <a:latin charset="-122" typeface="Microsoft YaHei"/>
                          <a:ea charset="-122" typeface="Microsoft YaHei"/>
                          <a:cs charset="-122" typeface="Microsoft YaHei"/>
                        </a:rPr>
                        <a:t>550</a:t>
                      </a:r>
                    </a:p>
                  </a:txBody>
                  <a:tcPr anchor="ctr" horzOverflow="overflow" marB="0" marL="9183" marR="9183" marT="9183">
                    <a:lnL algn="ctr" cap="flat" cmpd="sng" w="6350">
                      <a:solidFill>
                        <a:srgbClr val="000000"/>
                      </a:solidFill>
                      <a:prstDash val="solid"/>
                      <a:round/>
                      <a:headEnd len="med" type="none" w="med"/>
                      <a:tailEnd len="med" type="none" w="med"/>
                    </a:lnL>
                    <a:lnR algn="ctr" cap="flat" cmpd="sng" w="6350">
                      <a:solidFill>
                        <a:srgbClr val="000000"/>
                      </a:solidFill>
                      <a:prstDash val="solid"/>
                      <a:round/>
                      <a:headEnd len="med" type="none" w="med"/>
                      <a:tailEnd len="med" type="none" w="med"/>
                    </a:lnR>
                    <a:lnT algn="ctr" cap="flat" cmpd="sng" w="6350">
                      <a:solidFill>
                        <a:srgbClr val="000000"/>
                      </a:solidFill>
                      <a:prstDash val="solid"/>
                      <a:round/>
                      <a:headEnd len="med" type="none" w="med"/>
                      <a:tailEnd len="med" type="none" w="med"/>
                    </a:lnT>
                    <a:lnB algn="ctr" cap="flat" cmpd="sng" w="6350">
                      <a:solidFill>
                        <a:srgbClr val="000000"/>
                      </a:solidFill>
                      <a:prstDash val="solid"/>
                      <a:round/>
                      <a:headEnd len="med" type="none" w="med"/>
                      <a:tailEnd len="med" type="none" w="med"/>
                    </a:lnB>
                    <a:lnTlToBr>
                      <a:noFill/>
                    </a:lnTlToBr>
                    <a:lnBlToTr>
                      <a:noFill/>
                    </a:lnBlToTr>
                    <a:noFill/>
                  </a:tcPr>
                </a:tc>
                <a:tc>
                  <a:txBody>
                    <a:bodyPr vert="horz" wrap="square"/>
                    <a:lstStyle>
                      <a:lvl1pPr>
                        <a:spcBef>
                          <a:spcPct val="20000"/>
                        </a:spcBef>
                        <a:buClr>
                          <a:schemeClr val="accent1"/>
                        </a:buClr>
                        <a:buFont charset="2" typeface="Wingdings"/>
                        <a:defRPr>
                          <a:solidFill>
                            <a:schemeClr val="tx1"/>
                          </a:solidFill>
                          <a:latin typeface="Arial"/>
                          <a:ea charset="-122" typeface="华文细黑"/>
                          <a:cs charset="-122" typeface="华文细黑"/>
                        </a:defRPr>
                      </a:lvl1pPr>
                      <a:lvl2pPr indent="-285750" marL="742950">
                        <a:spcBef>
                          <a:spcPct val="20000"/>
                        </a:spcBef>
                        <a:buClr>
                          <a:schemeClr val="accent1"/>
                        </a:buClr>
                        <a:buFont charset="2" typeface="Wingdings"/>
                        <a:defRPr sz="2400">
                          <a:solidFill>
                            <a:schemeClr val="tx1"/>
                          </a:solidFill>
                          <a:latin typeface="Arial"/>
                          <a:ea charset="-122" typeface="华文细黑"/>
                          <a:cs charset="-122" typeface="华文细黑"/>
                        </a:defRPr>
                      </a:lvl2pPr>
                      <a:lvl3pPr indent="-228600" marL="1143000">
                        <a:spcBef>
                          <a:spcPct val="20000"/>
                        </a:spcBef>
                        <a:buClr>
                          <a:schemeClr val="accent2"/>
                        </a:buClr>
                        <a:buFont charset="2" typeface="Wingdings"/>
                        <a:defRPr sz="1400">
                          <a:solidFill>
                            <a:schemeClr val="tx1"/>
                          </a:solidFill>
                          <a:latin typeface="Arial"/>
                          <a:ea charset="-122" typeface="华文细黑"/>
                          <a:cs charset="-122" typeface="华文细黑"/>
                        </a:defRPr>
                      </a:lvl3pPr>
                      <a:lvl4pPr indent="-228600" marL="1600200">
                        <a:spcBef>
                          <a:spcPct val="20000"/>
                        </a:spcBef>
                        <a:buClr>
                          <a:schemeClr val="hlink"/>
                        </a:buClr>
                        <a:buFont charset="2" typeface="Wingdings"/>
                        <a:defRPr sz="1200">
                          <a:solidFill>
                            <a:schemeClr val="tx1"/>
                          </a:solidFill>
                          <a:latin typeface="Arial"/>
                          <a:ea charset="-122" typeface="华文细黑"/>
                          <a:cs charset="-122" typeface="华文细黑"/>
                        </a:defRPr>
                      </a:lvl4pPr>
                      <a:lvl5pPr indent="-228600" marL="2057400">
                        <a:spcBef>
                          <a:spcPct val="20000"/>
                        </a:spcBef>
                        <a:defRPr>
                          <a:solidFill>
                            <a:schemeClr val="tx1"/>
                          </a:solidFill>
                          <a:latin typeface="Arial"/>
                          <a:ea charset="-122" typeface="华文细黑"/>
                          <a:cs charset="-122" typeface="华文细黑"/>
                        </a:defRPr>
                      </a:lvl5pPr>
                      <a:lvl6pPr eaLnBrk="0" fontAlgn="base" hangingPunct="0" indent="-228600" marL="2514600">
                        <a:spcBef>
                          <a:spcPct val="20000"/>
                        </a:spcBef>
                        <a:spcAft>
                          <a:spcPct val="0"/>
                        </a:spcAft>
                        <a:defRPr>
                          <a:solidFill>
                            <a:schemeClr val="tx1"/>
                          </a:solidFill>
                          <a:latin typeface="Arial"/>
                          <a:ea charset="-122" typeface="华文细黑"/>
                          <a:cs charset="-122" typeface="华文细黑"/>
                        </a:defRPr>
                      </a:lvl6pPr>
                      <a:lvl7pPr eaLnBrk="0" fontAlgn="base" hangingPunct="0" indent="-228600" marL="2971800">
                        <a:spcBef>
                          <a:spcPct val="20000"/>
                        </a:spcBef>
                        <a:spcAft>
                          <a:spcPct val="0"/>
                        </a:spcAft>
                        <a:defRPr>
                          <a:solidFill>
                            <a:schemeClr val="tx1"/>
                          </a:solidFill>
                          <a:latin typeface="Arial"/>
                          <a:ea charset="-122" typeface="华文细黑"/>
                          <a:cs charset="-122" typeface="华文细黑"/>
                        </a:defRPr>
                      </a:lvl7pPr>
                      <a:lvl8pPr eaLnBrk="0" fontAlgn="base" hangingPunct="0" indent="-228600" marL="3429000">
                        <a:spcBef>
                          <a:spcPct val="20000"/>
                        </a:spcBef>
                        <a:spcAft>
                          <a:spcPct val="0"/>
                        </a:spcAft>
                        <a:defRPr>
                          <a:solidFill>
                            <a:schemeClr val="tx1"/>
                          </a:solidFill>
                          <a:latin typeface="Arial"/>
                          <a:ea charset="-122" typeface="华文细黑"/>
                          <a:cs charset="-122" typeface="华文细黑"/>
                        </a:defRPr>
                      </a:lvl8pPr>
                      <a:lvl9pPr eaLnBrk="0" fontAlgn="base" hangingPunct="0" indent="-228600" marL="3886200">
                        <a:spcBef>
                          <a:spcPct val="20000"/>
                        </a:spcBef>
                        <a:spcAft>
                          <a:spcPct val="0"/>
                        </a:spcAft>
                        <a:defRPr>
                          <a:solidFill>
                            <a:schemeClr val="tx1"/>
                          </a:solidFill>
                          <a:latin typeface="Arial"/>
                          <a:ea charset="-122" typeface="华文细黑"/>
                          <a:cs charset="-122" typeface="华文细黑"/>
                        </a:defRPr>
                      </a:lvl9pPr>
                    </a:lstStyle>
                    <a:p>
                      <a:pPr algn="ctr" defTabSz="914400" eaLnBrk="1" fontAlgn="ctr" hangingPunct="1" indent="0" latinLnBrk="0" lvl="0" marL="0" marR="0" rtl="0">
                        <a:lnSpc>
                          <a:spcPct val="100000"/>
                        </a:lnSpc>
                        <a:spcBef>
                          <a:spcPct val="0"/>
                        </a:spcBef>
                        <a:spcAft>
                          <a:spcPct val="0"/>
                        </a:spcAft>
                        <a:buClrTx/>
                        <a:buSzTx/>
                        <a:buFontTx/>
                        <a:buNone/>
                      </a:pPr>
                      <a:r>
                        <a:rPr altLang="zh-CN" b="0" baseline="0" cap="none" i="0" kumimoji="0" lang="en-US" normalizeH="0" strike="noStrike" sz="1300" u="none">
                          <a:ln>
                            <a:noFill/>
                          </a:ln>
                          <a:solidFill>
                            <a:schemeClr val="tx1">
                              <a:lumMod val="75000"/>
                              <a:lumOff val="25000"/>
                            </a:schemeClr>
                          </a:solidFill>
                          <a:effectLst/>
                          <a:latin charset="-122" typeface="Microsoft YaHei"/>
                          <a:ea charset="-122" typeface="Microsoft YaHei"/>
                          <a:cs charset="-122" typeface="Microsoft YaHei"/>
                        </a:rPr>
                        <a:t>265.19%</a:t>
                      </a:r>
                    </a:p>
                  </a:txBody>
                  <a:tcPr anchor="ctr" horzOverflow="overflow" marB="0" marL="9183" marR="9183" marT="9183">
                    <a:lnL algn="ctr" cap="flat" cmpd="sng" w="6350">
                      <a:solidFill>
                        <a:srgbClr val="000000"/>
                      </a:solidFill>
                      <a:prstDash val="solid"/>
                      <a:round/>
                      <a:headEnd len="med" type="none" w="med"/>
                      <a:tailEnd len="med" type="none" w="med"/>
                    </a:lnL>
                    <a:lnR algn="ctr" cap="flat" cmpd="sng" w="6350">
                      <a:solidFill>
                        <a:srgbClr val="000000"/>
                      </a:solidFill>
                      <a:prstDash val="solid"/>
                      <a:round/>
                      <a:headEnd len="med" type="none" w="med"/>
                      <a:tailEnd len="med" type="none" w="med"/>
                    </a:lnR>
                    <a:lnT algn="ctr" cap="flat" cmpd="sng" w="6350">
                      <a:solidFill>
                        <a:srgbClr val="000000"/>
                      </a:solidFill>
                      <a:prstDash val="solid"/>
                      <a:round/>
                      <a:headEnd len="med" type="none" w="med"/>
                      <a:tailEnd len="med" type="none" w="med"/>
                    </a:lnT>
                    <a:lnB algn="ctr" cap="flat" cmpd="sng" w="6350">
                      <a:solidFill>
                        <a:srgbClr val="000000"/>
                      </a:solidFill>
                      <a:prstDash val="solid"/>
                      <a:round/>
                      <a:headEnd len="med" type="none" w="med"/>
                      <a:tailEnd len="med" type="none" w="med"/>
                    </a:lnB>
                    <a:lnTlToBr>
                      <a:noFill/>
                    </a:lnTlToBr>
                    <a:lnBlToTr>
                      <a:noFill/>
                    </a:lnBlToTr>
                    <a:noFill/>
                  </a:tcPr>
                </a:tc>
                <a:extLst>
                  <a:ext uri="{0D108BD9-81ED-4DB2-BD59-A6C34878D82A}">
                    <a16:rowId xmlns:a16="http://schemas.microsoft.com/office/drawing/2014/main" val="10003"/>
                  </a:ext>
                </a:extLst>
              </a:tr>
              <a:tr h="671552">
                <a:tc>
                  <a:txBody>
                    <a:bodyPr vert="horz" wrap="square"/>
                    <a:lstStyle>
                      <a:lvl1pPr>
                        <a:spcBef>
                          <a:spcPct val="20000"/>
                        </a:spcBef>
                        <a:buClr>
                          <a:schemeClr val="accent1"/>
                        </a:buClr>
                        <a:buFont charset="2" typeface="Wingdings"/>
                        <a:defRPr>
                          <a:solidFill>
                            <a:schemeClr val="tx1"/>
                          </a:solidFill>
                          <a:latin typeface="Arial"/>
                          <a:ea charset="-122" typeface="华文细黑"/>
                          <a:cs charset="-122" typeface="华文细黑"/>
                        </a:defRPr>
                      </a:lvl1pPr>
                      <a:lvl2pPr indent="-285750" marL="742950">
                        <a:spcBef>
                          <a:spcPct val="20000"/>
                        </a:spcBef>
                        <a:buClr>
                          <a:schemeClr val="accent1"/>
                        </a:buClr>
                        <a:buFont charset="2" typeface="Wingdings"/>
                        <a:defRPr sz="2400">
                          <a:solidFill>
                            <a:schemeClr val="tx1"/>
                          </a:solidFill>
                          <a:latin typeface="Arial"/>
                          <a:ea charset="-122" typeface="华文细黑"/>
                          <a:cs charset="-122" typeface="华文细黑"/>
                        </a:defRPr>
                      </a:lvl2pPr>
                      <a:lvl3pPr indent="-228600" marL="1143000">
                        <a:spcBef>
                          <a:spcPct val="20000"/>
                        </a:spcBef>
                        <a:buClr>
                          <a:schemeClr val="accent2"/>
                        </a:buClr>
                        <a:buFont charset="2" typeface="Wingdings"/>
                        <a:defRPr sz="1400">
                          <a:solidFill>
                            <a:schemeClr val="tx1"/>
                          </a:solidFill>
                          <a:latin typeface="Arial"/>
                          <a:ea charset="-122" typeface="华文细黑"/>
                          <a:cs charset="-122" typeface="华文细黑"/>
                        </a:defRPr>
                      </a:lvl3pPr>
                      <a:lvl4pPr indent="-228600" marL="1600200">
                        <a:spcBef>
                          <a:spcPct val="20000"/>
                        </a:spcBef>
                        <a:buClr>
                          <a:schemeClr val="hlink"/>
                        </a:buClr>
                        <a:buFont charset="2" typeface="Wingdings"/>
                        <a:defRPr sz="1200">
                          <a:solidFill>
                            <a:schemeClr val="tx1"/>
                          </a:solidFill>
                          <a:latin typeface="Arial"/>
                          <a:ea charset="-122" typeface="华文细黑"/>
                          <a:cs charset="-122" typeface="华文细黑"/>
                        </a:defRPr>
                      </a:lvl4pPr>
                      <a:lvl5pPr indent="-228600" marL="2057400">
                        <a:spcBef>
                          <a:spcPct val="20000"/>
                        </a:spcBef>
                        <a:defRPr>
                          <a:solidFill>
                            <a:schemeClr val="tx1"/>
                          </a:solidFill>
                          <a:latin typeface="Arial"/>
                          <a:ea charset="-122" typeface="华文细黑"/>
                          <a:cs charset="-122" typeface="华文细黑"/>
                        </a:defRPr>
                      </a:lvl5pPr>
                      <a:lvl6pPr eaLnBrk="0" fontAlgn="base" hangingPunct="0" indent="-228600" marL="2514600">
                        <a:spcBef>
                          <a:spcPct val="20000"/>
                        </a:spcBef>
                        <a:spcAft>
                          <a:spcPct val="0"/>
                        </a:spcAft>
                        <a:defRPr>
                          <a:solidFill>
                            <a:schemeClr val="tx1"/>
                          </a:solidFill>
                          <a:latin typeface="Arial"/>
                          <a:ea charset="-122" typeface="华文细黑"/>
                          <a:cs charset="-122" typeface="华文细黑"/>
                        </a:defRPr>
                      </a:lvl6pPr>
                      <a:lvl7pPr eaLnBrk="0" fontAlgn="base" hangingPunct="0" indent="-228600" marL="2971800">
                        <a:spcBef>
                          <a:spcPct val="20000"/>
                        </a:spcBef>
                        <a:spcAft>
                          <a:spcPct val="0"/>
                        </a:spcAft>
                        <a:defRPr>
                          <a:solidFill>
                            <a:schemeClr val="tx1"/>
                          </a:solidFill>
                          <a:latin typeface="Arial"/>
                          <a:ea charset="-122" typeface="华文细黑"/>
                          <a:cs charset="-122" typeface="华文细黑"/>
                        </a:defRPr>
                      </a:lvl7pPr>
                      <a:lvl8pPr eaLnBrk="0" fontAlgn="base" hangingPunct="0" indent="-228600" marL="3429000">
                        <a:spcBef>
                          <a:spcPct val="20000"/>
                        </a:spcBef>
                        <a:spcAft>
                          <a:spcPct val="0"/>
                        </a:spcAft>
                        <a:defRPr>
                          <a:solidFill>
                            <a:schemeClr val="tx1"/>
                          </a:solidFill>
                          <a:latin typeface="Arial"/>
                          <a:ea charset="-122" typeface="华文细黑"/>
                          <a:cs charset="-122" typeface="华文细黑"/>
                        </a:defRPr>
                      </a:lvl8pPr>
                      <a:lvl9pPr eaLnBrk="0" fontAlgn="base" hangingPunct="0" indent="-228600" marL="3886200">
                        <a:spcBef>
                          <a:spcPct val="20000"/>
                        </a:spcBef>
                        <a:spcAft>
                          <a:spcPct val="0"/>
                        </a:spcAft>
                        <a:defRPr>
                          <a:solidFill>
                            <a:schemeClr val="tx1"/>
                          </a:solidFill>
                          <a:latin typeface="Arial"/>
                          <a:ea charset="-122" typeface="华文细黑"/>
                          <a:cs charset="-122" typeface="华文细黑"/>
                        </a:defRPr>
                      </a:lvl9pPr>
                    </a:lstStyle>
                    <a:p>
                      <a:pPr algn="ctr" defTabSz="914400" eaLnBrk="1" fontAlgn="ctr" hangingPunct="1" indent="0" latinLnBrk="0" lvl="0" marL="0" marR="0" rtl="0">
                        <a:lnSpc>
                          <a:spcPct val="100000"/>
                        </a:lnSpc>
                        <a:spcBef>
                          <a:spcPct val="0"/>
                        </a:spcBef>
                        <a:spcAft>
                          <a:spcPct val="0"/>
                        </a:spcAft>
                        <a:buClrTx/>
                        <a:buSzTx/>
                        <a:buFontTx/>
                        <a:buNone/>
                      </a:pPr>
                      <a:r>
                        <a:rPr altLang="en-US" b="0" baseline="0" cap="none" i="0" kumimoji="0" lang="zh-CN" normalizeH="0" strike="noStrike" sz="1400" u="none">
                          <a:ln>
                            <a:noFill/>
                          </a:ln>
                          <a:solidFill>
                            <a:schemeClr val="bg1"/>
                          </a:solidFill>
                          <a:effectLst/>
                          <a:latin charset="-122" typeface="Microsoft YaHei"/>
                          <a:ea charset="-122" typeface="Microsoft YaHei"/>
                          <a:cs charset="-122" typeface="Microsoft YaHei"/>
                        </a:rPr>
                        <a:t>无锡地区</a:t>
                      </a:r>
                    </a:p>
                  </a:txBody>
                  <a:tcPr anchor="ctr" horzOverflow="overflow" marB="0" marL="9183" marR="9183" marT="9183">
                    <a:lnL algn="ctr" cap="flat" cmpd="sng" w="6350">
                      <a:solidFill>
                        <a:srgbClr val="000000"/>
                      </a:solidFill>
                      <a:prstDash val="solid"/>
                      <a:round/>
                      <a:headEnd len="med" type="none" w="med"/>
                      <a:tailEnd len="med" type="none" w="med"/>
                    </a:lnL>
                    <a:lnR algn="ctr" cap="flat" cmpd="sng" w="6350">
                      <a:solidFill>
                        <a:srgbClr val="000000"/>
                      </a:solidFill>
                      <a:prstDash val="solid"/>
                      <a:round/>
                      <a:headEnd len="med" type="none" w="med"/>
                      <a:tailEnd len="med" type="none" w="med"/>
                    </a:lnR>
                    <a:lnT algn="ctr" cap="flat" cmpd="sng" w="6350">
                      <a:solidFill>
                        <a:srgbClr val="000000"/>
                      </a:solidFill>
                      <a:prstDash val="solid"/>
                      <a:round/>
                      <a:headEnd len="med" type="none" w="med"/>
                      <a:tailEnd len="med" type="none" w="med"/>
                    </a:lnT>
                    <a:lnB algn="ctr" cap="flat" cmpd="sng" w="6350">
                      <a:solidFill>
                        <a:srgbClr val="000000"/>
                      </a:solidFill>
                      <a:prstDash val="solid"/>
                      <a:round/>
                      <a:headEnd len="med" type="none" w="med"/>
                      <a:tailEnd len="med" type="none" w="med"/>
                    </a:lnB>
                    <a:lnTlToBr>
                      <a:noFill/>
                    </a:lnTlToBr>
                    <a:lnBlToTr>
                      <a:noFill/>
                    </a:lnBlToTr>
                    <a:solidFill>
                      <a:srgbClr val="394454"/>
                    </a:solidFill>
                  </a:tcPr>
                </a:tc>
                <a:tc>
                  <a:txBody>
                    <a:bodyPr vert="horz" wrap="square"/>
                    <a:lstStyle>
                      <a:lvl1pPr>
                        <a:spcBef>
                          <a:spcPct val="20000"/>
                        </a:spcBef>
                        <a:buClr>
                          <a:schemeClr val="accent1"/>
                        </a:buClr>
                        <a:buFont charset="2" typeface="Wingdings"/>
                        <a:defRPr>
                          <a:solidFill>
                            <a:schemeClr val="tx1"/>
                          </a:solidFill>
                          <a:latin typeface="Arial"/>
                          <a:ea charset="-122" typeface="华文细黑"/>
                          <a:cs charset="-122" typeface="华文细黑"/>
                        </a:defRPr>
                      </a:lvl1pPr>
                      <a:lvl2pPr indent="-285750" marL="742950">
                        <a:spcBef>
                          <a:spcPct val="20000"/>
                        </a:spcBef>
                        <a:buClr>
                          <a:schemeClr val="accent1"/>
                        </a:buClr>
                        <a:buFont charset="2" typeface="Wingdings"/>
                        <a:defRPr sz="2400">
                          <a:solidFill>
                            <a:schemeClr val="tx1"/>
                          </a:solidFill>
                          <a:latin typeface="Arial"/>
                          <a:ea charset="-122" typeface="华文细黑"/>
                          <a:cs charset="-122" typeface="华文细黑"/>
                        </a:defRPr>
                      </a:lvl2pPr>
                      <a:lvl3pPr indent="-228600" marL="1143000">
                        <a:spcBef>
                          <a:spcPct val="20000"/>
                        </a:spcBef>
                        <a:buClr>
                          <a:schemeClr val="accent2"/>
                        </a:buClr>
                        <a:buFont charset="2" typeface="Wingdings"/>
                        <a:defRPr sz="1400">
                          <a:solidFill>
                            <a:schemeClr val="tx1"/>
                          </a:solidFill>
                          <a:latin typeface="Arial"/>
                          <a:ea charset="-122" typeface="华文细黑"/>
                          <a:cs charset="-122" typeface="华文细黑"/>
                        </a:defRPr>
                      </a:lvl3pPr>
                      <a:lvl4pPr indent="-228600" marL="1600200">
                        <a:spcBef>
                          <a:spcPct val="20000"/>
                        </a:spcBef>
                        <a:buClr>
                          <a:schemeClr val="hlink"/>
                        </a:buClr>
                        <a:buFont charset="2" typeface="Wingdings"/>
                        <a:defRPr sz="1200">
                          <a:solidFill>
                            <a:schemeClr val="tx1"/>
                          </a:solidFill>
                          <a:latin typeface="Arial"/>
                          <a:ea charset="-122" typeface="华文细黑"/>
                          <a:cs charset="-122" typeface="华文细黑"/>
                        </a:defRPr>
                      </a:lvl4pPr>
                      <a:lvl5pPr indent="-228600" marL="2057400">
                        <a:spcBef>
                          <a:spcPct val="20000"/>
                        </a:spcBef>
                        <a:defRPr>
                          <a:solidFill>
                            <a:schemeClr val="tx1"/>
                          </a:solidFill>
                          <a:latin typeface="Arial"/>
                          <a:ea charset="-122" typeface="华文细黑"/>
                          <a:cs charset="-122" typeface="华文细黑"/>
                        </a:defRPr>
                      </a:lvl5pPr>
                      <a:lvl6pPr eaLnBrk="0" fontAlgn="base" hangingPunct="0" indent="-228600" marL="2514600">
                        <a:spcBef>
                          <a:spcPct val="20000"/>
                        </a:spcBef>
                        <a:spcAft>
                          <a:spcPct val="0"/>
                        </a:spcAft>
                        <a:defRPr>
                          <a:solidFill>
                            <a:schemeClr val="tx1"/>
                          </a:solidFill>
                          <a:latin typeface="Arial"/>
                          <a:ea charset="-122" typeface="华文细黑"/>
                          <a:cs charset="-122" typeface="华文细黑"/>
                        </a:defRPr>
                      </a:lvl6pPr>
                      <a:lvl7pPr eaLnBrk="0" fontAlgn="base" hangingPunct="0" indent="-228600" marL="2971800">
                        <a:spcBef>
                          <a:spcPct val="20000"/>
                        </a:spcBef>
                        <a:spcAft>
                          <a:spcPct val="0"/>
                        </a:spcAft>
                        <a:defRPr>
                          <a:solidFill>
                            <a:schemeClr val="tx1"/>
                          </a:solidFill>
                          <a:latin typeface="Arial"/>
                          <a:ea charset="-122" typeface="华文细黑"/>
                          <a:cs charset="-122" typeface="华文细黑"/>
                        </a:defRPr>
                      </a:lvl7pPr>
                      <a:lvl8pPr eaLnBrk="0" fontAlgn="base" hangingPunct="0" indent="-228600" marL="3429000">
                        <a:spcBef>
                          <a:spcPct val="20000"/>
                        </a:spcBef>
                        <a:spcAft>
                          <a:spcPct val="0"/>
                        </a:spcAft>
                        <a:defRPr>
                          <a:solidFill>
                            <a:schemeClr val="tx1"/>
                          </a:solidFill>
                          <a:latin typeface="Arial"/>
                          <a:ea charset="-122" typeface="华文细黑"/>
                          <a:cs charset="-122" typeface="华文细黑"/>
                        </a:defRPr>
                      </a:lvl8pPr>
                      <a:lvl9pPr eaLnBrk="0" fontAlgn="base" hangingPunct="0" indent="-228600" marL="3886200">
                        <a:spcBef>
                          <a:spcPct val="20000"/>
                        </a:spcBef>
                        <a:spcAft>
                          <a:spcPct val="0"/>
                        </a:spcAft>
                        <a:defRPr>
                          <a:solidFill>
                            <a:schemeClr val="tx1"/>
                          </a:solidFill>
                          <a:latin typeface="Arial"/>
                          <a:ea charset="-122" typeface="华文细黑"/>
                          <a:cs charset="-122" typeface="华文细黑"/>
                        </a:defRPr>
                      </a:lvl9pPr>
                    </a:lstStyle>
                    <a:p>
                      <a:pPr algn="ctr" defTabSz="914400" eaLnBrk="1" fontAlgn="ctr" hangingPunct="1" indent="0" latinLnBrk="0" lvl="0" marL="0" marR="0" rtl="0">
                        <a:lnSpc>
                          <a:spcPct val="100000"/>
                        </a:lnSpc>
                        <a:spcBef>
                          <a:spcPct val="0"/>
                        </a:spcBef>
                        <a:spcAft>
                          <a:spcPct val="0"/>
                        </a:spcAft>
                        <a:buClrTx/>
                        <a:buSzTx/>
                        <a:buFontTx/>
                        <a:buNone/>
                      </a:pPr>
                      <a:r>
                        <a:rPr altLang="zh-CN" b="0" baseline="0" cap="none" i="0" kumimoji="0" lang="en-US" normalizeH="0" strike="noStrike" sz="1300" u="none">
                          <a:ln>
                            <a:noFill/>
                          </a:ln>
                          <a:solidFill>
                            <a:schemeClr val="tx1">
                              <a:lumMod val="75000"/>
                              <a:lumOff val="25000"/>
                            </a:schemeClr>
                          </a:solidFill>
                          <a:effectLst/>
                          <a:latin charset="-122" typeface="Microsoft YaHei"/>
                          <a:ea charset="-122" typeface="Microsoft YaHei"/>
                          <a:cs charset="-122" typeface="Microsoft YaHei"/>
                        </a:rPr>
                        <a:t>222.06</a:t>
                      </a:r>
                    </a:p>
                  </a:txBody>
                  <a:tcPr anchor="ctr" horzOverflow="overflow" marB="0" marL="9183" marR="9183" marT="9183">
                    <a:lnL algn="ctr" cap="flat" cmpd="sng" w="6350">
                      <a:solidFill>
                        <a:srgbClr val="000000"/>
                      </a:solidFill>
                      <a:prstDash val="solid"/>
                      <a:round/>
                      <a:headEnd len="med" type="none" w="med"/>
                      <a:tailEnd len="med" type="none" w="med"/>
                    </a:lnL>
                    <a:lnR algn="ctr" cap="flat" cmpd="sng" w="6350">
                      <a:solidFill>
                        <a:srgbClr val="000000"/>
                      </a:solidFill>
                      <a:prstDash val="solid"/>
                      <a:round/>
                      <a:headEnd len="med" type="none" w="med"/>
                      <a:tailEnd len="med" type="none" w="med"/>
                    </a:lnR>
                    <a:lnT algn="ctr" cap="flat" cmpd="sng" w="6350">
                      <a:solidFill>
                        <a:srgbClr val="000000"/>
                      </a:solidFill>
                      <a:prstDash val="solid"/>
                      <a:round/>
                      <a:headEnd len="med" type="none" w="med"/>
                      <a:tailEnd len="med" type="none" w="med"/>
                    </a:lnT>
                    <a:lnB algn="ctr" cap="flat" cmpd="sng" w="6350">
                      <a:solidFill>
                        <a:srgbClr val="000000"/>
                      </a:solidFill>
                      <a:prstDash val="solid"/>
                      <a:round/>
                      <a:headEnd len="med" type="none" w="med"/>
                      <a:tailEnd len="med" type="none" w="med"/>
                    </a:lnB>
                    <a:lnTlToBr>
                      <a:noFill/>
                    </a:lnTlToBr>
                    <a:lnBlToTr>
                      <a:noFill/>
                    </a:lnBlToTr>
                    <a:noFill/>
                  </a:tcPr>
                </a:tc>
                <a:tc>
                  <a:txBody>
                    <a:bodyPr vert="horz" wrap="square"/>
                    <a:lstStyle>
                      <a:lvl1pPr>
                        <a:spcBef>
                          <a:spcPct val="20000"/>
                        </a:spcBef>
                        <a:buClr>
                          <a:schemeClr val="accent1"/>
                        </a:buClr>
                        <a:buFont charset="2" typeface="Wingdings"/>
                        <a:defRPr>
                          <a:solidFill>
                            <a:schemeClr val="tx1"/>
                          </a:solidFill>
                          <a:latin typeface="Arial"/>
                          <a:ea charset="-122" typeface="华文细黑"/>
                          <a:cs charset="-122" typeface="华文细黑"/>
                        </a:defRPr>
                      </a:lvl1pPr>
                      <a:lvl2pPr indent="-285750" marL="742950">
                        <a:spcBef>
                          <a:spcPct val="20000"/>
                        </a:spcBef>
                        <a:buClr>
                          <a:schemeClr val="accent1"/>
                        </a:buClr>
                        <a:buFont charset="2" typeface="Wingdings"/>
                        <a:defRPr sz="2400">
                          <a:solidFill>
                            <a:schemeClr val="tx1"/>
                          </a:solidFill>
                          <a:latin typeface="Arial"/>
                          <a:ea charset="-122" typeface="华文细黑"/>
                          <a:cs charset="-122" typeface="华文细黑"/>
                        </a:defRPr>
                      </a:lvl2pPr>
                      <a:lvl3pPr indent="-228600" marL="1143000">
                        <a:spcBef>
                          <a:spcPct val="20000"/>
                        </a:spcBef>
                        <a:buClr>
                          <a:schemeClr val="accent2"/>
                        </a:buClr>
                        <a:buFont charset="2" typeface="Wingdings"/>
                        <a:defRPr sz="1400">
                          <a:solidFill>
                            <a:schemeClr val="tx1"/>
                          </a:solidFill>
                          <a:latin typeface="Arial"/>
                          <a:ea charset="-122" typeface="华文细黑"/>
                          <a:cs charset="-122" typeface="华文细黑"/>
                        </a:defRPr>
                      </a:lvl3pPr>
                      <a:lvl4pPr indent="-228600" marL="1600200">
                        <a:spcBef>
                          <a:spcPct val="20000"/>
                        </a:spcBef>
                        <a:buClr>
                          <a:schemeClr val="hlink"/>
                        </a:buClr>
                        <a:buFont charset="2" typeface="Wingdings"/>
                        <a:defRPr sz="1200">
                          <a:solidFill>
                            <a:schemeClr val="tx1"/>
                          </a:solidFill>
                          <a:latin typeface="Arial"/>
                          <a:ea charset="-122" typeface="华文细黑"/>
                          <a:cs charset="-122" typeface="华文细黑"/>
                        </a:defRPr>
                      </a:lvl4pPr>
                      <a:lvl5pPr indent="-228600" marL="2057400">
                        <a:spcBef>
                          <a:spcPct val="20000"/>
                        </a:spcBef>
                        <a:defRPr>
                          <a:solidFill>
                            <a:schemeClr val="tx1"/>
                          </a:solidFill>
                          <a:latin typeface="Arial"/>
                          <a:ea charset="-122" typeface="华文细黑"/>
                          <a:cs charset="-122" typeface="华文细黑"/>
                        </a:defRPr>
                      </a:lvl5pPr>
                      <a:lvl6pPr eaLnBrk="0" fontAlgn="base" hangingPunct="0" indent="-228600" marL="2514600">
                        <a:spcBef>
                          <a:spcPct val="20000"/>
                        </a:spcBef>
                        <a:spcAft>
                          <a:spcPct val="0"/>
                        </a:spcAft>
                        <a:defRPr>
                          <a:solidFill>
                            <a:schemeClr val="tx1"/>
                          </a:solidFill>
                          <a:latin typeface="Arial"/>
                          <a:ea charset="-122" typeface="华文细黑"/>
                          <a:cs charset="-122" typeface="华文细黑"/>
                        </a:defRPr>
                      </a:lvl6pPr>
                      <a:lvl7pPr eaLnBrk="0" fontAlgn="base" hangingPunct="0" indent="-228600" marL="2971800">
                        <a:spcBef>
                          <a:spcPct val="20000"/>
                        </a:spcBef>
                        <a:spcAft>
                          <a:spcPct val="0"/>
                        </a:spcAft>
                        <a:defRPr>
                          <a:solidFill>
                            <a:schemeClr val="tx1"/>
                          </a:solidFill>
                          <a:latin typeface="Arial"/>
                          <a:ea charset="-122" typeface="华文细黑"/>
                          <a:cs charset="-122" typeface="华文细黑"/>
                        </a:defRPr>
                      </a:lvl7pPr>
                      <a:lvl8pPr eaLnBrk="0" fontAlgn="base" hangingPunct="0" indent="-228600" marL="3429000">
                        <a:spcBef>
                          <a:spcPct val="20000"/>
                        </a:spcBef>
                        <a:spcAft>
                          <a:spcPct val="0"/>
                        </a:spcAft>
                        <a:defRPr>
                          <a:solidFill>
                            <a:schemeClr val="tx1"/>
                          </a:solidFill>
                          <a:latin typeface="Arial"/>
                          <a:ea charset="-122" typeface="华文细黑"/>
                          <a:cs charset="-122" typeface="华文细黑"/>
                        </a:defRPr>
                      </a:lvl8pPr>
                      <a:lvl9pPr eaLnBrk="0" fontAlgn="base" hangingPunct="0" indent="-228600" marL="3886200">
                        <a:spcBef>
                          <a:spcPct val="20000"/>
                        </a:spcBef>
                        <a:spcAft>
                          <a:spcPct val="0"/>
                        </a:spcAft>
                        <a:defRPr>
                          <a:solidFill>
                            <a:schemeClr val="tx1"/>
                          </a:solidFill>
                          <a:latin typeface="Arial"/>
                          <a:ea charset="-122" typeface="华文细黑"/>
                          <a:cs charset="-122" typeface="华文细黑"/>
                        </a:defRPr>
                      </a:lvl9pPr>
                    </a:lstStyle>
                    <a:p>
                      <a:pPr algn="ctr" defTabSz="914400" eaLnBrk="1" fontAlgn="ctr" hangingPunct="1" indent="0" latinLnBrk="0" lvl="0" marL="0" marR="0" rtl="0">
                        <a:lnSpc>
                          <a:spcPct val="100000"/>
                        </a:lnSpc>
                        <a:spcBef>
                          <a:spcPct val="0"/>
                        </a:spcBef>
                        <a:spcAft>
                          <a:spcPct val="0"/>
                        </a:spcAft>
                        <a:buClrTx/>
                        <a:buSzTx/>
                        <a:buFontTx/>
                        <a:buNone/>
                      </a:pPr>
                      <a:r>
                        <a:rPr altLang="zh-CN" b="0" baseline="0" cap="none" i="0" kumimoji="0" lang="en-US" normalizeH="0" strike="noStrike" sz="1300" u="none">
                          <a:ln>
                            <a:noFill/>
                          </a:ln>
                          <a:solidFill>
                            <a:schemeClr val="tx1">
                              <a:lumMod val="75000"/>
                              <a:lumOff val="25000"/>
                            </a:schemeClr>
                          </a:solidFill>
                          <a:effectLst/>
                          <a:latin charset="-122" typeface="Microsoft YaHei"/>
                          <a:ea charset="-122" typeface="Microsoft YaHei"/>
                          <a:cs charset="-122" typeface="Microsoft YaHei"/>
                        </a:rPr>
                        <a:t>272</a:t>
                      </a:r>
                    </a:p>
                  </a:txBody>
                  <a:tcPr anchor="ctr" horzOverflow="overflow" marB="0" marL="9183" marR="9183" marT="9183">
                    <a:lnL algn="ctr" cap="flat" cmpd="sng" w="6350">
                      <a:solidFill>
                        <a:srgbClr val="000000"/>
                      </a:solidFill>
                      <a:prstDash val="solid"/>
                      <a:round/>
                      <a:headEnd len="med" type="none" w="med"/>
                      <a:tailEnd len="med" type="none" w="med"/>
                    </a:lnL>
                    <a:lnR algn="ctr" cap="flat" cmpd="sng" w="6350">
                      <a:solidFill>
                        <a:srgbClr val="000000"/>
                      </a:solidFill>
                      <a:prstDash val="solid"/>
                      <a:round/>
                      <a:headEnd len="med" type="none" w="med"/>
                      <a:tailEnd len="med" type="none" w="med"/>
                    </a:lnR>
                    <a:lnT algn="ctr" cap="flat" cmpd="sng" w="6350">
                      <a:solidFill>
                        <a:srgbClr val="000000"/>
                      </a:solidFill>
                      <a:prstDash val="solid"/>
                      <a:round/>
                      <a:headEnd len="med" type="none" w="med"/>
                      <a:tailEnd len="med" type="none" w="med"/>
                    </a:lnT>
                    <a:lnB algn="ctr" cap="flat" cmpd="sng" w="6350">
                      <a:solidFill>
                        <a:srgbClr val="000000"/>
                      </a:solidFill>
                      <a:prstDash val="solid"/>
                      <a:round/>
                      <a:headEnd len="med" type="none" w="med"/>
                      <a:tailEnd len="med" type="none" w="med"/>
                    </a:lnB>
                    <a:lnTlToBr>
                      <a:noFill/>
                    </a:lnTlToBr>
                    <a:lnBlToTr>
                      <a:noFill/>
                    </a:lnBlToTr>
                    <a:noFill/>
                  </a:tcPr>
                </a:tc>
                <a:tc>
                  <a:txBody>
                    <a:bodyPr vert="horz" wrap="square"/>
                    <a:lstStyle>
                      <a:lvl1pPr>
                        <a:spcBef>
                          <a:spcPct val="20000"/>
                        </a:spcBef>
                        <a:buClr>
                          <a:schemeClr val="accent1"/>
                        </a:buClr>
                        <a:buFont charset="2" typeface="Wingdings"/>
                        <a:defRPr>
                          <a:solidFill>
                            <a:schemeClr val="tx1"/>
                          </a:solidFill>
                          <a:latin typeface="Arial"/>
                          <a:ea charset="-122" typeface="华文细黑"/>
                          <a:cs charset="-122" typeface="华文细黑"/>
                        </a:defRPr>
                      </a:lvl1pPr>
                      <a:lvl2pPr indent="-285750" marL="742950">
                        <a:spcBef>
                          <a:spcPct val="20000"/>
                        </a:spcBef>
                        <a:buClr>
                          <a:schemeClr val="accent1"/>
                        </a:buClr>
                        <a:buFont charset="2" typeface="Wingdings"/>
                        <a:defRPr sz="2400">
                          <a:solidFill>
                            <a:schemeClr val="tx1"/>
                          </a:solidFill>
                          <a:latin typeface="Arial"/>
                          <a:ea charset="-122" typeface="华文细黑"/>
                          <a:cs charset="-122" typeface="华文细黑"/>
                        </a:defRPr>
                      </a:lvl2pPr>
                      <a:lvl3pPr indent="-228600" marL="1143000">
                        <a:spcBef>
                          <a:spcPct val="20000"/>
                        </a:spcBef>
                        <a:buClr>
                          <a:schemeClr val="accent2"/>
                        </a:buClr>
                        <a:buFont charset="2" typeface="Wingdings"/>
                        <a:defRPr sz="1400">
                          <a:solidFill>
                            <a:schemeClr val="tx1"/>
                          </a:solidFill>
                          <a:latin typeface="Arial"/>
                          <a:ea charset="-122" typeface="华文细黑"/>
                          <a:cs charset="-122" typeface="华文细黑"/>
                        </a:defRPr>
                      </a:lvl3pPr>
                      <a:lvl4pPr indent="-228600" marL="1600200">
                        <a:spcBef>
                          <a:spcPct val="20000"/>
                        </a:spcBef>
                        <a:buClr>
                          <a:schemeClr val="hlink"/>
                        </a:buClr>
                        <a:buFont charset="2" typeface="Wingdings"/>
                        <a:defRPr sz="1200">
                          <a:solidFill>
                            <a:schemeClr val="tx1"/>
                          </a:solidFill>
                          <a:latin typeface="Arial"/>
                          <a:ea charset="-122" typeface="华文细黑"/>
                          <a:cs charset="-122" typeface="华文细黑"/>
                        </a:defRPr>
                      </a:lvl4pPr>
                      <a:lvl5pPr indent="-228600" marL="2057400">
                        <a:spcBef>
                          <a:spcPct val="20000"/>
                        </a:spcBef>
                        <a:defRPr>
                          <a:solidFill>
                            <a:schemeClr val="tx1"/>
                          </a:solidFill>
                          <a:latin typeface="Arial"/>
                          <a:ea charset="-122" typeface="华文细黑"/>
                          <a:cs charset="-122" typeface="华文细黑"/>
                        </a:defRPr>
                      </a:lvl5pPr>
                      <a:lvl6pPr eaLnBrk="0" fontAlgn="base" hangingPunct="0" indent="-228600" marL="2514600">
                        <a:spcBef>
                          <a:spcPct val="20000"/>
                        </a:spcBef>
                        <a:spcAft>
                          <a:spcPct val="0"/>
                        </a:spcAft>
                        <a:defRPr>
                          <a:solidFill>
                            <a:schemeClr val="tx1"/>
                          </a:solidFill>
                          <a:latin typeface="Arial"/>
                          <a:ea charset="-122" typeface="华文细黑"/>
                          <a:cs charset="-122" typeface="华文细黑"/>
                        </a:defRPr>
                      </a:lvl6pPr>
                      <a:lvl7pPr eaLnBrk="0" fontAlgn="base" hangingPunct="0" indent="-228600" marL="2971800">
                        <a:spcBef>
                          <a:spcPct val="20000"/>
                        </a:spcBef>
                        <a:spcAft>
                          <a:spcPct val="0"/>
                        </a:spcAft>
                        <a:defRPr>
                          <a:solidFill>
                            <a:schemeClr val="tx1"/>
                          </a:solidFill>
                          <a:latin typeface="Arial"/>
                          <a:ea charset="-122" typeface="华文细黑"/>
                          <a:cs charset="-122" typeface="华文细黑"/>
                        </a:defRPr>
                      </a:lvl7pPr>
                      <a:lvl8pPr eaLnBrk="0" fontAlgn="base" hangingPunct="0" indent="-228600" marL="3429000">
                        <a:spcBef>
                          <a:spcPct val="20000"/>
                        </a:spcBef>
                        <a:spcAft>
                          <a:spcPct val="0"/>
                        </a:spcAft>
                        <a:defRPr>
                          <a:solidFill>
                            <a:schemeClr val="tx1"/>
                          </a:solidFill>
                          <a:latin typeface="Arial"/>
                          <a:ea charset="-122" typeface="华文细黑"/>
                          <a:cs charset="-122" typeface="华文细黑"/>
                        </a:defRPr>
                      </a:lvl8pPr>
                      <a:lvl9pPr eaLnBrk="0" fontAlgn="base" hangingPunct="0" indent="-228600" marL="3886200">
                        <a:spcBef>
                          <a:spcPct val="20000"/>
                        </a:spcBef>
                        <a:spcAft>
                          <a:spcPct val="0"/>
                        </a:spcAft>
                        <a:defRPr>
                          <a:solidFill>
                            <a:schemeClr val="tx1"/>
                          </a:solidFill>
                          <a:latin typeface="Arial"/>
                          <a:ea charset="-122" typeface="华文细黑"/>
                          <a:cs charset="-122" typeface="华文细黑"/>
                        </a:defRPr>
                      </a:lvl9pPr>
                    </a:lstStyle>
                    <a:p>
                      <a:pPr algn="ctr" defTabSz="914400" eaLnBrk="1" fontAlgn="ctr" hangingPunct="1" indent="0" latinLnBrk="0" lvl="0" marL="0" marR="0" rtl="0">
                        <a:lnSpc>
                          <a:spcPct val="100000"/>
                        </a:lnSpc>
                        <a:spcBef>
                          <a:spcPct val="0"/>
                        </a:spcBef>
                        <a:spcAft>
                          <a:spcPct val="0"/>
                        </a:spcAft>
                        <a:buClrTx/>
                        <a:buSzTx/>
                        <a:buFontTx/>
                        <a:buNone/>
                      </a:pPr>
                      <a:r>
                        <a:rPr altLang="zh-CN" b="0" baseline="0" cap="none" i="0" kumimoji="0" lang="en-US" normalizeH="0" strike="noStrike" sz="1300" u="none">
                          <a:ln>
                            <a:noFill/>
                          </a:ln>
                          <a:solidFill>
                            <a:schemeClr val="tx1">
                              <a:lumMod val="75000"/>
                              <a:lumOff val="25000"/>
                            </a:schemeClr>
                          </a:solidFill>
                          <a:effectLst/>
                          <a:latin charset="-122" typeface="Microsoft YaHei"/>
                          <a:ea charset="-122" typeface="Microsoft YaHei"/>
                          <a:cs charset="-122" typeface="Microsoft YaHei"/>
                        </a:rPr>
                        <a:t>122.49%</a:t>
                      </a:r>
                    </a:p>
                  </a:txBody>
                  <a:tcPr anchor="ctr" horzOverflow="overflow" marB="0" marL="9183" marR="9183" marT="9183">
                    <a:lnL algn="ctr" cap="flat" cmpd="sng" w="6350">
                      <a:solidFill>
                        <a:srgbClr val="000000"/>
                      </a:solidFill>
                      <a:prstDash val="solid"/>
                      <a:round/>
                      <a:headEnd len="med" type="none" w="med"/>
                      <a:tailEnd len="med" type="none" w="med"/>
                    </a:lnL>
                    <a:lnR algn="ctr" cap="flat" cmpd="sng" w="6350">
                      <a:solidFill>
                        <a:srgbClr val="000000"/>
                      </a:solidFill>
                      <a:prstDash val="solid"/>
                      <a:round/>
                      <a:headEnd len="med" type="none" w="med"/>
                      <a:tailEnd len="med" type="none" w="med"/>
                    </a:lnR>
                    <a:lnT algn="ctr" cap="flat" cmpd="sng" w="6350">
                      <a:solidFill>
                        <a:srgbClr val="000000"/>
                      </a:solidFill>
                      <a:prstDash val="solid"/>
                      <a:round/>
                      <a:headEnd len="med" type="none" w="med"/>
                      <a:tailEnd len="med" type="none" w="med"/>
                    </a:lnT>
                    <a:lnB algn="ctr" cap="flat" cmpd="sng" w="6350">
                      <a:solidFill>
                        <a:srgbClr val="000000"/>
                      </a:solidFill>
                      <a:prstDash val="solid"/>
                      <a:round/>
                      <a:headEnd len="med" type="none" w="med"/>
                      <a:tailEnd len="med" type="none" w="med"/>
                    </a:lnB>
                    <a:lnTlToBr>
                      <a:noFill/>
                    </a:lnTlToBr>
                    <a:lnBlToTr>
                      <a:noFill/>
                    </a:lnBlToTr>
                    <a:noFill/>
                  </a:tcPr>
                </a:tc>
                <a:tc>
                  <a:txBody>
                    <a:bodyPr vert="horz" wrap="square"/>
                    <a:lstStyle>
                      <a:lvl1pPr>
                        <a:spcBef>
                          <a:spcPct val="20000"/>
                        </a:spcBef>
                        <a:buClr>
                          <a:schemeClr val="accent1"/>
                        </a:buClr>
                        <a:buFont charset="2" typeface="Wingdings"/>
                        <a:defRPr>
                          <a:solidFill>
                            <a:schemeClr val="tx1"/>
                          </a:solidFill>
                          <a:latin typeface="Arial"/>
                          <a:ea charset="-122" typeface="华文细黑"/>
                          <a:cs charset="-122" typeface="华文细黑"/>
                        </a:defRPr>
                      </a:lvl1pPr>
                      <a:lvl2pPr indent="-285750" marL="742950">
                        <a:spcBef>
                          <a:spcPct val="20000"/>
                        </a:spcBef>
                        <a:buClr>
                          <a:schemeClr val="accent1"/>
                        </a:buClr>
                        <a:buFont charset="2" typeface="Wingdings"/>
                        <a:defRPr sz="2400">
                          <a:solidFill>
                            <a:schemeClr val="tx1"/>
                          </a:solidFill>
                          <a:latin typeface="Arial"/>
                          <a:ea charset="-122" typeface="华文细黑"/>
                          <a:cs charset="-122" typeface="华文细黑"/>
                        </a:defRPr>
                      </a:lvl2pPr>
                      <a:lvl3pPr indent="-228600" marL="1143000">
                        <a:spcBef>
                          <a:spcPct val="20000"/>
                        </a:spcBef>
                        <a:buClr>
                          <a:schemeClr val="accent2"/>
                        </a:buClr>
                        <a:buFont charset="2" typeface="Wingdings"/>
                        <a:defRPr sz="1400">
                          <a:solidFill>
                            <a:schemeClr val="tx1"/>
                          </a:solidFill>
                          <a:latin typeface="Arial"/>
                          <a:ea charset="-122" typeface="华文细黑"/>
                          <a:cs charset="-122" typeface="华文细黑"/>
                        </a:defRPr>
                      </a:lvl3pPr>
                      <a:lvl4pPr indent="-228600" marL="1600200">
                        <a:spcBef>
                          <a:spcPct val="20000"/>
                        </a:spcBef>
                        <a:buClr>
                          <a:schemeClr val="hlink"/>
                        </a:buClr>
                        <a:buFont charset="2" typeface="Wingdings"/>
                        <a:defRPr sz="1200">
                          <a:solidFill>
                            <a:schemeClr val="tx1"/>
                          </a:solidFill>
                          <a:latin typeface="Arial"/>
                          <a:ea charset="-122" typeface="华文细黑"/>
                          <a:cs charset="-122" typeface="华文细黑"/>
                        </a:defRPr>
                      </a:lvl4pPr>
                      <a:lvl5pPr indent="-228600" marL="2057400">
                        <a:spcBef>
                          <a:spcPct val="20000"/>
                        </a:spcBef>
                        <a:defRPr>
                          <a:solidFill>
                            <a:schemeClr val="tx1"/>
                          </a:solidFill>
                          <a:latin typeface="Arial"/>
                          <a:ea charset="-122" typeface="华文细黑"/>
                          <a:cs charset="-122" typeface="华文细黑"/>
                        </a:defRPr>
                      </a:lvl5pPr>
                      <a:lvl6pPr eaLnBrk="0" fontAlgn="base" hangingPunct="0" indent="-228600" marL="2514600">
                        <a:spcBef>
                          <a:spcPct val="20000"/>
                        </a:spcBef>
                        <a:spcAft>
                          <a:spcPct val="0"/>
                        </a:spcAft>
                        <a:defRPr>
                          <a:solidFill>
                            <a:schemeClr val="tx1"/>
                          </a:solidFill>
                          <a:latin typeface="Arial"/>
                          <a:ea charset="-122" typeface="华文细黑"/>
                          <a:cs charset="-122" typeface="华文细黑"/>
                        </a:defRPr>
                      </a:lvl6pPr>
                      <a:lvl7pPr eaLnBrk="0" fontAlgn="base" hangingPunct="0" indent="-228600" marL="2971800">
                        <a:spcBef>
                          <a:spcPct val="20000"/>
                        </a:spcBef>
                        <a:spcAft>
                          <a:spcPct val="0"/>
                        </a:spcAft>
                        <a:defRPr>
                          <a:solidFill>
                            <a:schemeClr val="tx1"/>
                          </a:solidFill>
                          <a:latin typeface="Arial"/>
                          <a:ea charset="-122" typeface="华文细黑"/>
                          <a:cs charset="-122" typeface="华文细黑"/>
                        </a:defRPr>
                      </a:lvl7pPr>
                      <a:lvl8pPr eaLnBrk="0" fontAlgn="base" hangingPunct="0" indent="-228600" marL="3429000">
                        <a:spcBef>
                          <a:spcPct val="20000"/>
                        </a:spcBef>
                        <a:spcAft>
                          <a:spcPct val="0"/>
                        </a:spcAft>
                        <a:defRPr>
                          <a:solidFill>
                            <a:schemeClr val="tx1"/>
                          </a:solidFill>
                          <a:latin typeface="Arial"/>
                          <a:ea charset="-122" typeface="华文细黑"/>
                          <a:cs charset="-122" typeface="华文细黑"/>
                        </a:defRPr>
                      </a:lvl8pPr>
                      <a:lvl9pPr eaLnBrk="0" fontAlgn="base" hangingPunct="0" indent="-228600" marL="3886200">
                        <a:spcBef>
                          <a:spcPct val="20000"/>
                        </a:spcBef>
                        <a:spcAft>
                          <a:spcPct val="0"/>
                        </a:spcAft>
                        <a:defRPr>
                          <a:solidFill>
                            <a:schemeClr val="tx1"/>
                          </a:solidFill>
                          <a:latin typeface="Arial"/>
                          <a:ea charset="-122" typeface="华文细黑"/>
                          <a:cs charset="-122" typeface="华文细黑"/>
                        </a:defRPr>
                      </a:lvl9pPr>
                    </a:lstStyle>
                    <a:p>
                      <a:pPr algn="ctr" defTabSz="914400" eaLnBrk="1" fontAlgn="ctr" hangingPunct="1" indent="0" latinLnBrk="0" lvl="0" marL="0" marR="0" rtl="0">
                        <a:lnSpc>
                          <a:spcPct val="100000"/>
                        </a:lnSpc>
                        <a:spcBef>
                          <a:spcPct val="0"/>
                        </a:spcBef>
                        <a:spcAft>
                          <a:spcPct val="0"/>
                        </a:spcAft>
                        <a:buClrTx/>
                        <a:buSzTx/>
                        <a:buFontTx/>
                        <a:buNone/>
                      </a:pPr>
                      <a:r>
                        <a:rPr altLang="zh-CN" b="0" baseline="0" cap="none" i="0" kumimoji="0" lang="en-US" normalizeH="0" strike="noStrike" sz="1300" u="none">
                          <a:ln>
                            <a:noFill/>
                          </a:ln>
                          <a:solidFill>
                            <a:schemeClr val="tx1">
                              <a:lumMod val="75000"/>
                              <a:lumOff val="25000"/>
                            </a:schemeClr>
                          </a:solidFill>
                          <a:effectLst/>
                          <a:latin charset="-122" typeface="Microsoft YaHei"/>
                          <a:ea charset="-122" typeface="Microsoft YaHei"/>
                          <a:cs charset="-122" typeface="Microsoft YaHei"/>
                        </a:rPr>
                        <a:t>451.13</a:t>
                      </a:r>
                    </a:p>
                  </a:txBody>
                  <a:tcPr anchor="ctr" horzOverflow="overflow" marB="0" marL="9183" marR="9183" marT="9183">
                    <a:lnL algn="ctr" cap="flat" cmpd="sng" w="6350">
                      <a:solidFill>
                        <a:srgbClr val="000000"/>
                      </a:solidFill>
                      <a:prstDash val="solid"/>
                      <a:round/>
                      <a:headEnd len="med" type="none" w="med"/>
                      <a:tailEnd len="med" type="none" w="med"/>
                    </a:lnL>
                    <a:lnR algn="ctr" cap="flat" cmpd="sng" w="6350">
                      <a:solidFill>
                        <a:srgbClr val="000000"/>
                      </a:solidFill>
                      <a:prstDash val="solid"/>
                      <a:round/>
                      <a:headEnd len="med" type="none" w="med"/>
                      <a:tailEnd len="med" type="none" w="med"/>
                    </a:lnR>
                    <a:lnT algn="ctr" cap="flat" cmpd="sng" w="6350">
                      <a:solidFill>
                        <a:srgbClr val="000000"/>
                      </a:solidFill>
                      <a:prstDash val="solid"/>
                      <a:round/>
                      <a:headEnd len="med" type="none" w="med"/>
                      <a:tailEnd len="med" type="none" w="med"/>
                    </a:lnT>
                    <a:lnB algn="ctr" cap="flat" cmpd="sng" w="6350">
                      <a:solidFill>
                        <a:srgbClr val="000000"/>
                      </a:solidFill>
                      <a:prstDash val="solid"/>
                      <a:round/>
                      <a:headEnd len="med" type="none" w="med"/>
                      <a:tailEnd len="med" type="none" w="med"/>
                    </a:lnB>
                    <a:lnTlToBr>
                      <a:noFill/>
                    </a:lnTlToBr>
                    <a:lnBlToTr>
                      <a:noFill/>
                    </a:lnBlToTr>
                    <a:noFill/>
                  </a:tcPr>
                </a:tc>
                <a:tc>
                  <a:txBody>
                    <a:bodyPr vert="horz" wrap="square"/>
                    <a:lstStyle>
                      <a:lvl1pPr>
                        <a:spcBef>
                          <a:spcPct val="20000"/>
                        </a:spcBef>
                        <a:buClr>
                          <a:schemeClr val="accent1"/>
                        </a:buClr>
                        <a:buFont charset="2" typeface="Wingdings"/>
                        <a:defRPr>
                          <a:solidFill>
                            <a:schemeClr val="tx1"/>
                          </a:solidFill>
                          <a:latin typeface="Arial"/>
                          <a:ea charset="-122" typeface="华文细黑"/>
                          <a:cs charset="-122" typeface="华文细黑"/>
                        </a:defRPr>
                      </a:lvl1pPr>
                      <a:lvl2pPr indent="-285750" marL="742950">
                        <a:spcBef>
                          <a:spcPct val="20000"/>
                        </a:spcBef>
                        <a:buClr>
                          <a:schemeClr val="accent1"/>
                        </a:buClr>
                        <a:buFont charset="2" typeface="Wingdings"/>
                        <a:defRPr sz="2400">
                          <a:solidFill>
                            <a:schemeClr val="tx1"/>
                          </a:solidFill>
                          <a:latin typeface="Arial"/>
                          <a:ea charset="-122" typeface="华文细黑"/>
                          <a:cs charset="-122" typeface="华文细黑"/>
                        </a:defRPr>
                      </a:lvl2pPr>
                      <a:lvl3pPr indent="-228600" marL="1143000">
                        <a:spcBef>
                          <a:spcPct val="20000"/>
                        </a:spcBef>
                        <a:buClr>
                          <a:schemeClr val="accent2"/>
                        </a:buClr>
                        <a:buFont charset="2" typeface="Wingdings"/>
                        <a:defRPr sz="1400">
                          <a:solidFill>
                            <a:schemeClr val="tx1"/>
                          </a:solidFill>
                          <a:latin typeface="Arial"/>
                          <a:ea charset="-122" typeface="华文细黑"/>
                          <a:cs charset="-122" typeface="华文细黑"/>
                        </a:defRPr>
                      </a:lvl3pPr>
                      <a:lvl4pPr indent="-228600" marL="1600200">
                        <a:spcBef>
                          <a:spcPct val="20000"/>
                        </a:spcBef>
                        <a:buClr>
                          <a:schemeClr val="hlink"/>
                        </a:buClr>
                        <a:buFont charset="2" typeface="Wingdings"/>
                        <a:defRPr sz="1200">
                          <a:solidFill>
                            <a:schemeClr val="tx1"/>
                          </a:solidFill>
                          <a:latin typeface="Arial"/>
                          <a:ea charset="-122" typeface="华文细黑"/>
                          <a:cs charset="-122" typeface="华文细黑"/>
                        </a:defRPr>
                      </a:lvl4pPr>
                      <a:lvl5pPr indent="-228600" marL="2057400">
                        <a:spcBef>
                          <a:spcPct val="20000"/>
                        </a:spcBef>
                        <a:defRPr>
                          <a:solidFill>
                            <a:schemeClr val="tx1"/>
                          </a:solidFill>
                          <a:latin typeface="Arial"/>
                          <a:ea charset="-122" typeface="华文细黑"/>
                          <a:cs charset="-122" typeface="华文细黑"/>
                        </a:defRPr>
                      </a:lvl5pPr>
                      <a:lvl6pPr eaLnBrk="0" fontAlgn="base" hangingPunct="0" indent="-228600" marL="2514600">
                        <a:spcBef>
                          <a:spcPct val="20000"/>
                        </a:spcBef>
                        <a:spcAft>
                          <a:spcPct val="0"/>
                        </a:spcAft>
                        <a:defRPr>
                          <a:solidFill>
                            <a:schemeClr val="tx1"/>
                          </a:solidFill>
                          <a:latin typeface="Arial"/>
                          <a:ea charset="-122" typeface="华文细黑"/>
                          <a:cs charset="-122" typeface="华文细黑"/>
                        </a:defRPr>
                      </a:lvl6pPr>
                      <a:lvl7pPr eaLnBrk="0" fontAlgn="base" hangingPunct="0" indent="-228600" marL="2971800">
                        <a:spcBef>
                          <a:spcPct val="20000"/>
                        </a:spcBef>
                        <a:spcAft>
                          <a:spcPct val="0"/>
                        </a:spcAft>
                        <a:defRPr>
                          <a:solidFill>
                            <a:schemeClr val="tx1"/>
                          </a:solidFill>
                          <a:latin typeface="Arial"/>
                          <a:ea charset="-122" typeface="华文细黑"/>
                          <a:cs charset="-122" typeface="华文细黑"/>
                        </a:defRPr>
                      </a:lvl7pPr>
                      <a:lvl8pPr eaLnBrk="0" fontAlgn="base" hangingPunct="0" indent="-228600" marL="3429000">
                        <a:spcBef>
                          <a:spcPct val="20000"/>
                        </a:spcBef>
                        <a:spcAft>
                          <a:spcPct val="0"/>
                        </a:spcAft>
                        <a:defRPr>
                          <a:solidFill>
                            <a:schemeClr val="tx1"/>
                          </a:solidFill>
                          <a:latin typeface="Arial"/>
                          <a:ea charset="-122" typeface="华文细黑"/>
                          <a:cs charset="-122" typeface="华文细黑"/>
                        </a:defRPr>
                      </a:lvl8pPr>
                      <a:lvl9pPr eaLnBrk="0" fontAlgn="base" hangingPunct="0" indent="-228600" marL="3886200">
                        <a:spcBef>
                          <a:spcPct val="20000"/>
                        </a:spcBef>
                        <a:spcAft>
                          <a:spcPct val="0"/>
                        </a:spcAft>
                        <a:defRPr>
                          <a:solidFill>
                            <a:schemeClr val="tx1"/>
                          </a:solidFill>
                          <a:latin typeface="Arial"/>
                          <a:ea charset="-122" typeface="华文细黑"/>
                          <a:cs charset="-122" typeface="华文细黑"/>
                        </a:defRPr>
                      </a:lvl9pPr>
                    </a:lstStyle>
                    <a:p>
                      <a:pPr algn="ctr" defTabSz="914400" eaLnBrk="1" fontAlgn="ctr" hangingPunct="1" indent="0" latinLnBrk="0" lvl="0" marL="0" marR="0" rtl="0">
                        <a:lnSpc>
                          <a:spcPct val="100000"/>
                        </a:lnSpc>
                        <a:spcBef>
                          <a:spcPct val="0"/>
                        </a:spcBef>
                        <a:spcAft>
                          <a:spcPct val="0"/>
                        </a:spcAft>
                        <a:buClrTx/>
                        <a:buSzTx/>
                        <a:buFontTx/>
                        <a:buNone/>
                      </a:pPr>
                      <a:r>
                        <a:rPr altLang="zh-CN" b="0" baseline="0" cap="none" i="0" kumimoji="0" lang="en-US" normalizeH="0" strike="noStrike" sz="1300" u="none">
                          <a:ln>
                            <a:noFill/>
                          </a:ln>
                          <a:solidFill>
                            <a:schemeClr val="tx1">
                              <a:lumMod val="75000"/>
                              <a:lumOff val="25000"/>
                            </a:schemeClr>
                          </a:solidFill>
                          <a:effectLst/>
                          <a:latin charset="-122" typeface="Microsoft YaHei"/>
                          <a:ea charset="-122" typeface="Microsoft YaHei"/>
                          <a:cs charset="-122" typeface="Microsoft YaHei"/>
                        </a:rPr>
                        <a:t>552</a:t>
                      </a:r>
                    </a:p>
                  </a:txBody>
                  <a:tcPr anchor="ctr" horzOverflow="overflow" marB="0" marL="9183" marR="9183" marT="9183">
                    <a:lnL algn="ctr" cap="flat" cmpd="sng" w="6350">
                      <a:solidFill>
                        <a:srgbClr val="000000"/>
                      </a:solidFill>
                      <a:prstDash val="solid"/>
                      <a:round/>
                      <a:headEnd len="med" type="none" w="med"/>
                      <a:tailEnd len="med" type="none" w="med"/>
                    </a:lnL>
                    <a:lnR algn="ctr" cap="flat" cmpd="sng" w="6350">
                      <a:solidFill>
                        <a:srgbClr val="000000"/>
                      </a:solidFill>
                      <a:prstDash val="solid"/>
                      <a:round/>
                      <a:headEnd len="med" type="none" w="med"/>
                      <a:tailEnd len="med" type="none" w="med"/>
                    </a:lnR>
                    <a:lnT algn="ctr" cap="flat" cmpd="sng" w="6350">
                      <a:solidFill>
                        <a:srgbClr val="000000"/>
                      </a:solidFill>
                      <a:prstDash val="solid"/>
                      <a:round/>
                      <a:headEnd len="med" type="none" w="med"/>
                      <a:tailEnd len="med" type="none" w="med"/>
                    </a:lnT>
                    <a:lnB algn="ctr" cap="flat" cmpd="sng" w="6350">
                      <a:solidFill>
                        <a:srgbClr val="000000"/>
                      </a:solidFill>
                      <a:prstDash val="solid"/>
                      <a:round/>
                      <a:headEnd len="med" type="none" w="med"/>
                      <a:tailEnd len="med" type="none" w="med"/>
                    </a:lnB>
                    <a:lnTlToBr>
                      <a:noFill/>
                    </a:lnTlToBr>
                    <a:lnBlToTr>
                      <a:noFill/>
                    </a:lnBlToTr>
                    <a:noFill/>
                  </a:tcPr>
                </a:tc>
                <a:tc>
                  <a:txBody>
                    <a:bodyPr vert="horz" wrap="square"/>
                    <a:lstStyle>
                      <a:lvl1pPr>
                        <a:spcBef>
                          <a:spcPct val="20000"/>
                        </a:spcBef>
                        <a:buClr>
                          <a:schemeClr val="accent1"/>
                        </a:buClr>
                        <a:buFont charset="2" typeface="Wingdings"/>
                        <a:defRPr>
                          <a:solidFill>
                            <a:schemeClr val="tx1"/>
                          </a:solidFill>
                          <a:latin typeface="Arial"/>
                          <a:ea charset="-122" typeface="华文细黑"/>
                          <a:cs charset="-122" typeface="华文细黑"/>
                        </a:defRPr>
                      </a:lvl1pPr>
                      <a:lvl2pPr indent="-285750" marL="742950">
                        <a:spcBef>
                          <a:spcPct val="20000"/>
                        </a:spcBef>
                        <a:buClr>
                          <a:schemeClr val="accent1"/>
                        </a:buClr>
                        <a:buFont charset="2" typeface="Wingdings"/>
                        <a:defRPr sz="2400">
                          <a:solidFill>
                            <a:schemeClr val="tx1"/>
                          </a:solidFill>
                          <a:latin typeface="Arial"/>
                          <a:ea charset="-122" typeface="华文细黑"/>
                          <a:cs charset="-122" typeface="华文细黑"/>
                        </a:defRPr>
                      </a:lvl2pPr>
                      <a:lvl3pPr indent="-228600" marL="1143000">
                        <a:spcBef>
                          <a:spcPct val="20000"/>
                        </a:spcBef>
                        <a:buClr>
                          <a:schemeClr val="accent2"/>
                        </a:buClr>
                        <a:buFont charset="2" typeface="Wingdings"/>
                        <a:defRPr sz="1400">
                          <a:solidFill>
                            <a:schemeClr val="tx1"/>
                          </a:solidFill>
                          <a:latin typeface="Arial"/>
                          <a:ea charset="-122" typeface="华文细黑"/>
                          <a:cs charset="-122" typeface="华文细黑"/>
                        </a:defRPr>
                      </a:lvl3pPr>
                      <a:lvl4pPr indent="-228600" marL="1600200">
                        <a:spcBef>
                          <a:spcPct val="20000"/>
                        </a:spcBef>
                        <a:buClr>
                          <a:schemeClr val="hlink"/>
                        </a:buClr>
                        <a:buFont charset="2" typeface="Wingdings"/>
                        <a:defRPr sz="1200">
                          <a:solidFill>
                            <a:schemeClr val="tx1"/>
                          </a:solidFill>
                          <a:latin typeface="Arial"/>
                          <a:ea charset="-122" typeface="华文细黑"/>
                          <a:cs charset="-122" typeface="华文细黑"/>
                        </a:defRPr>
                      </a:lvl4pPr>
                      <a:lvl5pPr indent="-228600" marL="2057400">
                        <a:spcBef>
                          <a:spcPct val="20000"/>
                        </a:spcBef>
                        <a:defRPr>
                          <a:solidFill>
                            <a:schemeClr val="tx1"/>
                          </a:solidFill>
                          <a:latin typeface="Arial"/>
                          <a:ea charset="-122" typeface="华文细黑"/>
                          <a:cs charset="-122" typeface="华文细黑"/>
                        </a:defRPr>
                      </a:lvl5pPr>
                      <a:lvl6pPr eaLnBrk="0" fontAlgn="base" hangingPunct="0" indent="-228600" marL="2514600">
                        <a:spcBef>
                          <a:spcPct val="20000"/>
                        </a:spcBef>
                        <a:spcAft>
                          <a:spcPct val="0"/>
                        </a:spcAft>
                        <a:defRPr>
                          <a:solidFill>
                            <a:schemeClr val="tx1"/>
                          </a:solidFill>
                          <a:latin typeface="Arial"/>
                          <a:ea charset="-122" typeface="华文细黑"/>
                          <a:cs charset="-122" typeface="华文细黑"/>
                        </a:defRPr>
                      </a:lvl6pPr>
                      <a:lvl7pPr eaLnBrk="0" fontAlgn="base" hangingPunct="0" indent="-228600" marL="2971800">
                        <a:spcBef>
                          <a:spcPct val="20000"/>
                        </a:spcBef>
                        <a:spcAft>
                          <a:spcPct val="0"/>
                        </a:spcAft>
                        <a:defRPr>
                          <a:solidFill>
                            <a:schemeClr val="tx1"/>
                          </a:solidFill>
                          <a:latin typeface="Arial"/>
                          <a:ea charset="-122" typeface="华文细黑"/>
                          <a:cs charset="-122" typeface="华文细黑"/>
                        </a:defRPr>
                      </a:lvl7pPr>
                      <a:lvl8pPr eaLnBrk="0" fontAlgn="base" hangingPunct="0" indent="-228600" marL="3429000">
                        <a:spcBef>
                          <a:spcPct val="20000"/>
                        </a:spcBef>
                        <a:spcAft>
                          <a:spcPct val="0"/>
                        </a:spcAft>
                        <a:defRPr>
                          <a:solidFill>
                            <a:schemeClr val="tx1"/>
                          </a:solidFill>
                          <a:latin typeface="Arial"/>
                          <a:ea charset="-122" typeface="华文细黑"/>
                          <a:cs charset="-122" typeface="华文细黑"/>
                        </a:defRPr>
                      </a:lvl8pPr>
                      <a:lvl9pPr eaLnBrk="0" fontAlgn="base" hangingPunct="0" indent="-228600" marL="3886200">
                        <a:spcBef>
                          <a:spcPct val="20000"/>
                        </a:spcBef>
                        <a:spcAft>
                          <a:spcPct val="0"/>
                        </a:spcAft>
                        <a:defRPr>
                          <a:solidFill>
                            <a:schemeClr val="tx1"/>
                          </a:solidFill>
                          <a:latin typeface="Arial"/>
                          <a:ea charset="-122" typeface="华文细黑"/>
                          <a:cs charset="-122" typeface="华文细黑"/>
                        </a:defRPr>
                      </a:lvl9pPr>
                    </a:lstStyle>
                    <a:p>
                      <a:pPr algn="ctr" defTabSz="914400" eaLnBrk="1" fontAlgn="ctr" hangingPunct="1" indent="0" latinLnBrk="0" lvl="0" marL="0" marR="0" rtl="0">
                        <a:lnSpc>
                          <a:spcPct val="100000"/>
                        </a:lnSpc>
                        <a:spcBef>
                          <a:spcPct val="0"/>
                        </a:spcBef>
                        <a:spcAft>
                          <a:spcPct val="0"/>
                        </a:spcAft>
                        <a:buClrTx/>
                        <a:buSzTx/>
                        <a:buFontTx/>
                        <a:buNone/>
                      </a:pPr>
                      <a:r>
                        <a:rPr altLang="zh-CN" b="0" baseline="0" cap="none" i="0" kumimoji="0" lang="en-US" normalizeH="0" strike="noStrike" sz="1300" u="none">
                          <a:ln>
                            <a:noFill/>
                          </a:ln>
                          <a:solidFill>
                            <a:schemeClr val="tx1">
                              <a:lumMod val="75000"/>
                              <a:lumOff val="25000"/>
                            </a:schemeClr>
                          </a:solidFill>
                          <a:effectLst/>
                          <a:latin charset="-122" typeface="Microsoft YaHei"/>
                          <a:ea charset="-122" typeface="Microsoft YaHei"/>
                          <a:cs charset="-122" typeface="Microsoft YaHei"/>
                        </a:rPr>
                        <a:t>122.36%</a:t>
                      </a:r>
                    </a:p>
                  </a:txBody>
                  <a:tcPr anchor="ctr" horzOverflow="overflow" marB="0" marL="9183" marR="9183" marT="9183">
                    <a:lnL algn="ctr" cap="flat" cmpd="sng" w="6350">
                      <a:solidFill>
                        <a:srgbClr val="000000"/>
                      </a:solidFill>
                      <a:prstDash val="solid"/>
                      <a:round/>
                      <a:headEnd len="med" type="none" w="med"/>
                      <a:tailEnd len="med" type="none" w="med"/>
                    </a:lnL>
                    <a:lnR algn="ctr" cap="flat" cmpd="sng" w="6350">
                      <a:solidFill>
                        <a:srgbClr val="000000"/>
                      </a:solidFill>
                      <a:prstDash val="solid"/>
                      <a:round/>
                      <a:headEnd len="med" type="none" w="med"/>
                      <a:tailEnd len="med" type="none" w="med"/>
                    </a:lnR>
                    <a:lnT algn="ctr" cap="flat" cmpd="sng" w="6350">
                      <a:solidFill>
                        <a:srgbClr val="000000"/>
                      </a:solidFill>
                      <a:prstDash val="solid"/>
                      <a:round/>
                      <a:headEnd len="med" type="none" w="med"/>
                      <a:tailEnd len="med" type="none" w="med"/>
                    </a:lnT>
                    <a:lnB algn="ctr" cap="flat" cmpd="sng" w="6350">
                      <a:solidFill>
                        <a:srgbClr val="000000"/>
                      </a:solidFill>
                      <a:prstDash val="solid"/>
                      <a:round/>
                      <a:headEnd len="med" type="none" w="med"/>
                      <a:tailEnd len="med" type="none" w="med"/>
                    </a:lnB>
                    <a:lnTlToBr>
                      <a:noFill/>
                    </a:lnTlToBr>
                    <a:lnBlToTr>
                      <a:noFill/>
                    </a:lnBlToTr>
                    <a:noFill/>
                  </a:tcPr>
                </a:tc>
                <a:tc>
                  <a:txBody>
                    <a:bodyPr vert="horz" wrap="square"/>
                    <a:lstStyle>
                      <a:lvl1pPr>
                        <a:spcBef>
                          <a:spcPct val="20000"/>
                        </a:spcBef>
                        <a:buClr>
                          <a:schemeClr val="accent1"/>
                        </a:buClr>
                        <a:buFont charset="2" typeface="Wingdings"/>
                        <a:defRPr>
                          <a:solidFill>
                            <a:schemeClr val="tx1"/>
                          </a:solidFill>
                          <a:latin typeface="Arial"/>
                          <a:ea charset="-122" typeface="华文细黑"/>
                          <a:cs charset="-122" typeface="华文细黑"/>
                        </a:defRPr>
                      </a:lvl1pPr>
                      <a:lvl2pPr indent="-285750" marL="742950">
                        <a:spcBef>
                          <a:spcPct val="20000"/>
                        </a:spcBef>
                        <a:buClr>
                          <a:schemeClr val="accent1"/>
                        </a:buClr>
                        <a:buFont charset="2" typeface="Wingdings"/>
                        <a:defRPr sz="2400">
                          <a:solidFill>
                            <a:schemeClr val="tx1"/>
                          </a:solidFill>
                          <a:latin typeface="Arial"/>
                          <a:ea charset="-122" typeface="华文细黑"/>
                          <a:cs charset="-122" typeface="华文细黑"/>
                        </a:defRPr>
                      </a:lvl2pPr>
                      <a:lvl3pPr indent="-228600" marL="1143000">
                        <a:spcBef>
                          <a:spcPct val="20000"/>
                        </a:spcBef>
                        <a:buClr>
                          <a:schemeClr val="accent2"/>
                        </a:buClr>
                        <a:buFont charset="2" typeface="Wingdings"/>
                        <a:defRPr sz="1400">
                          <a:solidFill>
                            <a:schemeClr val="tx1"/>
                          </a:solidFill>
                          <a:latin typeface="Arial"/>
                          <a:ea charset="-122" typeface="华文细黑"/>
                          <a:cs charset="-122" typeface="华文细黑"/>
                        </a:defRPr>
                      </a:lvl3pPr>
                      <a:lvl4pPr indent="-228600" marL="1600200">
                        <a:spcBef>
                          <a:spcPct val="20000"/>
                        </a:spcBef>
                        <a:buClr>
                          <a:schemeClr val="hlink"/>
                        </a:buClr>
                        <a:buFont charset="2" typeface="Wingdings"/>
                        <a:defRPr sz="1200">
                          <a:solidFill>
                            <a:schemeClr val="tx1"/>
                          </a:solidFill>
                          <a:latin typeface="Arial"/>
                          <a:ea charset="-122" typeface="华文细黑"/>
                          <a:cs charset="-122" typeface="华文细黑"/>
                        </a:defRPr>
                      </a:lvl4pPr>
                      <a:lvl5pPr indent="-228600" marL="2057400">
                        <a:spcBef>
                          <a:spcPct val="20000"/>
                        </a:spcBef>
                        <a:defRPr>
                          <a:solidFill>
                            <a:schemeClr val="tx1"/>
                          </a:solidFill>
                          <a:latin typeface="Arial"/>
                          <a:ea charset="-122" typeface="华文细黑"/>
                          <a:cs charset="-122" typeface="华文细黑"/>
                        </a:defRPr>
                      </a:lvl5pPr>
                      <a:lvl6pPr eaLnBrk="0" fontAlgn="base" hangingPunct="0" indent="-228600" marL="2514600">
                        <a:spcBef>
                          <a:spcPct val="20000"/>
                        </a:spcBef>
                        <a:spcAft>
                          <a:spcPct val="0"/>
                        </a:spcAft>
                        <a:defRPr>
                          <a:solidFill>
                            <a:schemeClr val="tx1"/>
                          </a:solidFill>
                          <a:latin typeface="Arial"/>
                          <a:ea charset="-122" typeface="华文细黑"/>
                          <a:cs charset="-122" typeface="华文细黑"/>
                        </a:defRPr>
                      </a:lvl6pPr>
                      <a:lvl7pPr eaLnBrk="0" fontAlgn="base" hangingPunct="0" indent="-228600" marL="2971800">
                        <a:spcBef>
                          <a:spcPct val="20000"/>
                        </a:spcBef>
                        <a:spcAft>
                          <a:spcPct val="0"/>
                        </a:spcAft>
                        <a:defRPr>
                          <a:solidFill>
                            <a:schemeClr val="tx1"/>
                          </a:solidFill>
                          <a:latin typeface="Arial"/>
                          <a:ea charset="-122" typeface="华文细黑"/>
                          <a:cs charset="-122" typeface="华文细黑"/>
                        </a:defRPr>
                      </a:lvl7pPr>
                      <a:lvl8pPr eaLnBrk="0" fontAlgn="base" hangingPunct="0" indent="-228600" marL="3429000">
                        <a:spcBef>
                          <a:spcPct val="20000"/>
                        </a:spcBef>
                        <a:spcAft>
                          <a:spcPct val="0"/>
                        </a:spcAft>
                        <a:defRPr>
                          <a:solidFill>
                            <a:schemeClr val="tx1"/>
                          </a:solidFill>
                          <a:latin typeface="Arial"/>
                          <a:ea charset="-122" typeface="华文细黑"/>
                          <a:cs charset="-122" typeface="华文细黑"/>
                        </a:defRPr>
                      </a:lvl8pPr>
                      <a:lvl9pPr eaLnBrk="0" fontAlgn="base" hangingPunct="0" indent="-228600" marL="3886200">
                        <a:spcBef>
                          <a:spcPct val="20000"/>
                        </a:spcBef>
                        <a:spcAft>
                          <a:spcPct val="0"/>
                        </a:spcAft>
                        <a:defRPr>
                          <a:solidFill>
                            <a:schemeClr val="tx1"/>
                          </a:solidFill>
                          <a:latin typeface="Arial"/>
                          <a:ea charset="-122" typeface="华文细黑"/>
                          <a:cs charset="-122" typeface="华文细黑"/>
                        </a:defRPr>
                      </a:lvl9pPr>
                    </a:lstStyle>
                    <a:p>
                      <a:pPr algn="ctr" defTabSz="914400" eaLnBrk="1" fontAlgn="ctr" hangingPunct="1" indent="0" latinLnBrk="0" lvl="0" marL="0" marR="0" rtl="0">
                        <a:lnSpc>
                          <a:spcPct val="100000"/>
                        </a:lnSpc>
                        <a:spcBef>
                          <a:spcPct val="0"/>
                        </a:spcBef>
                        <a:spcAft>
                          <a:spcPct val="0"/>
                        </a:spcAft>
                        <a:buClrTx/>
                        <a:buSzTx/>
                        <a:buFontTx/>
                        <a:buNone/>
                      </a:pPr>
                      <a:r>
                        <a:rPr altLang="zh-CN" b="0" baseline="0" cap="none" i="0" kumimoji="0" lang="en-US" normalizeH="0" strike="noStrike" sz="1300" u="none">
                          <a:ln>
                            <a:noFill/>
                          </a:ln>
                          <a:solidFill>
                            <a:schemeClr val="tx1">
                              <a:lumMod val="75000"/>
                              <a:lumOff val="25000"/>
                            </a:schemeClr>
                          </a:solidFill>
                          <a:effectLst/>
                          <a:latin charset="-122" typeface="Microsoft YaHei"/>
                          <a:ea charset="-122" typeface="Microsoft YaHei"/>
                          <a:cs charset="-122" typeface="Microsoft YaHei"/>
                        </a:rPr>
                        <a:t>333.43</a:t>
                      </a:r>
                    </a:p>
                  </a:txBody>
                  <a:tcPr anchor="ctr" horzOverflow="overflow" marB="0" marL="9183" marR="9183" marT="9183">
                    <a:lnL algn="ctr" cap="flat" cmpd="sng" w="6350">
                      <a:solidFill>
                        <a:srgbClr val="000000"/>
                      </a:solidFill>
                      <a:prstDash val="solid"/>
                      <a:round/>
                      <a:headEnd len="med" type="none" w="med"/>
                      <a:tailEnd len="med" type="none" w="med"/>
                    </a:lnL>
                    <a:lnR algn="ctr" cap="flat" cmpd="sng" w="6350">
                      <a:solidFill>
                        <a:srgbClr val="000000"/>
                      </a:solidFill>
                      <a:prstDash val="solid"/>
                      <a:round/>
                      <a:headEnd len="med" type="none" w="med"/>
                      <a:tailEnd len="med" type="none" w="med"/>
                    </a:lnR>
                    <a:lnT algn="ctr" cap="flat" cmpd="sng" w="6350">
                      <a:solidFill>
                        <a:srgbClr val="000000"/>
                      </a:solidFill>
                      <a:prstDash val="solid"/>
                      <a:round/>
                      <a:headEnd len="med" type="none" w="med"/>
                      <a:tailEnd len="med" type="none" w="med"/>
                    </a:lnT>
                    <a:lnB algn="ctr" cap="flat" cmpd="sng" w="6350">
                      <a:solidFill>
                        <a:srgbClr val="000000"/>
                      </a:solidFill>
                      <a:prstDash val="solid"/>
                      <a:round/>
                      <a:headEnd len="med" type="none" w="med"/>
                      <a:tailEnd len="med" type="none" w="med"/>
                    </a:lnB>
                    <a:lnTlToBr>
                      <a:noFill/>
                    </a:lnTlToBr>
                    <a:lnBlToTr>
                      <a:noFill/>
                    </a:lnBlToTr>
                    <a:noFill/>
                  </a:tcPr>
                </a:tc>
                <a:tc>
                  <a:txBody>
                    <a:bodyPr vert="horz" wrap="square"/>
                    <a:lstStyle>
                      <a:lvl1pPr>
                        <a:spcBef>
                          <a:spcPct val="20000"/>
                        </a:spcBef>
                        <a:buClr>
                          <a:schemeClr val="accent1"/>
                        </a:buClr>
                        <a:buFont charset="2" typeface="Wingdings"/>
                        <a:defRPr>
                          <a:solidFill>
                            <a:schemeClr val="tx1"/>
                          </a:solidFill>
                          <a:latin typeface="Arial"/>
                          <a:ea charset="-122" typeface="华文细黑"/>
                          <a:cs charset="-122" typeface="华文细黑"/>
                        </a:defRPr>
                      </a:lvl1pPr>
                      <a:lvl2pPr indent="-285750" marL="742950">
                        <a:spcBef>
                          <a:spcPct val="20000"/>
                        </a:spcBef>
                        <a:buClr>
                          <a:schemeClr val="accent1"/>
                        </a:buClr>
                        <a:buFont charset="2" typeface="Wingdings"/>
                        <a:defRPr sz="2400">
                          <a:solidFill>
                            <a:schemeClr val="tx1"/>
                          </a:solidFill>
                          <a:latin typeface="Arial"/>
                          <a:ea charset="-122" typeface="华文细黑"/>
                          <a:cs charset="-122" typeface="华文细黑"/>
                        </a:defRPr>
                      </a:lvl2pPr>
                      <a:lvl3pPr indent="-228600" marL="1143000">
                        <a:spcBef>
                          <a:spcPct val="20000"/>
                        </a:spcBef>
                        <a:buClr>
                          <a:schemeClr val="accent2"/>
                        </a:buClr>
                        <a:buFont charset="2" typeface="Wingdings"/>
                        <a:defRPr sz="1400">
                          <a:solidFill>
                            <a:schemeClr val="tx1"/>
                          </a:solidFill>
                          <a:latin typeface="Arial"/>
                          <a:ea charset="-122" typeface="华文细黑"/>
                          <a:cs charset="-122" typeface="华文细黑"/>
                        </a:defRPr>
                      </a:lvl3pPr>
                      <a:lvl4pPr indent="-228600" marL="1600200">
                        <a:spcBef>
                          <a:spcPct val="20000"/>
                        </a:spcBef>
                        <a:buClr>
                          <a:schemeClr val="hlink"/>
                        </a:buClr>
                        <a:buFont charset="2" typeface="Wingdings"/>
                        <a:defRPr sz="1200">
                          <a:solidFill>
                            <a:schemeClr val="tx1"/>
                          </a:solidFill>
                          <a:latin typeface="Arial"/>
                          <a:ea charset="-122" typeface="华文细黑"/>
                          <a:cs charset="-122" typeface="华文细黑"/>
                        </a:defRPr>
                      </a:lvl4pPr>
                      <a:lvl5pPr indent="-228600" marL="2057400">
                        <a:spcBef>
                          <a:spcPct val="20000"/>
                        </a:spcBef>
                        <a:defRPr>
                          <a:solidFill>
                            <a:schemeClr val="tx1"/>
                          </a:solidFill>
                          <a:latin typeface="Arial"/>
                          <a:ea charset="-122" typeface="华文细黑"/>
                          <a:cs charset="-122" typeface="华文细黑"/>
                        </a:defRPr>
                      </a:lvl5pPr>
                      <a:lvl6pPr eaLnBrk="0" fontAlgn="base" hangingPunct="0" indent="-228600" marL="2514600">
                        <a:spcBef>
                          <a:spcPct val="20000"/>
                        </a:spcBef>
                        <a:spcAft>
                          <a:spcPct val="0"/>
                        </a:spcAft>
                        <a:defRPr>
                          <a:solidFill>
                            <a:schemeClr val="tx1"/>
                          </a:solidFill>
                          <a:latin typeface="Arial"/>
                          <a:ea charset="-122" typeface="华文细黑"/>
                          <a:cs charset="-122" typeface="华文细黑"/>
                        </a:defRPr>
                      </a:lvl6pPr>
                      <a:lvl7pPr eaLnBrk="0" fontAlgn="base" hangingPunct="0" indent="-228600" marL="2971800">
                        <a:spcBef>
                          <a:spcPct val="20000"/>
                        </a:spcBef>
                        <a:spcAft>
                          <a:spcPct val="0"/>
                        </a:spcAft>
                        <a:defRPr>
                          <a:solidFill>
                            <a:schemeClr val="tx1"/>
                          </a:solidFill>
                          <a:latin typeface="Arial"/>
                          <a:ea charset="-122" typeface="华文细黑"/>
                          <a:cs charset="-122" typeface="华文细黑"/>
                        </a:defRPr>
                      </a:lvl7pPr>
                      <a:lvl8pPr eaLnBrk="0" fontAlgn="base" hangingPunct="0" indent="-228600" marL="3429000">
                        <a:spcBef>
                          <a:spcPct val="20000"/>
                        </a:spcBef>
                        <a:spcAft>
                          <a:spcPct val="0"/>
                        </a:spcAft>
                        <a:defRPr>
                          <a:solidFill>
                            <a:schemeClr val="tx1"/>
                          </a:solidFill>
                          <a:latin typeface="Arial"/>
                          <a:ea charset="-122" typeface="华文细黑"/>
                          <a:cs charset="-122" typeface="华文细黑"/>
                        </a:defRPr>
                      </a:lvl8pPr>
                      <a:lvl9pPr eaLnBrk="0" fontAlgn="base" hangingPunct="0" indent="-228600" marL="3886200">
                        <a:spcBef>
                          <a:spcPct val="20000"/>
                        </a:spcBef>
                        <a:spcAft>
                          <a:spcPct val="0"/>
                        </a:spcAft>
                        <a:defRPr>
                          <a:solidFill>
                            <a:schemeClr val="tx1"/>
                          </a:solidFill>
                          <a:latin typeface="Arial"/>
                          <a:ea charset="-122" typeface="华文细黑"/>
                          <a:cs charset="-122" typeface="华文细黑"/>
                        </a:defRPr>
                      </a:lvl9pPr>
                    </a:lstStyle>
                    <a:p>
                      <a:pPr algn="ctr" defTabSz="914400" eaLnBrk="1" fontAlgn="ctr" hangingPunct="1" indent="0" latinLnBrk="0" lvl="0" marL="0" marR="0" rtl="0">
                        <a:lnSpc>
                          <a:spcPct val="100000"/>
                        </a:lnSpc>
                        <a:spcBef>
                          <a:spcPct val="0"/>
                        </a:spcBef>
                        <a:spcAft>
                          <a:spcPct val="0"/>
                        </a:spcAft>
                        <a:buClrTx/>
                        <a:buSzTx/>
                        <a:buFontTx/>
                        <a:buNone/>
                      </a:pPr>
                      <a:r>
                        <a:rPr altLang="zh-CN" b="0" baseline="0" cap="none" i="0" kumimoji="0" lang="en-US" normalizeH="0" strike="noStrike" sz="1300" u="none">
                          <a:ln>
                            <a:noFill/>
                          </a:ln>
                          <a:solidFill>
                            <a:schemeClr val="tx1">
                              <a:lumMod val="75000"/>
                              <a:lumOff val="25000"/>
                            </a:schemeClr>
                          </a:solidFill>
                          <a:effectLst/>
                          <a:latin charset="-122" typeface="Microsoft YaHei"/>
                          <a:ea charset="-122" typeface="Microsoft YaHei"/>
                          <a:cs charset="-122" typeface="Microsoft YaHei"/>
                        </a:rPr>
                        <a:t>530</a:t>
                      </a:r>
                    </a:p>
                  </a:txBody>
                  <a:tcPr anchor="ctr" horzOverflow="overflow" marB="0" marL="9183" marR="9183" marT="9183">
                    <a:lnL algn="ctr" cap="flat" cmpd="sng" w="6350">
                      <a:solidFill>
                        <a:srgbClr val="000000"/>
                      </a:solidFill>
                      <a:prstDash val="solid"/>
                      <a:round/>
                      <a:headEnd len="med" type="none" w="med"/>
                      <a:tailEnd len="med" type="none" w="med"/>
                    </a:lnL>
                    <a:lnR algn="ctr" cap="flat" cmpd="sng" w="6350">
                      <a:solidFill>
                        <a:srgbClr val="000000"/>
                      </a:solidFill>
                      <a:prstDash val="solid"/>
                      <a:round/>
                      <a:headEnd len="med" type="none" w="med"/>
                      <a:tailEnd len="med" type="none" w="med"/>
                    </a:lnR>
                    <a:lnT algn="ctr" cap="flat" cmpd="sng" w="6350">
                      <a:solidFill>
                        <a:srgbClr val="000000"/>
                      </a:solidFill>
                      <a:prstDash val="solid"/>
                      <a:round/>
                      <a:headEnd len="med" type="none" w="med"/>
                      <a:tailEnd len="med" type="none" w="med"/>
                    </a:lnT>
                    <a:lnB algn="ctr" cap="flat" cmpd="sng" w="6350">
                      <a:solidFill>
                        <a:srgbClr val="000000"/>
                      </a:solidFill>
                      <a:prstDash val="solid"/>
                      <a:round/>
                      <a:headEnd len="med" type="none" w="med"/>
                      <a:tailEnd len="med" type="none" w="med"/>
                    </a:lnB>
                    <a:lnTlToBr>
                      <a:noFill/>
                    </a:lnTlToBr>
                    <a:lnBlToTr>
                      <a:noFill/>
                    </a:lnBlToTr>
                    <a:noFill/>
                  </a:tcPr>
                </a:tc>
                <a:tc>
                  <a:txBody>
                    <a:bodyPr vert="horz" wrap="square"/>
                    <a:lstStyle>
                      <a:lvl1pPr>
                        <a:spcBef>
                          <a:spcPct val="20000"/>
                        </a:spcBef>
                        <a:buClr>
                          <a:schemeClr val="accent1"/>
                        </a:buClr>
                        <a:buFont charset="2" typeface="Wingdings"/>
                        <a:defRPr>
                          <a:solidFill>
                            <a:schemeClr val="tx1"/>
                          </a:solidFill>
                          <a:latin typeface="Arial"/>
                          <a:ea charset="-122" typeface="华文细黑"/>
                          <a:cs charset="-122" typeface="华文细黑"/>
                        </a:defRPr>
                      </a:lvl1pPr>
                      <a:lvl2pPr indent="-285750" marL="742950">
                        <a:spcBef>
                          <a:spcPct val="20000"/>
                        </a:spcBef>
                        <a:buClr>
                          <a:schemeClr val="accent1"/>
                        </a:buClr>
                        <a:buFont charset="2" typeface="Wingdings"/>
                        <a:defRPr sz="2400">
                          <a:solidFill>
                            <a:schemeClr val="tx1"/>
                          </a:solidFill>
                          <a:latin typeface="Arial"/>
                          <a:ea charset="-122" typeface="华文细黑"/>
                          <a:cs charset="-122" typeface="华文细黑"/>
                        </a:defRPr>
                      </a:lvl2pPr>
                      <a:lvl3pPr indent="-228600" marL="1143000">
                        <a:spcBef>
                          <a:spcPct val="20000"/>
                        </a:spcBef>
                        <a:buClr>
                          <a:schemeClr val="accent2"/>
                        </a:buClr>
                        <a:buFont charset="2" typeface="Wingdings"/>
                        <a:defRPr sz="1400">
                          <a:solidFill>
                            <a:schemeClr val="tx1"/>
                          </a:solidFill>
                          <a:latin typeface="Arial"/>
                          <a:ea charset="-122" typeface="华文细黑"/>
                          <a:cs charset="-122" typeface="华文细黑"/>
                        </a:defRPr>
                      </a:lvl3pPr>
                      <a:lvl4pPr indent="-228600" marL="1600200">
                        <a:spcBef>
                          <a:spcPct val="20000"/>
                        </a:spcBef>
                        <a:buClr>
                          <a:schemeClr val="hlink"/>
                        </a:buClr>
                        <a:buFont charset="2" typeface="Wingdings"/>
                        <a:defRPr sz="1200">
                          <a:solidFill>
                            <a:schemeClr val="tx1"/>
                          </a:solidFill>
                          <a:latin typeface="Arial"/>
                          <a:ea charset="-122" typeface="华文细黑"/>
                          <a:cs charset="-122" typeface="华文细黑"/>
                        </a:defRPr>
                      </a:lvl4pPr>
                      <a:lvl5pPr indent="-228600" marL="2057400">
                        <a:spcBef>
                          <a:spcPct val="20000"/>
                        </a:spcBef>
                        <a:defRPr>
                          <a:solidFill>
                            <a:schemeClr val="tx1"/>
                          </a:solidFill>
                          <a:latin typeface="Arial"/>
                          <a:ea charset="-122" typeface="华文细黑"/>
                          <a:cs charset="-122" typeface="华文细黑"/>
                        </a:defRPr>
                      </a:lvl5pPr>
                      <a:lvl6pPr eaLnBrk="0" fontAlgn="base" hangingPunct="0" indent="-228600" marL="2514600">
                        <a:spcBef>
                          <a:spcPct val="20000"/>
                        </a:spcBef>
                        <a:spcAft>
                          <a:spcPct val="0"/>
                        </a:spcAft>
                        <a:defRPr>
                          <a:solidFill>
                            <a:schemeClr val="tx1"/>
                          </a:solidFill>
                          <a:latin typeface="Arial"/>
                          <a:ea charset="-122" typeface="华文细黑"/>
                          <a:cs charset="-122" typeface="华文细黑"/>
                        </a:defRPr>
                      </a:lvl6pPr>
                      <a:lvl7pPr eaLnBrk="0" fontAlgn="base" hangingPunct="0" indent="-228600" marL="2971800">
                        <a:spcBef>
                          <a:spcPct val="20000"/>
                        </a:spcBef>
                        <a:spcAft>
                          <a:spcPct val="0"/>
                        </a:spcAft>
                        <a:defRPr>
                          <a:solidFill>
                            <a:schemeClr val="tx1"/>
                          </a:solidFill>
                          <a:latin typeface="Arial"/>
                          <a:ea charset="-122" typeface="华文细黑"/>
                          <a:cs charset="-122" typeface="华文细黑"/>
                        </a:defRPr>
                      </a:lvl7pPr>
                      <a:lvl8pPr eaLnBrk="0" fontAlgn="base" hangingPunct="0" indent="-228600" marL="3429000">
                        <a:spcBef>
                          <a:spcPct val="20000"/>
                        </a:spcBef>
                        <a:spcAft>
                          <a:spcPct val="0"/>
                        </a:spcAft>
                        <a:defRPr>
                          <a:solidFill>
                            <a:schemeClr val="tx1"/>
                          </a:solidFill>
                          <a:latin typeface="Arial"/>
                          <a:ea charset="-122" typeface="华文细黑"/>
                          <a:cs charset="-122" typeface="华文细黑"/>
                        </a:defRPr>
                      </a:lvl8pPr>
                      <a:lvl9pPr eaLnBrk="0" fontAlgn="base" hangingPunct="0" indent="-228600" marL="3886200">
                        <a:spcBef>
                          <a:spcPct val="20000"/>
                        </a:spcBef>
                        <a:spcAft>
                          <a:spcPct val="0"/>
                        </a:spcAft>
                        <a:defRPr>
                          <a:solidFill>
                            <a:schemeClr val="tx1"/>
                          </a:solidFill>
                          <a:latin typeface="Arial"/>
                          <a:ea charset="-122" typeface="华文细黑"/>
                          <a:cs charset="-122" typeface="华文细黑"/>
                        </a:defRPr>
                      </a:lvl9pPr>
                    </a:lstStyle>
                    <a:p>
                      <a:pPr algn="ctr" defTabSz="914400" eaLnBrk="1" fontAlgn="ctr" hangingPunct="1" indent="0" latinLnBrk="0" lvl="0" marL="0" marR="0" rtl="0">
                        <a:lnSpc>
                          <a:spcPct val="100000"/>
                        </a:lnSpc>
                        <a:spcBef>
                          <a:spcPct val="0"/>
                        </a:spcBef>
                        <a:spcAft>
                          <a:spcPct val="0"/>
                        </a:spcAft>
                        <a:buClrTx/>
                        <a:buSzTx/>
                        <a:buFontTx/>
                        <a:buNone/>
                      </a:pPr>
                      <a:r>
                        <a:rPr altLang="zh-CN" b="0" baseline="0" cap="none" i="0" kumimoji="0" lang="en-US" normalizeH="0" strike="noStrike" sz="1300" u="none">
                          <a:ln>
                            <a:noFill/>
                          </a:ln>
                          <a:solidFill>
                            <a:schemeClr val="tx1">
                              <a:lumMod val="75000"/>
                              <a:lumOff val="25000"/>
                            </a:schemeClr>
                          </a:solidFill>
                          <a:effectLst/>
                          <a:latin charset="-122" typeface="Microsoft YaHei"/>
                          <a:ea charset="-122" typeface="Microsoft YaHei"/>
                          <a:cs charset="-122" typeface="Microsoft YaHei"/>
                        </a:rPr>
                        <a:t>158.95%</a:t>
                      </a:r>
                    </a:p>
                  </a:txBody>
                  <a:tcPr anchor="ctr" horzOverflow="overflow" marB="0" marL="9183" marR="9183" marT="9183">
                    <a:lnL algn="ctr" cap="flat" cmpd="sng" w="6350">
                      <a:solidFill>
                        <a:srgbClr val="000000"/>
                      </a:solidFill>
                      <a:prstDash val="solid"/>
                      <a:round/>
                      <a:headEnd len="med" type="none" w="med"/>
                      <a:tailEnd len="med" type="none" w="med"/>
                    </a:lnL>
                    <a:lnR algn="ctr" cap="flat" cmpd="sng" w="6350">
                      <a:solidFill>
                        <a:srgbClr val="000000"/>
                      </a:solidFill>
                      <a:prstDash val="solid"/>
                      <a:round/>
                      <a:headEnd len="med" type="none" w="med"/>
                      <a:tailEnd len="med" type="none" w="med"/>
                    </a:lnR>
                    <a:lnT algn="ctr" cap="flat" cmpd="sng" w="6350">
                      <a:solidFill>
                        <a:srgbClr val="000000"/>
                      </a:solidFill>
                      <a:prstDash val="solid"/>
                      <a:round/>
                      <a:headEnd len="med" type="none" w="med"/>
                      <a:tailEnd len="med" type="none" w="med"/>
                    </a:lnT>
                    <a:lnB algn="ctr" cap="flat" cmpd="sng" w="6350">
                      <a:solidFill>
                        <a:srgbClr val="000000"/>
                      </a:solidFill>
                      <a:prstDash val="solid"/>
                      <a:round/>
                      <a:headEnd len="med" type="none" w="med"/>
                      <a:tailEnd len="med" type="none" w="med"/>
                    </a:lnB>
                    <a:lnTlToBr>
                      <a:noFill/>
                    </a:lnTlToBr>
                    <a:lnBlToTr>
                      <a:noFill/>
                    </a:lnBlToTr>
                    <a:noFill/>
                  </a:tcPr>
                </a:tc>
                <a:extLst>
                  <a:ext uri="{0D108BD9-81ED-4DB2-BD59-A6C34878D82A}">
                    <a16:rowId xmlns:a16="http://schemas.microsoft.com/office/drawing/2014/main" val="10004"/>
                  </a:ext>
                </a:extLst>
              </a:tr>
              <a:tr h="785161">
                <a:tc>
                  <a:txBody>
                    <a:bodyPr vert="horz" wrap="square"/>
                    <a:lstStyle>
                      <a:lvl1pPr>
                        <a:spcBef>
                          <a:spcPct val="20000"/>
                        </a:spcBef>
                        <a:buClr>
                          <a:schemeClr val="accent1"/>
                        </a:buClr>
                        <a:buFont charset="2" typeface="Wingdings"/>
                        <a:defRPr>
                          <a:solidFill>
                            <a:schemeClr val="tx1"/>
                          </a:solidFill>
                          <a:latin typeface="Arial"/>
                          <a:ea charset="-122" typeface="华文细黑"/>
                          <a:cs charset="-122" typeface="华文细黑"/>
                        </a:defRPr>
                      </a:lvl1pPr>
                      <a:lvl2pPr indent="-285750" marL="742950">
                        <a:spcBef>
                          <a:spcPct val="20000"/>
                        </a:spcBef>
                        <a:buClr>
                          <a:schemeClr val="accent1"/>
                        </a:buClr>
                        <a:buFont charset="2" typeface="Wingdings"/>
                        <a:defRPr sz="2400">
                          <a:solidFill>
                            <a:schemeClr val="tx1"/>
                          </a:solidFill>
                          <a:latin typeface="Arial"/>
                          <a:ea charset="-122" typeface="华文细黑"/>
                          <a:cs charset="-122" typeface="华文细黑"/>
                        </a:defRPr>
                      </a:lvl2pPr>
                      <a:lvl3pPr indent="-228600" marL="1143000">
                        <a:spcBef>
                          <a:spcPct val="20000"/>
                        </a:spcBef>
                        <a:buClr>
                          <a:schemeClr val="accent2"/>
                        </a:buClr>
                        <a:buFont charset="2" typeface="Wingdings"/>
                        <a:defRPr sz="1400">
                          <a:solidFill>
                            <a:schemeClr val="tx1"/>
                          </a:solidFill>
                          <a:latin typeface="Arial"/>
                          <a:ea charset="-122" typeface="华文细黑"/>
                          <a:cs charset="-122" typeface="华文细黑"/>
                        </a:defRPr>
                      </a:lvl3pPr>
                      <a:lvl4pPr indent="-228600" marL="1600200">
                        <a:spcBef>
                          <a:spcPct val="20000"/>
                        </a:spcBef>
                        <a:buClr>
                          <a:schemeClr val="hlink"/>
                        </a:buClr>
                        <a:buFont charset="2" typeface="Wingdings"/>
                        <a:defRPr sz="1200">
                          <a:solidFill>
                            <a:schemeClr val="tx1"/>
                          </a:solidFill>
                          <a:latin typeface="Arial"/>
                          <a:ea charset="-122" typeface="华文细黑"/>
                          <a:cs charset="-122" typeface="华文细黑"/>
                        </a:defRPr>
                      </a:lvl4pPr>
                      <a:lvl5pPr indent="-228600" marL="2057400">
                        <a:spcBef>
                          <a:spcPct val="20000"/>
                        </a:spcBef>
                        <a:defRPr>
                          <a:solidFill>
                            <a:schemeClr val="tx1"/>
                          </a:solidFill>
                          <a:latin typeface="Arial"/>
                          <a:ea charset="-122" typeface="华文细黑"/>
                          <a:cs charset="-122" typeface="华文细黑"/>
                        </a:defRPr>
                      </a:lvl5pPr>
                      <a:lvl6pPr eaLnBrk="0" fontAlgn="base" hangingPunct="0" indent="-228600" marL="2514600">
                        <a:spcBef>
                          <a:spcPct val="20000"/>
                        </a:spcBef>
                        <a:spcAft>
                          <a:spcPct val="0"/>
                        </a:spcAft>
                        <a:defRPr>
                          <a:solidFill>
                            <a:schemeClr val="tx1"/>
                          </a:solidFill>
                          <a:latin typeface="Arial"/>
                          <a:ea charset="-122" typeface="华文细黑"/>
                          <a:cs charset="-122" typeface="华文细黑"/>
                        </a:defRPr>
                      </a:lvl6pPr>
                      <a:lvl7pPr eaLnBrk="0" fontAlgn="base" hangingPunct="0" indent="-228600" marL="2971800">
                        <a:spcBef>
                          <a:spcPct val="20000"/>
                        </a:spcBef>
                        <a:spcAft>
                          <a:spcPct val="0"/>
                        </a:spcAft>
                        <a:defRPr>
                          <a:solidFill>
                            <a:schemeClr val="tx1"/>
                          </a:solidFill>
                          <a:latin typeface="Arial"/>
                          <a:ea charset="-122" typeface="华文细黑"/>
                          <a:cs charset="-122" typeface="华文细黑"/>
                        </a:defRPr>
                      </a:lvl7pPr>
                      <a:lvl8pPr eaLnBrk="0" fontAlgn="base" hangingPunct="0" indent="-228600" marL="3429000">
                        <a:spcBef>
                          <a:spcPct val="20000"/>
                        </a:spcBef>
                        <a:spcAft>
                          <a:spcPct val="0"/>
                        </a:spcAft>
                        <a:defRPr>
                          <a:solidFill>
                            <a:schemeClr val="tx1"/>
                          </a:solidFill>
                          <a:latin typeface="Arial"/>
                          <a:ea charset="-122" typeface="华文细黑"/>
                          <a:cs charset="-122" typeface="华文细黑"/>
                        </a:defRPr>
                      </a:lvl8pPr>
                      <a:lvl9pPr eaLnBrk="0" fontAlgn="base" hangingPunct="0" indent="-228600" marL="3886200">
                        <a:spcBef>
                          <a:spcPct val="20000"/>
                        </a:spcBef>
                        <a:spcAft>
                          <a:spcPct val="0"/>
                        </a:spcAft>
                        <a:defRPr>
                          <a:solidFill>
                            <a:schemeClr val="tx1"/>
                          </a:solidFill>
                          <a:latin typeface="Arial"/>
                          <a:ea charset="-122" typeface="华文细黑"/>
                          <a:cs charset="-122" typeface="华文细黑"/>
                        </a:defRPr>
                      </a:lvl9pPr>
                    </a:lstStyle>
                    <a:p>
                      <a:pPr algn="ctr" defTabSz="914400" eaLnBrk="1" fontAlgn="ctr" hangingPunct="1" indent="0" latinLnBrk="0" lvl="0" marL="0" marR="0" rtl="0">
                        <a:lnSpc>
                          <a:spcPct val="100000"/>
                        </a:lnSpc>
                        <a:spcBef>
                          <a:spcPct val="0"/>
                        </a:spcBef>
                        <a:spcAft>
                          <a:spcPct val="0"/>
                        </a:spcAft>
                        <a:buClrTx/>
                        <a:buSzTx/>
                        <a:buFontTx/>
                        <a:buNone/>
                      </a:pPr>
                      <a:r>
                        <a:rPr altLang="en-US" b="0" baseline="0" cap="none" i="0" kumimoji="0" lang="zh-CN" normalizeH="0" strike="noStrike" sz="1400" u="none">
                          <a:ln>
                            <a:noFill/>
                          </a:ln>
                          <a:solidFill>
                            <a:schemeClr val="bg1"/>
                          </a:solidFill>
                          <a:effectLst/>
                          <a:latin charset="-122" typeface="Microsoft YaHei"/>
                          <a:ea charset="-122" typeface="Microsoft YaHei"/>
                          <a:cs charset="-122" typeface="Microsoft YaHei"/>
                        </a:rPr>
                        <a:t>浙江地区</a:t>
                      </a:r>
                    </a:p>
                  </a:txBody>
                  <a:tcPr anchor="ctr" horzOverflow="overflow" marB="0" marL="9183" marR="9183" marT="9183">
                    <a:lnL algn="ctr" cap="flat" cmpd="sng" w="6350">
                      <a:solidFill>
                        <a:srgbClr val="000000"/>
                      </a:solidFill>
                      <a:prstDash val="solid"/>
                      <a:round/>
                      <a:headEnd len="med" type="none" w="med"/>
                      <a:tailEnd len="med" type="none" w="med"/>
                    </a:lnL>
                    <a:lnR algn="ctr" cap="flat" cmpd="sng" w="6350">
                      <a:solidFill>
                        <a:srgbClr val="000000"/>
                      </a:solidFill>
                      <a:prstDash val="solid"/>
                      <a:round/>
                      <a:headEnd len="med" type="none" w="med"/>
                      <a:tailEnd len="med" type="none" w="med"/>
                    </a:lnR>
                    <a:lnT algn="ctr" cap="flat" cmpd="sng" w="6350">
                      <a:solidFill>
                        <a:srgbClr val="000000"/>
                      </a:solidFill>
                      <a:prstDash val="solid"/>
                      <a:round/>
                      <a:headEnd len="med" type="none" w="med"/>
                      <a:tailEnd len="med" type="none" w="med"/>
                    </a:lnT>
                    <a:lnB algn="ctr" cap="flat" cmpd="sng" w="6350">
                      <a:solidFill>
                        <a:srgbClr val="000000"/>
                      </a:solidFill>
                      <a:prstDash val="solid"/>
                      <a:round/>
                      <a:headEnd len="med" type="none" w="med"/>
                      <a:tailEnd len="med" type="none" w="med"/>
                    </a:lnB>
                    <a:lnTlToBr>
                      <a:noFill/>
                    </a:lnTlToBr>
                    <a:lnBlToTr>
                      <a:noFill/>
                    </a:lnBlToTr>
                    <a:solidFill>
                      <a:srgbClr val="394454"/>
                    </a:solidFill>
                  </a:tcPr>
                </a:tc>
                <a:tc>
                  <a:txBody>
                    <a:bodyPr vert="horz" wrap="square"/>
                    <a:lstStyle>
                      <a:lvl1pPr>
                        <a:spcBef>
                          <a:spcPct val="20000"/>
                        </a:spcBef>
                        <a:buClr>
                          <a:schemeClr val="accent1"/>
                        </a:buClr>
                        <a:buFont charset="2" typeface="Wingdings"/>
                        <a:defRPr>
                          <a:solidFill>
                            <a:schemeClr val="tx1"/>
                          </a:solidFill>
                          <a:latin typeface="Arial"/>
                          <a:ea charset="-122" typeface="华文细黑"/>
                          <a:cs charset="-122" typeface="华文细黑"/>
                        </a:defRPr>
                      </a:lvl1pPr>
                      <a:lvl2pPr indent="-285750" marL="742950">
                        <a:spcBef>
                          <a:spcPct val="20000"/>
                        </a:spcBef>
                        <a:buClr>
                          <a:schemeClr val="accent1"/>
                        </a:buClr>
                        <a:buFont charset="2" typeface="Wingdings"/>
                        <a:defRPr sz="2400">
                          <a:solidFill>
                            <a:schemeClr val="tx1"/>
                          </a:solidFill>
                          <a:latin typeface="Arial"/>
                          <a:ea charset="-122" typeface="华文细黑"/>
                          <a:cs charset="-122" typeface="华文细黑"/>
                        </a:defRPr>
                      </a:lvl2pPr>
                      <a:lvl3pPr indent="-228600" marL="1143000">
                        <a:spcBef>
                          <a:spcPct val="20000"/>
                        </a:spcBef>
                        <a:buClr>
                          <a:schemeClr val="accent2"/>
                        </a:buClr>
                        <a:buFont charset="2" typeface="Wingdings"/>
                        <a:defRPr sz="1400">
                          <a:solidFill>
                            <a:schemeClr val="tx1"/>
                          </a:solidFill>
                          <a:latin typeface="Arial"/>
                          <a:ea charset="-122" typeface="华文细黑"/>
                          <a:cs charset="-122" typeface="华文细黑"/>
                        </a:defRPr>
                      </a:lvl3pPr>
                      <a:lvl4pPr indent="-228600" marL="1600200">
                        <a:spcBef>
                          <a:spcPct val="20000"/>
                        </a:spcBef>
                        <a:buClr>
                          <a:schemeClr val="hlink"/>
                        </a:buClr>
                        <a:buFont charset="2" typeface="Wingdings"/>
                        <a:defRPr sz="1200">
                          <a:solidFill>
                            <a:schemeClr val="tx1"/>
                          </a:solidFill>
                          <a:latin typeface="Arial"/>
                          <a:ea charset="-122" typeface="华文细黑"/>
                          <a:cs charset="-122" typeface="华文细黑"/>
                        </a:defRPr>
                      </a:lvl4pPr>
                      <a:lvl5pPr indent="-228600" marL="2057400">
                        <a:spcBef>
                          <a:spcPct val="20000"/>
                        </a:spcBef>
                        <a:defRPr>
                          <a:solidFill>
                            <a:schemeClr val="tx1"/>
                          </a:solidFill>
                          <a:latin typeface="Arial"/>
                          <a:ea charset="-122" typeface="华文细黑"/>
                          <a:cs charset="-122" typeface="华文细黑"/>
                        </a:defRPr>
                      </a:lvl5pPr>
                      <a:lvl6pPr eaLnBrk="0" fontAlgn="base" hangingPunct="0" indent="-228600" marL="2514600">
                        <a:spcBef>
                          <a:spcPct val="20000"/>
                        </a:spcBef>
                        <a:spcAft>
                          <a:spcPct val="0"/>
                        </a:spcAft>
                        <a:defRPr>
                          <a:solidFill>
                            <a:schemeClr val="tx1"/>
                          </a:solidFill>
                          <a:latin typeface="Arial"/>
                          <a:ea charset="-122" typeface="华文细黑"/>
                          <a:cs charset="-122" typeface="华文细黑"/>
                        </a:defRPr>
                      </a:lvl6pPr>
                      <a:lvl7pPr eaLnBrk="0" fontAlgn="base" hangingPunct="0" indent="-228600" marL="2971800">
                        <a:spcBef>
                          <a:spcPct val="20000"/>
                        </a:spcBef>
                        <a:spcAft>
                          <a:spcPct val="0"/>
                        </a:spcAft>
                        <a:defRPr>
                          <a:solidFill>
                            <a:schemeClr val="tx1"/>
                          </a:solidFill>
                          <a:latin typeface="Arial"/>
                          <a:ea charset="-122" typeface="华文细黑"/>
                          <a:cs charset="-122" typeface="华文细黑"/>
                        </a:defRPr>
                      </a:lvl7pPr>
                      <a:lvl8pPr eaLnBrk="0" fontAlgn="base" hangingPunct="0" indent="-228600" marL="3429000">
                        <a:spcBef>
                          <a:spcPct val="20000"/>
                        </a:spcBef>
                        <a:spcAft>
                          <a:spcPct val="0"/>
                        </a:spcAft>
                        <a:defRPr>
                          <a:solidFill>
                            <a:schemeClr val="tx1"/>
                          </a:solidFill>
                          <a:latin typeface="Arial"/>
                          <a:ea charset="-122" typeface="华文细黑"/>
                          <a:cs charset="-122" typeface="华文细黑"/>
                        </a:defRPr>
                      </a:lvl8pPr>
                      <a:lvl9pPr eaLnBrk="0" fontAlgn="base" hangingPunct="0" indent="-228600" marL="3886200">
                        <a:spcBef>
                          <a:spcPct val="20000"/>
                        </a:spcBef>
                        <a:spcAft>
                          <a:spcPct val="0"/>
                        </a:spcAft>
                        <a:defRPr>
                          <a:solidFill>
                            <a:schemeClr val="tx1"/>
                          </a:solidFill>
                          <a:latin typeface="Arial"/>
                          <a:ea charset="-122" typeface="华文细黑"/>
                          <a:cs charset="-122" typeface="华文细黑"/>
                        </a:defRPr>
                      </a:lvl9pPr>
                    </a:lstStyle>
                    <a:p>
                      <a:pPr algn="ctr" defTabSz="914400" eaLnBrk="1" fontAlgn="ctr" hangingPunct="1" indent="0" latinLnBrk="0" lvl="0" marL="0" marR="0" rtl="0">
                        <a:lnSpc>
                          <a:spcPct val="100000"/>
                        </a:lnSpc>
                        <a:spcBef>
                          <a:spcPct val="0"/>
                        </a:spcBef>
                        <a:spcAft>
                          <a:spcPct val="0"/>
                        </a:spcAft>
                        <a:buClrTx/>
                        <a:buSzTx/>
                        <a:buFontTx/>
                        <a:buNone/>
                      </a:pPr>
                      <a:r>
                        <a:rPr altLang="zh-CN" b="0" baseline="0" cap="none" i="0" kumimoji="0" lang="en-US" normalizeH="0" strike="noStrike" sz="1300" u="none">
                          <a:ln>
                            <a:noFill/>
                          </a:ln>
                          <a:solidFill>
                            <a:schemeClr val="tx1">
                              <a:lumMod val="75000"/>
                              <a:lumOff val="25000"/>
                            </a:schemeClr>
                          </a:solidFill>
                          <a:effectLst/>
                          <a:latin charset="-122" typeface="Microsoft YaHei"/>
                          <a:ea charset="-122" typeface="Microsoft YaHei"/>
                          <a:cs charset="-122" typeface="Microsoft YaHei"/>
                        </a:rPr>
                        <a:t>389.94</a:t>
                      </a:r>
                    </a:p>
                  </a:txBody>
                  <a:tcPr anchor="ctr" horzOverflow="overflow" marB="0" marL="9183" marR="9183" marT="9183">
                    <a:lnL algn="ctr" cap="flat" cmpd="sng" w="6350">
                      <a:solidFill>
                        <a:srgbClr val="000000"/>
                      </a:solidFill>
                      <a:prstDash val="solid"/>
                      <a:round/>
                      <a:headEnd len="med" type="none" w="med"/>
                      <a:tailEnd len="med" type="none" w="med"/>
                    </a:lnL>
                    <a:lnR algn="ctr" cap="flat" cmpd="sng" w="6350">
                      <a:solidFill>
                        <a:srgbClr val="000000"/>
                      </a:solidFill>
                      <a:prstDash val="solid"/>
                      <a:round/>
                      <a:headEnd len="med" type="none" w="med"/>
                      <a:tailEnd len="med" type="none" w="med"/>
                    </a:lnR>
                    <a:lnT algn="ctr" cap="flat" cmpd="sng" w="6350">
                      <a:solidFill>
                        <a:srgbClr val="000000"/>
                      </a:solidFill>
                      <a:prstDash val="solid"/>
                      <a:round/>
                      <a:headEnd len="med" type="none" w="med"/>
                      <a:tailEnd len="med" type="none" w="med"/>
                    </a:lnT>
                    <a:lnB algn="ctr" cap="flat" cmpd="sng" w="6350">
                      <a:solidFill>
                        <a:srgbClr val="000000"/>
                      </a:solidFill>
                      <a:prstDash val="solid"/>
                      <a:round/>
                      <a:headEnd len="med" type="none" w="med"/>
                      <a:tailEnd len="med" type="none" w="med"/>
                    </a:lnB>
                    <a:lnTlToBr>
                      <a:noFill/>
                    </a:lnTlToBr>
                    <a:lnBlToTr>
                      <a:noFill/>
                    </a:lnBlToTr>
                    <a:noFill/>
                  </a:tcPr>
                </a:tc>
                <a:tc>
                  <a:txBody>
                    <a:bodyPr vert="horz" wrap="square"/>
                    <a:lstStyle>
                      <a:lvl1pPr>
                        <a:spcBef>
                          <a:spcPct val="20000"/>
                        </a:spcBef>
                        <a:buClr>
                          <a:schemeClr val="accent1"/>
                        </a:buClr>
                        <a:buFont charset="2" typeface="Wingdings"/>
                        <a:defRPr>
                          <a:solidFill>
                            <a:schemeClr val="tx1"/>
                          </a:solidFill>
                          <a:latin typeface="Arial"/>
                          <a:ea charset="-122" typeface="华文细黑"/>
                          <a:cs charset="-122" typeface="华文细黑"/>
                        </a:defRPr>
                      </a:lvl1pPr>
                      <a:lvl2pPr indent="-285750" marL="742950">
                        <a:spcBef>
                          <a:spcPct val="20000"/>
                        </a:spcBef>
                        <a:buClr>
                          <a:schemeClr val="accent1"/>
                        </a:buClr>
                        <a:buFont charset="2" typeface="Wingdings"/>
                        <a:defRPr sz="2400">
                          <a:solidFill>
                            <a:schemeClr val="tx1"/>
                          </a:solidFill>
                          <a:latin typeface="Arial"/>
                          <a:ea charset="-122" typeface="华文细黑"/>
                          <a:cs charset="-122" typeface="华文细黑"/>
                        </a:defRPr>
                      </a:lvl2pPr>
                      <a:lvl3pPr indent="-228600" marL="1143000">
                        <a:spcBef>
                          <a:spcPct val="20000"/>
                        </a:spcBef>
                        <a:buClr>
                          <a:schemeClr val="accent2"/>
                        </a:buClr>
                        <a:buFont charset="2" typeface="Wingdings"/>
                        <a:defRPr sz="1400">
                          <a:solidFill>
                            <a:schemeClr val="tx1"/>
                          </a:solidFill>
                          <a:latin typeface="Arial"/>
                          <a:ea charset="-122" typeface="华文细黑"/>
                          <a:cs charset="-122" typeface="华文细黑"/>
                        </a:defRPr>
                      </a:lvl3pPr>
                      <a:lvl4pPr indent="-228600" marL="1600200">
                        <a:spcBef>
                          <a:spcPct val="20000"/>
                        </a:spcBef>
                        <a:buClr>
                          <a:schemeClr val="hlink"/>
                        </a:buClr>
                        <a:buFont charset="2" typeface="Wingdings"/>
                        <a:defRPr sz="1200">
                          <a:solidFill>
                            <a:schemeClr val="tx1"/>
                          </a:solidFill>
                          <a:latin typeface="Arial"/>
                          <a:ea charset="-122" typeface="华文细黑"/>
                          <a:cs charset="-122" typeface="华文细黑"/>
                        </a:defRPr>
                      </a:lvl4pPr>
                      <a:lvl5pPr indent="-228600" marL="2057400">
                        <a:spcBef>
                          <a:spcPct val="20000"/>
                        </a:spcBef>
                        <a:defRPr>
                          <a:solidFill>
                            <a:schemeClr val="tx1"/>
                          </a:solidFill>
                          <a:latin typeface="Arial"/>
                          <a:ea charset="-122" typeface="华文细黑"/>
                          <a:cs charset="-122" typeface="华文细黑"/>
                        </a:defRPr>
                      </a:lvl5pPr>
                      <a:lvl6pPr eaLnBrk="0" fontAlgn="base" hangingPunct="0" indent="-228600" marL="2514600">
                        <a:spcBef>
                          <a:spcPct val="20000"/>
                        </a:spcBef>
                        <a:spcAft>
                          <a:spcPct val="0"/>
                        </a:spcAft>
                        <a:defRPr>
                          <a:solidFill>
                            <a:schemeClr val="tx1"/>
                          </a:solidFill>
                          <a:latin typeface="Arial"/>
                          <a:ea charset="-122" typeface="华文细黑"/>
                          <a:cs charset="-122" typeface="华文细黑"/>
                        </a:defRPr>
                      </a:lvl6pPr>
                      <a:lvl7pPr eaLnBrk="0" fontAlgn="base" hangingPunct="0" indent="-228600" marL="2971800">
                        <a:spcBef>
                          <a:spcPct val="20000"/>
                        </a:spcBef>
                        <a:spcAft>
                          <a:spcPct val="0"/>
                        </a:spcAft>
                        <a:defRPr>
                          <a:solidFill>
                            <a:schemeClr val="tx1"/>
                          </a:solidFill>
                          <a:latin typeface="Arial"/>
                          <a:ea charset="-122" typeface="华文细黑"/>
                          <a:cs charset="-122" typeface="华文细黑"/>
                        </a:defRPr>
                      </a:lvl7pPr>
                      <a:lvl8pPr eaLnBrk="0" fontAlgn="base" hangingPunct="0" indent="-228600" marL="3429000">
                        <a:spcBef>
                          <a:spcPct val="20000"/>
                        </a:spcBef>
                        <a:spcAft>
                          <a:spcPct val="0"/>
                        </a:spcAft>
                        <a:defRPr>
                          <a:solidFill>
                            <a:schemeClr val="tx1"/>
                          </a:solidFill>
                          <a:latin typeface="Arial"/>
                          <a:ea charset="-122" typeface="华文细黑"/>
                          <a:cs charset="-122" typeface="华文细黑"/>
                        </a:defRPr>
                      </a:lvl8pPr>
                      <a:lvl9pPr eaLnBrk="0" fontAlgn="base" hangingPunct="0" indent="-228600" marL="3886200">
                        <a:spcBef>
                          <a:spcPct val="20000"/>
                        </a:spcBef>
                        <a:spcAft>
                          <a:spcPct val="0"/>
                        </a:spcAft>
                        <a:defRPr>
                          <a:solidFill>
                            <a:schemeClr val="tx1"/>
                          </a:solidFill>
                          <a:latin typeface="Arial"/>
                          <a:ea charset="-122" typeface="华文细黑"/>
                          <a:cs charset="-122" typeface="华文细黑"/>
                        </a:defRPr>
                      </a:lvl9pPr>
                    </a:lstStyle>
                    <a:p>
                      <a:pPr algn="ctr" defTabSz="914400" eaLnBrk="1" fontAlgn="ctr" hangingPunct="1" indent="0" latinLnBrk="0" lvl="0" marL="0" marR="0" rtl="0">
                        <a:lnSpc>
                          <a:spcPct val="100000"/>
                        </a:lnSpc>
                        <a:spcBef>
                          <a:spcPct val="0"/>
                        </a:spcBef>
                        <a:spcAft>
                          <a:spcPct val="0"/>
                        </a:spcAft>
                        <a:buClrTx/>
                        <a:buSzTx/>
                        <a:buFontTx/>
                        <a:buNone/>
                      </a:pPr>
                      <a:r>
                        <a:rPr altLang="zh-CN" b="0" baseline="0" cap="none" i="0" kumimoji="0" lang="en-US" normalizeH="0" strike="noStrike" sz="1300" u="none">
                          <a:ln>
                            <a:noFill/>
                          </a:ln>
                          <a:solidFill>
                            <a:schemeClr val="tx1">
                              <a:lumMod val="75000"/>
                              <a:lumOff val="25000"/>
                            </a:schemeClr>
                          </a:solidFill>
                          <a:effectLst/>
                          <a:latin charset="-122" typeface="Microsoft YaHei"/>
                          <a:ea charset="-122" typeface="Microsoft YaHei"/>
                          <a:cs charset="-122" typeface="Microsoft YaHei"/>
                        </a:rPr>
                        <a:t>522</a:t>
                      </a:r>
                    </a:p>
                  </a:txBody>
                  <a:tcPr anchor="ctr" horzOverflow="overflow" marB="0" marL="9183" marR="9183" marT="9183">
                    <a:lnL algn="ctr" cap="flat" cmpd="sng" w="6350">
                      <a:solidFill>
                        <a:srgbClr val="000000"/>
                      </a:solidFill>
                      <a:prstDash val="solid"/>
                      <a:round/>
                      <a:headEnd len="med" type="none" w="med"/>
                      <a:tailEnd len="med" type="none" w="med"/>
                    </a:lnL>
                    <a:lnR algn="ctr" cap="flat" cmpd="sng" w="6350">
                      <a:solidFill>
                        <a:srgbClr val="000000"/>
                      </a:solidFill>
                      <a:prstDash val="solid"/>
                      <a:round/>
                      <a:headEnd len="med" type="none" w="med"/>
                      <a:tailEnd len="med" type="none" w="med"/>
                    </a:lnR>
                    <a:lnT algn="ctr" cap="flat" cmpd="sng" w="6350">
                      <a:solidFill>
                        <a:srgbClr val="000000"/>
                      </a:solidFill>
                      <a:prstDash val="solid"/>
                      <a:round/>
                      <a:headEnd len="med" type="none" w="med"/>
                      <a:tailEnd len="med" type="none" w="med"/>
                    </a:lnT>
                    <a:lnB algn="ctr" cap="flat" cmpd="sng" w="6350">
                      <a:solidFill>
                        <a:srgbClr val="000000"/>
                      </a:solidFill>
                      <a:prstDash val="solid"/>
                      <a:round/>
                      <a:headEnd len="med" type="none" w="med"/>
                      <a:tailEnd len="med" type="none" w="med"/>
                    </a:lnB>
                    <a:lnTlToBr>
                      <a:noFill/>
                    </a:lnTlToBr>
                    <a:lnBlToTr>
                      <a:noFill/>
                    </a:lnBlToTr>
                    <a:noFill/>
                  </a:tcPr>
                </a:tc>
                <a:tc>
                  <a:txBody>
                    <a:bodyPr vert="horz" wrap="square"/>
                    <a:lstStyle>
                      <a:lvl1pPr>
                        <a:spcBef>
                          <a:spcPct val="20000"/>
                        </a:spcBef>
                        <a:buClr>
                          <a:schemeClr val="accent1"/>
                        </a:buClr>
                        <a:buFont charset="2" typeface="Wingdings"/>
                        <a:defRPr>
                          <a:solidFill>
                            <a:schemeClr val="tx1"/>
                          </a:solidFill>
                          <a:latin typeface="Arial"/>
                          <a:ea charset="-122" typeface="华文细黑"/>
                          <a:cs charset="-122" typeface="华文细黑"/>
                        </a:defRPr>
                      </a:lvl1pPr>
                      <a:lvl2pPr indent="-285750" marL="742950">
                        <a:spcBef>
                          <a:spcPct val="20000"/>
                        </a:spcBef>
                        <a:buClr>
                          <a:schemeClr val="accent1"/>
                        </a:buClr>
                        <a:buFont charset="2" typeface="Wingdings"/>
                        <a:defRPr sz="2400">
                          <a:solidFill>
                            <a:schemeClr val="tx1"/>
                          </a:solidFill>
                          <a:latin typeface="Arial"/>
                          <a:ea charset="-122" typeface="华文细黑"/>
                          <a:cs charset="-122" typeface="华文细黑"/>
                        </a:defRPr>
                      </a:lvl2pPr>
                      <a:lvl3pPr indent="-228600" marL="1143000">
                        <a:spcBef>
                          <a:spcPct val="20000"/>
                        </a:spcBef>
                        <a:buClr>
                          <a:schemeClr val="accent2"/>
                        </a:buClr>
                        <a:buFont charset="2" typeface="Wingdings"/>
                        <a:defRPr sz="1400">
                          <a:solidFill>
                            <a:schemeClr val="tx1"/>
                          </a:solidFill>
                          <a:latin typeface="Arial"/>
                          <a:ea charset="-122" typeface="华文细黑"/>
                          <a:cs charset="-122" typeface="华文细黑"/>
                        </a:defRPr>
                      </a:lvl3pPr>
                      <a:lvl4pPr indent="-228600" marL="1600200">
                        <a:spcBef>
                          <a:spcPct val="20000"/>
                        </a:spcBef>
                        <a:buClr>
                          <a:schemeClr val="hlink"/>
                        </a:buClr>
                        <a:buFont charset="2" typeface="Wingdings"/>
                        <a:defRPr sz="1200">
                          <a:solidFill>
                            <a:schemeClr val="tx1"/>
                          </a:solidFill>
                          <a:latin typeface="Arial"/>
                          <a:ea charset="-122" typeface="华文细黑"/>
                          <a:cs charset="-122" typeface="华文细黑"/>
                        </a:defRPr>
                      </a:lvl4pPr>
                      <a:lvl5pPr indent="-228600" marL="2057400">
                        <a:spcBef>
                          <a:spcPct val="20000"/>
                        </a:spcBef>
                        <a:defRPr>
                          <a:solidFill>
                            <a:schemeClr val="tx1"/>
                          </a:solidFill>
                          <a:latin typeface="Arial"/>
                          <a:ea charset="-122" typeface="华文细黑"/>
                          <a:cs charset="-122" typeface="华文细黑"/>
                        </a:defRPr>
                      </a:lvl5pPr>
                      <a:lvl6pPr eaLnBrk="0" fontAlgn="base" hangingPunct="0" indent="-228600" marL="2514600">
                        <a:spcBef>
                          <a:spcPct val="20000"/>
                        </a:spcBef>
                        <a:spcAft>
                          <a:spcPct val="0"/>
                        </a:spcAft>
                        <a:defRPr>
                          <a:solidFill>
                            <a:schemeClr val="tx1"/>
                          </a:solidFill>
                          <a:latin typeface="Arial"/>
                          <a:ea charset="-122" typeface="华文细黑"/>
                          <a:cs charset="-122" typeface="华文细黑"/>
                        </a:defRPr>
                      </a:lvl6pPr>
                      <a:lvl7pPr eaLnBrk="0" fontAlgn="base" hangingPunct="0" indent="-228600" marL="2971800">
                        <a:spcBef>
                          <a:spcPct val="20000"/>
                        </a:spcBef>
                        <a:spcAft>
                          <a:spcPct val="0"/>
                        </a:spcAft>
                        <a:defRPr>
                          <a:solidFill>
                            <a:schemeClr val="tx1"/>
                          </a:solidFill>
                          <a:latin typeface="Arial"/>
                          <a:ea charset="-122" typeface="华文细黑"/>
                          <a:cs charset="-122" typeface="华文细黑"/>
                        </a:defRPr>
                      </a:lvl7pPr>
                      <a:lvl8pPr eaLnBrk="0" fontAlgn="base" hangingPunct="0" indent="-228600" marL="3429000">
                        <a:spcBef>
                          <a:spcPct val="20000"/>
                        </a:spcBef>
                        <a:spcAft>
                          <a:spcPct val="0"/>
                        </a:spcAft>
                        <a:defRPr>
                          <a:solidFill>
                            <a:schemeClr val="tx1"/>
                          </a:solidFill>
                          <a:latin typeface="Arial"/>
                          <a:ea charset="-122" typeface="华文细黑"/>
                          <a:cs charset="-122" typeface="华文细黑"/>
                        </a:defRPr>
                      </a:lvl8pPr>
                      <a:lvl9pPr eaLnBrk="0" fontAlgn="base" hangingPunct="0" indent="-228600" marL="3886200">
                        <a:spcBef>
                          <a:spcPct val="20000"/>
                        </a:spcBef>
                        <a:spcAft>
                          <a:spcPct val="0"/>
                        </a:spcAft>
                        <a:defRPr>
                          <a:solidFill>
                            <a:schemeClr val="tx1"/>
                          </a:solidFill>
                          <a:latin typeface="Arial"/>
                          <a:ea charset="-122" typeface="华文细黑"/>
                          <a:cs charset="-122" typeface="华文细黑"/>
                        </a:defRPr>
                      </a:lvl9pPr>
                    </a:lstStyle>
                    <a:p>
                      <a:pPr algn="ctr" defTabSz="914400" eaLnBrk="1" fontAlgn="ctr" hangingPunct="1" indent="0" latinLnBrk="0" lvl="0" marL="0" marR="0" rtl="0">
                        <a:lnSpc>
                          <a:spcPct val="100000"/>
                        </a:lnSpc>
                        <a:spcBef>
                          <a:spcPct val="0"/>
                        </a:spcBef>
                        <a:spcAft>
                          <a:spcPct val="0"/>
                        </a:spcAft>
                        <a:buClrTx/>
                        <a:buSzTx/>
                        <a:buFontTx/>
                        <a:buNone/>
                      </a:pPr>
                      <a:r>
                        <a:rPr altLang="zh-CN" b="0" baseline="0" cap="none" i="0" kumimoji="0" lang="en-US" normalizeH="0" strike="noStrike" sz="1300" u="none">
                          <a:ln>
                            <a:noFill/>
                          </a:ln>
                          <a:solidFill>
                            <a:schemeClr val="tx1">
                              <a:lumMod val="75000"/>
                              <a:lumOff val="25000"/>
                            </a:schemeClr>
                          </a:solidFill>
                          <a:effectLst/>
                          <a:latin charset="-122" typeface="Microsoft YaHei"/>
                          <a:ea charset="-122" typeface="Microsoft YaHei"/>
                          <a:cs charset="-122" typeface="Microsoft YaHei"/>
                        </a:rPr>
                        <a:t>133.87%</a:t>
                      </a:r>
                    </a:p>
                  </a:txBody>
                  <a:tcPr anchor="ctr" horzOverflow="overflow" marB="0" marL="9183" marR="9183" marT="9183">
                    <a:lnL algn="ctr" cap="flat" cmpd="sng" w="6350">
                      <a:solidFill>
                        <a:srgbClr val="000000"/>
                      </a:solidFill>
                      <a:prstDash val="solid"/>
                      <a:round/>
                      <a:headEnd len="med" type="none" w="med"/>
                      <a:tailEnd len="med" type="none" w="med"/>
                    </a:lnL>
                    <a:lnR algn="ctr" cap="flat" cmpd="sng" w="6350">
                      <a:solidFill>
                        <a:srgbClr val="000000"/>
                      </a:solidFill>
                      <a:prstDash val="solid"/>
                      <a:round/>
                      <a:headEnd len="med" type="none" w="med"/>
                      <a:tailEnd len="med" type="none" w="med"/>
                    </a:lnR>
                    <a:lnT algn="ctr" cap="flat" cmpd="sng" w="6350">
                      <a:solidFill>
                        <a:srgbClr val="000000"/>
                      </a:solidFill>
                      <a:prstDash val="solid"/>
                      <a:round/>
                      <a:headEnd len="med" type="none" w="med"/>
                      <a:tailEnd len="med" type="none" w="med"/>
                    </a:lnT>
                    <a:lnB algn="ctr" cap="flat" cmpd="sng" w="6350">
                      <a:solidFill>
                        <a:srgbClr val="000000"/>
                      </a:solidFill>
                      <a:prstDash val="solid"/>
                      <a:round/>
                      <a:headEnd len="med" type="none" w="med"/>
                      <a:tailEnd len="med" type="none" w="med"/>
                    </a:lnB>
                    <a:lnTlToBr>
                      <a:noFill/>
                    </a:lnTlToBr>
                    <a:lnBlToTr>
                      <a:noFill/>
                    </a:lnBlToTr>
                    <a:noFill/>
                  </a:tcPr>
                </a:tc>
                <a:tc>
                  <a:txBody>
                    <a:bodyPr vert="horz" wrap="square"/>
                    <a:lstStyle>
                      <a:lvl1pPr>
                        <a:spcBef>
                          <a:spcPct val="20000"/>
                        </a:spcBef>
                        <a:buClr>
                          <a:schemeClr val="accent1"/>
                        </a:buClr>
                        <a:buFont charset="2" typeface="Wingdings"/>
                        <a:defRPr>
                          <a:solidFill>
                            <a:schemeClr val="tx1"/>
                          </a:solidFill>
                          <a:latin typeface="Arial"/>
                          <a:ea charset="-122" typeface="华文细黑"/>
                          <a:cs charset="-122" typeface="华文细黑"/>
                        </a:defRPr>
                      </a:lvl1pPr>
                      <a:lvl2pPr indent="-285750" marL="742950">
                        <a:spcBef>
                          <a:spcPct val="20000"/>
                        </a:spcBef>
                        <a:buClr>
                          <a:schemeClr val="accent1"/>
                        </a:buClr>
                        <a:buFont charset="2" typeface="Wingdings"/>
                        <a:defRPr sz="2400">
                          <a:solidFill>
                            <a:schemeClr val="tx1"/>
                          </a:solidFill>
                          <a:latin typeface="Arial"/>
                          <a:ea charset="-122" typeface="华文细黑"/>
                          <a:cs charset="-122" typeface="华文细黑"/>
                        </a:defRPr>
                      </a:lvl2pPr>
                      <a:lvl3pPr indent="-228600" marL="1143000">
                        <a:spcBef>
                          <a:spcPct val="20000"/>
                        </a:spcBef>
                        <a:buClr>
                          <a:schemeClr val="accent2"/>
                        </a:buClr>
                        <a:buFont charset="2" typeface="Wingdings"/>
                        <a:defRPr sz="1400">
                          <a:solidFill>
                            <a:schemeClr val="tx1"/>
                          </a:solidFill>
                          <a:latin typeface="Arial"/>
                          <a:ea charset="-122" typeface="华文细黑"/>
                          <a:cs charset="-122" typeface="华文细黑"/>
                        </a:defRPr>
                      </a:lvl3pPr>
                      <a:lvl4pPr indent="-228600" marL="1600200">
                        <a:spcBef>
                          <a:spcPct val="20000"/>
                        </a:spcBef>
                        <a:buClr>
                          <a:schemeClr val="hlink"/>
                        </a:buClr>
                        <a:buFont charset="2" typeface="Wingdings"/>
                        <a:defRPr sz="1200">
                          <a:solidFill>
                            <a:schemeClr val="tx1"/>
                          </a:solidFill>
                          <a:latin typeface="Arial"/>
                          <a:ea charset="-122" typeface="华文细黑"/>
                          <a:cs charset="-122" typeface="华文细黑"/>
                        </a:defRPr>
                      </a:lvl4pPr>
                      <a:lvl5pPr indent="-228600" marL="2057400">
                        <a:spcBef>
                          <a:spcPct val="20000"/>
                        </a:spcBef>
                        <a:defRPr>
                          <a:solidFill>
                            <a:schemeClr val="tx1"/>
                          </a:solidFill>
                          <a:latin typeface="Arial"/>
                          <a:ea charset="-122" typeface="华文细黑"/>
                          <a:cs charset="-122" typeface="华文细黑"/>
                        </a:defRPr>
                      </a:lvl5pPr>
                      <a:lvl6pPr eaLnBrk="0" fontAlgn="base" hangingPunct="0" indent="-228600" marL="2514600">
                        <a:spcBef>
                          <a:spcPct val="20000"/>
                        </a:spcBef>
                        <a:spcAft>
                          <a:spcPct val="0"/>
                        </a:spcAft>
                        <a:defRPr>
                          <a:solidFill>
                            <a:schemeClr val="tx1"/>
                          </a:solidFill>
                          <a:latin typeface="Arial"/>
                          <a:ea charset="-122" typeface="华文细黑"/>
                          <a:cs charset="-122" typeface="华文细黑"/>
                        </a:defRPr>
                      </a:lvl6pPr>
                      <a:lvl7pPr eaLnBrk="0" fontAlgn="base" hangingPunct="0" indent="-228600" marL="2971800">
                        <a:spcBef>
                          <a:spcPct val="20000"/>
                        </a:spcBef>
                        <a:spcAft>
                          <a:spcPct val="0"/>
                        </a:spcAft>
                        <a:defRPr>
                          <a:solidFill>
                            <a:schemeClr val="tx1"/>
                          </a:solidFill>
                          <a:latin typeface="Arial"/>
                          <a:ea charset="-122" typeface="华文细黑"/>
                          <a:cs charset="-122" typeface="华文细黑"/>
                        </a:defRPr>
                      </a:lvl7pPr>
                      <a:lvl8pPr eaLnBrk="0" fontAlgn="base" hangingPunct="0" indent="-228600" marL="3429000">
                        <a:spcBef>
                          <a:spcPct val="20000"/>
                        </a:spcBef>
                        <a:spcAft>
                          <a:spcPct val="0"/>
                        </a:spcAft>
                        <a:defRPr>
                          <a:solidFill>
                            <a:schemeClr val="tx1"/>
                          </a:solidFill>
                          <a:latin typeface="Arial"/>
                          <a:ea charset="-122" typeface="华文细黑"/>
                          <a:cs charset="-122" typeface="华文细黑"/>
                        </a:defRPr>
                      </a:lvl8pPr>
                      <a:lvl9pPr eaLnBrk="0" fontAlgn="base" hangingPunct="0" indent="-228600" marL="3886200">
                        <a:spcBef>
                          <a:spcPct val="20000"/>
                        </a:spcBef>
                        <a:spcAft>
                          <a:spcPct val="0"/>
                        </a:spcAft>
                        <a:defRPr>
                          <a:solidFill>
                            <a:schemeClr val="tx1"/>
                          </a:solidFill>
                          <a:latin typeface="Arial"/>
                          <a:ea charset="-122" typeface="华文细黑"/>
                          <a:cs charset="-122" typeface="华文细黑"/>
                        </a:defRPr>
                      </a:lvl9pPr>
                    </a:lstStyle>
                    <a:p>
                      <a:pPr algn="ctr" defTabSz="914400" eaLnBrk="1" fontAlgn="ctr" hangingPunct="1" indent="0" latinLnBrk="0" lvl="0" marL="0" marR="0" rtl="0">
                        <a:lnSpc>
                          <a:spcPct val="100000"/>
                        </a:lnSpc>
                        <a:spcBef>
                          <a:spcPct val="0"/>
                        </a:spcBef>
                        <a:spcAft>
                          <a:spcPct val="0"/>
                        </a:spcAft>
                        <a:buClrTx/>
                        <a:buSzTx/>
                        <a:buFontTx/>
                        <a:buNone/>
                      </a:pPr>
                      <a:r>
                        <a:rPr altLang="zh-CN" b="0" baseline="0" cap="none" i="0" kumimoji="0" lang="en-US" normalizeH="0" strike="noStrike" sz="1300" u="none">
                          <a:ln>
                            <a:noFill/>
                          </a:ln>
                          <a:solidFill>
                            <a:schemeClr val="tx1">
                              <a:lumMod val="75000"/>
                              <a:lumOff val="25000"/>
                            </a:schemeClr>
                          </a:solidFill>
                          <a:effectLst/>
                          <a:latin charset="-122" typeface="Microsoft YaHei"/>
                          <a:ea charset="-122" typeface="Microsoft YaHei"/>
                          <a:cs charset="-122" typeface="Microsoft YaHei"/>
                        </a:rPr>
                        <a:t>764.98</a:t>
                      </a:r>
                    </a:p>
                  </a:txBody>
                  <a:tcPr anchor="ctr" horzOverflow="overflow" marB="0" marL="9183" marR="9183" marT="9183">
                    <a:lnL algn="ctr" cap="flat" cmpd="sng" w="6350">
                      <a:solidFill>
                        <a:srgbClr val="000000"/>
                      </a:solidFill>
                      <a:prstDash val="solid"/>
                      <a:round/>
                      <a:headEnd len="med" type="none" w="med"/>
                      <a:tailEnd len="med" type="none" w="med"/>
                    </a:lnL>
                    <a:lnR algn="ctr" cap="flat" cmpd="sng" w="6350">
                      <a:solidFill>
                        <a:srgbClr val="000000"/>
                      </a:solidFill>
                      <a:prstDash val="solid"/>
                      <a:round/>
                      <a:headEnd len="med" type="none" w="med"/>
                      <a:tailEnd len="med" type="none" w="med"/>
                    </a:lnR>
                    <a:lnT algn="ctr" cap="flat" cmpd="sng" w="6350">
                      <a:solidFill>
                        <a:srgbClr val="000000"/>
                      </a:solidFill>
                      <a:prstDash val="solid"/>
                      <a:round/>
                      <a:headEnd len="med" type="none" w="med"/>
                      <a:tailEnd len="med" type="none" w="med"/>
                    </a:lnT>
                    <a:lnB algn="ctr" cap="flat" cmpd="sng" w="6350">
                      <a:solidFill>
                        <a:srgbClr val="000000"/>
                      </a:solidFill>
                      <a:prstDash val="solid"/>
                      <a:round/>
                      <a:headEnd len="med" type="none" w="med"/>
                      <a:tailEnd len="med" type="none" w="med"/>
                    </a:lnB>
                    <a:lnTlToBr>
                      <a:noFill/>
                    </a:lnTlToBr>
                    <a:lnBlToTr>
                      <a:noFill/>
                    </a:lnBlToTr>
                    <a:noFill/>
                  </a:tcPr>
                </a:tc>
                <a:tc>
                  <a:txBody>
                    <a:bodyPr vert="horz" wrap="square"/>
                    <a:lstStyle>
                      <a:lvl1pPr>
                        <a:spcBef>
                          <a:spcPct val="20000"/>
                        </a:spcBef>
                        <a:buClr>
                          <a:schemeClr val="accent1"/>
                        </a:buClr>
                        <a:buFont charset="2" typeface="Wingdings"/>
                        <a:defRPr>
                          <a:solidFill>
                            <a:schemeClr val="tx1"/>
                          </a:solidFill>
                          <a:latin typeface="Arial"/>
                          <a:ea charset="-122" typeface="华文细黑"/>
                          <a:cs charset="-122" typeface="华文细黑"/>
                        </a:defRPr>
                      </a:lvl1pPr>
                      <a:lvl2pPr indent="-285750" marL="742950">
                        <a:spcBef>
                          <a:spcPct val="20000"/>
                        </a:spcBef>
                        <a:buClr>
                          <a:schemeClr val="accent1"/>
                        </a:buClr>
                        <a:buFont charset="2" typeface="Wingdings"/>
                        <a:defRPr sz="2400">
                          <a:solidFill>
                            <a:schemeClr val="tx1"/>
                          </a:solidFill>
                          <a:latin typeface="Arial"/>
                          <a:ea charset="-122" typeface="华文细黑"/>
                          <a:cs charset="-122" typeface="华文细黑"/>
                        </a:defRPr>
                      </a:lvl2pPr>
                      <a:lvl3pPr indent="-228600" marL="1143000">
                        <a:spcBef>
                          <a:spcPct val="20000"/>
                        </a:spcBef>
                        <a:buClr>
                          <a:schemeClr val="accent2"/>
                        </a:buClr>
                        <a:buFont charset="2" typeface="Wingdings"/>
                        <a:defRPr sz="1400">
                          <a:solidFill>
                            <a:schemeClr val="tx1"/>
                          </a:solidFill>
                          <a:latin typeface="Arial"/>
                          <a:ea charset="-122" typeface="华文细黑"/>
                          <a:cs charset="-122" typeface="华文细黑"/>
                        </a:defRPr>
                      </a:lvl3pPr>
                      <a:lvl4pPr indent="-228600" marL="1600200">
                        <a:spcBef>
                          <a:spcPct val="20000"/>
                        </a:spcBef>
                        <a:buClr>
                          <a:schemeClr val="hlink"/>
                        </a:buClr>
                        <a:buFont charset="2" typeface="Wingdings"/>
                        <a:defRPr sz="1200">
                          <a:solidFill>
                            <a:schemeClr val="tx1"/>
                          </a:solidFill>
                          <a:latin typeface="Arial"/>
                          <a:ea charset="-122" typeface="华文细黑"/>
                          <a:cs charset="-122" typeface="华文细黑"/>
                        </a:defRPr>
                      </a:lvl4pPr>
                      <a:lvl5pPr indent="-228600" marL="2057400">
                        <a:spcBef>
                          <a:spcPct val="20000"/>
                        </a:spcBef>
                        <a:defRPr>
                          <a:solidFill>
                            <a:schemeClr val="tx1"/>
                          </a:solidFill>
                          <a:latin typeface="Arial"/>
                          <a:ea charset="-122" typeface="华文细黑"/>
                          <a:cs charset="-122" typeface="华文细黑"/>
                        </a:defRPr>
                      </a:lvl5pPr>
                      <a:lvl6pPr eaLnBrk="0" fontAlgn="base" hangingPunct="0" indent="-228600" marL="2514600">
                        <a:spcBef>
                          <a:spcPct val="20000"/>
                        </a:spcBef>
                        <a:spcAft>
                          <a:spcPct val="0"/>
                        </a:spcAft>
                        <a:defRPr>
                          <a:solidFill>
                            <a:schemeClr val="tx1"/>
                          </a:solidFill>
                          <a:latin typeface="Arial"/>
                          <a:ea charset="-122" typeface="华文细黑"/>
                          <a:cs charset="-122" typeface="华文细黑"/>
                        </a:defRPr>
                      </a:lvl6pPr>
                      <a:lvl7pPr eaLnBrk="0" fontAlgn="base" hangingPunct="0" indent="-228600" marL="2971800">
                        <a:spcBef>
                          <a:spcPct val="20000"/>
                        </a:spcBef>
                        <a:spcAft>
                          <a:spcPct val="0"/>
                        </a:spcAft>
                        <a:defRPr>
                          <a:solidFill>
                            <a:schemeClr val="tx1"/>
                          </a:solidFill>
                          <a:latin typeface="Arial"/>
                          <a:ea charset="-122" typeface="华文细黑"/>
                          <a:cs charset="-122" typeface="华文细黑"/>
                        </a:defRPr>
                      </a:lvl7pPr>
                      <a:lvl8pPr eaLnBrk="0" fontAlgn="base" hangingPunct="0" indent="-228600" marL="3429000">
                        <a:spcBef>
                          <a:spcPct val="20000"/>
                        </a:spcBef>
                        <a:spcAft>
                          <a:spcPct val="0"/>
                        </a:spcAft>
                        <a:defRPr>
                          <a:solidFill>
                            <a:schemeClr val="tx1"/>
                          </a:solidFill>
                          <a:latin typeface="Arial"/>
                          <a:ea charset="-122" typeface="华文细黑"/>
                          <a:cs charset="-122" typeface="华文细黑"/>
                        </a:defRPr>
                      </a:lvl8pPr>
                      <a:lvl9pPr eaLnBrk="0" fontAlgn="base" hangingPunct="0" indent="-228600" marL="3886200">
                        <a:spcBef>
                          <a:spcPct val="20000"/>
                        </a:spcBef>
                        <a:spcAft>
                          <a:spcPct val="0"/>
                        </a:spcAft>
                        <a:defRPr>
                          <a:solidFill>
                            <a:schemeClr val="tx1"/>
                          </a:solidFill>
                          <a:latin typeface="Arial"/>
                          <a:ea charset="-122" typeface="华文细黑"/>
                          <a:cs charset="-122" typeface="华文细黑"/>
                        </a:defRPr>
                      </a:lvl9pPr>
                    </a:lstStyle>
                    <a:p>
                      <a:pPr algn="ctr" defTabSz="914400" eaLnBrk="1" fontAlgn="ctr" hangingPunct="1" indent="0" latinLnBrk="0" lvl="0" marL="0" marR="0" rtl="0">
                        <a:lnSpc>
                          <a:spcPct val="100000"/>
                        </a:lnSpc>
                        <a:spcBef>
                          <a:spcPct val="0"/>
                        </a:spcBef>
                        <a:spcAft>
                          <a:spcPct val="0"/>
                        </a:spcAft>
                        <a:buClrTx/>
                        <a:buSzTx/>
                        <a:buFontTx/>
                        <a:buNone/>
                      </a:pPr>
                      <a:r>
                        <a:rPr altLang="zh-CN" b="0" baseline="0" cap="none" i="0" kumimoji="0" lang="en-US" normalizeH="0" strike="noStrike" sz="1300" u="none">
                          <a:ln>
                            <a:noFill/>
                          </a:ln>
                          <a:solidFill>
                            <a:schemeClr val="tx1">
                              <a:lumMod val="75000"/>
                              <a:lumOff val="25000"/>
                            </a:schemeClr>
                          </a:solidFill>
                          <a:effectLst/>
                          <a:latin charset="-122" typeface="Microsoft YaHei"/>
                          <a:ea charset="-122" typeface="Microsoft YaHei"/>
                          <a:cs charset="-122" typeface="Microsoft YaHei"/>
                        </a:rPr>
                        <a:t>1,033.00</a:t>
                      </a:r>
                    </a:p>
                  </a:txBody>
                  <a:tcPr anchor="ctr" horzOverflow="overflow" marB="0" marL="9183" marR="9183" marT="9183">
                    <a:lnL algn="ctr" cap="flat" cmpd="sng" w="6350">
                      <a:solidFill>
                        <a:srgbClr val="000000"/>
                      </a:solidFill>
                      <a:prstDash val="solid"/>
                      <a:round/>
                      <a:headEnd len="med" type="none" w="med"/>
                      <a:tailEnd len="med" type="none" w="med"/>
                    </a:lnL>
                    <a:lnR algn="ctr" cap="flat" cmpd="sng" w="6350">
                      <a:solidFill>
                        <a:srgbClr val="000000"/>
                      </a:solidFill>
                      <a:prstDash val="solid"/>
                      <a:round/>
                      <a:headEnd len="med" type="none" w="med"/>
                      <a:tailEnd len="med" type="none" w="med"/>
                    </a:lnR>
                    <a:lnT algn="ctr" cap="flat" cmpd="sng" w="6350">
                      <a:solidFill>
                        <a:srgbClr val="000000"/>
                      </a:solidFill>
                      <a:prstDash val="solid"/>
                      <a:round/>
                      <a:headEnd len="med" type="none" w="med"/>
                      <a:tailEnd len="med" type="none" w="med"/>
                    </a:lnT>
                    <a:lnB algn="ctr" cap="flat" cmpd="sng" w="6350">
                      <a:solidFill>
                        <a:srgbClr val="000000"/>
                      </a:solidFill>
                      <a:prstDash val="solid"/>
                      <a:round/>
                      <a:headEnd len="med" type="none" w="med"/>
                      <a:tailEnd len="med" type="none" w="med"/>
                    </a:lnB>
                    <a:lnTlToBr>
                      <a:noFill/>
                    </a:lnTlToBr>
                    <a:lnBlToTr>
                      <a:noFill/>
                    </a:lnBlToTr>
                    <a:noFill/>
                  </a:tcPr>
                </a:tc>
                <a:tc>
                  <a:txBody>
                    <a:bodyPr vert="horz" wrap="square"/>
                    <a:lstStyle>
                      <a:lvl1pPr>
                        <a:spcBef>
                          <a:spcPct val="20000"/>
                        </a:spcBef>
                        <a:buClr>
                          <a:schemeClr val="accent1"/>
                        </a:buClr>
                        <a:buFont charset="2" typeface="Wingdings"/>
                        <a:defRPr>
                          <a:solidFill>
                            <a:schemeClr val="tx1"/>
                          </a:solidFill>
                          <a:latin typeface="Arial"/>
                          <a:ea charset="-122" typeface="华文细黑"/>
                          <a:cs charset="-122" typeface="华文细黑"/>
                        </a:defRPr>
                      </a:lvl1pPr>
                      <a:lvl2pPr indent="-285750" marL="742950">
                        <a:spcBef>
                          <a:spcPct val="20000"/>
                        </a:spcBef>
                        <a:buClr>
                          <a:schemeClr val="accent1"/>
                        </a:buClr>
                        <a:buFont charset="2" typeface="Wingdings"/>
                        <a:defRPr sz="2400">
                          <a:solidFill>
                            <a:schemeClr val="tx1"/>
                          </a:solidFill>
                          <a:latin typeface="Arial"/>
                          <a:ea charset="-122" typeface="华文细黑"/>
                          <a:cs charset="-122" typeface="华文细黑"/>
                        </a:defRPr>
                      </a:lvl2pPr>
                      <a:lvl3pPr indent="-228600" marL="1143000">
                        <a:spcBef>
                          <a:spcPct val="20000"/>
                        </a:spcBef>
                        <a:buClr>
                          <a:schemeClr val="accent2"/>
                        </a:buClr>
                        <a:buFont charset="2" typeface="Wingdings"/>
                        <a:defRPr sz="1400">
                          <a:solidFill>
                            <a:schemeClr val="tx1"/>
                          </a:solidFill>
                          <a:latin typeface="Arial"/>
                          <a:ea charset="-122" typeface="华文细黑"/>
                          <a:cs charset="-122" typeface="华文细黑"/>
                        </a:defRPr>
                      </a:lvl3pPr>
                      <a:lvl4pPr indent="-228600" marL="1600200">
                        <a:spcBef>
                          <a:spcPct val="20000"/>
                        </a:spcBef>
                        <a:buClr>
                          <a:schemeClr val="hlink"/>
                        </a:buClr>
                        <a:buFont charset="2" typeface="Wingdings"/>
                        <a:defRPr sz="1200">
                          <a:solidFill>
                            <a:schemeClr val="tx1"/>
                          </a:solidFill>
                          <a:latin typeface="Arial"/>
                          <a:ea charset="-122" typeface="华文细黑"/>
                          <a:cs charset="-122" typeface="华文细黑"/>
                        </a:defRPr>
                      </a:lvl4pPr>
                      <a:lvl5pPr indent="-228600" marL="2057400">
                        <a:spcBef>
                          <a:spcPct val="20000"/>
                        </a:spcBef>
                        <a:defRPr>
                          <a:solidFill>
                            <a:schemeClr val="tx1"/>
                          </a:solidFill>
                          <a:latin typeface="Arial"/>
                          <a:ea charset="-122" typeface="华文细黑"/>
                          <a:cs charset="-122" typeface="华文细黑"/>
                        </a:defRPr>
                      </a:lvl5pPr>
                      <a:lvl6pPr eaLnBrk="0" fontAlgn="base" hangingPunct="0" indent="-228600" marL="2514600">
                        <a:spcBef>
                          <a:spcPct val="20000"/>
                        </a:spcBef>
                        <a:spcAft>
                          <a:spcPct val="0"/>
                        </a:spcAft>
                        <a:defRPr>
                          <a:solidFill>
                            <a:schemeClr val="tx1"/>
                          </a:solidFill>
                          <a:latin typeface="Arial"/>
                          <a:ea charset="-122" typeface="华文细黑"/>
                          <a:cs charset="-122" typeface="华文细黑"/>
                        </a:defRPr>
                      </a:lvl6pPr>
                      <a:lvl7pPr eaLnBrk="0" fontAlgn="base" hangingPunct="0" indent="-228600" marL="2971800">
                        <a:spcBef>
                          <a:spcPct val="20000"/>
                        </a:spcBef>
                        <a:spcAft>
                          <a:spcPct val="0"/>
                        </a:spcAft>
                        <a:defRPr>
                          <a:solidFill>
                            <a:schemeClr val="tx1"/>
                          </a:solidFill>
                          <a:latin typeface="Arial"/>
                          <a:ea charset="-122" typeface="华文细黑"/>
                          <a:cs charset="-122" typeface="华文细黑"/>
                        </a:defRPr>
                      </a:lvl7pPr>
                      <a:lvl8pPr eaLnBrk="0" fontAlgn="base" hangingPunct="0" indent="-228600" marL="3429000">
                        <a:spcBef>
                          <a:spcPct val="20000"/>
                        </a:spcBef>
                        <a:spcAft>
                          <a:spcPct val="0"/>
                        </a:spcAft>
                        <a:defRPr>
                          <a:solidFill>
                            <a:schemeClr val="tx1"/>
                          </a:solidFill>
                          <a:latin typeface="Arial"/>
                          <a:ea charset="-122" typeface="华文细黑"/>
                          <a:cs charset="-122" typeface="华文细黑"/>
                        </a:defRPr>
                      </a:lvl8pPr>
                      <a:lvl9pPr eaLnBrk="0" fontAlgn="base" hangingPunct="0" indent="-228600" marL="3886200">
                        <a:spcBef>
                          <a:spcPct val="20000"/>
                        </a:spcBef>
                        <a:spcAft>
                          <a:spcPct val="0"/>
                        </a:spcAft>
                        <a:defRPr>
                          <a:solidFill>
                            <a:schemeClr val="tx1"/>
                          </a:solidFill>
                          <a:latin typeface="Arial"/>
                          <a:ea charset="-122" typeface="华文细黑"/>
                          <a:cs charset="-122" typeface="华文细黑"/>
                        </a:defRPr>
                      </a:lvl9pPr>
                    </a:lstStyle>
                    <a:p>
                      <a:pPr algn="ctr" defTabSz="914400" eaLnBrk="1" fontAlgn="ctr" hangingPunct="1" indent="0" latinLnBrk="0" lvl="0" marL="0" marR="0" rtl="0">
                        <a:lnSpc>
                          <a:spcPct val="100000"/>
                        </a:lnSpc>
                        <a:spcBef>
                          <a:spcPct val="0"/>
                        </a:spcBef>
                        <a:spcAft>
                          <a:spcPct val="0"/>
                        </a:spcAft>
                        <a:buClrTx/>
                        <a:buSzTx/>
                        <a:buFontTx/>
                        <a:buNone/>
                      </a:pPr>
                      <a:r>
                        <a:rPr altLang="zh-CN" b="0" baseline="0" cap="none" i="0" kumimoji="0" lang="en-US" normalizeH="0" strike="noStrike" sz="1300" u="none">
                          <a:ln>
                            <a:noFill/>
                          </a:ln>
                          <a:solidFill>
                            <a:schemeClr val="tx1">
                              <a:lumMod val="75000"/>
                              <a:lumOff val="25000"/>
                            </a:schemeClr>
                          </a:solidFill>
                          <a:effectLst/>
                          <a:latin charset="-122" typeface="Microsoft YaHei"/>
                          <a:ea charset="-122" typeface="Microsoft YaHei"/>
                          <a:cs charset="-122" typeface="Microsoft YaHei"/>
                        </a:rPr>
                        <a:t>135.04%</a:t>
                      </a:r>
                    </a:p>
                  </a:txBody>
                  <a:tcPr anchor="ctr" horzOverflow="overflow" marB="0" marL="9183" marR="9183" marT="9183">
                    <a:lnL algn="ctr" cap="flat" cmpd="sng" w="6350">
                      <a:solidFill>
                        <a:srgbClr val="000000"/>
                      </a:solidFill>
                      <a:prstDash val="solid"/>
                      <a:round/>
                      <a:headEnd len="med" type="none" w="med"/>
                      <a:tailEnd len="med" type="none" w="med"/>
                    </a:lnL>
                    <a:lnR algn="ctr" cap="flat" cmpd="sng" w="6350">
                      <a:solidFill>
                        <a:srgbClr val="000000"/>
                      </a:solidFill>
                      <a:prstDash val="solid"/>
                      <a:round/>
                      <a:headEnd len="med" type="none" w="med"/>
                      <a:tailEnd len="med" type="none" w="med"/>
                    </a:lnR>
                    <a:lnT algn="ctr" cap="flat" cmpd="sng" w="6350">
                      <a:solidFill>
                        <a:srgbClr val="000000"/>
                      </a:solidFill>
                      <a:prstDash val="solid"/>
                      <a:round/>
                      <a:headEnd len="med" type="none" w="med"/>
                      <a:tailEnd len="med" type="none" w="med"/>
                    </a:lnT>
                    <a:lnB algn="ctr" cap="flat" cmpd="sng" w="6350">
                      <a:solidFill>
                        <a:srgbClr val="000000"/>
                      </a:solidFill>
                      <a:prstDash val="solid"/>
                      <a:round/>
                      <a:headEnd len="med" type="none" w="med"/>
                      <a:tailEnd len="med" type="none" w="med"/>
                    </a:lnB>
                    <a:lnTlToBr>
                      <a:noFill/>
                    </a:lnTlToBr>
                    <a:lnBlToTr>
                      <a:noFill/>
                    </a:lnBlToTr>
                    <a:noFill/>
                  </a:tcPr>
                </a:tc>
                <a:tc>
                  <a:txBody>
                    <a:bodyPr vert="horz" wrap="square"/>
                    <a:lstStyle>
                      <a:lvl1pPr>
                        <a:spcBef>
                          <a:spcPct val="20000"/>
                        </a:spcBef>
                        <a:buClr>
                          <a:schemeClr val="accent1"/>
                        </a:buClr>
                        <a:buFont charset="2" typeface="Wingdings"/>
                        <a:defRPr>
                          <a:solidFill>
                            <a:schemeClr val="tx1"/>
                          </a:solidFill>
                          <a:latin typeface="Arial"/>
                          <a:ea charset="-122" typeface="华文细黑"/>
                          <a:cs charset="-122" typeface="华文细黑"/>
                        </a:defRPr>
                      </a:lvl1pPr>
                      <a:lvl2pPr indent="-285750" marL="742950">
                        <a:spcBef>
                          <a:spcPct val="20000"/>
                        </a:spcBef>
                        <a:buClr>
                          <a:schemeClr val="accent1"/>
                        </a:buClr>
                        <a:buFont charset="2" typeface="Wingdings"/>
                        <a:defRPr sz="2400">
                          <a:solidFill>
                            <a:schemeClr val="tx1"/>
                          </a:solidFill>
                          <a:latin typeface="Arial"/>
                          <a:ea charset="-122" typeface="华文细黑"/>
                          <a:cs charset="-122" typeface="华文细黑"/>
                        </a:defRPr>
                      </a:lvl2pPr>
                      <a:lvl3pPr indent="-228600" marL="1143000">
                        <a:spcBef>
                          <a:spcPct val="20000"/>
                        </a:spcBef>
                        <a:buClr>
                          <a:schemeClr val="accent2"/>
                        </a:buClr>
                        <a:buFont charset="2" typeface="Wingdings"/>
                        <a:defRPr sz="1400">
                          <a:solidFill>
                            <a:schemeClr val="tx1"/>
                          </a:solidFill>
                          <a:latin typeface="Arial"/>
                          <a:ea charset="-122" typeface="华文细黑"/>
                          <a:cs charset="-122" typeface="华文细黑"/>
                        </a:defRPr>
                      </a:lvl3pPr>
                      <a:lvl4pPr indent="-228600" marL="1600200">
                        <a:spcBef>
                          <a:spcPct val="20000"/>
                        </a:spcBef>
                        <a:buClr>
                          <a:schemeClr val="hlink"/>
                        </a:buClr>
                        <a:buFont charset="2" typeface="Wingdings"/>
                        <a:defRPr sz="1200">
                          <a:solidFill>
                            <a:schemeClr val="tx1"/>
                          </a:solidFill>
                          <a:latin typeface="Arial"/>
                          <a:ea charset="-122" typeface="华文细黑"/>
                          <a:cs charset="-122" typeface="华文细黑"/>
                        </a:defRPr>
                      </a:lvl4pPr>
                      <a:lvl5pPr indent="-228600" marL="2057400">
                        <a:spcBef>
                          <a:spcPct val="20000"/>
                        </a:spcBef>
                        <a:defRPr>
                          <a:solidFill>
                            <a:schemeClr val="tx1"/>
                          </a:solidFill>
                          <a:latin typeface="Arial"/>
                          <a:ea charset="-122" typeface="华文细黑"/>
                          <a:cs charset="-122" typeface="华文细黑"/>
                        </a:defRPr>
                      </a:lvl5pPr>
                      <a:lvl6pPr eaLnBrk="0" fontAlgn="base" hangingPunct="0" indent="-228600" marL="2514600">
                        <a:spcBef>
                          <a:spcPct val="20000"/>
                        </a:spcBef>
                        <a:spcAft>
                          <a:spcPct val="0"/>
                        </a:spcAft>
                        <a:defRPr>
                          <a:solidFill>
                            <a:schemeClr val="tx1"/>
                          </a:solidFill>
                          <a:latin typeface="Arial"/>
                          <a:ea charset="-122" typeface="华文细黑"/>
                          <a:cs charset="-122" typeface="华文细黑"/>
                        </a:defRPr>
                      </a:lvl6pPr>
                      <a:lvl7pPr eaLnBrk="0" fontAlgn="base" hangingPunct="0" indent="-228600" marL="2971800">
                        <a:spcBef>
                          <a:spcPct val="20000"/>
                        </a:spcBef>
                        <a:spcAft>
                          <a:spcPct val="0"/>
                        </a:spcAft>
                        <a:defRPr>
                          <a:solidFill>
                            <a:schemeClr val="tx1"/>
                          </a:solidFill>
                          <a:latin typeface="Arial"/>
                          <a:ea charset="-122" typeface="华文细黑"/>
                          <a:cs charset="-122" typeface="华文细黑"/>
                        </a:defRPr>
                      </a:lvl7pPr>
                      <a:lvl8pPr eaLnBrk="0" fontAlgn="base" hangingPunct="0" indent="-228600" marL="3429000">
                        <a:spcBef>
                          <a:spcPct val="20000"/>
                        </a:spcBef>
                        <a:spcAft>
                          <a:spcPct val="0"/>
                        </a:spcAft>
                        <a:defRPr>
                          <a:solidFill>
                            <a:schemeClr val="tx1"/>
                          </a:solidFill>
                          <a:latin typeface="Arial"/>
                          <a:ea charset="-122" typeface="华文细黑"/>
                          <a:cs charset="-122" typeface="华文细黑"/>
                        </a:defRPr>
                      </a:lvl8pPr>
                      <a:lvl9pPr eaLnBrk="0" fontAlgn="base" hangingPunct="0" indent="-228600" marL="3886200">
                        <a:spcBef>
                          <a:spcPct val="20000"/>
                        </a:spcBef>
                        <a:spcAft>
                          <a:spcPct val="0"/>
                        </a:spcAft>
                        <a:defRPr>
                          <a:solidFill>
                            <a:schemeClr val="tx1"/>
                          </a:solidFill>
                          <a:latin typeface="Arial"/>
                          <a:ea charset="-122" typeface="华文细黑"/>
                          <a:cs charset="-122" typeface="华文细黑"/>
                        </a:defRPr>
                      </a:lvl9pPr>
                    </a:lstStyle>
                    <a:p>
                      <a:pPr algn="ctr" defTabSz="914400" eaLnBrk="1" fontAlgn="ctr" hangingPunct="1" indent="0" latinLnBrk="0" lvl="0" marL="0" marR="0" rtl="0">
                        <a:lnSpc>
                          <a:spcPct val="100000"/>
                        </a:lnSpc>
                        <a:spcBef>
                          <a:spcPct val="0"/>
                        </a:spcBef>
                        <a:spcAft>
                          <a:spcPct val="0"/>
                        </a:spcAft>
                        <a:buClrTx/>
                        <a:buSzTx/>
                        <a:buFontTx/>
                        <a:buNone/>
                      </a:pPr>
                      <a:r>
                        <a:rPr altLang="zh-CN" b="0" baseline="0" cap="none" i="0" kumimoji="0" lang="en-US" normalizeH="0" strike="noStrike" sz="1300" u="none">
                          <a:ln>
                            <a:noFill/>
                          </a:ln>
                          <a:solidFill>
                            <a:schemeClr val="tx1">
                              <a:lumMod val="75000"/>
                              <a:lumOff val="25000"/>
                            </a:schemeClr>
                          </a:solidFill>
                          <a:effectLst/>
                          <a:latin charset="-122" typeface="Microsoft YaHei"/>
                          <a:ea charset="-122" typeface="Microsoft YaHei"/>
                          <a:cs charset="-122" typeface="Microsoft YaHei"/>
                        </a:rPr>
                        <a:t>707.77</a:t>
                      </a:r>
                    </a:p>
                  </a:txBody>
                  <a:tcPr anchor="ctr" horzOverflow="overflow" marB="0" marL="9183" marR="9183" marT="9183">
                    <a:lnL algn="ctr" cap="flat" cmpd="sng" w="6350">
                      <a:solidFill>
                        <a:srgbClr val="000000"/>
                      </a:solidFill>
                      <a:prstDash val="solid"/>
                      <a:round/>
                      <a:headEnd len="med" type="none" w="med"/>
                      <a:tailEnd len="med" type="none" w="med"/>
                    </a:lnL>
                    <a:lnR algn="ctr" cap="flat" cmpd="sng" w="6350">
                      <a:solidFill>
                        <a:srgbClr val="000000"/>
                      </a:solidFill>
                      <a:prstDash val="solid"/>
                      <a:round/>
                      <a:headEnd len="med" type="none" w="med"/>
                      <a:tailEnd len="med" type="none" w="med"/>
                    </a:lnR>
                    <a:lnT algn="ctr" cap="flat" cmpd="sng" w="6350">
                      <a:solidFill>
                        <a:srgbClr val="000000"/>
                      </a:solidFill>
                      <a:prstDash val="solid"/>
                      <a:round/>
                      <a:headEnd len="med" type="none" w="med"/>
                      <a:tailEnd len="med" type="none" w="med"/>
                    </a:lnT>
                    <a:lnB algn="ctr" cap="flat" cmpd="sng" w="6350">
                      <a:solidFill>
                        <a:srgbClr val="000000"/>
                      </a:solidFill>
                      <a:prstDash val="solid"/>
                      <a:round/>
                      <a:headEnd len="med" type="none" w="med"/>
                      <a:tailEnd len="med" type="none" w="med"/>
                    </a:lnB>
                    <a:lnTlToBr>
                      <a:noFill/>
                    </a:lnTlToBr>
                    <a:lnBlToTr>
                      <a:noFill/>
                    </a:lnBlToTr>
                    <a:noFill/>
                  </a:tcPr>
                </a:tc>
                <a:tc>
                  <a:txBody>
                    <a:bodyPr vert="horz" wrap="square"/>
                    <a:lstStyle>
                      <a:lvl1pPr>
                        <a:spcBef>
                          <a:spcPct val="20000"/>
                        </a:spcBef>
                        <a:buClr>
                          <a:schemeClr val="accent1"/>
                        </a:buClr>
                        <a:buFont charset="2" typeface="Wingdings"/>
                        <a:defRPr>
                          <a:solidFill>
                            <a:schemeClr val="tx1"/>
                          </a:solidFill>
                          <a:latin typeface="Arial"/>
                          <a:ea charset="-122" typeface="华文细黑"/>
                          <a:cs charset="-122" typeface="华文细黑"/>
                        </a:defRPr>
                      </a:lvl1pPr>
                      <a:lvl2pPr indent="-285750" marL="742950">
                        <a:spcBef>
                          <a:spcPct val="20000"/>
                        </a:spcBef>
                        <a:buClr>
                          <a:schemeClr val="accent1"/>
                        </a:buClr>
                        <a:buFont charset="2" typeface="Wingdings"/>
                        <a:defRPr sz="2400">
                          <a:solidFill>
                            <a:schemeClr val="tx1"/>
                          </a:solidFill>
                          <a:latin typeface="Arial"/>
                          <a:ea charset="-122" typeface="华文细黑"/>
                          <a:cs charset="-122" typeface="华文细黑"/>
                        </a:defRPr>
                      </a:lvl2pPr>
                      <a:lvl3pPr indent="-228600" marL="1143000">
                        <a:spcBef>
                          <a:spcPct val="20000"/>
                        </a:spcBef>
                        <a:buClr>
                          <a:schemeClr val="accent2"/>
                        </a:buClr>
                        <a:buFont charset="2" typeface="Wingdings"/>
                        <a:defRPr sz="1400">
                          <a:solidFill>
                            <a:schemeClr val="tx1"/>
                          </a:solidFill>
                          <a:latin typeface="Arial"/>
                          <a:ea charset="-122" typeface="华文细黑"/>
                          <a:cs charset="-122" typeface="华文细黑"/>
                        </a:defRPr>
                      </a:lvl3pPr>
                      <a:lvl4pPr indent="-228600" marL="1600200">
                        <a:spcBef>
                          <a:spcPct val="20000"/>
                        </a:spcBef>
                        <a:buClr>
                          <a:schemeClr val="hlink"/>
                        </a:buClr>
                        <a:buFont charset="2" typeface="Wingdings"/>
                        <a:defRPr sz="1200">
                          <a:solidFill>
                            <a:schemeClr val="tx1"/>
                          </a:solidFill>
                          <a:latin typeface="Arial"/>
                          <a:ea charset="-122" typeface="华文细黑"/>
                          <a:cs charset="-122" typeface="华文细黑"/>
                        </a:defRPr>
                      </a:lvl4pPr>
                      <a:lvl5pPr indent="-228600" marL="2057400">
                        <a:spcBef>
                          <a:spcPct val="20000"/>
                        </a:spcBef>
                        <a:defRPr>
                          <a:solidFill>
                            <a:schemeClr val="tx1"/>
                          </a:solidFill>
                          <a:latin typeface="Arial"/>
                          <a:ea charset="-122" typeface="华文细黑"/>
                          <a:cs charset="-122" typeface="华文细黑"/>
                        </a:defRPr>
                      </a:lvl5pPr>
                      <a:lvl6pPr eaLnBrk="0" fontAlgn="base" hangingPunct="0" indent="-228600" marL="2514600">
                        <a:spcBef>
                          <a:spcPct val="20000"/>
                        </a:spcBef>
                        <a:spcAft>
                          <a:spcPct val="0"/>
                        </a:spcAft>
                        <a:defRPr>
                          <a:solidFill>
                            <a:schemeClr val="tx1"/>
                          </a:solidFill>
                          <a:latin typeface="Arial"/>
                          <a:ea charset="-122" typeface="华文细黑"/>
                          <a:cs charset="-122" typeface="华文细黑"/>
                        </a:defRPr>
                      </a:lvl6pPr>
                      <a:lvl7pPr eaLnBrk="0" fontAlgn="base" hangingPunct="0" indent="-228600" marL="2971800">
                        <a:spcBef>
                          <a:spcPct val="20000"/>
                        </a:spcBef>
                        <a:spcAft>
                          <a:spcPct val="0"/>
                        </a:spcAft>
                        <a:defRPr>
                          <a:solidFill>
                            <a:schemeClr val="tx1"/>
                          </a:solidFill>
                          <a:latin typeface="Arial"/>
                          <a:ea charset="-122" typeface="华文细黑"/>
                          <a:cs charset="-122" typeface="华文细黑"/>
                        </a:defRPr>
                      </a:lvl7pPr>
                      <a:lvl8pPr eaLnBrk="0" fontAlgn="base" hangingPunct="0" indent="-228600" marL="3429000">
                        <a:spcBef>
                          <a:spcPct val="20000"/>
                        </a:spcBef>
                        <a:spcAft>
                          <a:spcPct val="0"/>
                        </a:spcAft>
                        <a:defRPr>
                          <a:solidFill>
                            <a:schemeClr val="tx1"/>
                          </a:solidFill>
                          <a:latin typeface="Arial"/>
                          <a:ea charset="-122" typeface="华文细黑"/>
                          <a:cs charset="-122" typeface="华文细黑"/>
                        </a:defRPr>
                      </a:lvl8pPr>
                      <a:lvl9pPr eaLnBrk="0" fontAlgn="base" hangingPunct="0" indent="-228600" marL="3886200">
                        <a:spcBef>
                          <a:spcPct val="20000"/>
                        </a:spcBef>
                        <a:spcAft>
                          <a:spcPct val="0"/>
                        </a:spcAft>
                        <a:defRPr>
                          <a:solidFill>
                            <a:schemeClr val="tx1"/>
                          </a:solidFill>
                          <a:latin typeface="Arial"/>
                          <a:ea charset="-122" typeface="华文细黑"/>
                          <a:cs charset="-122" typeface="华文细黑"/>
                        </a:defRPr>
                      </a:lvl9pPr>
                    </a:lstStyle>
                    <a:p>
                      <a:pPr algn="ctr" defTabSz="914400" eaLnBrk="1" fontAlgn="ctr" hangingPunct="1" indent="0" latinLnBrk="0" lvl="0" marL="0" marR="0" rtl="0">
                        <a:lnSpc>
                          <a:spcPct val="100000"/>
                        </a:lnSpc>
                        <a:spcBef>
                          <a:spcPct val="0"/>
                        </a:spcBef>
                        <a:spcAft>
                          <a:spcPct val="0"/>
                        </a:spcAft>
                        <a:buClrTx/>
                        <a:buSzTx/>
                        <a:buFontTx/>
                        <a:buNone/>
                      </a:pPr>
                      <a:r>
                        <a:rPr altLang="zh-CN" b="0" baseline="0" cap="none" i="0" kumimoji="0" lang="en-US" normalizeH="0" strike="noStrike" sz="1300" u="none">
                          <a:ln>
                            <a:noFill/>
                          </a:ln>
                          <a:solidFill>
                            <a:schemeClr val="tx1">
                              <a:lumMod val="75000"/>
                              <a:lumOff val="25000"/>
                            </a:schemeClr>
                          </a:solidFill>
                          <a:effectLst/>
                          <a:latin charset="-122" typeface="Microsoft YaHei"/>
                          <a:ea charset="-122" typeface="Microsoft YaHei"/>
                          <a:cs charset="-122" typeface="Microsoft YaHei"/>
                        </a:rPr>
                        <a:t>920</a:t>
                      </a:r>
                    </a:p>
                  </a:txBody>
                  <a:tcPr anchor="ctr" horzOverflow="overflow" marB="0" marL="9183" marR="9183" marT="9183">
                    <a:lnL algn="ctr" cap="flat" cmpd="sng" w="6350">
                      <a:solidFill>
                        <a:srgbClr val="000000"/>
                      </a:solidFill>
                      <a:prstDash val="solid"/>
                      <a:round/>
                      <a:headEnd len="med" type="none" w="med"/>
                      <a:tailEnd len="med" type="none" w="med"/>
                    </a:lnL>
                    <a:lnR algn="ctr" cap="flat" cmpd="sng" w="6350">
                      <a:solidFill>
                        <a:srgbClr val="000000"/>
                      </a:solidFill>
                      <a:prstDash val="solid"/>
                      <a:round/>
                      <a:headEnd len="med" type="none" w="med"/>
                      <a:tailEnd len="med" type="none" w="med"/>
                    </a:lnR>
                    <a:lnT algn="ctr" cap="flat" cmpd="sng" w="6350">
                      <a:solidFill>
                        <a:srgbClr val="000000"/>
                      </a:solidFill>
                      <a:prstDash val="solid"/>
                      <a:round/>
                      <a:headEnd len="med" type="none" w="med"/>
                      <a:tailEnd len="med" type="none" w="med"/>
                    </a:lnT>
                    <a:lnB algn="ctr" cap="flat" cmpd="sng" w="6350">
                      <a:solidFill>
                        <a:srgbClr val="000000"/>
                      </a:solidFill>
                      <a:prstDash val="solid"/>
                      <a:round/>
                      <a:headEnd len="med" type="none" w="med"/>
                      <a:tailEnd len="med" type="none" w="med"/>
                    </a:lnB>
                    <a:lnTlToBr>
                      <a:noFill/>
                    </a:lnTlToBr>
                    <a:lnBlToTr>
                      <a:noFill/>
                    </a:lnBlToTr>
                    <a:noFill/>
                  </a:tcPr>
                </a:tc>
                <a:tc>
                  <a:txBody>
                    <a:bodyPr vert="horz" wrap="square"/>
                    <a:lstStyle>
                      <a:lvl1pPr>
                        <a:spcBef>
                          <a:spcPct val="20000"/>
                        </a:spcBef>
                        <a:buClr>
                          <a:schemeClr val="accent1"/>
                        </a:buClr>
                        <a:buFont charset="2" typeface="Wingdings"/>
                        <a:defRPr>
                          <a:solidFill>
                            <a:schemeClr val="tx1"/>
                          </a:solidFill>
                          <a:latin typeface="Arial"/>
                          <a:ea charset="-122" typeface="华文细黑"/>
                          <a:cs charset="-122" typeface="华文细黑"/>
                        </a:defRPr>
                      </a:lvl1pPr>
                      <a:lvl2pPr indent="-285750" marL="742950">
                        <a:spcBef>
                          <a:spcPct val="20000"/>
                        </a:spcBef>
                        <a:buClr>
                          <a:schemeClr val="accent1"/>
                        </a:buClr>
                        <a:buFont charset="2" typeface="Wingdings"/>
                        <a:defRPr sz="2400">
                          <a:solidFill>
                            <a:schemeClr val="tx1"/>
                          </a:solidFill>
                          <a:latin typeface="Arial"/>
                          <a:ea charset="-122" typeface="华文细黑"/>
                          <a:cs charset="-122" typeface="华文细黑"/>
                        </a:defRPr>
                      </a:lvl2pPr>
                      <a:lvl3pPr indent="-228600" marL="1143000">
                        <a:spcBef>
                          <a:spcPct val="20000"/>
                        </a:spcBef>
                        <a:buClr>
                          <a:schemeClr val="accent2"/>
                        </a:buClr>
                        <a:buFont charset="2" typeface="Wingdings"/>
                        <a:defRPr sz="1400">
                          <a:solidFill>
                            <a:schemeClr val="tx1"/>
                          </a:solidFill>
                          <a:latin typeface="Arial"/>
                          <a:ea charset="-122" typeface="华文细黑"/>
                          <a:cs charset="-122" typeface="华文细黑"/>
                        </a:defRPr>
                      </a:lvl3pPr>
                      <a:lvl4pPr indent="-228600" marL="1600200">
                        <a:spcBef>
                          <a:spcPct val="20000"/>
                        </a:spcBef>
                        <a:buClr>
                          <a:schemeClr val="hlink"/>
                        </a:buClr>
                        <a:buFont charset="2" typeface="Wingdings"/>
                        <a:defRPr sz="1200">
                          <a:solidFill>
                            <a:schemeClr val="tx1"/>
                          </a:solidFill>
                          <a:latin typeface="Arial"/>
                          <a:ea charset="-122" typeface="华文细黑"/>
                          <a:cs charset="-122" typeface="华文细黑"/>
                        </a:defRPr>
                      </a:lvl4pPr>
                      <a:lvl5pPr indent="-228600" marL="2057400">
                        <a:spcBef>
                          <a:spcPct val="20000"/>
                        </a:spcBef>
                        <a:defRPr>
                          <a:solidFill>
                            <a:schemeClr val="tx1"/>
                          </a:solidFill>
                          <a:latin typeface="Arial"/>
                          <a:ea charset="-122" typeface="华文细黑"/>
                          <a:cs charset="-122" typeface="华文细黑"/>
                        </a:defRPr>
                      </a:lvl5pPr>
                      <a:lvl6pPr eaLnBrk="0" fontAlgn="base" hangingPunct="0" indent="-228600" marL="2514600">
                        <a:spcBef>
                          <a:spcPct val="20000"/>
                        </a:spcBef>
                        <a:spcAft>
                          <a:spcPct val="0"/>
                        </a:spcAft>
                        <a:defRPr>
                          <a:solidFill>
                            <a:schemeClr val="tx1"/>
                          </a:solidFill>
                          <a:latin typeface="Arial"/>
                          <a:ea charset="-122" typeface="华文细黑"/>
                          <a:cs charset="-122" typeface="华文细黑"/>
                        </a:defRPr>
                      </a:lvl6pPr>
                      <a:lvl7pPr eaLnBrk="0" fontAlgn="base" hangingPunct="0" indent="-228600" marL="2971800">
                        <a:spcBef>
                          <a:spcPct val="20000"/>
                        </a:spcBef>
                        <a:spcAft>
                          <a:spcPct val="0"/>
                        </a:spcAft>
                        <a:defRPr>
                          <a:solidFill>
                            <a:schemeClr val="tx1"/>
                          </a:solidFill>
                          <a:latin typeface="Arial"/>
                          <a:ea charset="-122" typeface="华文细黑"/>
                          <a:cs charset="-122" typeface="华文细黑"/>
                        </a:defRPr>
                      </a:lvl7pPr>
                      <a:lvl8pPr eaLnBrk="0" fontAlgn="base" hangingPunct="0" indent="-228600" marL="3429000">
                        <a:spcBef>
                          <a:spcPct val="20000"/>
                        </a:spcBef>
                        <a:spcAft>
                          <a:spcPct val="0"/>
                        </a:spcAft>
                        <a:defRPr>
                          <a:solidFill>
                            <a:schemeClr val="tx1"/>
                          </a:solidFill>
                          <a:latin typeface="Arial"/>
                          <a:ea charset="-122" typeface="华文细黑"/>
                          <a:cs charset="-122" typeface="华文细黑"/>
                        </a:defRPr>
                      </a:lvl8pPr>
                      <a:lvl9pPr eaLnBrk="0" fontAlgn="base" hangingPunct="0" indent="-228600" marL="3886200">
                        <a:spcBef>
                          <a:spcPct val="20000"/>
                        </a:spcBef>
                        <a:spcAft>
                          <a:spcPct val="0"/>
                        </a:spcAft>
                        <a:defRPr>
                          <a:solidFill>
                            <a:schemeClr val="tx1"/>
                          </a:solidFill>
                          <a:latin typeface="Arial"/>
                          <a:ea charset="-122" typeface="华文细黑"/>
                          <a:cs charset="-122" typeface="华文细黑"/>
                        </a:defRPr>
                      </a:lvl9pPr>
                    </a:lstStyle>
                    <a:p>
                      <a:pPr algn="ctr" defTabSz="914400" eaLnBrk="1" fontAlgn="ctr" hangingPunct="1" indent="0" latinLnBrk="0" lvl="0" marL="0" marR="0" rtl="0">
                        <a:lnSpc>
                          <a:spcPct val="100000"/>
                        </a:lnSpc>
                        <a:spcBef>
                          <a:spcPct val="0"/>
                        </a:spcBef>
                        <a:spcAft>
                          <a:spcPct val="0"/>
                        </a:spcAft>
                        <a:buClrTx/>
                        <a:buSzTx/>
                        <a:buFontTx/>
                        <a:buNone/>
                      </a:pPr>
                      <a:r>
                        <a:rPr altLang="zh-CN" b="0" baseline="0" cap="none" i="0" kumimoji="0" lang="en-US" normalizeH="0" strike="noStrike" sz="1300" u="none">
                          <a:ln>
                            <a:noFill/>
                          </a:ln>
                          <a:solidFill>
                            <a:schemeClr val="tx1">
                              <a:lumMod val="75000"/>
                              <a:lumOff val="25000"/>
                            </a:schemeClr>
                          </a:solidFill>
                          <a:effectLst/>
                          <a:latin charset="-122" typeface="Microsoft YaHei"/>
                          <a:ea charset="-122" typeface="Microsoft YaHei"/>
                          <a:cs charset="-122" typeface="Microsoft YaHei"/>
                        </a:rPr>
                        <a:t>129.99%</a:t>
                      </a:r>
                    </a:p>
                  </a:txBody>
                  <a:tcPr anchor="ctr" horzOverflow="overflow" marB="0" marL="9183" marR="9183" marT="9183">
                    <a:lnL algn="ctr" cap="flat" cmpd="sng" w="6350">
                      <a:solidFill>
                        <a:srgbClr val="000000"/>
                      </a:solidFill>
                      <a:prstDash val="solid"/>
                      <a:round/>
                      <a:headEnd len="med" type="none" w="med"/>
                      <a:tailEnd len="med" type="none" w="med"/>
                    </a:lnL>
                    <a:lnR algn="ctr" cap="flat" cmpd="sng" w="6350">
                      <a:solidFill>
                        <a:srgbClr val="000000"/>
                      </a:solidFill>
                      <a:prstDash val="solid"/>
                      <a:round/>
                      <a:headEnd len="med" type="none" w="med"/>
                      <a:tailEnd len="med" type="none" w="med"/>
                    </a:lnR>
                    <a:lnT algn="ctr" cap="flat" cmpd="sng" w="6350">
                      <a:solidFill>
                        <a:srgbClr val="000000"/>
                      </a:solidFill>
                      <a:prstDash val="solid"/>
                      <a:round/>
                      <a:headEnd len="med" type="none" w="med"/>
                      <a:tailEnd len="med" type="none" w="med"/>
                    </a:lnT>
                    <a:lnB algn="ctr" cap="flat" cmpd="sng" w="6350">
                      <a:solidFill>
                        <a:srgbClr val="000000"/>
                      </a:solidFill>
                      <a:prstDash val="solid"/>
                      <a:round/>
                      <a:headEnd len="med" type="none" w="med"/>
                      <a:tailEnd len="med" type="none" w="med"/>
                    </a:lnB>
                    <a:lnTlToBr>
                      <a:noFill/>
                    </a:lnTlToBr>
                    <a:lnBlToTr>
                      <a:noFill/>
                    </a:lnBlToTr>
                    <a:noFill/>
                  </a:tcPr>
                </a:tc>
                <a:extLst>
                  <a:ext uri="{0D108BD9-81ED-4DB2-BD59-A6C34878D82A}">
                    <a16:rowId xmlns:a16="http://schemas.microsoft.com/office/drawing/2014/main" val="10005"/>
                  </a:ext>
                </a:extLst>
              </a:tr>
              <a:tr h="671552">
                <a:tc>
                  <a:txBody>
                    <a:bodyPr vert="horz" wrap="square"/>
                    <a:lstStyle>
                      <a:lvl1pPr>
                        <a:spcBef>
                          <a:spcPct val="20000"/>
                        </a:spcBef>
                        <a:buClr>
                          <a:schemeClr val="accent1"/>
                        </a:buClr>
                        <a:buFont charset="2" typeface="Wingdings"/>
                        <a:defRPr>
                          <a:solidFill>
                            <a:schemeClr val="tx1"/>
                          </a:solidFill>
                          <a:latin typeface="Arial"/>
                          <a:ea charset="-122" typeface="华文细黑"/>
                          <a:cs charset="-122" typeface="华文细黑"/>
                        </a:defRPr>
                      </a:lvl1pPr>
                      <a:lvl2pPr indent="-285750" marL="742950">
                        <a:spcBef>
                          <a:spcPct val="20000"/>
                        </a:spcBef>
                        <a:buClr>
                          <a:schemeClr val="accent1"/>
                        </a:buClr>
                        <a:buFont charset="2" typeface="Wingdings"/>
                        <a:defRPr sz="2400">
                          <a:solidFill>
                            <a:schemeClr val="tx1"/>
                          </a:solidFill>
                          <a:latin typeface="Arial"/>
                          <a:ea charset="-122" typeface="华文细黑"/>
                          <a:cs charset="-122" typeface="华文细黑"/>
                        </a:defRPr>
                      </a:lvl2pPr>
                      <a:lvl3pPr indent="-228600" marL="1143000">
                        <a:spcBef>
                          <a:spcPct val="20000"/>
                        </a:spcBef>
                        <a:buClr>
                          <a:schemeClr val="accent2"/>
                        </a:buClr>
                        <a:buFont charset="2" typeface="Wingdings"/>
                        <a:defRPr sz="1400">
                          <a:solidFill>
                            <a:schemeClr val="tx1"/>
                          </a:solidFill>
                          <a:latin typeface="Arial"/>
                          <a:ea charset="-122" typeface="华文细黑"/>
                          <a:cs charset="-122" typeface="华文细黑"/>
                        </a:defRPr>
                      </a:lvl3pPr>
                      <a:lvl4pPr indent="-228600" marL="1600200">
                        <a:spcBef>
                          <a:spcPct val="20000"/>
                        </a:spcBef>
                        <a:buClr>
                          <a:schemeClr val="hlink"/>
                        </a:buClr>
                        <a:buFont charset="2" typeface="Wingdings"/>
                        <a:defRPr sz="1200">
                          <a:solidFill>
                            <a:schemeClr val="tx1"/>
                          </a:solidFill>
                          <a:latin typeface="Arial"/>
                          <a:ea charset="-122" typeface="华文细黑"/>
                          <a:cs charset="-122" typeface="华文细黑"/>
                        </a:defRPr>
                      </a:lvl4pPr>
                      <a:lvl5pPr indent="-228600" marL="2057400">
                        <a:spcBef>
                          <a:spcPct val="20000"/>
                        </a:spcBef>
                        <a:defRPr>
                          <a:solidFill>
                            <a:schemeClr val="tx1"/>
                          </a:solidFill>
                          <a:latin typeface="Arial"/>
                          <a:ea charset="-122" typeface="华文细黑"/>
                          <a:cs charset="-122" typeface="华文细黑"/>
                        </a:defRPr>
                      </a:lvl5pPr>
                      <a:lvl6pPr eaLnBrk="0" fontAlgn="base" hangingPunct="0" indent="-228600" marL="2514600">
                        <a:spcBef>
                          <a:spcPct val="20000"/>
                        </a:spcBef>
                        <a:spcAft>
                          <a:spcPct val="0"/>
                        </a:spcAft>
                        <a:defRPr>
                          <a:solidFill>
                            <a:schemeClr val="tx1"/>
                          </a:solidFill>
                          <a:latin typeface="Arial"/>
                          <a:ea charset="-122" typeface="华文细黑"/>
                          <a:cs charset="-122" typeface="华文细黑"/>
                        </a:defRPr>
                      </a:lvl6pPr>
                      <a:lvl7pPr eaLnBrk="0" fontAlgn="base" hangingPunct="0" indent="-228600" marL="2971800">
                        <a:spcBef>
                          <a:spcPct val="20000"/>
                        </a:spcBef>
                        <a:spcAft>
                          <a:spcPct val="0"/>
                        </a:spcAft>
                        <a:defRPr>
                          <a:solidFill>
                            <a:schemeClr val="tx1"/>
                          </a:solidFill>
                          <a:latin typeface="Arial"/>
                          <a:ea charset="-122" typeface="华文细黑"/>
                          <a:cs charset="-122" typeface="华文细黑"/>
                        </a:defRPr>
                      </a:lvl7pPr>
                      <a:lvl8pPr eaLnBrk="0" fontAlgn="base" hangingPunct="0" indent="-228600" marL="3429000">
                        <a:spcBef>
                          <a:spcPct val="20000"/>
                        </a:spcBef>
                        <a:spcAft>
                          <a:spcPct val="0"/>
                        </a:spcAft>
                        <a:defRPr>
                          <a:solidFill>
                            <a:schemeClr val="tx1"/>
                          </a:solidFill>
                          <a:latin typeface="Arial"/>
                          <a:ea charset="-122" typeface="华文细黑"/>
                          <a:cs charset="-122" typeface="华文细黑"/>
                        </a:defRPr>
                      </a:lvl8pPr>
                      <a:lvl9pPr eaLnBrk="0" fontAlgn="base" hangingPunct="0" indent="-228600" marL="3886200">
                        <a:spcBef>
                          <a:spcPct val="20000"/>
                        </a:spcBef>
                        <a:spcAft>
                          <a:spcPct val="0"/>
                        </a:spcAft>
                        <a:defRPr>
                          <a:solidFill>
                            <a:schemeClr val="tx1"/>
                          </a:solidFill>
                          <a:latin typeface="Arial"/>
                          <a:ea charset="-122" typeface="华文细黑"/>
                          <a:cs charset="-122" typeface="华文细黑"/>
                        </a:defRPr>
                      </a:lvl9pPr>
                    </a:lstStyle>
                    <a:p>
                      <a:pPr algn="ctr" defTabSz="914400" eaLnBrk="1" fontAlgn="ctr" hangingPunct="1" indent="0" latinLnBrk="0" lvl="0" marL="0" marR="0" rtl="0">
                        <a:lnSpc>
                          <a:spcPct val="100000"/>
                        </a:lnSpc>
                        <a:spcBef>
                          <a:spcPct val="0"/>
                        </a:spcBef>
                        <a:spcAft>
                          <a:spcPct val="0"/>
                        </a:spcAft>
                        <a:buClrTx/>
                        <a:buSzTx/>
                        <a:buFontTx/>
                        <a:buNone/>
                      </a:pPr>
                      <a:r>
                        <a:rPr altLang="en-US" b="0" baseline="0" cap="none" i="0" kumimoji="0" lang="zh-CN" normalizeH="0" strike="noStrike" sz="1400" u="none">
                          <a:ln>
                            <a:noFill/>
                          </a:ln>
                          <a:solidFill>
                            <a:schemeClr val="bg1"/>
                          </a:solidFill>
                          <a:effectLst/>
                          <a:latin charset="-122" typeface="Microsoft YaHei"/>
                          <a:ea charset="-122" typeface="Microsoft YaHei"/>
                          <a:cs charset="-122" typeface="Microsoft YaHei"/>
                        </a:rPr>
                        <a:t>总计</a:t>
                      </a:r>
                    </a:p>
                  </a:txBody>
                  <a:tcPr anchor="ctr" horzOverflow="overflow" marB="0" marL="9183" marR="9183" marT="9183">
                    <a:lnL algn="ctr" cap="flat" cmpd="sng" w="6350">
                      <a:solidFill>
                        <a:srgbClr val="000000"/>
                      </a:solidFill>
                      <a:prstDash val="solid"/>
                      <a:round/>
                      <a:headEnd len="med" type="none" w="med"/>
                      <a:tailEnd len="med" type="none" w="med"/>
                    </a:lnL>
                    <a:lnR algn="ctr" cap="flat" cmpd="sng" w="6350">
                      <a:solidFill>
                        <a:srgbClr val="000000"/>
                      </a:solidFill>
                      <a:prstDash val="solid"/>
                      <a:round/>
                      <a:headEnd len="med" type="none" w="med"/>
                      <a:tailEnd len="med" type="none" w="med"/>
                    </a:lnR>
                    <a:lnT algn="ctr" cap="flat" cmpd="sng" w="6350">
                      <a:solidFill>
                        <a:srgbClr val="000000"/>
                      </a:solidFill>
                      <a:prstDash val="solid"/>
                      <a:round/>
                      <a:headEnd len="med" type="none" w="med"/>
                      <a:tailEnd len="med" type="none" w="med"/>
                    </a:lnT>
                    <a:lnB algn="ctr" cap="flat" cmpd="sng" w="6350">
                      <a:solidFill>
                        <a:srgbClr val="000000"/>
                      </a:solidFill>
                      <a:prstDash val="solid"/>
                      <a:round/>
                      <a:headEnd len="med" type="none" w="med"/>
                      <a:tailEnd len="med" type="none" w="med"/>
                    </a:lnB>
                    <a:lnTlToBr>
                      <a:noFill/>
                    </a:lnTlToBr>
                    <a:lnBlToTr>
                      <a:noFill/>
                    </a:lnBlToTr>
                    <a:solidFill>
                      <a:srgbClr val="D0AA8C"/>
                    </a:solidFill>
                  </a:tcPr>
                </a:tc>
                <a:tc>
                  <a:txBody>
                    <a:bodyPr vert="horz" wrap="square"/>
                    <a:lstStyle>
                      <a:lvl1pPr>
                        <a:spcBef>
                          <a:spcPct val="20000"/>
                        </a:spcBef>
                        <a:buClr>
                          <a:schemeClr val="accent1"/>
                        </a:buClr>
                        <a:buFont charset="2" typeface="Wingdings"/>
                        <a:defRPr>
                          <a:solidFill>
                            <a:schemeClr val="tx1"/>
                          </a:solidFill>
                          <a:latin typeface="Arial"/>
                          <a:ea charset="-122" typeface="华文细黑"/>
                          <a:cs charset="-122" typeface="华文细黑"/>
                        </a:defRPr>
                      </a:lvl1pPr>
                      <a:lvl2pPr indent="-285750" marL="742950">
                        <a:spcBef>
                          <a:spcPct val="20000"/>
                        </a:spcBef>
                        <a:buClr>
                          <a:schemeClr val="accent1"/>
                        </a:buClr>
                        <a:buFont charset="2" typeface="Wingdings"/>
                        <a:defRPr sz="2400">
                          <a:solidFill>
                            <a:schemeClr val="tx1"/>
                          </a:solidFill>
                          <a:latin typeface="Arial"/>
                          <a:ea charset="-122" typeface="华文细黑"/>
                          <a:cs charset="-122" typeface="华文细黑"/>
                        </a:defRPr>
                      </a:lvl2pPr>
                      <a:lvl3pPr indent="-228600" marL="1143000">
                        <a:spcBef>
                          <a:spcPct val="20000"/>
                        </a:spcBef>
                        <a:buClr>
                          <a:schemeClr val="accent2"/>
                        </a:buClr>
                        <a:buFont charset="2" typeface="Wingdings"/>
                        <a:defRPr sz="1400">
                          <a:solidFill>
                            <a:schemeClr val="tx1"/>
                          </a:solidFill>
                          <a:latin typeface="Arial"/>
                          <a:ea charset="-122" typeface="华文细黑"/>
                          <a:cs charset="-122" typeface="华文细黑"/>
                        </a:defRPr>
                      </a:lvl3pPr>
                      <a:lvl4pPr indent="-228600" marL="1600200">
                        <a:spcBef>
                          <a:spcPct val="20000"/>
                        </a:spcBef>
                        <a:buClr>
                          <a:schemeClr val="hlink"/>
                        </a:buClr>
                        <a:buFont charset="2" typeface="Wingdings"/>
                        <a:defRPr sz="1200">
                          <a:solidFill>
                            <a:schemeClr val="tx1"/>
                          </a:solidFill>
                          <a:latin typeface="Arial"/>
                          <a:ea charset="-122" typeface="华文细黑"/>
                          <a:cs charset="-122" typeface="华文细黑"/>
                        </a:defRPr>
                      </a:lvl4pPr>
                      <a:lvl5pPr indent="-228600" marL="2057400">
                        <a:spcBef>
                          <a:spcPct val="20000"/>
                        </a:spcBef>
                        <a:defRPr>
                          <a:solidFill>
                            <a:schemeClr val="tx1"/>
                          </a:solidFill>
                          <a:latin typeface="Arial"/>
                          <a:ea charset="-122" typeface="华文细黑"/>
                          <a:cs charset="-122" typeface="华文细黑"/>
                        </a:defRPr>
                      </a:lvl5pPr>
                      <a:lvl6pPr eaLnBrk="0" fontAlgn="base" hangingPunct="0" indent="-228600" marL="2514600">
                        <a:spcBef>
                          <a:spcPct val="20000"/>
                        </a:spcBef>
                        <a:spcAft>
                          <a:spcPct val="0"/>
                        </a:spcAft>
                        <a:defRPr>
                          <a:solidFill>
                            <a:schemeClr val="tx1"/>
                          </a:solidFill>
                          <a:latin typeface="Arial"/>
                          <a:ea charset="-122" typeface="华文细黑"/>
                          <a:cs charset="-122" typeface="华文细黑"/>
                        </a:defRPr>
                      </a:lvl6pPr>
                      <a:lvl7pPr eaLnBrk="0" fontAlgn="base" hangingPunct="0" indent="-228600" marL="2971800">
                        <a:spcBef>
                          <a:spcPct val="20000"/>
                        </a:spcBef>
                        <a:spcAft>
                          <a:spcPct val="0"/>
                        </a:spcAft>
                        <a:defRPr>
                          <a:solidFill>
                            <a:schemeClr val="tx1"/>
                          </a:solidFill>
                          <a:latin typeface="Arial"/>
                          <a:ea charset="-122" typeface="华文细黑"/>
                          <a:cs charset="-122" typeface="华文细黑"/>
                        </a:defRPr>
                      </a:lvl7pPr>
                      <a:lvl8pPr eaLnBrk="0" fontAlgn="base" hangingPunct="0" indent="-228600" marL="3429000">
                        <a:spcBef>
                          <a:spcPct val="20000"/>
                        </a:spcBef>
                        <a:spcAft>
                          <a:spcPct val="0"/>
                        </a:spcAft>
                        <a:defRPr>
                          <a:solidFill>
                            <a:schemeClr val="tx1"/>
                          </a:solidFill>
                          <a:latin typeface="Arial"/>
                          <a:ea charset="-122" typeface="华文细黑"/>
                          <a:cs charset="-122" typeface="华文细黑"/>
                        </a:defRPr>
                      </a:lvl8pPr>
                      <a:lvl9pPr eaLnBrk="0" fontAlgn="base" hangingPunct="0" indent="-228600" marL="3886200">
                        <a:spcBef>
                          <a:spcPct val="20000"/>
                        </a:spcBef>
                        <a:spcAft>
                          <a:spcPct val="0"/>
                        </a:spcAft>
                        <a:defRPr>
                          <a:solidFill>
                            <a:schemeClr val="tx1"/>
                          </a:solidFill>
                          <a:latin typeface="Arial"/>
                          <a:ea charset="-122" typeface="华文细黑"/>
                          <a:cs charset="-122" typeface="华文细黑"/>
                        </a:defRPr>
                      </a:lvl9pPr>
                    </a:lstStyle>
                    <a:p>
                      <a:pPr algn="ctr" defTabSz="914400" eaLnBrk="1" fontAlgn="ctr" hangingPunct="1" indent="0" latinLnBrk="0" lvl="0" marL="0" marR="0" rtl="0">
                        <a:lnSpc>
                          <a:spcPct val="100000"/>
                        </a:lnSpc>
                        <a:spcBef>
                          <a:spcPct val="0"/>
                        </a:spcBef>
                        <a:spcAft>
                          <a:spcPct val="0"/>
                        </a:spcAft>
                        <a:buClrTx/>
                        <a:buSzTx/>
                        <a:buFontTx/>
                        <a:buNone/>
                      </a:pPr>
                      <a:r>
                        <a:rPr altLang="zh-CN" b="0" baseline="0" cap="none" i="0" kumimoji="0" lang="en-US" normalizeH="0" strike="noStrike" sz="1300" u="none">
                          <a:ln>
                            <a:noFill/>
                          </a:ln>
                          <a:solidFill>
                            <a:schemeClr val="tx1">
                              <a:lumMod val="75000"/>
                              <a:lumOff val="25000"/>
                            </a:schemeClr>
                          </a:solidFill>
                          <a:effectLst/>
                          <a:latin charset="-122" typeface="Microsoft YaHei"/>
                          <a:ea charset="-122" typeface="Microsoft YaHei"/>
                          <a:cs charset="-122" typeface="Microsoft YaHei"/>
                        </a:rPr>
                        <a:t>1,337.92</a:t>
                      </a:r>
                    </a:p>
                  </a:txBody>
                  <a:tcPr anchor="ctr" horzOverflow="overflow" marB="0" marL="9183" marR="9183" marT="9183">
                    <a:lnL algn="ctr" cap="flat" cmpd="sng" w="6350">
                      <a:solidFill>
                        <a:srgbClr val="000000"/>
                      </a:solidFill>
                      <a:prstDash val="solid"/>
                      <a:round/>
                      <a:headEnd len="med" type="none" w="med"/>
                      <a:tailEnd len="med" type="none" w="med"/>
                    </a:lnL>
                    <a:lnR algn="ctr" cap="flat" cmpd="sng" w="6350">
                      <a:solidFill>
                        <a:srgbClr val="000000"/>
                      </a:solidFill>
                      <a:prstDash val="solid"/>
                      <a:round/>
                      <a:headEnd len="med" type="none" w="med"/>
                      <a:tailEnd len="med" type="none" w="med"/>
                    </a:lnR>
                    <a:lnT algn="ctr" cap="flat" cmpd="sng" w="6350">
                      <a:solidFill>
                        <a:srgbClr val="000000"/>
                      </a:solidFill>
                      <a:prstDash val="solid"/>
                      <a:round/>
                      <a:headEnd len="med" type="none" w="med"/>
                      <a:tailEnd len="med" type="none" w="med"/>
                    </a:lnT>
                    <a:lnB algn="ctr" cap="flat" cmpd="sng" w="6350">
                      <a:solidFill>
                        <a:srgbClr val="000000"/>
                      </a:solidFill>
                      <a:prstDash val="solid"/>
                      <a:round/>
                      <a:headEnd len="med" type="none" w="med"/>
                      <a:tailEnd len="med" type="none" w="med"/>
                    </a:lnB>
                    <a:lnTlToBr>
                      <a:noFill/>
                    </a:lnTlToBr>
                    <a:lnBlToTr>
                      <a:noFill/>
                    </a:lnBlToTr>
                    <a:noFill/>
                  </a:tcPr>
                </a:tc>
                <a:tc>
                  <a:txBody>
                    <a:bodyPr vert="horz" wrap="square"/>
                    <a:lstStyle>
                      <a:lvl1pPr>
                        <a:spcBef>
                          <a:spcPct val="20000"/>
                        </a:spcBef>
                        <a:buClr>
                          <a:schemeClr val="accent1"/>
                        </a:buClr>
                        <a:buFont charset="2" typeface="Wingdings"/>
                        <a:defRPr>
                          <a:solidFill>
                            <a:schemeClr val="tx1"/>
                          </a:solidFill>
                          <a:latin typeface="Arial"/>
                          <a:ea charset="-122" typeface="华文细黑"/>
                          <a:cs charset="-122" typeface="华文细黑"/>
                        </a:defRPr>
                      </a:lvl1pPr>
                      <a:lvl2pPr indent="-285750" marL="742950">
                        <a:spcBef>
                          <a:spcPct val="20000"/>
                        </a:spcBef>
                        <a:buClr>
                          <a:schemeClr val="accent1"/>
                        </a:buClr>
                        <a:buFont charset="2" typeface="Wingdings"/>
                        <a:defRPr sz="2400">
                          <a:solidFill>
                            <a:schemeClr val="tx1"/>
                          </a:solidFill>
                          <a:latin typeface="Arial"/>
                          <a:ea charset="-122" typeface="华文细黑"/>
                          <a:cs charset="-122" typeface="华文细黑"/>
                        </a:defRPr>
                      </a:lvl2pPr>
                      <a:lvl3pPr indent="-228600" marL="1143000">
                        <a:spcBef>
                          <a:spcPct val="20000"/>
                        </a:spcBef>
                        <a:buClr>
                          <a:schemeClr val="accent2"/>
                        </a:buClr>
                        <a:buFont charset="2" typeface="Wingdings"/>
                        <a:defRPr sz="1400">
                          <a:solidFill>
                            <a:schemeClr val="tx1"/>
                          </a:solidFill>
                          <a:latin typeface="Arial"/>
                          <a:ea charset="-122" typeface="华文细黑"/>
                          <a:cs charset="-122" typeface="华文细黑"/>
                        </a:defRPr>
                      </a:lvl3pPr>
                      <a:lvl4pPr indent="-228600" marL="1600200">
                        <a:spcBef>
                          <a:spcPct val="20000"/>
                        </a:spcBef>
                        <a:buClr>
                          <a:schemeClr val="hlink"/>
                        </a:buClr>
                        <a:buFont charset="2" typeface="Wingdings"/>
                        <a:defRPr sz="1200">
                          <a:solidFill>
                            <a:schemeClr val="tx1"/>
                          </a:solidFill>
                          <a:latin typeface="Arial"/>
                          <a:ea charset="-122" typeface="华文细黑"/>
                          <a:cs charset="-122" typeface="华文细黑"/>
                        </a:defRPr>
                      </a:lvl4pPr>
                      <a:lvl5pPr indent="-228600" marL="2057400">
                        <a:spcBef>
                          <a:spcPct val="20000"/>
                        </a:spcBef>
                        <a:defRPr>
                          <a:solidFill>
                            <a:schemeClr val="tx1"/>
                          </a:solidFill>
                          <a:latin typeface="Arial"/>
                          <a:ea charset="-122" typeface="华文细黑"/>
                          <a:cs charset="-122" typeface="华文细黑"/>
                        </a:defRPr>
                      </a:lvl5pPr>
                      <a:lvl6pPr eaLnBrk="0" fontAlgn="base" hangingPunct="0" indent="-228600" marL="2514600">
                        <a:spcBef>
                          <a:spcPct val="20000"/>
                        </a:spcBef>
                        <a:spcAft>
                          <a:spcPct val="0"/>
                        </a:spcAft>
                        <a:defRPr>
                          <a:solidFill>
                            <a:schemeClr val="tx1"/>
                          </a:solidFill>
                          <a:latin typeface="Arial"/>
                          <a:ea charset="-122" typeface="华文细黑"/>
                          <a:cs charset="-122" typeface="华文细黑"/>
                        </a:defRPr>
                      </a:lvl6pPr>
                      <a:lvl7pPr eaLnBrk="0" fontAlgn="base" hangingPunct="0" indent="-228600" marL="2971800">
                        <a:spcBef>
                          <a:spcPct val="20000"/>
                        </a:spcBef>
                        <a:spcAft>
                          <a:spcPct val="0"/>
                        </a:spcAft>
                        <a:defRPr>
                          <a:solidFill>
                            <a:schemeClr val="tx1"/>
                          </a:solidFill>
                          <a:latin typeface="Arial"/>
                          <a:ea charset="-122" typeface="华文细黑"/>
                          <a:cs charset="-122" typeface="华文细黑"/>
                        </a:defRPr>
                      </a:lvl7pPr>
                      <a:lvl8pPr eaLnBrk="0" fontAlgn="base" hangingPunct="0" indent="-228600" marL="3429000">
                        <a:spcBef>
                          <a:spcPct val="20000"/>
                        </a:spcBef>
                        <a:spcAft>
                          <a:spcPct val="0"/>
                        </a:spcAft>
                        <a:defRPr>
                          <a:solidFill>
                            <a:schemeClr val="tx1"/>
                          </a:solidFill>
                          <a:latin typeface="Arial"/>
                          <a:ea charset="-122" typeface="华文细黑"/>
                          <a:cs charset="-122" typeface="华文细黑"/>
                        </a:defRPr>
                      </a:lvl8pPr>
                      <a:lvl9pPr eaLnBrk="0" fontAlgn="base" hangingPunct="0" indent="-228600" marL="3886200">
                        <a:spcBef>
                          <a:spcPct val="20000"/>
                        </a:spcBef>
                        <a:spcAft>
                          <a:spcPct val="0"/>
                        </a:spcAft>
                        <a:defRPr>
                          <a:solidFill>
                            <a:schemeClr val="tx1"/>
                          </a:solidFill>
                          <a:latin typeface="Arial"/>
                          <a:ea charset="-122" typeface="华文细黑"/>
                          <a:cs charset="-122" typeface="华文细黑"/>
                        </a:defRPr>
                      </a:lvl9pPr>
                    </a:lstStyle>
                    <a:p>
                      <a:pPr algn="ctr" defTabSz="914400" eaLnBrk="1" fontAlgn="ctr" hangingPunct="1" indent="0" latinLnBrk="0" lvl="0" marL="0" marR="0" rtl="0">
                        <a:lnSpc>
                          <a:spcPct val="100000"/>
                        </a:lnSpc>
                        <a:spcBef>
                          <a:spcPct val="0"/>
                        </a:spcBef>
                        <a:spcAft>
                          <a:spcPct val="0"/>
                        </a:spcAft>
                        <a:buClrTx/>
                        <a:buSzTx/>
                        <a:buFontTx/>
                        <a:buNone/>
                      </a:pPr>
                      <a:r>
                        <a:rPr altLang="zh-CN" b="0" baseline="0" cap="none" i="0" kumimoji="0" lang="en-US" normalizeH="0" strike="noStrike" sz="1300" u="none">
                          <a:ln>
                            <a:noFill/>
                          </a:ln>
                          <a:solidFill>
                            <a:schemeClr val="tx1">
                              <a:lumMod val="75000"/>
                              <a:lumOff val="25000"/>
                            </a:schemeClr>
                          </a:solidFill>
                          <a:effectLst/>
                          <a:latin charset="-122" typeface="Microsoft YaHei"/>
                          <a:ea charset="-122" typeface="Microsoft YaHei"/>
                          <a:cs charset="-122" typeface="Microsoft YaHei"/>
                        </a:rPr>
                        <a:t>1,780.00</a:t>
                      </a:r>
                    </a:p>
                  </a:txBody>
                  <a:tcPr anchor="ctr" horzOverflow="overflow" marB="0" marL="9183" marR="9183" marT="9183">
                    <a:lnL algn="ctr" cap="flat" cmpd="sng" w="6350">
                      <a:solidFill>
                        <a:srgbClr val="000000"/>
                      </a:solidFill>
                      <a:prstDash val="solid"/>
                      <a:round/>
                      <a:headEnd len="med" type="none" w="med"/>
                      <a:tailEnd len="med" type="none" w="med"/>
                    </a:lnL>
                    <a:lnR algn="ctr" cap="flat" cmpd="sng" w="6350">
                      <a:solidFill>
                        <a:srgbClr val="000000"/>
                      </a:solidFill>
                      <a:prstDash val="solid"/>
                      <a:round/>
                      <a:headEnd len="med" type="none" w="med"/>
                      <a:tailEnd len="med" type="none" w="med"/>
                    </a:lnR>
                    <a:lnT algn="ctr" cap="flat" cmpd="sng" w="6350">
                      <a:solidFill>
                        <a:srgbClr val="000000"/>
                      </a:solidFill>
                      <a:prstDash val="solid"/>
                      <a:round/>
                      <a:headEnd len="med" type="none" w="med"/>
                      <a:tailEnd len="med" type="none" w="med"/>
                    </a:lnT>
                    <a:lnB algn="ctr" cap="flat" cmpd="sng" w="6350">
                      <a:solidFill>
                        <a:srgbClr val="000000"/>
                      </a:solidFill>
                      <a:prstDash val="solid"/>
                      <a:round/>
                      <a:headEnd len="med" type="none" w="med"/>
                      <a:tailEnd len="med" type="none" w="med"/>
                    </a:lnB>
                    <a:lnTlToBr>
                      <a:noFill/>
                    </a:lnTlToBr>
                    <a:lnBlToTr>
                      <a:noFill/>
                    </a:lnBlToTr>
                    <a:noFill/>
                  </a:tcPr>
                </a:tc>
                <a:tc>
                  <a:txBody>
                    <a:bodyPr vert="horz" wrap="square"/>
                    <a:lstStyle>
                      <a:lvl1pPr>
                        <a:spcBef>
                          <a:spcPct val="20000"/>
                        </a:spcBef>
                        <a:buClr>
                          <a:schemeClr val="accent1"/>
                        </a:buClr>
                        <a:buFont charset="2" typeface="Wingdings"/>
                        <a:defRPr>
                          <a:solidFill>
                            <a:schemeClr val="tx1"/>
                          </a:solidFill>
                          <a:latin typeface="Arial"/>
                          <a:ea charset="-122" typeface="华文细黑"/>
                          <a:cs charset="-122" typeface="华文细黑"/>
                        </a:defRPr>
                      </a:lvl1pPr>
                      <a:lvl2pPr indent="-285750" marL="742950">
                        <a:spcBef>
                          <a:spcPct val="20000"/>
                        </a:spcBef>
                        <a:buClr>
                          <a:schemeClr val="accent1"/>
                        </a:buClr>
                        <a:buFont charset="2" typeface="Wingdings"/>
                        <a:defRPr sz="2400">
                          <a:solidFill>
                            <a:schemeClr val="tx1"/>
                          </a:solidFill>
                          <a:latin typeface="Arial"/>
                          <a:ea charset="-122" typeface="华文细黑"/>
                          <a:cs charset="-122" typeface="华文细黑"/>
                        </a:defRPr>
                      </a:lvl2pPr>
                      <a:lvl3pPr indent="-228600" marL="1143000">
                        <a:spcBef>
                          <a:spcPct val="20000"/>
                        </a:spcBef>
                        <a:buClr>
                          <a:schemeClr val="accent2"/>
                        </a:buClr>
                        <a:buFont charset="2" typeface="Wingdings"/>
                        <a:defRPr sz="1400">
                          <a:solidFill>
                            <a:schemeClr val="tx1"/>
                          </a:solidFill>
                          <a:latin typeface="Arial"/>
                          <a:ea charset="-122" typeface="华文细黑"/>
                          <a:cs charset="-122" typeface="华文细黑"/>
                        </a:defRPr>
                      </a:lvl3pPr>
                      <a:lvl4pPr indent="-228600" marL="1600200">
                        <a:spcBef>
                          <a:spcPct val="20000"/>
                        </a:spcBef>
                        <a:buClr>
                          <a:schemeClr val="hlink"/>
                        </a:buClr>
                        <a:buFont charset="2" typeface="Wingdings"/>
                        <a:defRPr sz="1200">
                          <a:solidFill>
                            <a:schemeClr val="tx1"/>
                          </a:solidFill>
                          <a:latin typeface="Arial"/>
                          <a:ea charset="-122" typeface="华文细黑"/>
                          <a:cs charset="-122" typeface="华文细黑"/>
                        </a:defRPr>
                      </a:lvl4pPr>
                      <a:lvl5pPr indent="-228600" marL="2057400">
                        <a:spcBef>
                          <a:spcPct val="20000"/>
                        </a:spcBef>
                        <a:defRPr>
                          <a:solidFill>
                            <a:schemeClr val="tx1"/>
                          </a:solidFill>
                          <a:latin typeface="Arial"/>
                          <a:ea charset="-122" typeface="华文细黑"/>
                          <a:cs charset="-122" typeface="华文细黑"/>
                        </a:defRPr>
                      </a:lvl5pPr>
                      <a:lvl6pPr eaLnBrk="0" fontAlgn="base" hangingPunct="0" indent="-228600" marL="2514600">
                        <a:spcBef>
                          <a:spcPct val="20000"/>
                        </a:spcBef>
                        <a:spcAft>
                          <a:spcPct val="0"/>
                        </a:spcAft>
                        <a:defRPr>
                          <a:solidFill>
                            <a:schemeClr val="tx1"/>
                          </a:solidFill>
                          <a:latin typeface="Arial"/>
                          <a:ea charset="-122" typeface="华文细黑"/>
                          <a:cs charset="-122" typeface="华文细黑"/>
                        </a:defRPr>
                      </a:lvl6pPr>
                      <a:lvl7pPr eaLnBrk="0" fontAlgn="base" hangingPunct="0" indent="-228600" marL="2971800">
                        <a:spcBef>
                          <a:spcPct val="20000"/>
                        </a:spcBef>
                        <a:spcAft>
                          <a:spcPct val="0"/>
                        </a:spcAft>
                        <a:defRPr>
                          <a:solidFill>
                            <a:schemeClr val="tx1"/>
                          </a:solidFill>
                          <a:latin typeface="Arial"/>
                          <a:ea charset="-122" typeface="华文细黑"/>
                          <a:cs charset="-122" typeface="华文细黑"/>
                        </a:defRPr>
                      </a:lvl7pPr>
                      <a:lvl8pPr eaLnBrk="0" fontAlgn="base" hangingPunct="0" indent="-228600" marL="3429000">
                        <a:spcBef>
                          <a:spcPct val="20000"/>
                        </a:spcBef>
                        <a:spcAft>
                          <a:spcPct val="0"/>
                        </a:spcAft>
                        <a:defRPr>
                          <a:solidFill>
                            <a:schemeClr val="tx1"/>
                          </a:solidFill>
                          <a:latin typeface="Arial"/>
                          <a:ea charset="-122" typeface="华文细黑"/>
                          <a:cs charset="-122" typeface="华文细黑"/>
                        </a:defRPr>
                      </a:lvl8pPr>
                      <a:lvl9pPr eaLnBrk="0" fontAlgn="base" hangingPunct="0" indent="-228600" marL="3886200">
                        <a:spcBef>
                          <a:spcPct val="20000"/>
                        </a:spcBef>
                        <a:spcAft>
                          <a:spcPct val="0"/>
                        </a:spcAft>
                        <a:defRPr>
                          <a:solidFill>
                            <a:schemeClr val="tx1"/>
                          </a:solidFill>
                          <a:latin typeface="Arial"/>
                          <a:ea charset="-122" typeface="华文细黑"/>
                          <a:cs charset="-122" typeface="华文细黑"/>
                        </a:defRPr>
                      </a:lvl9pPr>
                    </a:lstStyle>
                    <a:p>
                      <a:pPr algn="ctr" defTabSz="914400" eaLnBrk="1" fontAlgn="ctr" hangingPunct="1" indent="0" latinLnBrk="0" lvl="0" marL="0" marR="0" rtl="0">
                        <a:lnSpc>
                          <a:spcPct val="100000"/>
                        </a:lnSpc>
                        <a:spcBef>
                          <a:spcPct val="0"/>
                        </a:spcBef>
                        <a:spcAft>
                          <a:spcPct val="0"/>
                        </a:spcAft>
                        <a:buClrTx/>
                        <a:buSzTx/>
                        <a:buFontTx/>
                        <a:buNone/>
                      </a:pPr>
                      <a:r>
                        <a:rPr altLang="zh-CN" b="0" baseline="0" cap="none" i="0" kumimoji="0" lang="en-US" normalizeH="0" strike="noStrike" sz="1300" u="none">
                          <a:ln>
                            <a:noFill/>
                          </a:ln>
                          <a:solidFill>
                            <a:schemeClr val="tx1">
                              <a:lumMod val="75000"/>
                              <a:lumOff val="25000"/>
                            </a:schemeClr>
                          </a:solidFill>
                          <a:effectLst/>
                          <a:latin charset="-122" typeface="Microsoft YaHei"/>
                          <a:ea charset="-122" typeface="Microsoft YaHei"/>
                          <a:cs charset="-122" typeface="Microsoft YaHei"/>
                        </a:rPr>
                        <a:t>133.04%</a:t>
                      </a:r>
                    </a:p>
                  </a:txBody>
                  <a:tcPr anchor="ctr" horzOverflow="overflow" marB="0" marL="9183" marR="9183" marT="9183">
                    <a:lnL algn="ctr" cap="flat" cmpd="sng" w="6350">
                      <a:solidFill>
                        <a:srgbClr val="000000"/>
                      </a:solidFill>
                      <a:prstDash val="solid"/>
                      <a:round/>
                      <a:headEnd len="med" type="none" w="med"/>
                      <a:tailEnd len="med" type="none" w="med"/>
                    </a:lnL>
                    <a:lnR algn="ctr" cap="flat" cmpd="sng" w="6350">
                      <a:solidFill>
                        <a:srgbClr val="000000"/>
                      </a:solidFill>
                      <a:prstDash val="solid"/>
                      <a:round/>
                      <a:headEnd len="med" type="none" w="med"/>
                      <a:tailEnd len="med" type="none" w="med"/>
                    </a:lnR>
                    <a:lnT algn="ctr" cap="flat" cmpd="sng" w="6350">
                      <a:solidFill>
                        <a:srgbClr val="000000"/>
                      </a:solidFill>
                      <a:prstDash val="solid"/>
                      <a:round/>
                      <a:headEnd len="med" type="none" w="med"/>
                      <a:tailEnd len="med" type="none" w="med"/>
                    </a:lnT>
                    <a:lnB algn="ctr" cap="flat" cmpd="sng" w="6350">
                      <a:solidFill>
                        <a:srgbClr val="000000"/>
                      </a:solidFill>
                      <a:prstDash val="solid"/>
                      <a:round/>
                      <a:headEnd len="med" type="none" w="med"/>
                      <a:tailEnd len="med" type="none" w="med"/>
                    </a:lnB>
                    <a:lnTlToBr>
                      <a:noFill/>
                    </a:lnTlToBr>
                    <a:lnBlToTr>
                      <a:noFill/>
                    </a:lnBlToTr>
                    <a:noFill/>
                  </a:tcPr>
                </a:tc>
                <a:tc>
                  <a:txBody>
                    <a:bodyPr vert="horz" wrap="square"/>
                    <a:lstStyle>
                      <a:lvl1pPr>
                        <a:spcBef>
                          <a:spcPct val="20000"/>
                        </a:spcBef>
                        <a:buClr>
                          <a:schemeClr val="accent1"/>
                        </a:buClr>
                        <a:buFont charset="2" typeface="Wingdings"/>
                        <a:defRPr>
                          <a:solidFill>
                            <a:schemeClr val="tx1"/>
                          </a:solidFill>
                          <a:latin typeface="Arial"/>
                          <a:ea charset="-122" typeface="华文细黑"/>
                          <a:cs charset="-122" typeface="华文细黑"/>
                        </a:defRPr>
                      </a:lvl1pPr>
                      <a:lvl2pPr indent="-285750" marL="742950">
                        <a:spcBef>
                          <a:spcPct val="20000"/>
                        </a:spcBef>
                        <a:buClr>
                          <a:schemeClr val="accent1"/>
                        </a:buClr>
                        <a:buFont charset="2" typeface="Wingdings"/>
                        <a:defRPr sz="2400">
                          <a:solidFill>
                            <a:schemeClr val="tx1"/>
                          </a:solidFill>
                          <a:latin typeface="Arial"/>
                          <a:ea charset="-122" typeface="华文细黑"/>
                          <a:cs charset="-122" typeface="华文细黑"/>
                        </a:defRPr>
                      </a:lvl2pPr>
                      <a:lvl3pPr indent="-228600" marL="1143000">
                        <a:spcBef>
                          <a:spcPct val="20000"/>
                        </a:spcBef>
                        <a:buClr>
                          <a:schemeClr val="accent2"/>
                        </a:buClr>
                        <a:buFont charset="2" typeface="Wingdings"/>
                        <a:defRPr sz="1400">
                          <a:solidFill>
                            <a:schemeClr val="tx1"/>
                          </a:solidFill>
                          <a:latin typeface="Arial"/>
                          <a:ea charset="-122" typeface="华文细黑"/>
                          <a:cs charset="-122" typeface="华文细黑"/>
                        </a:defRPr>
                      </a:lvl3pPr>
                      <a:lvl4pPr indent="-228600" marL="1600200">
                        <a:spcBef>
                          <a:spcPct val="20000"/>
                        </a:spcBef>
                        <a:buClr>
                          <a:schemeClr val="hlink"/>
                        </a:buClr>
                        <a:buFont charset="2" typeface="Wingdings"/>
                        <a:defRPr sz="1200">
                          <a:solidFill>
                            <a:schemeClr val="tx1"/>
                          </a:solidFill>
                          <a:latin typeface="Arial"/>
                          <a:ea charset="-122" typeface="华文细黑"/>
                          <a:cs charset="-122" typeface="华文细黑"/>
                        </a:defRPr>
                      </a:lvl4pPr>
                      <a:lvl5pPr indent="-228600" marL="2057400">
                        <a:spcBef>
                          <a:spcPct val="20000"/>
                        </a:spcBef>
                        <a:defRPr>
                          <a:solidFill>
                            <a:schemeClr val="tx1"/>
                          </a:solidFill>
                          <a:latin typeface="Arial"/>
                          <a:ea charset="-122" typeface="华文细黑"/>
                          <a:cs charset="-122" typeface="华文细黑"/>
                        </a:defRPr>
                      </a:lvl5pPr>
                      <a:lvl6pPr eaLnBrk="0" fontAlgn="base" hangingPunct="0" indent="-228600" marL="2514600">
                        <a:spcBef>
                          <a:spcPct val="20000"/>
                        </a:spcBef>
                        <a:spcAft>
                          <a:spcPct val="0"/>
                        </a:spcAft>
                        <a:defRPr>
                          <a:solidFill>
                            <a:schemeClr val="tx1"/>
                          </a:solidFill>
                          <a:latin typeface="Arial"/>
                          <a:ea charset="-122" typeface="华文细黑"/>
                          <a:cs charset="-122" typeface="华文细黑"/>
                        </a:defRPr>
                      </a:lvl6pPr>
                      <a:lvl7pPr eaLnBrk="0" fontAlgn="base" hangingPunct="0" indent="-228600" marL="2971800">
                        <a:spcBef>
                          <a:spcPct val="20000"/>
                        </a:spcBef>
                        <a:spcAft>
                          <a:spcPct val="0"/>
                        </a:spcAft>
                        <a:defRPr>
                          <a:solidFill>
                            <a:schemeClr val="tx1"/>
                          </a:solidFill>
                          <a:latin typeface="Arial"/>
                          <a:ea charset="-122" typeface="华文细黑"/>
                          <a:cs charset="-122" typeface="华文细黑"/>
                        </a:defRPr>
                      </a:lvl7pPr>
                      <a:lvl8pPr eaLnBrk="0" fontAlgn="base" hangingPunct="0" indent="-228600" marL="3429000">
                        <a:spcBef>
                          <a:spcPct val="20000"/>
                        </a:spcBef>
                        <a:spcAft>
                          <a:spcPct val="0"/>
                        </a:spcAft>
                        <a:defRPr>
                          <a:solidFill>
                            <a:schemeClr val="tx1"/>
                          </a:solidFill>
                          <a:latin typeface="Arial"/>
                          <a:ea charset="-122" typeface="华文细黑"/>
                          <a:cs charset="-122" typeface="华文细黑"/>
                        </a:defRPr>
                      </a:lvl8pPr>
                      <a:lvl9pPr eaLnBrk="0" fontAlgn="base" hangingPunct="0" indent="-228600" marL="3886200">
                        <a:spcBef>
                          <a:spcPct val="20000"/>
                        </a:spcBef>
                        <a:spcAft>
                          <a:spcPct val="0"/>
                        </a:spcAft>
                        <a:defRPr>
                          <a:solidFill>
                            <a:schemeClr val="tx1"/>
                          </a:solidFill>
                          <a:latin typeface="Arial"/>
                          <a:ea charset="-122" typeface="华文细黑"/>
                          <a:cs charset="-122" typeface="华文细黑"/>
                        </a:defRPr>
                      </a:lvl9pPr>
                    </a:lstStyle>
                    <a:p>
                      <a:pPr algn="ctr" defTabSz="914400" eaLnBrk="1" fontAlgn="ctr" hangingPunct="1" indent="0" latinLnBrk="0" lvl="0" marL="0" marR="0" rtl="0">
                        <a:lnSpc>
                          <a:spcPct val="100000"/>
                        </a:lnSpc>
                        <a:spcBef>
                          <a:spcPct val="0"/>
                        </a:spcBef>
                        <a:spcAft>
                          <a:spcPct val="0"/>
                        </a:spcAft>
                        <a:buClrTx/>
                        <a:buSzTx/>
                        <a:buFontTx/>
                        <a:buNone/>
                      </a:pPr>
                      <a:r>
                        <a:rPr altLang="zh-CN" b="0" baseline="0" cap="none" i="0" kumimoji="0" lang="en-US" normalizeH="0" strike="noStrike" sz="1300" u="none">
                          <a:ln>
                            <a:noFill/>
                          </a:ln>
                          <a:solidFill>
                            <a:schemeClr val="tx1">
                              <a:lumMod val="75000"/>
                              <a:lumOff val="25000"/>
                            </a:schemeClr>
                          </a:solidFill>
                          <a:effectLst/>
                          <a:latin charset="-122" typeface="Microsoft YaHei"/>
                          <a:ea charset="-122" typeface="Microsoft YaHei"/>
                          <a:cs charset="-122" typeface="Microsoft YaHei"/>
                        </a:rPr>
                        <a:t>2,830.13</a:t>
                      </a:r>
                    </a:p>
                  </a:txBody>
                  <a:tcPr anchor="ctr" horzOverflow="overflow" marB="0" marL="9183" marR="9183" marT="9183">
                    <a:lnL algn="ctr" cap="flat" cmpd="sng" w="6350">
                      <a:solidFill>
                        <a:srgbClr val="000000"/>
                      </a:solidFill>
                      <a:prstDash val="solid"/>
                      <a:round/>
                      <a:headEnd len="med" type="none" w="med"/>
                      <a:tailEnd len="med" type="none" w="med"/>
                    </a:lnL>
                    <a:lnR algn="ctr" cap="flat" cmpd="sng" w="6350">
                      <a:solidFill>
                        <a:srgbClr val="000000"/>
                      </a:solidFill>
                      <a:prstDash val="solid"/>
                      <a:round/>
                      <a:headEnd len="med" type="none" w="med"/>
                      <a:tailEnd len="med" type="none" w="med"/>
                    </a:lnR>
                    <a:lnT algn="ctr" cap="flat" cmpd="sng" w="6350">
                      <a:solidFill>
                        <a:srgbClr val="000000"/>
                      </a:solidFill>
                      <a:prstDash val="solid"/>
                      <a:round/>
                      <a:headEnd len="med" type="none" w="med"/>
                      <a:tailEnd len="med" type="none" w="med"/>
                    </a:lnT>
                    <a:lnB algn="ctr" cap="flat" cmpd="sng" w="6350">
                      <a:solidFill>
                        <a:srgbClr val="000000"/>
                      </a:solidFill>
                      <a:prstDash val="solid"/>
                      <a:round/>
                      <a:headEnd len="med" type="none" w="med"/>
                      <a:tailEnd len="med" type="none" w="med"/>
                    </a:lnB>
                    <a:lnTlToBr>
                      <a:noFill/>
                    </a:lnTlToBr>
                    <a:lnBlToTr>
                      <a:noFill/>
                    </a:lnBlToTr>
                    <a:noFill/>
                  </a:tcPr>
                </a:tc>
                <a:tc>
                  <a:txBody>
                    <a:bodyPr vert="horz" wrap="square"/>
                    <a:lstStyle>
                      <a:lvl1pPr>
                        <a:spcBef>
                          <a:spcPct val="20000"/>
                        </a:spcBef>
                        <a:buClr>
                          <a:schemeClr val="accent1"/>
                        </a:buClr>
                        <a:buFont charset="2" typeface="Wingdings"/>
                        <a:defRPr>
                          <a:solidFill>
                            <a:schemeClr val="tx1"/>
                          </a:solidFill>
                          <a:latin typeface="Arial"/>
                          <a:ea charset="-122" typeface="华文细黑"/>
                          <a:cs charset="-122" typeface="华文细黑"/>
                        </a:defRPr>
                      </a:lvl1pPr>
                      <a:lvl2pPr indent="-285750" marL="742950">
                        <a:spcBef>
                          <a:spcPct val="20000"/>
                        </a:spcBef>
                        <a:buClr>
                          <a:schemeClr val="accent1"/>
                        </a:buClr>
                        <a:buFont charset="2" typeface="Wingdings"/>
                        <a:defRPr sz="2400">
                          <a:solidFill>
                            <a:schemeClr val="tx1"/>
                          </a:solidFill>
                          <a:latin typeface="Arial"/>
                          <a:ea charset="-122" typeface="华文细黑"/>
                          <a:cs charset="-122" typeface="华文细黑"/>
                        </a:defRPr>
                      </a:lvl2pPr>
                      <a:lvl3pPr indent="-228600" marL="1143000">
                        <a:spcBef>
                          <a:spcPct val="20000"/>
                        </a:spcBef>
                        <a:buClr>
                          <a:schemeClr val="accent2"/>
                        </a:buClr>
                        <a:buFont charset="2" typeface="Wingdings"/>
                        <a:defRPr sz="1400">
                          <a:solidFill>
                            <a:schemeClr val="tx1"/>
                          </a:solidFill>
                          <a:latin typeface="Arial"/>
                          <a:ea charset="-122" typeface="华文细黑"/>
                          <a:cs charset="-122" typeface="华文细黑"/>
                        </a:defRPr>
                      </a:lvl3pPr>
                      <a:lvl4pPr indent="-228600" marL="1600200">
                        <a:spcBef>
                          <a:spcPct val="20000"/>
                        </a:spcBef>
                        <a:buClr>
                          <a:schemeClr val="hlink"/>
                        </a:buClr>
                        <a:buFont charset="2" typeface="Wingdings"/>
                        <a:defRPr sz="1200">
                          <a:solidFill>
                            <a:schemeClr val="tx1"/>
                          </a:solidFill>
                          <a:latin typeface="Arial"/>
                          <a:ea charset="-122" typeface="华文细黑"/>
                          <a:cs charset="-122" typeface="华文细黑"/>
                        </a:defRPr>
                      </a:lvl4pPr>
                      <a:lvl5pPr indent="-228600" marL="2057400">
                        <a:spcBef>
                          <a:spcPct val="20000"/>
                        </a:spcBef>
                        <a:defRPr>
                          <a:solidFill>
                            <a:schemeClr val="tx1"/>
                          </a:solidFill>
                          <a:latin typeface="Arial"/>
                          <a:ea charset="-122" typeface="华文细黑"/>
                          <a:cs charset="-122" typeface="华文细黑"/>
                        </a:defRPr>
                      </a:lvl5pPr>
                      <a:lvl6pPr eaLnBrk="0" fontAlgn="base" hangingPunct="0" indent="-228600" marL="2514600">
                        <a:spcBef>
                          <a:spcPct val="20000"/>
                        </a:spcBef>
                        <a:spcAft>
                          <a:spcPct val="0"/>
                        </a:spcAft>
                        <a:defRPr>
                          <a:solidFill>
                            <a:schemeClr val="tx1"/>
                          </a:solidFill>
                          <a:latin typeface="Arial"/>
                          <a:ea charset="-122" typeface="华文细黑"/>
                          <a:cs charset="-122" typeface="华文细黑"/>
                        </a:defRPr>
                      </a:lvl6pPr>
                      <a:lvl7pPr eaLnBrk="0" fontAlgn="base" hangingPunct="0" indent="-228600" marL="2971800">
                        <a:spcBef>
                          <a:spcPct val="20000"/>
                        </a:spcBef>
                        <a:spcAft>
                          <a:spcPct val="0"/>
                        </a:spcAft>
                        <a:defRPr>
                          <a:solidFill>
                            <a:schemeClr val="tx1"/>
                          </a:solidFill>
                          <a:latin typeface="Arial"/>
                          <a:ea charset="-122" typeface="华文细黑"/>
                          <a:cs charset="-122" typeface="华文细黑"/>
                        </a:defRPr>
                      </a:lvl7pPr>
                      <a:lvl8pPr eaLnBrk="0" fontAlgn="base" hangingPunct="0" indent="-228600" marL="3429000">
                        <a:spcBef>
                          <a:spcPct val="20000"/>
                        </a:spcBef>
                        <a:spcAft>
                          <a:spcPct val="0"/>
                        </a:spcAft>
                        <a:defRPr>
                          <a:solidFill>
                            <a:schemeClr val="tx1"/>
                          </a:solidFill>
                          <a:latin typeface="Arial"/>
                          <a:ea charset="-122" typeface="华文细黑"/>
                          <a:cs charset="-122" typeface="华文细黑"/>
                        </a:defRPr>
                      </a:lvl8pPr>
                      <a:lvl9pPr eaLnBrk="0" fontAlgn="base" hangingPunct="0" indent="-228600" marL="3886200">
                        <a:spcBef>
                          <a:spcPct val="20000"/>
                        </a:spcBef>
                        <a:spcAft>
                          <a:spcPct val="0"/>
                        </a:spcAft>
                        <a:defRPr>
                          <a:solidFill>
                            <a:schemeClr val="tx1"/>
                          </a:solidFill>
                          <a:latin typeface="Arial"/>
                          <a:ea charset="-122" typeface="华文细黑"/>
                          <a:cs charset="-122" typeface="华文细黑"/>
                        </a:defRPr>
                      </a:lvl9pPr>
                    </a:lstStyle>
                    <a:p>
                      <a:pPr algn="ctr" defTabSz="914400" eaLnBrk="1" fontAlgn="ctr" hangingPunct="1" indent="0" latinLnBrk="0" lvl="0" marL="0" marR="0" rtl="0">
                        <a:lnSpc>
                          <a:spcPct val="100000"/>
                        </a:lnSpc>
                        <a:spcBef>
                          <a:spcPct val="0"/>
                        </a:spcBef>
                        <a:spcAft>
                          <a:spcPct val="0"/>
                        </a:spcAft>
                        <a:buClrTx/>
                        <a:buSzTx/>
                        <a:buFontTx/>
                        <a:buNone/>
                      </a:pPr>
                      <a:r>
                        <a:rPr altLang="zh-CN" b="0" baseline="0" cap="none" i="0" kumimoji="0" lang="en-US" normalizeH="0" strike="noStrike" sz="1300" u="none">
                          <a:ln>
                            <a:noFill/>
                          </a:ln>
                          <a:solidFill>
                            <a:schemeClr val="tx1">
                              <a:lumMod val="75000"/>
                              <a:lumOff val="25000"/>
                            </a:schemeClr>
                          </a:solidFill>
                          <a:effectLst/>
                          <a:latin charset="-122" typeface="Microsoft YaHei"/>
                          <a:ea charset="-122" typeface="Microsoft YaHei"/>
                          <a:cs charset="-122" typeface="Microsoft YaHei"/>
                        </a:rPr>
                        <a:t>3,800.00</a:t>
                      </a:r>
                    </a:p>
                  </a:txBody>
                  <a:tcPr anchor="ctr" horzOverflow="overflow" marB="0" marL="9183" marR="9183" marT="9183">
                    <a:lnL algn="ctr" cap="flat" cmpd="sng" w="6350">
                      <a:solidFill>
                        <a:srgbClr val="000000"/>
                      </a:solidFill>
                      <a:prstDash val="solid"/>
                      <a:round/>
                      <a:headEnd len="med" type="none" w="med"/>
                      <a:tailEnd len="med" type="none" w="med"/>
                    </a:lnL>
                    <a:lnR algn="ctr" cap="flat" cmpd="sng" w="6350">
                      <a:solidFill>
                        <a:srgbClr val="000000"/>
                      </a:solidFill>
                      <a:prstDash val="solid"/>
                      <a:round/>
                      <a:headEnd len="med" type="none" w="med"/>
                      <a:tailEnd len="med" type="none" w="med"/>
                    </a:lnR>
                    <a:lnT algn="ctr" cap="flat" cmpd="sng" w="6350">
                      <a:solidFill>
                        <a:srgbClr val="000000"/>
                      </a:solidFill>
                      <a:prstDash val="solid"/>
                      <a:round/>
                      <a:headEnd len="med" type="none" w="med"/>
                      <a:tailEnd len="med" type="none" w="med"/>
                    </a:lnT>
                    <a:lnB algn="ctr" cap="flat" cmpd="sng" w="6350">
                      <a:solidFill>
                        <a:srgbClr val="000000"/>
                      </a:solidFill>
                      <a:prstDash val="solid"/>
                      <a:round/>
                      <a:headEnd len="med" type="none" w="med"/>
                      <a:tailEnd len="med" type="none" w="med"/>
                    </a:lnB>
                    <a:lnTlToBr>
                      <a:noFill/>
                    </a:lnTlToBr>
                    <a:lnBlToTr>
                      <a:noFill/>
                    </a:lnBlToTr>
                    <a:noFill/>
                  </a:tcPr>
                </a:tc>
                <a:tc>
                  <a:txBody>
                    <a:bodyPr vert="horz" wrap="square"/>
                    <a:lstStyle>
                      <a:lvl1pPr>
                        <a:spcBef>
                          <a:spcPct val="20000"/>
                        </a:spcBef>
                        <a:buClr>
                          <a:schemeClr val="accent1"/>
                        </a:buClr>
                        <a:buFont charset="2" typeface="Wingdings"/>
                        <a:defRPr>
                          <a:solidFill>
                            <a:schemeClr val="tx1"/>
                          </a:solidFill>
                          <a:latin typeface="Arial"/>
                          <a:ea charset="-122" typeface="华文细黑"/>
                          <a:cs charset="-122" typeface="华文细黑"/>
                        </a:defRPr>
                      </a:lvl1pPr>
                      <a:lvl2pPr indent="-285750" marL="742950">
                        <a:spcBef>
                          <a:spcPct val="20000"/>
                        </a:spcBef>
                        <a:buClr>
                          <a:schemeClr val="accent1"/>
                        </a:buClr>
                        <a:buFont charset="2" typeface="Wingdings"/>
                        <a:defRPr sz="2400">
                          <a:solidFill>
                            <a:schemeClr val="tx1"/>
                          </a:solidFill>
                          <a:latin typeface="Arial"/>
                          <a:ea charset="-122" typeface="华文细黑"/>
                          <a:cs charset="-122" typeface="华文细黑"/>
                        </a:defRPr>
                      </a:lvl2pPr>
                      <a:lvl3pPr indent="-228600" marL="1143000">
                        <a:spcBef>
                          <a:spcPct val="20000"/>
                        </a:spcBef>
                        <a:buClr>
                          <a:schemeClr val="accent2"/>
                        </a:buClr>
                        <a:buFont charset="2" typeface="Wingdings"/>
                        <a:defRPr sz="1400">
                          <a:solidFill>
                            <a:schemeClr val="tx1"/>
                          </a:solidFill>
                          <a:latin typeface="Arial"/>
                          <a:ea charset="-122" typeface="华文细黑"/>
                          <a:cs charset="-122" typeface="华文细黑"/>
                        </a:defRPr>
                      </a:lvl3pPr>
                      <a:lvl4pPr indent="-228600" marL="1600200">
                        <a:spcBef>
                          <a:spcPct val="20000"/>
                        </a:spcBef>
                        <a:buClr>
                          <a:schemeClr val="hlink"/>
                        </a:buClr>
                        <a:buFont charset="2" typeface="Wingdings"/>
                        <a:defRPr sz="1200">
                          <a:solidFill>
                            <a:schemeClr val="tx1"/>
                          </a:solidFill>
                          <a:latin typeface="Arial"/>
                          <a:ea charset="-122" typeface="华文细黑"/>
                          <a:cs charset="-122" typeface="华文细黑"/>
                        </a:defRPr>
                      </a:lvl4pPr>
                      <a:lvl5pPr indent="-228600" marL="2057400">
                        <a:spcBef>
                          <a:spcPct val="20000"/>
                        </a:spcBef>
                        <a:defRPr>
                          <a:solidFill>
                            <a:schemeClr val="tx1"/>
                          </a:solidFill>
                          <a:latin typeface="Arial"/>
                          <a:ea charset="-122" typeface="华文细黑"/>
                          <a:cs charset="-122" typeface="华文细黑"/>
                        </a:defRPr>
                      </a:lvl5pPr>
                      <a:lvl6pPr eaLnBrk="0" fontAlgn="base" hangingPunct="0" indent="-228600" marL="2514600">
                        <a:spcBef>
                          <a:spcPct val="20000"/>
                        </a:spcBef>
                        <a:spcAft>
                          <a:spcPct val="0"/>
                        </a:spcAft>
                        <a:defRPr>
                          <a:solidFill>
                            <a:schemeClr val="tx1"/>
                          </a:solidFill>
                          <a:latin typeface="Arial"/>
                          <a:ea charset="-122" typeface="华文细黑"/>
                          <a:cs charset="-122" typeface="华文细黑"/>
                        </a:defRPr>
                      </a:lvl6pPr>
                      <a:lvl7pPr eaLnBrk="0" fontAlgn="base" hangingPunct="0" indent="-228600" marL="2971800">
                        <a:spcBef>
                          <a:spcPct val="20000"/>
                        </a:spcBef>
                        <a:spcAft>
                          <a:spcPct val="0"/>
                        </a:spcAft>
                        <a:defRPr>
                          <a:solidFill>
                            <a:schemeClr val="tx1"/>
                          </a:solidFill>
                          <a:latin typeface="Arial"/>
                          <a:ea charset="-122" typeface="华文细黑"/>
                          <a:cs charset="-122" typeface="华文细黑"/>
                        </a:defRPr>
                      </a:lvl7pPr>
                      <a:lvl8pPr eaLnBrk="0" fontAlgn="base" hangingPunct="0" indent="-228600" marL="3429000">
                        <a:spcBef>
                          <a:spcPct val="20000"/>
                        </a:spcBef>
                        <a:spcAft>
                          <a:spcPct val="0"/>
                        </a:spcAft>
                        <a:defRPr>
                          <a:solidFill>
                            <a:schemeClr val="tx1"/>
                          </a:solidFill>
                          <a:latin typeface="Arial"/>
                          <a:ea charset="-122" typeface="华文细黑"/>
                          <a:cs charset="-122" typeface="华文细黑"/>
                        </a:defRPr>
                      </a:lvl8pPr>
                      <a:lvl9pPr eaLnBrk="0" fontAlgn="base" hangingPunct="0" indent="-228600" marL="3886200">
                        <a:spcBef>
                          <a:spcPct val="20000"/>
                        </a:spcBef>
                        <a:spcAft>
                          <a:spcPct val="0"/>
                        </a:spcAft>
                        <a:defRPr>
                          <a:solidFill>
                            <a:schemeClr val="tx1"/>
                          </a:solidFill>
                          <a:latin typeface="Arial"/>
                          <a:ea charset="-122" typeface="华文细黑"/>
                          <a:cs charset="-122" typeface="华文细黑"/>
                        </a:defRPr>
                      </a:lvl9pPr>
                    </a:lstStyle>
                    <a:p>
                      <a:pPr algn="ctr" defTabSz="914400" eaLnBrk="1" fontAlgn="ctr" hangingPunct="1" indent="0" latinLnBrk="0" lvl="0" marL="0" marR="0" rtl="0">
                        <a:lnSpc>
                          <a:spcPct val="100000"/>
                        </a:lnSpc>
                        <a:spcBef>
                          <a:spcPct val="0"/>
                        </a:spcBef>
                        <a:spcAft>
                          <a:spcPct val="0"/>
                        </a:spcAft>
                        <a:buClrTx/>
                        <a:buSzTx/>
                        <a:buFontTx/>
                        <a:buNone/>
                      </a:pPr>
                      <a:r>
                        <a:rPr altLang="zh-CN" b="0" baseline="0" cap="none" i="0" kumimoji="0" lang="en-US" normalizeH="0" strike="noStrike" sz="1300" u="none">
                          <a:ln>
                            <a:noFill/>
                          </a:ln>
                          <a:solidFill>
                            <a:schemeClr val="tx1">
                              <a:lumMod val="75000"/>
                              <a:lumOff val="25000"/>
                            </a:schemeClr>
                          </a:solidFill>
                          <a:effectLst/>
                          <a:latin charset="-122" typeface="Microsoft YaHei"/>
                          <a:ea charset="-122" typeface="Microsoft YaHei"/>
                          <a:cs charset="-122" typeface="Microsoft YaHei"/>
                        </a:rPr>
                        <a:t>134.27%</a:t>
                      </a:r>
                    </a:p>
                  </a:txBody>
                  <a:tcPr anchor="ctr" horzOverflow="overflow" marB="0" marL="9183" marR="9183" marT="9183">
                    <a:lnL algn="ctr" cap="flat" cmpd="sng" w="6350">
                      <a:solidFill>
                        <a:srgbClr val="000000"/>
                      </a:solidFill>
                      <a:prstDash val="solid"/>
                      <a:round/>
                      <a:headEnd len="med" type="none" w="med"/>
                      <a:tailEnd len="med" type="none" w="med"/>
                    </a:lnL>
                    <a:lnR algn="ctr" cap="flat" cmpd="sng" w="6350">
                      <a:solidFill>
                        <a:srgbClr val="000000"/>
                      </a:solidFill>
                      <a:prstDash val="solid"/>
                      <a:round/>
                      <a:headEnd len="med" type="none" w="med"/>
                      <a:tailEnd len="med" type="none" w="med"/>
                    </a:lnR>
                    <a:lnT algn="ctr" cap="flat" cmpd="sng" w="6350">
                      <a:solidFill>
                        <a:srgbClr val="000000"/>
                      </a:solidFill>
                      <a:prstDash val="solid"/>
                      <a:round/>
                      <a:headEnd len="med" type="none" w="med"/>
                      <a:tailEnd len="med" type="none" w="med"/>
                    </a:lnT>
                    <a:lnB algn="ctr" cap="flat" cmpd="sng" w="6350">
                      <a:solidFill>
                        <a:srgbClr val="000000"/>
                      </a:solidFill>
                      <a:prstDash val="solid"/>
                      <a:round/>
                      <a:headEnd len="med" type="none" w="med"/>
                      <a:tailEnd len="med" type="none" w="med"/>
                    </a:lnB>
                    <a:lnTlToBr>
                      <a:noFill/>
                    </a:lnTlToBr>
                    <a:lnBlToTr>
                      <a:noFill/>
                    </a:lnBlToTr>
                    <a:noFill/>
                  </a:tcPr>
                </a:tc>
                <a:tc>
                  <a:txBody>
                    <a:bodyPr vert="horz" wrap="square"/>
                    <a:lstStyle>
                      <a:lvl1pPr>
                        <a:spcBef>
                          <a:spcPct val="20000"/>
                        </a:spcBef>
                        <a:buClr>
                          <a:schemeClr val="accent1"/>
                        </a:buClr>
                        <a:buFont charset="2" typeface="Wingdings"/>
                        <a:defRPr>
                          <a:solidFill>
                            <a:schemeClr val="tx1"/>
                          </a:solidFill>
                          <a:latin typeface="Arial"/>
                          <a:ea charset="-122" typeface="华文细黑"/>
                          <a:cs charset="-122" typeface="华文细黑"/>
                        </a:defRPr>
                      </a:lvl1pPr>
                      <a:lvl2pPr indent="-285750" marL="742950">
                        <a:spcBef>
                          <a:spcPct val="20000"/>
                        </a:spcBef>
                        <a:buClr>
                          <a:schemeClr val="accent1"/>
                        </a:buClr>
                        <a:buFont charset="2" typeface="Wingdings"/>
                        <a:defRPr sz="2400">
                          <a:solidFill>
                            <a:schemeClr val="tx1"/>
                          </a:solidFill>
                          <a:latin typeface="Arial"/>
                          <a:ea charset="-122" typeface="华文细黑"/>
                          <a:cs charset="-122" typeface="华文细黑"/>
                        </a:defRPr>
                      </a:lvl2pPr>
                      <a:lvl3pPr indent="-228600" marL="1143000">
                        <a:spcBef>
                          <a:spcPct val="20000"/>
                        </a:spcBef>
                        <a:buClr>
                          <a:schemeClr val="accent2"/>
                        </a:buClr>
                        <a:buFont charset="2" typeface="Wingdings"/>
                        <a:defRPr sz="1400">
                          <a:solidFill>
                            <a:schemeClr val="tx1"/>
                          </a:solidFill>
                          <a:latin typeface="Arial"/>
                          <a:ea charset="-122" typeface="华文细黑"/>
                          <a:cs charset="-122" typeface="华文细黑"/>
                        </a:defRPr>
                      </a:lvl3pPr>
                      <a:lvl4pPr indent="-228600" marL="1600200">
                        <a:spcBef>
                          <a:spcPct val="20000"/>
                        </a:spcBef>
                        <a:buClr>
                          <a:schemeClr val="hlink"/>
                        </a:buClr>
                        <a:buFont charset="2" typeface="Wingdings"/>
                        <a:defRPr sz="1200">
                          <a:solidFill>
                            <a:schemeClr val="tx1"/>
                          </a:solidFill>
                          <a:latin typeface="Arial"/>
                          <a:ea charset="-122" typeface="华文细黑"/>
                          <a:cs charset="-122" typeface="华文细黑"/>
                        </a:defRPr>
                      </a:lvl4pPr>
                      <a:lvl5pPr indent="-228600" marL="2057400">
                        <a:spcBef>
                          <a:spcPct val="20000"/>
                        </a:spcBef>
                        <a:defRPr>
                          <a:solidFill>
                            <a:schemeClr val="tx1"/>
                          </a:solidFill>
                          <a:latin typeface="Arial"/>
                          <a:ea charset="-122" typeface="华文细黑"/>
                          <a:cs charset="-122" typeface="华文细黑"/>
                        </a:defRPr>
                      </a:lvl5pPr>
                      <a:lvl6pPr eaLnBrk="0" fontAlgn="base" hangingPunct="0" indent="-228600" marL="2514600">
                        <a:spcBef>
                          <a:spcPct val="20000"/>
                        </a:spcBef>
                        <a:spcAft>
                          <a:spcPct val="0"/>
                        </a:spcAft>
                        <a:defRPr>
                          <a:solidFill>
                            <a:schemeClr val="tx1"/>
                          </a:solidFill>
                          <a:latin typeface="Arial"/>
                          <a:ea charset="-122" typeface="华文细黑"/>
                          <a:cs charset="-122" typeface="华文细黑"/>
                        </a:defRPr>
                      </a:lvl6pPr>
                      <a:lvl7pPr eaLnBrk="0" fontAlgn="base" hangingPunct="0" indent="-228600" marL="2971800">
                        <a:spcBef>
                          <a:spcPct val="20000"/>
                        </a:spcBef>
                        <a:spcAft>
                          <a:spcPct val="0"/>
                        </a:spcAft>
                        <a:defRPr>
                          <a:solidFill>
                            <a:schemeClr val="tx1"/>
                          </a:solidFill>
                          <a:latin typeface="Arial"/>
                          <a:ea charset="-122" typeface="华文细黑"/>
                          <a:cs charset="-122" typeface="华文细黑"/>
                        </a:defRPr>
                      </a:lvl7pPr>
                      <a:lvl8pPr eaLnBrk="0" fontAlgn="base" hangingPunct="0" indent="-228600" marL="3429000">
                        <a:spcBef>
                          <a:spcPct val="20000"/>
                        </a:spcBef>
                        <a:spcAft>
                          <a:spcPct val="0"/>
                        </a:spcAft>
                        <a:defRPr>
                          <a:solidFill>
                            <a:schemeClr val="tx1"/>
                          </a:solidFill>
                          <a:latin typeface="Arial"/>
                          <a:ea charset="-122" typeface="华文细黑"/>
                          <a:cs charset="-122" typeface="华文细黑"/>
                        </a:defRPr>
                      </a:lvl8pPr>
                      <a:lvl9pPr eaLnBrk="0" fontAlgn="base" hangingPunct="0" indent="-228600" marL="3886200">
                        <a:spcBef>
                          <a:spcPct val="20000"/>
                        </a:spcBef>
                        <a:spcAft>
                          <a:spcPct val="0"/>
                        </a:spcAft>
                        <a:defRPr>
                          <a:solidFill>
                            <a:schemeClr val="tx1"/>
                          </a:solidFill>
                          <a:latin typeface="Arial"/>
                          <a:ea charset="-122" typeface="华文细黑"/>
                          <a:cs charset="-122" typeface="华文细黑"/>
                        </a:defRPr>
                      </a:lvl9pPr>
                    </a:lstStyle>
                    <a:p>
                      <a:pPr algn="ctr" defTabSz="914400" eaLnBrk="1" fontAlgn="ctr" hangingPunct="1" indent="0" latinLnBrk="0" lvl="0" marL="0" marR="0" rtl="0">
                        <a:lnSpc>
                          <a:spcPct val="100000"/>
                        </a:lnSpc>
                        <a:spcBef>
                          <a:spcPct val="0"/>
                        </a:spcBef>
                        <a:spcAft>
                          <a:spcPct val="0"/>
                        </a:spcAft>
                        <a:buClrTx/>
                        <a:buSzTx/>
                        <a:buFontTx/>
                        <a:buNone/>
                      </a:pPr>
                      <a:r>
                        <a:rPr altLang="zh-CN" b="0" baseline="0" cap="none" i="0" kumimoji="0" lang="en-US" normalizeH="0" strike="noStrike" sz="1300" u="none">
                          <a:ln>
                            <a:noFill/>
                          </a:ln>
                          <a:solidFill>
                            <a:schemeClr val="tx1">
                              <a:lumMod val="75000"/>
                              <a:lumOff val="25000"/>
                            </a:schemeClr>
                          </a:solidFill>
                          <a:effectLst/>
                          <a:latin charset="-122" typeface="Microsoft YaHei"/>
                          <a:ea charset="-122" typeface="Microsoft YaHei"/>
                          <a:cs charset="-122" typeface="Microsoft YaHei"/>
                        </a:rPr>
                        <a:t>2,420.62</a:t>
                      </a:r>
                    </a:p>
                  </a:txBody>
                  <a:tcPr anchor="ctr" horzOverflow="overflow" marB="0" marL="9183" marR="9183" marT="9183">
                    <a:lnL algn="ctr" cap="flat" cmpd="sng" w="6350">
                      <a:solidFill>
                        <a:srgbClr val="000000"/>
                      </a:solidFill>
                      <a:prstDash val="solid"/>
                      <a:round/>
                      <a:headEnd len="med" type="none" w="med"/>
                      <a:tailEnd len="med" type="none" w="med"/>
                    </a:lnL>
                    <a:lnR algn="ctr" cap="flat" cmpd="sng" w="6350">
                      <a:solidFill>
                        <a:srgbClr val="000000"/>
                      </a:solidFill>
                      <a:prstDash val="solid"/>
                      <a:round/>
                      <a:headEnd len="med" type="none" w="med"/>
                      <a:tailEnd len="med" type="none" w="med"/>
                    </a:lnR>
                    <a:lnT algn="ctr" cap="flat" cmpd="sng" w="6350">
                      <a:solidFill>
                        <a:srgbClr val="000000"/>
                      </a:solidFill>
                      <a:prstDash val="solid"/>
                      <a:round/>
                      <a:headEnd len="med" type="none" w="med"/>
                      <a:tailEnd len="med" type="none" w="med"/>
                    </a:lnT>
                    <a:lnB algn="ctr" cap="flat" cmpd="sng" w="6350">
                      <a:solidFill>
                        <a:srgbClr val="000000"/>
                      </a:solidFill>
                      <a:prstDash val="solid"/>
                      <a:round/>
                      <a:headEnd len="med" type="none" w="med"/>
                      <a:tailEnd len="med" type="none" w="med"/>
                    </a:lnB>
                    <a:lnTlToBr>
                      <a:noFill/>
                    </a:lnTlToBr>
                    <a:lnBlToTr>
                      <a:noFill/>
                    </a:lnBlToTr>
                    <a:noFill/>
                  </a:tcPr>
                </a:tc>
                <a:tc>
                  <a:txBody>
                    <a:bodyPr vert="horz" wrap="square"/>
                    <a:lstStyle>
                      <a:lvl1pPr>
                        <a:spcBef>
                          <a:spcPct val="20000"/>
                        </a:spcBef>
                        <a:buClr>
                          <a:schemeClr val="accent1"/>
                        </a:buClr>
                        <a:buFont charset="2" typeface="Wingdings"/>
                        <a:defRPr>
                          <a:solidFill>
                            <a:schemeClr val="tx1"/>
                          </a:solidFill>
                          <a:latin typeface="Arial"/>
                          <a:ea charset="-122" typeface="华文细黑"/>
                          <a:cs charset="-122" typeface="华文细黑"/>
                        </a:defRPr>
                      </a:lvl1pPr>
                      <a:lvl2pPr indent="-285750" marL="742950">
                        <a:spcBef>
                          <a:spcPct val="20000"/>
                        </a:spcBef>
                        <a:buClr>
                          <a:schemeClr val="accent1"/>
                        </a:buClr>
                        <a:buFont charset="2" typeface="Wingdings"/>
                        <a:defRPr sz="2400">
                          <a:solidFill>
                            <a:schemeClr val="tx1"/>
                          </a:solidFill>
                          <a:latin typeface="Arial"/>
                          <a:ea charset="-122" typeface="华文细黑"/>
                          <a:cs charset="-122" typeface="华文细黑"/>
                        </a:defRPr>
                      </a:lvl2pPr>
                      <a:lvl3pPr indent="-228600" marL="1143000">
                        <a:spcBef>
                          <a:spcPct val="20000"/>
                        </a:spcBef>
                        <a:buClr>
                          <a:schemeClr val="accent2"/>
                        </a:buClr>
                        <a:buFont charset="2" typeface="Wingdings"/>
                        <a:defRPr sz="1400">
                          <a:solidFill>
                            <a:schemeClr val="tx1"/>
                          </a:solidFill>
                          <a:latin typeface="Arial"/>
                          <a:ea charset="-122" typeface="华文细黑"/>
                          <a:cs charset="-122" typeface="华文细黑"/>
                        </a:defRPr>
                      </a:lvl3pPr>
                      <a:lvl4pPr indent="-228600" marL="1600200">
                        <a:spcBef>
                          <a:spcPct val="20000"/>
                        </a:spcBef>
                        <a:buClr>
                          <a:schemeClr val="hlink"/>
                        </a:buClr>
                        <a:buFont charset="2" typeface="Wingdings"/>
                        <a:defRPr sz="1200">
                          <a:solidFill>
                            <a:schemeClr val="tx1"/>
                          </a:solidFill>
                          <a:latin typeface="Arial"/>
                          <a:ea charset="-122" typeface="华文细黑"/>
                          <a:cs charset="-122" typeface="华文细黑"/>
                        </a:defRPr>
                      </a:lvl4pPr>
                      <a:lvl5pPr indent="-228600" marL="2057400">
                        <a:spcBef>
                          <a:spcPct val="20000"/>
                        </a:spcBef>
                        <a:defRPr>
                          <a:solidFill>
                            <a:schemeClr val="tx1"/>
                          </a:solidFill>
                          <a:latin typeface="Arial"/>
                          <a:ea charset="-122" typeface="华文细黑"/>
                          <a:cs charset="-122" typeface="华文细黑"/>
                        </a:defRPr>
                      </a:lvl5pPr>
                      <a:lvl6pPr eaLnBrk="0" fontAlgn="base" hangingPunct="0" indent="-228600" marL="2514600">
                        <a:spcBef>
                          <a:spcPct val="20000"/>
                        </a:spcBef>
                        <a:spcAft>
                          <a:spcPct val="0"/>
                        </a:spcAft>
                        <a:defRPr>
                          <a:solidFill>
                            <a:schemeClr val="tx1"/>
                          </a:solidFill>
                          <a:latin typeface="Arial"/>
                          <a:ea charset="-122" typeface="华文细黑"/>
                          <a:cs charset="-122" typeface="华文细黑"/>
                        </a:defRPr>
                      </a:lvl6pPr>
                      <a:lvl7pPr eaLnBrk="0" fontAlgn="base" hangingPunct="0" indent="-228600" marL="2971800">
                        <a:spcBef>
                          <a:spcPct val="20000"/>
                        </a:spcBef>
                        <a:spcAft>
                          <a:spcPct val="0"/>
                        </a:spcAft>
                        <a:defRPr>
                          <a:solidFill>
                            <a:schemeClr val="tx1"/>
                          </a:solidFill>
                          <a:latin typeface="Arial"/>
                          <a:ea charset="-122" typeface="华文细黑"/>
                          <a:cs charset="-122" typeface="华文细黑"/>
                        </a:defRPr>
                      </a:lvl7pPr>
                      <a:lvl8pPr eaLnBrk="0" fontAlgn="base" hangingPunct="0" indent="-228600" marL="3429000">
                        <a:spcBef>
                          <a:spcPct val="20000"/>
                        </a:spcBef>
                        <a:spcAft>
                          <a:spcPct val="0"/>
                        </a:spcAft>
                        <a:defRPr>
                          <a:solidFill>
                            <a:schemeClr val="tx1"/>
                          </a:solidFill>
                          <a:latin typeface="Arial"/>
                          <a:ea charset="-122" typeface="华文细黑"/>
                          <a:cs charset="-122" typeface="华文细黑"/>
                        </a:defRPr>
                      </a:lvl8pPr>
                      <a:lvl9pPr eaLnBrk="0" fontAlgn="base" hangingPunct="0" indent="-228600" marL="3886200">
                        <a:spcBef>
                          <a:spcPct val="20000"/>
                        </a:spcBef>
                        <a:spcAft>
                          <a:spcPct val="0"/>
                        </a:spcAft>
                        <a:defRPr>
                          <a:solidFill>
                            <a:schemeClr val="tx1"/>
                          </a:solidFill>
                          <a:latin typeface="Arial"/>
                          <a:ea charset="-122" typeface="华文细黑"/>
                          <a:cs charset="-122" typeface="华文细黑"/>
                        </a:defRPr>
                      </a:lvl9pPr>
                    </a:lstStyle>
                    <a:p>
                      <a:pPr algn="ctr" defTabSz="914400" eaLnBrk="1" fontAlgn="ctr" hangingPunct="1" indent="0" latinLnBrk="0" lvl="0" marL="0" marR="0" rtl="0">
                        <a:lnSpc>
                          <a:spcPct val="100000"/>
                        </a:lnSpc>
                        <a:spcBef>
                          <a:spcPct val="0"/>
                        </a:spcBef>
                        <a:spcAft>
                          <a:spcPct val="0"/>
                        </a:spcAft>
                        <a:buClrTx/>
                        <a:buSzTx/>
                        <a:buFontTx/>
                        <a:buNone/>
                      </a:pPr>
                      <a:r>
                        <a:rPr altLang="zh-CN" b="0" baseline="0" cap="none" i="0" kumimoji="0" lang="en-US" normalizeH="0" strike="noStrike" sz="1300" u="none">
                          <a:ln>
                            <a:noFill/>
                          </a:ln>
                          <a:solidFill>
                            <a:schemeClr val="tx1">
                              <a:lumMod val="75000"/>
                              <a:lumOff val="25000"/>
                            </a:schemeClr>
                          </a:solidFill>
                          <a:effectLst/>
                          <a:latin charset="-122" typeface="Microsoft YaHei"/>
                          <a:ea charset="-122" typeface="Microsoft YaHei"/>
                          <a:cs charset="-122" typeface="Microsoft YaHei"/>
                        </a:rPr>
                        <a:t>3,300.00</a:t>
                      </a:r>
                    </a:p>
                  </a:txBody>
                  <a:tcPr anchor="ctr" horzOverflow="overflow" marB="0" marL="9183" marR="9183" marT="9183">
                    <a:lnL algn="ctr" cap="flat" cmpd="sng" w="6350">
                      <a:solidFill>
                        <a:srgbClr val="000000"/>
                      </a:solidFill>
                      <a:prstDash val="solid"/>
                      <a:round/>
                      <a:headEnd len="med" type="none" w="med"/>
                      <a:tailEnd len="med" type="none" w="med"/>
                    </a:lnL>
                    <a:lnR algn="ctr" cap="flat" cmpd="sng" w="6350">
                      <a:solidFill>
                        <a:srgbClr val="000000"/>
                      </a:solidFill>
                      <a:prstDash val="solid"/>
                      <a:round/>
                      <a:headEnd len="med" type="none" w="med"/>
                      <a:tailEnd len="med" type="none" w="med"/>
                    </a:lnR>
                    <a:lnT algn="ctr" cap="flat" cmpd="sng" w="6350">
                      <a:solidFill>
                        <a:srgbClr val="000000"/>
                      </a:solidFill>
                      <a:prstDash val="solid"/>
                      <a:round/>
                      <a:headEnd len="med" type="none" w="med"/>
                      <a:tailEnd len="med" type="none" w="med"/>
                    </a:lnT>
                    <a:lnB algn="ctr" cap="flat" cmpd="sng" w="6350">
                      <a:solidFill>
                        <a:srgbClr val="000000"/>
                      </a:solidFill>
                      <a:prstDash val="solid"/>
                      <a:round/>
                      <a:headEnd len="med" type="none" w="med"/>
                      <a:tailEnd len="med" type="none" w="med"/>
                    </a:lnB>
                    <a:lnTlToBr>
                      <a:noFill/>
                    </a:lnTlToBr>
                    <a:lnBlToTr>
                      <a:noFill/>
                    </a:lnBlToTr>
                    <a:noFill/>
                  </a:tcPr>
                </a:tc>
                <a:tc>
                  <a:txBody>
                    <a:bodyPr vert="horz" wrap="square"/>
                    <a:lstStyle>
                      <a:lvl1pPr>
                        <a:spcBef>
                          <a:spcPct val="20000"/>
                        </a:spcBef>
                        <a:buClr>
                          <a:schemeClr val="accent1"/>
                        </a:buClr>
                        <a:buFont charset="2" typeface="Wingdings"/>
                        <a:defRPr>
                          <a:solidFill>
                            <a:schemeClr val="tx1"/>
                          </a:solidFill>
                          <a:latin typeface="Arial"/>
                          <a:ea charset="-122" typeface="华文细黑"/>
                          <a:cs charset="-122" typeface="华文细黑"/>
                        </a:defRPr>
                      </a:lvl1pPr>
                      <a:lvl2pPr indent="-285750" marL="742950">
                        <a:spcBef>
                          <a:spcPct val="20000"/>
                        </a:spcBef>
                        <a:buClr>
                          <a:schemeClr val="accent1"/>
                        </a:buClr>
                        <a:buFont charset="2" typeface="Wingdings"/>
                        <a:defRPr sz="2400">
                          <a:solidFill>
                            <a:schemeClr val="tx1"/>
                          </a:solidFill>
                          <a:latin typeface="Arial"/>
                          <a:ea charset="-122" typeface="华文细黑"/>
                          <a:cs charset="-122" typeface="华文细黑"/>
                        </a:defRPr>
                      </a:lvl2pPr>
                      <a:lvl3pPr indent="-228600" marL="1143000">
                        <a:spcBef>
                          <a:spcPct val="20000"/>
                        </a:spcBef>
                        <a:buClr>
                          <a:schemeClr val="accent2"/>
                        </a:buClr>
                        <a:buFont charset="2" typeface="Wingdings"/>
                        <a:defRPr sz="1400">
                          <a:solidFill>
                            <a:schemeClr val="tx1"/>
                          </a:solidFill>
                          <a:latin typeface="Arial"/>
                          <a:ea charset="-122" typeface="华文细黑"/>
                          <a:cs charset="-122" typeface="华文细黑"/>
                        </a:defRPr>
                      </a:lvl3pPr>
                      <a:lvl4pPr indent="-228600" marL="1600200">
                        <a:spcBef>
                          <a:spcPct val="20000"/>
                        </a:spcBef>
                        <a:buClr>
                          <a:schemeClr val="hlink"/>
                        </a:buClr>
                        <a:buFont charset="2" typeface="Wingdings"/>
                        <a:defRPr sz="1200">
                          <a:solidFill>
                            <a:schemeClr val="tx1"/>
                          </a:solidFill>
                          <a:latin typeface="Arial"/>
                          <a:ea charset="-122" typeface="华文细黑"/>
                          <a:cs charset="-122" typeface="华文细黑"/>
                        </a:defRPr>
                      </a:lvl4pPr>
                      <a:lvl5pPr indent="-228600" marL="2057400">
                        <a:spcBef>
                          <a:spcPct val="20000"/>
                        </a:spcBef>
                        <a:defRPr>
                          <a:solidFill>
                            <a:schemeClr val="tx1"/>
                          </a:solidFill>
                          <a:latin typeface="Arial"/>
                          <a:ea charset="-122" typeface="华文细黑"/>
                          <a:cs charset="-122" typeface="华文细黑"/>
                        </a:defRPr>
                      </a:lvl5pPr>
                      <a:lvl6pPr eaLnBrk="0" fontAlgn="base" hangingPunct="0" indent="-228600" marL="2514600">
                        <a:spcBef>
                          <a:spcPct val="20000"/>
                        </a:spcBef>
                        <a:spcAft>
                          <a:spcPct val="0"/>
                        </a:spcAft>
                        <a:defRPr>
                          <a:solidFill>
                            <a:schemeClr val="tx1"/>
                          </a:solidFill>
                          <a:latin typeface="Arial"/>
                          <a:ea charset="-122" typeface="华文细黑"/>
                          <a:cs charset="-122" typeface="华文细黑"/>
                        </a:defRPr>
                      </a:lvl6pPr>
                      <a:lvl7pPr eaLnBrk="0" fontAlgn="base" hangingPunct="0" indent="-228600" marL="2971800">
                        <a:spcBef>
                          <a:spcPct val="20000"/>
                        </a:spcBef>
                        <a:spcAft>
                          <a:spcPct val="0"/>
                        </a:spcAft>
                        <a:defRPr>
                          <a:solidFill>
                            <a:schemeClr val="tx1"/>
                          </a:solidFill>
                          <a:latin typeface="Arial"/>
                          <a:ea charset="-122" typeface="华文细黑"/>
                          <a:cs charset="-122" typeface="华文细黑"/>
                        </a:defRPr>
                      </a:lvl7pPr>
                      <a:lvl8pPr eaLnBrk="0" fontAlgn="base" hangingPunct="0" indent="-228600" marL="3429000">
                        <a:spcBef>
                          <a:spcPct val="20000"/>
                        </a:spcBef>
                        <a:spcAft>
                          <a:spcPct val="0"/>
                        </a:spcAft>
                        <a:defRPr>
                          <a:solidFill>
                            <a:schemeClr val="tx1"/>
                          </a:solidFill>
                          <a:latin typeface="Arial"/>
                          <a:ea charset="-122" typeface="华文细黑"/>
                          <a:cs charset="-122" typeface="华文细黑"/>
                        </a:defRPr>
                      </a:lvl8pPr>
                      <a:lvl9pPr eaLnBrk="0" fontAlgn="base" hangingPunct="0" indent="-228600" marL="3886200">
                        <a:spcBef>
                          <a:spcPct val="20000"/>
                        </a:spcBef>
                        <a:spcAft>
                          <a:spcPct val="0"/>
                        </a:spcAft>
                        <a:defRPr>
                          <a:solidFill>
                            <a:schemeClr val="tx1"/>
                          </a:solidFill>
                          <a:latin typeface="Arial"/>
                          <a:ea charset="-122" typeface="华文细黑"/>
                          <a:cs charset="-122" typeface="华文细黑"/>
                        </a:defRPr>
                      </a:lvl9pPr>
                    </a:lstStyle>
                    <a:p>
                      <a:pPr algn="ctr" defTabSz="914400" eaLnBrk="1" fontAlgn="ctr" hangingPunct="1" indent="0" latinLnBrk="0" lvl="0" marL="0" marR="0" rtl="0">
                        <a:lnSpc>
                          <a:spcPct val="100000"/>
                        </a:lnSpc>
                        <a:spcBef>
                          <a:spcPct val="0"/>
                        </a:spcBef>
                        <a:spcAft>
                          <a:spcPct val="0"/>
                        </a:spcAft>
                        <a:buClrTx/>
                        <a:buSzTx/>
                        <a:buFontTx/>
                        <a:buNone/>
                      </a:pPr>
                      <a:r>
                        <a:rPr altLang="zh-CN" b="0" baseline="0" cap="none" i="0" kumimoji="0" lang="en-US" normalizeH="0" strike="noStrike" sz="1300" u="none">
                          <a:ln>
                            <a:noFill/>
                          </a:ln>
                          <a:solidFill>
                            <a:schemeClr val="tx1">
                              <a:lumMod val="75000"/>
                              <a:lumOff val="25000"/>
                            </a:schemeClr>
                          </a:solidFill>
                          <a:effectLst/>
                          <a:latin charset="-122" typeface="Microsoft YaHei"/>
                          <a:ea charset="-122" typeface="Microsoft YaHei"/>
                          <a:cs charset="-122" typeface="Microsoft YaHei"/>
                        </a:rPr>
                        <a:t>136.33%</a:t>
                      </a:r>
                    </a:p>
                  </a:txBody>
                  <a:tcPr anchor="ctr" horzOverflow="overflow" marB="0" marL="9183" marR="9183" marT="9183">
                    <a:lnL algn="ctr" cap="flat" cmpd="sng" w="6350">
                      <a:solidFill>
                        <a:srgbClr val="000000"/>
                      </a:solidFill>
                      <a:prstDash val="solid"/>
                      <a:round/>
                      <a:headEnd len="med" type="none" w="med"/>
                      <a:tailEnd len="med" type="none" w="med"/>
                    </a:lnL>
                    <a:lnR algn="ctr" cap="flat" cmpd="sng" w="6350">
                      <a:solidFill>
                        <a:srgbClr val="000000"/>
                      </a:solidFill>
                      <a:prstDash val="solid"/>
                      <a:round/>
                      <a:headEnd len="med" type="none" w="med"/>
                      <a:tailEnd len="med" type="none" w="med"/>
                    </a:lnR>
                    <a:lnT algn="ctr" cap="flat" cmpd="sng" w="6350">
                      <a:solidFill>
                        <a:srgbClr val="000000"/>
                      </a:solidFill>
                      <a:prstDash val="solid"/>
                      <a:round/>
                      <a:headEnd len="med" type="none" w="med"/>
                      <a:tailEnd len="med" type="none" w="med"/>
                    </a:lnT>
                    <a:lnB algn="ctr" cap="flat" cmpd="sng" w="6350">
                      <a:solidFill>
                        <a:srgbClr val="000000"/>
                      </a:solidFill>
                      <a:prstDash val="solid"/>
                      <a:round/>
                      <a:headEnd len="med" type="none" w="med"/>
                      <a:tailEnd len="med" type="none" w="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5" name="TextBox 4"/>
          <p:cNvSpPr txBox="1">
            <a:spLocks noChangeArrowheads="1"/>
          </p:cNvSpPr>
          <p:nvPr/>
        </p:nvSpPr>
        <p:spPr bwMode="auto">
          <a:xfrm>
            <a:off x="1643813" y="5924555"/>
            <a:ext cx="9096780" cy="53035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i="1">
                <a:solidFill>
                  <a:schemeClr val="tx1"/>
                </a:solidFill>
                <a:latin typeface="Arial"/>
                <a:ea charset="-122" typeface="华文细黑"/>
                <a:cs charset="-122" typeface="华文细黑"/>
              </a:defRPr>
            </a:lvl1pPr>
            <a:lvl2pPr indent="-285750" marL="742950">
              <a:defRPr i="1">
                <a:solidFill>
                  <a:schemeClr val="tx1"/>
                </a:solidFill>
                <a:latin typeface="Arial"/>
                <a:ea charset="-122" typeface="华文细黑"/>
                <a:cs charset="-122" typeface="华文细黑"/>
              </a:defRPr>
            </a:lvl2pPr>
            <a:lvl3pPr indent="-228600" marL="1143000">
              <a:defRPr i="1">
                <a:solidFill>
                  <a:schemeClr val="tx1"/>
                </a:solidFill>
                <a:latin typeface="Arial"/>
                <a:ea charset="-122" typeface="华文细黑"/>
                <a:cs charset="-122" typeface="华文细黑"/>
              </a:defRPr>
            </a:lvl3pPr>
            <a:lvl4pPr indent="-228600" marL="1600200">
              <a:defRPr i="1">
                <a:solidFill>
                  <a:schemeClr val="tx1"/>
                </a:solidFill>
                <a:latin typeface="Arial"/>
                <a:ea charset="-122" typeface="华文细黑"/>
                <a:cs charset="-122" typeface="华文细黑"/>
              </a:defRPr>
            </a:lvl4pPr>
            <a:lvl5pPr indent="-228600" marL="2057400">
              <a:defRPr i="1">
                <a:solidFill>
                  <a:schemeClr val="tx1"/>
                </a:solidFill>
                <a:latin typeface="Arial"/>
                <a:ea charset="-122" typeface="华文细黑"/>
                <a:cs charset="-122" typeface="华文细黑"/>
              </a:defRPr>
            </a:lvl5pPr>
            <a:lvl6pPr eaLnBrk="0" fontAlgn="base" hangingPunct="0" indent="-228600" marL="2514600">
              <a:spcBef>
                <a:spcPct val="0"/>
              </a:spcBef>
              <a:spcAft>
                <a:spcPct val="0"/>
              </a:spcAft>
              <a:defRPr i="1">
                <a:solidFill>
                  <a:schemeClr val="tx1"/>
                </a:solidFill>
                <a:latin typeface="Arial"/>
                <a:ea charset="-122" typeface="华文细黑"/>
                <a:cs charset="-122" typeface="华文细黑"/>
              </a:defRPr>
            </a:lvl6pPr>
            <a:lvl7pPr eaLnBrk="0" fontAlgn="base" hangingPunct="0" indent="-228600" marL="2971800">
              <a:spcBef>
                <a:spcPct val="0"/>
              </a:spcBef>
              <a:spcAft>
                <a:spcPct val="0"/>
              </a:spcAft>
              <a:defRPr i="1">
                <a:solidFill>
                  <a:schemeClr val="tx1"/>
                </a:solidFill>
                <a:latin typeface="Arial"/>
                <a:ea charset="-122" typeface="华文细黑"/>
                <a:cs charset="-122" typeface="华文细黑"/>
              </a:defRPr>
            </a:lvl7pPr>
            <a:lvl8pPr eaLnBrk="0" fontAlgn="base" hangingPunct="0" indent="-228600" marL="3429000">
              <a:spcBef>
                <a:spcPct val="0"/>
              </a:spcBef>
              <a:spcAft>
                <a:spcPct val="0"/>
              </a:spcAft>
              <a:defRPr i="1">
                <a:solidFill>
                  <a:schemeClr val="tx1"/>
                </a:solidFill>
                <a:latin typeface="Arial"/>
                <a:ea charset="-122" typeface="华文细黑"/>
                <a:cs charset="-122" typeface="华文细黑"/>
              </a:defRPr>
            </a:lvl8pPr>
            <a:lvl9pPr eaLnBrk="0" fontAlgn="base" hangingPunct="0" indent="-228600" marL="3886200">
              <a:spcBef>
                <a:spcPct val="0"/>
              </a:spcBef>
              <a:spcAft>
                <a:spcPct val="0"/>
              </a:spcAft>
              <a:defRPr i="1">
                <a:solidFill>
                  <a:schemeClr val="tx1"/>
                </a:solidFill>
                <a:latin typeface="Arial"/>
                <a:ea charset="-122" typeface="华文细黑"/>
                <a:cs charset="-122" typeface="华文细黑"/>
              </a:defRPr>
            </a:lvl9pPr>
          </a:lstStyle>
          <a:p>
            <a:pPr eaLnBrk="1" hangingPunct="1">
              <a:lnSpc>
                <a:spcPct val="120000"/>
              </a:lnSpc>
            </a:pPr>
            <a:r>
              <a:rPr altLang="en-US" i="0" lang="zh-CN" sz="1200">
                <a:solidFill>
                  <a:schemeClr val="tx1">
                    <a:lumMod val="75000"/>
                    <a:lumOff val="25000"/>
                  </a:schemeClr>
                </a:solidFill>
                <a:latin charset="-122" typeface="Microsoft YaHei"/>
                <a:ea charset="-122" typeface="Microsoft YaHei"/>
                <a:cs charset="-122" typeface="Microsoft YaHei"/>
              </a:rPr>
              <a:t>备注：2020年实际销量1337.92吨，销售额2830.13万元，回款2420.62万元，2021年预算销量1780.00吨，销售额为3800.00万元，回款3300.00万元，较2020年分别增长33.04%、34.27%、36.33%！</a:t>
            </a:r>
          </a:p>
        </p:txBody>
      </p:sp>
    </p:spTree>
    <p:extLst>
      <p:ext uri="{BB962C8B-B14F-4D97-AF65-F5344CB8AC3E}">
        <p14:creationId val="1486797586"/>
      </p:ext>
    </p:extLst>
  </p:cSld>
  <p:clrMapOvr>
    <a:masterClrMapping/>
  </p:clrMapOvr>
  <p:transition advTm="5000" spd="slow">
    <p:comb/>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5" presetSubtype="0">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p:cTn dur="1000" fill="hold" id="7"/>
                                        <p:tgtEl>
                                          <p:spTgt spid="4"/>
                                        </p:tgtEl>
                                        <p:attrNameLst>
                                          <p:attrName>ppt_w</p:attrName>
                                        </p:attrNameLst>
                                      </p:cBhvr>
                                      <p:tavLst>
                                        <p:tav tm="0">
                                          <p:val>
                                            <p:strVal val="#ppt_w*0.70"/>
                                          </p:val>
                                        </p:tav>
                                        <p:tav tm="100000">
                                          <p:val>
                                            <p:strVal val="#ppt_w"/>
                                          </p:val>
                                        </p:tav>
                                      </p:tavLst>
                                    </p:anim>
                                    <p:anim calcmode="lin" valueType="num">
                                      <p:cBhvr>
                                        <p:cTn dur="1000" fill="hold" id="8"/>
                                        <p:tgtEl>
                                          <p:spTgt spid="4"/>
                                        </p:tgtEl>
                                        <p:attrNameLst>
                                          <p:attrName>ppt_h</p:attrName>
                                        </p:attrNameLst>
                                      </p:cBhvr>
                                      <p:tavLst>
                                        <p:tav tm="0">
                                          <p:val>
                                            <p:strVal val="#ppt_h"/>
                                          </p:val>
                                        </p:tav>
                                        <p:tav tm="100000">
                                          <p:val>
                                            <p:strVal val="#ppt_h"/>
                                          </p:val>
                                        </p:tav>
                                      </p:tavLst>
                                    </p:anim>
                                    <p:animEffect filter="fade" transition="in">
                                      <p:cBhvr>
                                        <p:cTn dur="1000" id="9"/>
                                        <p:tgtEl>
                                          <p:spTgt spid="4"/>
                                        </p:tgtEl>
                                      </p:cBhvr>
                                    </p:animEffect>
                                  </p:childTnLst>
                                </p:cTn>
                              </p:par>
                            </p:childTnLst>
                          </p:cTn>
                        </p:par>
                        <p:par>
                          <p:cTn fill="hold" id="10" nodeType="afterGroup">
                            <p:stCondLst>
                              <p:cond delay="1000"/>
                            </p:stCondLst>
                            <p:childTnLst>
                              <p:par>
                                <p:cTn fill="hold" grpId="0" id="11" nodeType="afterEffect" presetClass="entr" presetID="53" presetSubtype="0">
                                  <p:stCondLst>
                                    <p:cond delay="0"/>
                                  </p:stCondLst>
                                  <p:iterate type="lt">
                                    <p:tmPct val="10000"/>
                                  </p:iterate>
                                  <p:childTnLst>
                                    <p:set>
                                      <p:cBhvr>
                                        <p:cTn dur="1" fill="hold" id="12">
                                          <p:stCondLst>
                                            <p:cond delay="0"/>
                                          </p:stCondLst>
                                        </p:cTn>
                                        <p:tgtEl>
                                          <p:spTgt spid="5"/>
                                        </p:tgtEl>
                                        <p:attrNameLst>
                                          <p:attrName>style.visibility</p:attrName>
                                        </p:attrNameLst>
                                      </p:cBhvr>
                                      <p:to>
                                        <p:strVal val="visible"/>
                                      </p:to>
                                    </p:set>
                                    <p:anim calcmode="lin" valueType="num">
                                      <p:cBhvr>
                                        <p:cTn dur="500" fill="hold" id="13"/>
                                        <p:tgtEl>
                                          <p:spTgt spid="5"/>
                                        </p:tgtEl>
                                        <p:attrNameLst>
                                          <p:attrName>ppt_w</p:attrName>
                                        </p:attrNameLst>
                                      </p:cBhvr>
                                      <p:tavLst>
                                        <p:tav tm="0">
                                          <p:val>
                                            <p:fltVal val="0"/>
                                          </p:val>
                                        </p:tav>
                                        <p:tav tm="100000">
                                          <p:val>
                                            <p:strVal val="#ppt_w"/>
                                          </p:val>
                                        </p:tav>
                                      </p:tavLst>
                                    </p:anim>
                                    <p:anim calcmode="lin" valueType="num">
                                      <p:cBhvr>
                                        <p:cTn dur="500" fill="hold" id="14"/>
                                        <p:tgtEl>
                                          <p:spTgt spid="5"/>
                                        </p:tgtEl>
                                        <p:attrNameLst>
                                          <p:attrName>ppt_h</p:attrName>
                                        </p:attrNameLst>
                                      </p:cBhvr>
                                      <p:tavLst>
                                        <p:tav tm="0">
                                          <p:val>
                                            <p:fltVal val="0"/>
                                          </p:val>
                                        </p:tav>
                                        <p:tav tm="100000">
                                          <p:val>
                                            <p:strVal val="#ppt_h"/>
                                          </p:val>
                                        </p:tav>
                                      </p:tavLst>
                                    </p:anim>
                                    <p:animEffect filter="fade" transition="in">
                                      <p:cBhvr>
                                        <p:cTn dur="500" id="15"/>
                                        <p:tgtEl>
                                          <p:spTgt spid="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F7F7F7"/>
        </a:solidFill>
        <a:effectLst/>
      </p:bgPr>
    </p:bg>
    <p:spTree>
      <p:nvGrpSpPr>
        <p:cNvPr id="1" name=""/>
        <p:cNvGrpSpPr/>
        <p:nvPr/>
      </p:nvGrpSpPr>
      <p:grpSpPr>
        <a:xfrm>
          <a:off x="0" y="0"/>
          <a:ext cx="0" cy="0"/>
        </a:xfrm>
      </p:grpSpPr>
      <p:sp>
        <p:nvSpPr>
          <p:cNvPr id="18" name="文本框 17"/>
          <p:cNvSpPr txBox="1"/>
          <p:nvPr/>
        </p:nvSpPr>
        <p:spPr>
          <a:xfrm rot="16200000">
            <a:off x="2698164" y="1705385"/>
            <a:ext cx="1160475" cy="259080"/>
          </a:xfrm>
          <a:prstGeom prst="rect">
            <a:avLst/>
          </a:prstGeom>
          <a:noFill/>
        </p:spPr>
        <p:txBody>
          <a:bodyPr rtlCol="0" wrap="square">
            <a:spAutoFit/>
          </a:bodyPr>
          <a:lstStyle/>
          <a:p>
            <a:pPr algn="dist"/>
            <a:r>
              <a:rPr altLang="zh-CN" kumimoji="1" lang="en-US" sz="1100">
                <a:solidFill>
                  <a:schemeClr val="bg1"/>
                </a:solidFill>
              </a:rPr>
              <a:t>PART </a:t>
            </a:r>
          </a:p>
        </p:txBody>
      </p:sp>
      <p:sp>
        <p:nvSpPr>
          <p:cNvPr id="2" name="文本框 1"/>
          <p:cNvSpPr txBox="1"/>
          <p:nvPr/>
        </p:nvSpPr>
        <p:spPr>
          <a:xfrm>
            <a:off x="1078174" y="294829"/>
            <a:ext cx="1249680" cy="365760"/>
          </a:xfrm>
          <a:prstGeom prst="rect">
            <a:avLst/>
          </a:prstGeom>
          <a:noFill/>
        </p:spPr>
        <p:txBody>
          <a:bodyPr rtlCol="0" wrap="none">
            <a:spAutoFit/>
          </a:bodyPr>
          <a:lstStyle/>
          <a:p>
            <a:r>
              <a:rPr altLang="en-US" kumimoji="1" lang="zh-CN" spc="300">
                <a:latin charset="-122" typeface="Microsoft YaHei"/>
                <a:ea charset="-122" typeface="Microsoft YaHei"/>
                <a:cs charset="-122" typeface="Microsoft YaHei"/>
              </a:rPr>
              <a:t>工作重点</a:t>
            </a:r>
          </a:p>
        </p:txBody>
      </p:sp>
      <p:grpSp>
        <p:nvGrpSpPr>
          <p:cNvPr id="4" name="Group 13">
            <a:extLst>
              <a:ext uri="{FF2B5EF4-FFF2-40B4-BE49-F238E27FC236}">
                <a16:creationId xmlns:a16="http://schemas.microsoft.com/office/drawing/2014/main" id="{3A38D9E6-6863-4FB1-91D3-C1CCEA4BCC72}"/>
              </a:ext>
            </a:extLst>
          </p:cNvPr>
          <p:cNvGrpSpPr/>
          <p:nvPr/>
        </p:nvGrpSpPr>
        <p:grpSpPr>
          <a:xfrm>
            <a:off x="5918682" y="2911122"/>
            <a:ext cx="1599704" cy="1599704"/>
            <a:chOff x="5886055" y="2646544"/>
            <a:chExt cx="1935595" cy="1935595"/>
          </a:xfrm>
        </p:grpSpPr>
        <p:sp>
          <p:nvSpPr>
            <p:cNvPr id="5" name="Teardrop 14">
              <a:extLst>
                <a:ext uri="{FF2B5EF4-FFF2-40B4-BE49-F238E27FC236}">
                  <a16:creationId xmlns:a16="http://schemas.microsoft.com/office/drawing/2014/main" id="{97A038CF-46C4-491E-B12A-33C31A29D7C4}"/>
                </a:ext>
              </a:extLst>
            </p:cNvPr>
            <p:cNvSpPr>
              <a:spLocks noChangeAspect="1"/>
            </p:cNvSpPr>
            <p:nvPr/>
          </p:nvSpPr>
          <p:spPr>
            <a:xfrm>
              <a:off x="5886055" y="2646544"/>
              <a:ext cx="1935595" cy="1935595"/>
            </a:xfrm>
            <a:prstGeom prst="teardrop">
              <a:avLst/>
            </a:prstGeom>
            <a:solidFill>
              <a:srgbClr val="3944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6" name="Freeform: Shape 15">
              <a:extLst>
                <a:ext uri="{FF2B5EF4-FFF2-40B4-BE49-F238E27FC236}">
                  <a16:creationId xmlns:a16="http://schemas.microsoft.com/office/drawing/2014/main" id="{3F4B7D29-33FF-422E-B9FC-B560BEFFA3E6}"/>
                </a:ext>
              </a:extLst>
            </p:cNvPr>
            <p:cNvSpPr/>
            <p:nvPr/>
          </p:nvSpPr>
          <p:spPr bwMode="auto">
            <a:xfrm>
              <a:off x="6515195" y="3315977"/>
              <a:ext cx="677313" cy="605385"/>
            </a:xfrm>
            <a:custGeom>
              <a:gdLst>
                <a:gd fmla="*/ 443 w 497" name="T0"/>
                <a:gd fmla="*/ 70 h 444" name="T1"/>
                <a:gd fmla="*/ 443 w 497" name="T2"/>
                <a:gd fmla="*/ 70 h 444" name="T3"/>
                <a:gd fmla="*/ 426 w 497" name="T4"/>
                <a:gd fmla="*/ 70 h 444" name="T5"/>
                <a:gd fmla="*/ 426 w 497" name="T6"/>
                <a:gd fmla="*/ 443 h 444" name="T7"/>
                <a:gd fmla="*/ 443 w 497" name="T8"/>
                <a:gd fmla="*/ 443 h 444" name="T9"/>
                <a:gd fmla="*/ 496 w 497" name="T10"/>
                <a:gd fmla="*/ 398 h 444" name="T11"/>
                <a:gd fmla="*/ 496 w 497" name="T12"/>
                <a:gd fmla="*/ 124 h 444" name="T13"/>
                <a:gd fmla="*/ 443 w 497" name="T14"/>
                <a:gd fmla="*/ 70 h 444" name="T15"/>
                <a:gd fmla="*/ 0 w 497" name="T16"/>
                <a:gd fmla="*/ 124 h 444" name="T17"/>
                <a:gd fmla="*/ 0 w 497" name="T18"/>
                <a:gd fmla="*/ 124 h 444" name="T19"/>
                <a:gd fmla="*/ 0 w 497" name="T20"/>
                <a:gd fmla="*/ 398 h 444" name="T21"/>
                <a:gd fmla="*/ 53 w 497" name="T22"/>
                <a:gd fmla="*/ 443 h 444" name="T23"/>
                <a:gd fmla="*/ 71 w 497" name="T24"/>
                <a:gd fmla="*/ 443 h 444" name="T25"/>
                <a:gd fmla="*/ 71 w 497" name="T26"/>
                <a:gd fmla="*/ 70 h 444" name="T27"/>
                <a:gd fmla="*/ 53 w 497" name="T28"/>
                <a:gd fmla="*/ 70 h 444" name="T29"/>
                <a:gd fmla="*/ 0 w 497" name="T30"/>
                <a:gd fmla="*/ 124 h 444" name="T31"/>
                <a:gd fmla="*/ 337 w 497" name="T32"/>
                <a:gd fmla="*/ 26 h 444" name="T33"/>
                <a:gd fmla="*/ 337 w 497" name="T34"/>
                <a:gd fmla="*/ 26 h 444" name="T35"/>
                <a:gd fmla="*/ 248 w 497" name="T36"/>
                <a:gd fmla="*/ 0 h 444" name="T37"/>
                <a:gd fmla="*/ 160 w 497" name="T38"/>
                <a:gd fmla="*/ 26 h 444" name="T39"/>
                <a:gd fmla="*/ 160 w 497" name="T40"/>
                <a:gd fmla="*/ 70 h 444" name="T41"/>
                <a:gd fmla="*/ 107 w 497" name="T42"/>
                <a:gd fmla="*/ 70 h 444" name="T43"/>
                <a:gd fmla="*/ 107 w 497" name="T44"/>
                <a:gd fmla="*/ 443 h 444" name="T45"/>
                <a:gd fmla="*/ 390 w 497" name="T46"/>
                <a:gd fmla="*/ 443 h 444" name="T47"/>
                <a:gd fmla="*/ 390 w 497" name="T48"/>
                <a:gd fmla="*/ 70 h 444" name="T49"/>
                <a:gd fmla="*/ 337 w 497" name="T50"/>
                <a:gd fmla="*/ 70 h 444" name="T51"/>
                <a:gd fmla="*/ 337 w 497" name="T52"/>
                <a:gd fmla="*/ 26 h 444" name="T53"/>
                <a:gd fmla="*/ 301 w 497" name="T54"/>
                <a:gd fmla="*/ 70 h 444" name="T55"/>
                <a:gd fmla="*/ 301 w 497" name="T56"/>
                <a:gd fmla="*/ 70 h 444" name="T57"/>
                <a:gd fmla="*/ 195 w 497" name="T58"/>
                <a:gd fmla="*/ 70 h 444" name="T59"/>
                <a:gd fmla="*/ 195 w 497" name="T60"/>
                <a:gd fmla="*/ 44 h 444" name="T61"/>
                <a:gd fmla="*/ 248 w 497" name="T62"/>
                <a:gd fmla="*/ 26 h 444" name="T63"/>
                <a:gd fmla="*/ 301 w 497" name="T64"/>
                <a:gd fmla="*/ 44 h 444" name="T65"/>
                <a:gd fmla="*/ 301 w 497" name="T66"/>
                <a:gd fmla="*/ 70 h 444"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442" w="497">
                  <a:moveTo>
                    <a:pt x="443" y="70"/>
                  </a:moveTo>
                  <a:lnTo>
                    <a:pt x="443" y="70"/>
                  </a:lnTo>
                  <a:cubicBezTo>
                    <a:pt x="426" y="70"/>
                    <a:pt x="426" y="70"/>
                    <a:pt x="426" y="70"/>
                  </a:cubicBezTo>
                  <a:cubicBezTo>
                    <a:pt x="426" y="443"/>
                    <a:pt x="426" y="443"/>
                    <a:pt x="426" y="443"/>
                  </a:cubicBezTo>
                  <a:cubicBezTo>
                    <a:pt x="443" y="443"/>
                    <a:pt x="443" y="443"/>
                    <a:pt x="443" y="443"/>
                  </a:cubicBezTo>
                  <a:cubicBezTo>
                    <a:pt x="479" y="443"/>
                    <a:pt x="496" y="425"/>
                    <a:pt x="496" y="398"/>
                  </a:cubicBezTo>
                  <a:cubicBezTo>
                    <a:pt x="496" y="124"/>
                    <a:pt x="496" y="124"/>
                    <a:pt x="496" y="124"/>
                  </a:cubicBezTo>
                  <a:cubicBezTo>
                    <a:pt x="496" y="97"/>
                    <a:pt x="479" y="70"/>
                    <a:pt x="443" y="70"/>
                  </a:cubicBezTo>
                  <a:close/>
                  <a:moveTo>
                    <a:pt x="0" y="124"/>
                  </a:moveTo>
                  <a:lnTo>
                    <a:pt x="0" y="124"/>
                  </a:lnTo>
                  <a:cubicBezTo>
                    <a:pt x="0" y="398"/>
                    <a:pt x="0" y="398"/>
                    <a:pt x="0" y="398"/>
                  </a:cubicBezTo>
                  <a:cubicBezTo>
                    <a:pt x="0" y="425"/>
                    <a:pt x="26" y="443"/>
                    <a:pt x="53" y="443"/>
                  </a:cubicBezTo>
                  <a:cubicBezTo>
                    <a:pt x="71" y="443"/>
                    <a:pt x="71" y="443"/>
                    <a:pt x="71" y="443"/>
                  </a:cubicBezTo>
                  <a:cubicBezTo>
                    <a:pt x="71" y="70"/>
                    <a:pt x="71" y="70"/>
                    <a:pt x="71" y="70"/>
                  </a:cubicBezTo>
                  <a:cubicBezTo>
                    <a:pt x="53" y="70"/>
                    <a:pt x="53" y="70"/>
                    <a:pt x="53" y="70"/>
                  </a:cubicBezTo>
                  <a:cubicBezTo>
                    <a:pt x="26" y="70"/>
                    <a:pt x="0" y="97"/>
                    <a:pt x="0" y="124"/>
                  </a:cubicBezTo>
                  <a:close/>
                  <a:moveTo>
                    <a:pt x="337" y="26"/>
                  </a:moveTo>
                  <a:lnTo>
                    <a:pt x="337" y="26"/>
                  </a:lnTo>
                  <a:cubicBezTo>
                    <a:pt x="319" y="17"/>
                    <a:pt x="292" y="0"/>
                    <a:pt x="248" y="0"/>
                  </a:cubicBezTo>
                  <a:cubicBezTo>
                    <a:pt x="204" y="0"/>
                    <a:pt x="177" y="17"/>
                    <a:pt x="160" y="26"/>
                  </a:cubicBezTo>
                  <a:cubicBezTo>
                    <a:pt x="160" y="70"/>
                    <a:pt x="160" y="70"/>
                    <a:pt x="160" y="70"/>
                  </a:cubicBezTo>
                  <a:cubicBezTo>
                    <a:pt x="107" y="70"/>
                    <a:pt x="107" y="70"/>
                    <a:pt x="107" y="70"/>
                  </a:cubicBezTo>
                  <a:cubicBezTo>
                    <a:pt x="107" y="443"/>
                    <a:pt x="107" y="443"/>
                    <a:pt x="107" y="443"/>
                  </a:cubicBezTo>
                  <a:cubicBezTo>
                    <a:pt x="390" y="443"/>
                    <a:pt x="390" y="443"/>
                    <a:pt x="390" y="443"/>
                  </a:cubicBezTo>
                  <a:cubicBezTo>
                    <a:pt x="390" y="70"/>
                    <a:pt x="390" y="70"/>
                    <a:pt x="390" y="70"/>
                  </a:cubicBezTo>
                  <a:cubicBezTo>
                    <a:pt x="337" y="70"/>
                    <a:pt x="337" y="70"/>
                    <a:pt x="337" y="70"/>
                  </a:cubicBezTo>
                  <a:lnTo>
                    <a:pt x="337" y="26"/>
                  </a:lnTo>
                  <a:close/>
                  <a:moveTo>
                    <a:pt x="301" y="70"/>
                  </a:moveTo>
                  <a:lnTo>
                    <a:pt x="301" y="70"/>
                  </a:lnTo>
                  <a:cubicBezTo>
                    <a:pt x="195" y="70"/>
                    <a:pt x="195" y="70"/>
                    <a:pt x="195" y="70"/>
                  </a:cubicBezTo>
                  <a:cubicBezTo>
                    <a:pt x="195" y="44"/>
                    <a:pt x="195" y="44"/>
                    <a:pt x="195" y="44"/>
                  </a:cubicBezTo>
                  <a:cubicBezTo>
                    <a:pt x="204" y="35"/>
                    <a:pt x="222" y="26"/>
                    <a:pt x="248" y="26"/>
                  </a:cubicBezTo>
                  <a:cubicBezTo>
                    <a:pt x="275" y="26"/>
                    <a:pt x="292" y="35"/>
                    <a:pt x="301" y="44"/>
                  </a:cubicBezTo>
                  <a:lnTo>
                    <a:pt x="301" y="70"/>
                  </a:lnTo>
                  <a:close/>
                </a:path>
              </a:pathLst>
            </a:custGeom>
            <a:solidFill>
              <a:schemeClr val="bg1"/>
            </a:solidFill>
            <a:ln>
              <a:noFill/>
            </a:ln>
            <a:effectLst/>
            <a:extLst>
              <a:ext uri="{91240B29-F687-4f45-9708-019B960494DF}">
                <a14:hiddenLine xmlns:lc="http://schemas.openxmlformats.org/drawingml/2006/lockedCanvas" cap="flat" w="9525">
                  <a:solidFill>
                    <a:srgbClr val="808080"/>
                  </a:solidFill>
                  <a:bevel/>
                  <a:headEnd/>
                  <a:tailEnd/>
                </a14:hiddenLine>
              </a:ext>
              <a:ext uri="{AF507438-7753-43e0-B8FC-AC1667EBCBE1}">
                <a14:hiddenEffects xmlns:lc="http://schemas.openxmlformats.org/drawingml/2006/lockedCanvas">
                  <a:effectLst>
                    <a:outerShdw algn="ctr" blurRad="63500" dir="2700000" dist="38099" rotWithShape="0">
                      <a:srgbClr val="000000">
                        <a:alpha val="74998"/>
                      </a:srgbClr>
                    </a:outerShdw>
                  </a:effectLst>
                </a14:hiddenEffects>
              </a:ext>
            </a:extLst>
          </p:spPr>
          <p:txBody>
            <a:bodyPr anchor="ctr"/>
            <a:lstStyle/>
            <a:p>
              <a:pPr algn="ctr"/>
              <a:endParaRPr/>
            </a:p>
          </p:txBody>
        </p:sp>
      </p:grpSp>
      <p:grpSp>
        <p:nvGrpSpPr>
          <p:cNvPr id="7" name="Group 16">
            <a:extLst>
              <a:ext uri="{FF2B5EF4-FFF2-40B4-BE49-F238E27FC236}">
                <a16:creationId xmlns:a16="http://schemas.microsoft.com/office/drawing/2014/main" id="{11A49830-2654-4F39-B002-EFF5740811CB}"/>
              </a:ext>
            </a:extLst>
          </p:cNvPr>
          <p:cNvGrpSpPr/>
          <p:nvPr/>
        </p:nvGrpSpPr>
        <p:grpSpPr>
          <a:xfrm>
            <a:off x="3413326" y="2911122"/>
            <a:ext cx="1599704" cy="1599704"/>
            <a:chOff x="2854647" y="2646544"/>
            <a:chExt cx="1935595" cy="1935595"/>
          </a:xfrm>
        </p:grpSpPr>
        <p:sp>
          <p:nvSpPr>
            <p:cNvPr id="8" name="Teardrop 17">
              <a:extLst>
                <a:ext uri="{FF2B5EF4-FFF2-40B4-BE49-F238E27FC236}">
                  <a16:creationId xmlns:a16="http://schemas.microsoft.com/office/drawing/2014/main" id="{47B2597E-29B8-431A-BDB1-0C4126B10B46}"/>
                </a:ext>
              </a:extLst>
            </p:cNvPr>
            <p:cNvSpPr>
              <a:spLocks noChangeAspect="1"/>
            </p:cNvSpPr>
            <p:nvPr/>
          </p:nvSpPr>
          <p:spPr>
            <a:xfrm>
              <a:off x="2854647" y="2646544"/>
              <a:ext cx="1935595" cy="1935595"/>
            </a:xfrm>
            <a:prstGeom prst="teardrop">
              <a:avLst/>
            </a:prstGeom>
            <a:solidFill>
              <a:srgbClr val="3944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9" name="Freeform: Shape 18">
              <a:extLst>
                <a:ext uri="{FF2B5EF4-FFF2-40B4-BE49-F238E27FC236}">
                  <a16:creationId xmlns:a16="http://schemas.microsoft.com/office/drawing/2014/main" id="{08D918EB-F93E-443F-B5C8-73442FA9E49B}"/>
                </a:ext>
              </a:extLst>
            </p:cNvPr>
            <p:cNvSpPr/>
            <p:nvPr/>
          </p:nvSpPr>
          <p:spPr bwMode="auto">
            <a:xfrm>
              <a:off x="3479780" y="3319068"/>
              <a:ext cx="587791" cy="599203"/>
            </a:xfrm>
            <a:custGeom>
              <a:gdLst>
                <a:gd fmla="*/ 275 w 452" name="T0"/>
                <a:gd fmla="*/ 301 h 462" name="T1"/>
                <a:gd fmla="*/ 275 w 452" name="T2"/>
                <a:gd fmla="*/ 301 h 462" name="T3"/>
                <a:gd fmla="*/ 434 w 452" name="T4"/>
                <a:gd fmla="*/ 26 h 462" name="T5"/>
                <a:gd fmla="*/ 434 w 452" name="T6"/>
                <a:gd fmla="*/ 18 h 462" name="T7"/>
                <a:gd fmla="*/ 425 w 452" name="T8"/>
                <a:gd fmla="*/ 18 h 462" name="T9"/>
                <a:gd fmla="*/ 159 w 452" name="T10"/>
                <a:gd fmla="*/ 178 h 462" name="T11"/>
                <a:gd fmla="*/ 9 w 452" name="T12"/>
                <a:gd fmla="*/ 301 h 462" name="T13"/>
                <a:gd fmla="*/ 35 w 452" name="T14"/>
                <a:gd fmla="*/ 328 h 462" name="T15"/>
                <a:gd fmla="*/ 88 w 452" name="T16"/>
                <a:gd fmla="*/ 310 h 462" name="T17"/>
                <a:gd fmla="*/ 151 w 452" name="T18"/>
                <a:gd fmla="*/ 372 h 462" name="T19"/>
                <a:gd fmla="*/ 133 w 452" name="T20"/>
                <a:gd fmla="*/ 425 h 462" name="T21"/>
                <a:gd fmla="*/ 151 w 452" name="T22"/>
                <a:gd fmla="*/ 452 h 462" name="T23"/>
                <a:gd fmla="*/ 275 w 452" name="T24"/>
                <a:gd fmla="*/ 301 h 462" name="T25"/>
                <a:gd fmla="*/ 301 w 452" name="T26"/>
                <a:gd fmla="*/ 150 h 462" name="T27"/>
                <a:gd fmla="*/ 301 w 452" name="T28"/>
                <a:gd fmla="*/ 150 h 462" name="T29"/>
                <a:gd fmla="*/ 301 w 452" name="T30"/>
                <a:gd fmla="*/ 97 h 462" name="T31"/>
                <a:gd fmla="*/ 354 w 452" name="T32"/>
                <a:gd fmla="*/ 97 h 462" name="T33"/>
                <a:gd fmla="*/ 354 w 452" name="T34"/>
                <a:gd fmla="*/ 150 h 462" name="T35"/>
                <a:gd fmla="*/ 301 w 452" name="T36"/>
                <a:gd fmla="*/ 150 h 462"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462" w="452">
                  <a:moveTo>
                    <a:pt x="275" y="301"/>
                  </a:moveTo>
                  <a:lnTo>
                    <a:pt x="275" y="301"/>
                  </a:lnTo>
                  <a:cubicBezTo>
                    <a:pt x="275" y="301"/>
                    <a:pt x="451" y="169"/>
                    <a:pt x="434" y="26"/>
                  </a:cubicBezTo>
                  <a:lnTo>
                    <a:pt x="434" y="18"/>
                  </a:lnTo>
                  <a:cubicBezTo>
                    <a:pt x="425" y="18"/>
                    <a:pt x="425" y="18"/>
                    <a:pt x="425" y="18"/>
                  </a:cubicBezTo>
                  <a:cubicBezTo>
                    <a:pt x="284" y="0"/>
                    <a:pt x="159" y="178"/>
                    <a:pt x="159" y="178"/>
                  </a:cubicBezTo>
                  <a:cubicBezTo>
                    <a:pt x="53" y="159"/>
                    <a:pt x="62" y="186"/>
                    <a:pt x="9" y="301"/>
                  </a:cubicBezTo>
                  <a:cubicBezTo>
                    <a:pt x="0" y="328"/>
                    <a:pt x="18" y="328"/>
                    <a:pt x="35" y="328"/>
                  </a:cubicBezTo>
                  <a:cubicBezTo>
                    <a:pt x="53" y="319"/>
                    <a:pt x="88" y="310"/>
                    <a:pt x="88" y="310"/>
                  </a:cubicBezTo>
                  <a:cubicBezTo>
                    <a:pt x="151" y="372"/>
                    <a:pt x="151" y="372"/>
                    <a:pt x="151" y="372"/>
                  </a:cubicBezTo>
                  <a:cubicBezTo>
                    <a:pt x="151" y="372"/>
                    <a:pt x="141" y="407"/>
                    <a:pt x="133" y="425"/>
                  </a:cubicBezTo>
                  <a:cubicBezTo>
                    <a:pt x="124" y="443"/>
                    <a:pt x="133" y="461"/>
                    <a:pt x="151" y="452"/>
                  </a:cubicBezTo>
                  <a:cubicBezTo>
                    <a:pt x="266" y="398"/>
                    <a:pt x="292" y="407"/>
                    <a:pt x="275" y="301"/>
                  </a:cubicBezTo>
                  <a:close/>
                  <a:moveTo>
                    <a:pt x="301" y="150"/>
                  </a:moveTo>
                  <a:lnTo>
                    <a:pt x="301" y="150"/>
                  </a:lnTo>
                  <a:cubicBezTo>
                    <a:pt x="284" y="133"/>
                    <a:pt x="284" y="115"/>
                    <a:pt x="301" y="97"/>
                  </a:cubicBezTo>
                  <a:cubicBezTo>
                    <a:pt x="319" y="80"/>
                    <a:pt x="345" y="80"/>
                    <a:pt x="354" y="97"/>
                  </a:cubicBezTo>
                  <a:cubicBezTo>
                    <a:pt x="372" y="115"/>
                    <a:pt x="372" y="133"/>
                    <a:pt x="354" y="150"/>
                  </a:cubicBezTo>
                  <a:cubicBezTo>
                    <a:pt x="345" y="169"/>
                    <a:pt x="319" y="169"/>
                    <a:pt x="301" y="150"/>
                  </a:cubicBezTo>
                  <a:close/>
                </a:path>
              </a:pathLst>
            </a:custGeom>
            <a:solidFill>
              <a:schemeClr val="bg1"/>
            </a:solidFill>
            <a:ln>
              <a:noFill/>
            </a:ln>
            <a:effectLst/>
            <a:extLst>
              <a:ext uri="{91240B29-F687-4f45-9708-019B960494DF}">
                <a14:hiddenLine xmlns:lc="http://schemas.openxmlformats.org/drawingml/2006/lockedCanvas" cap="flat" w="9525">
                  <a:solidFill>
                    <a:srgbClr val="808080"/>
                  </a:solidFill>
                  <a:bevel/>
                  <a:headEnd/>
                  <a:tailEnd/>
                </a14:hiddenLine>
              </a:ext>
              <a:ext uri="{AF507438-7753-43e0-B8FC-AC1667EBCBE1}">
                <a14:hiddenEffects xmlns:lc="http://schemas.openxmlformats.org/drawingml/2006/lockedCanvas">
                  <a:effectLst>
                    <a:outerShdw algn="ctr" blurRad="63500" dir="2700000" dist="38099" rotWithShape="0">
                      <a:srgbClr val="000000">
                        <a:alpha val="74998"/>
                      </a:srgbClr>
                    </a:outerShdw>
                  </a:effectLst>
                </a14:hiddenEffects>
              </a:ext>
            </a:extLst>
          </p:spPr>
          <p:txBody>
            <a:bodyPr anchor="ctr"/>
            <a:lstStyle/>
            <a:p>
              <a:pPr algn="ctr"/>
              <a:endParaRPr/>
            </a:p>
          </p:txBody>
        </p:sp>
      </p:grpSp>
      <p:grpSp>
        <p:nvGrpSpPr>
          <p:cNvPr id="10" name="Group 19">
            <a:extLst>
              <a:ext uri="{FF2B5EF4-FFF2-40B4-BE49-F238E27FC236}">
                <a16:creationId xmlns:a16="http://schemas.microsoft.com/office/drawing/2014/main" id="{CB8F6EF7-1DDD-442B-9133-754C6044B0A1}"/>
              </a:ext>
            </a:extLst>
          </p:cNvPr>
          <p:cNvGrpSpPr/>
          <p:nvPr/>
        </p:nvGrpSpPr>
        <p:grpSpPr>
          <a:xfrm>
            <a:off x="4666004" y="2911122"/>
            <a:ext cx="1599704" cy="1599704"/>
            <a:chOff x="4370351" y="2646544"/>
            <a:chExt cx="1935595" cy="1935595"/>
          </a:xfrm>
          <a:solidFill>
            <a:schemeClr val="accent1">
              <a:lumMod val="60000"/>
              <a:lumOff val="40000"/>
            </a:schemeClr>
          </a:solidFill>
        </p:grpSpPr>
        <p:sp>
          <p:nvSpPr>
            <p:cNvPr id="11" name="Teardrop 20">
              <a:extLst>
                <a:ext uri="{FF2B5EF4-FFF2-40B4-BE49-F238E27FC236}">
                  <a16:creationId xmlns:a16="http://schemas.microsoft.com/office/drawing/2014/main" id="{255DD276-92B1-47B4-ADC6-5EDD5BEA26DC}"/>
                </a:ext>
              </a:extLst>
            </p:cNvPr>
            <p:cNvSpPr>
              <a:spLocks noChangeAspect="1"/>
            </p:cNvSpPr>
            <p:nvPr/>
          </p:nvSpPr>
          <p:spPr>
            <a:xfrm flipV="1" rot="5400000">
              <a:off x="4370351" y="2646544"/>
              <a:ext cx="1935595" cy="1935595"/>
            </a:xfrm>
            <a:prstGeom prst="teardrop">
              <a:avLst/>
            </a:prstGeom>
            <a:solidFill>
              <a:srgbClr val="D0AA8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2" name="Freeform: Shape 21">
              <a:extLst>
                <a:ext uri="{FF2B5EF4-FFF2-40B4-BE49-F238E27FC236}">
                  <a16:creationId xmlns:a16="http://schemas.microsoft.com/office/drawing/2014/main" id="{20B404F4-2F37-4D6B-8AF4-21881CDB3744}"/>
                </a:ext>
              </a:extLst>
            </p:cNvPr>
            <p:cNvSpPr/>
            <p:nvPr/>
          </p:nvSpPr>
          <p:spPr bwMode="auto">
            <a:xfrm>
              <a:off x="5107698" y="3319068"/>
              <a:ext cx="466728" cy="570441"/>
            </a:xfrm>
            <a:custGeom>
              <a:gdLst>
                <a:gd fmla="*/ 346 w 355" name="T0"/>
                <a:gd fmla="*/ 283 h 435" name="T1"/>
                <a:gd fmla="*/ 346 w 355" name="T2"/>
                <a:gd fmla="*/ 283 h 435" name="T3"/>
                <a:gd fmla="*/ 178 w 355" name="T4"/>
                <a:gd fmla="*/ 345 h 435" name="T5"/>
                <a:gd fmla="*/ 9 w 355" name="T6"/>
                <a:gd fmla="*/ 283 h 435" name="T7"/>
                <a:gd fmla="*/ 0 w 355" name="T8"/>
                <a:gd fmla="*/ 283 h 435" name="T9"/>
                <a:gd fmla="*/ 0 w 355" name="T10"/>
                <a:gd fmla="*/ 336 h 435" name="T11"/>
                <a:gd fmla="*/ 178 w 355" name="T12"/>
                <a:gd fmla="*/ 434 h 435" name="T13"/>
                <a:gd fmla="*/ 354 w 355" name="T14"/>
                <a:gd fmla="*/ 336 h 435" name="T15"/>
                <a:gd fmla="*/ 354 w 355" name="T16"/>
                <a:gd fmla="*/ 283 h 435" name="T17"/>
                <a:gd fmla="*/ 346 w 355" name="T18"/>
                <a:gd fmla="*/ 283 h 435" name="T19"/>
                <a:gd fmla="*/ 346 w 355" name="T20"/>
                <a:gd fmla="*/ 160 h 435" name="T21"/>
                <a:gd fmla="*/ 346 w 355" name="T22"/>
                <a:gd fmla="*/ 160 h 435" name="T23"/>
                <a:gd fmla="*/ 178 w 355" name="T24"/>
                <a:gd fmla="*/ 213 h 435" name="T25"/>
                <a:gd fmla="*/ 9 w 355" name="T26"/>
                <a:gd fmla="*/ 160 h 435" name="T27"/>
                <a:gd fmla="*/ 0 w 355" name="T28"/>
                <a:gd fmla="*/ 160 h 435" name="T29"/>
                <a:gd fmla="*/ 0 w 355" name="T30"/>
                <a:gd fmla="*/ 222 h 435" name="T31"/>
                <a:gd fmla="*/ 178 w 355" name="T32"/>
                <a:gd fmla="*/ 292 h 435" name="T33"/>
                <a:gd fmla="*/ 354 w 355" name="T34"/>
                <a:gd fmla="*/ 222 h 435" name="T35"/>
                <a:gd fmla="*/ 354 w 355" name="T36"/>
                <a:gd fmla="*/ 160 h 435" name="T37"/>
                <a:gd fmla="*/ 346 w 355" name="T38"/>
                <a:gd fmla="*/ 160 h 435" name="T39"/>
                <a:gd fmla="*/ 178 w 355" name="T40"/>
                <a:gd fmla="*/ 0 h 435" name="T41"/>
                <a:gd fmla="*/ 178 w 355" name="T42"/>
                <a:gd fmla="*/ 0 h 435" name="T43"/>
                <a:gd fmla="*/ 0 w 355" name="T44"/>
                <a:gd fmla="*/ 62 h 435" name="T45"/>
                <a:gd fmla="*/ 0 w 355" name="T46"/>
                <a:gd fmla="*/ 97 h 435" name="T47"/>
                <a:gd fmla="*/ 178 w 355" name="T48"/>
                <a:gd fmla="*/ 160 h 435" name="T49"/>
                <a:gd fmla="*/ 354 w 355" name="T50"/>
                <a:gd fmla="*/ 97 h 435" name="T51"/>
                <a:gd fmla="*/ 354 w 355" name="T52"/>
                <a:gd fmla="*/ 62 h 435" name="T53"/>
                <a:gd fmla="*/ 178 w 355" name="T54"/>
                <a:gd fmla="*/ 0 h 435"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435" w="355">
                  <a:moveTo>
                    <a:pt x="346" y="283"/>
                  </a:moveTo>
                  <a:lnTo>
                    <a:pt x="346" y="283"/>
                  </a:lnTo>
                  <a:cubicBezTo>
                    <a:pt x="328" y="319"/>
                    <a:pt x="257" y="345"/>
                    <a:pt x="178" y="345"/>
                  </a:cubicBezTo>
                  <a:cubicBezTo>
                    <a:pt x="97" y="345"/>
                    <a:pt x="36" y="319"/>
                    <a:pt x="9" y="283"/>
                  </a:cubicBezTo>
                  <a:cubicBezTo>
                    <a:pt x="9" y="275"/>
                    <a:pt x="0" y="283"/>
                    <a:pt x="0" y="283"/>
                  </a:cubicBezTo>
                  <a:cubicBezTo>
                    <a:pt x="0" y="292"/>
                    <a:pt x="0" y="336"/>
                    <a:pt x="0" y="336"/>
                  </a:cubicBezTo>
                  <a:cubicBezTo>
                    <a:pt x="0" y="381"/>
                    <a:pt x="80" y="434"/>
                    <a:pt x="178" y="434"/>
                  </a:cubicBezTo>
                  <a:cubicBezTo>
                    <a:pt x="275" y="434"/>
                    <a:pt x="354" y="381"/>
                    <a:pt x="354" y="336"/>
                  </a:cubicBezTo>
                  <a:cubicBezTo>
                    <a:pt x="354" y="336"/>
                    <a:pt x="354" y="292"/>
                    <a:pt x="354" y="283"/>
                  </a:cubicBezTo>
                  <a:cubicBezTo>
                    <a:pt x="354" y="283"/>
                    <a:pt x="346" y="275"/>
                    <a:pt x="346" y="283"/>
                  </a:cubicBezTo>
                  <a:close/>
                  <a:moveTo>
                    <a:pt x="346" y="160"/>
                  </a:moveTo>
                  <a:lnTo>
                    <a:pt x="346" y="160"/>
                  </a:lnTo>
                  <a:cubicBezTo>
                    <a:pt x="328" y="186"/>
                    <a:pt x="257" y="213"/>
                    <a:pt x="178" y="213"/>
                  </a:cubicBezTo>
                  <a:cubicBezTo>
                    <a:pt x="97" y="213"/>
                    <a:pt x="36" y="186"/>
                    <a:pt x="9" y="160"/>
                  </a:cubicBezTo>
                  <a:cubicBezTo>
                    <a:pt x="9" y="151"/>
                    <a:pt x="0" y="160"/>
                    <a:pt x="0" y="160"/>
                  </a:cubicBezTo>
                  <a:lnTo>
                    <a:pt x="0" y="222"/>
                  </a:lnTo>
                  <a:cubicBezTo>
                    <a:pt x="0" y="257"/>
                    <a:pt x="80" y="292"/>
                    <a:pt x="178" y="292"/>
                  </a:cubicBezTo>
                  <a:cubicBezTo>
                    <a:pt x="275" y="292"/>
                    <a:pt x="354" y="257"/>
                    <a:pt x="354" y="222"/>
                  </a:cubicBezTo>
                  <a:lnTo>
                    <a:pt x="354" y="160"/>
                  </a:lnTo>
                  <a:cubicBezTo>
                    <a:pt x="354" y="160"/>
                    <a:pt x="346" y="151"/>
                    <a:pt x="346" y="160"/>
                  </a:cubicBezTo>
                  <a:close/>
                  <a:moveTo>
                    <a:pt x="178" y="0"/>
                  </a:moveTo>
                  <a:lnTo>
                    <a:pt x="178" y="0"/>
                  </a:lnTo>
                  <a:cubicBezTo>
                    <a:pt x="80" y="0"/>
                    <a:pt x="0" y="26"/>
                    <a:pt x="0" y="62"/>
                  </a:cubicBezTo>
                  <a:cubicBezTo>
                    <a:pt x="0" y="97"/>
                    <a:pt x="0" y="97"/>
                    <a:pt x="0" y="97"/>
                  </a:cubicBezTo>
                  <a:cubicBezTo>
                    <a:pt x="0" y="133"/>
                    <a:pt x="80" y="160"/>
                    <a:pt x="178" y="160"/>
                  </a:cubicBezTo>
                  <a:cubicBezTo>
                    <a:pt x="275" y="160"/>
                    <a:pt x="354" y="133"/>
                    <a:pt x="354" y="97"/>
                  </a:cubicBezTo>
                  <a:cubicBezTo>
                    <a:pt x="354" y="62"/>
                    <a:pt x="354" y="62"/>
                    <a:pt x="354" y="62"/>
                  </a:cubicBezTo>
                  <a:cubicBezTo>
                    <a:pt x="354" y="26"/>
                    <a:pt x="275" y="0"/>
                    <a:pt x="178" y="0"/>
                  </a:cubicBezTo>
                  <a:close/>
                </a:path>
              </a:pathLst>
            </a:custGeom>
            <a:solidFill>
              <a:schemeClr val="bg1"/>
            </a:solidFill>
            <a:ln>
              <a:noFill/>
            </a:ln>
            <a:effectLst/>
            <a:extLst>
              <a:ext uri="{91240B29-F687-4f45-9708-019B960494DF}">
                <a14:hiddenLine xmlns:lc="http://schemas.openxmlformats.org/drawingml/2006/lockedCanvas" cap="flat" w="9525">
                  <a:solidFill>
                    <a:srgbClr val="808080"/>
                  </a:solidFill>
                  <a:bevel/>
                  <a:headEnd/>
                  <a:tailEnd/>
                </a14:hiddenLine>
              </a:ext>
              <a:ext uri="{AF507438-7753-43e0-B8FC-AC1667EBCBE1}">
                <a14:hiddenEffects xmlns:lc="http://schemas.openxmlformats.org/drawingml/2006/lockedCanvas">
                  <a:effectLst>
                    <a:outerShdw algn="ctr" blurRad="63500" dir="2700000" dist="38099" rotWithShape="0">
                      <a:srgbClr val="000000">
                        <a:alpha val="74998"/>
                      </a:srgbClr>
                    </a:outerShdw>
                  </a:effectLst>
                </a14:hiddenEffects>
              </a:ext>
            </a:extLst>
          </p:spPr>
          <p:txBody>
            <a:bodyPr anchor="ctr"/>
            <a:lstStyle/>
            <a:p>
              <a:pPr algn="ctr"/>
              <a:endParaRPr/>
            </a:p>
          </p:txBody>
        </p:sp>
      </p:grpSp>
      <p:grpSp>
        <p:nvGrpSpPr>
          <p:cNvPr id="13" name="Group 22">
            <a:extLst>
              <a:ext uri="{FF2B5EF4-FFF2-40B4-BE49-F238E27FC236}">
                <a16:creationId xmlns:a16="http://schemas.microsoft.com/office/drawing/2014/main" id="{68B4DEA7-E6CA-47BE-AD30-7F67F3BBB6B1}"/>
              </a:ext>
            </a:extLst>
          </p:cNvPr>
          <p:cNvGrpSpPr/>
          <p:nvPr/>
        </p:nvGrpSpPr>
        <p:grpSpPr>
          <a:xfrm>
            <a:off x="7171360" y="2911122"/>
            <a:ext cx="1599704" cy="1599704"/>
            <a:chOff x="7401759" y="2646544"/>
            <a:chExt cx="1935595" cy="1935595"/>
          </a:xfrm>
        </p:grpSpPr>
        <p:sp>
          <p:nvSpPr>
            <p:cNvPr id="14" name="Teardrop 23">
              <a:extLst>
                <a:ext uri="{FF2B5EF4-FFF2-40B4-BE49-F238E27FC236}">
                  <a16:creationId xmlns:a16="http://schemas.microsoft.com/office/drawing/2014/main" id="{D2DF6CA8-6BC2-4270-A598-709FC36EB279}"/>
                </a:ext>
              </a:extLst>
            </p:cNvPr>
            <p:cNvSpPr>
              <a:spLocks noChangeAspect="1"/>
            </p:cNvSpPr>
            <p:nvPr/>
          </p:nvSpPr>
          <p:spPr>
            <a:xfrm flipH="1" rot="16200000">
              <a:off x="7401759" y="2646544"/>
              <a:ext cx="1935595" cy="1935595"/>
            </a:xfrm>
            <a:prstGeom prst="teardrop">
              <a:avLst/>
            </a:prstGeom>
            <a:solidFill>
              <a:srgbClr val="D0AA8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5" name="Freeform: Shape 24">
              <a:extLst>
                <a:ext uri="{FF2B5EF4-FFF2-40B4-BE49-F238E27FC236}">
                  <a16:creationId xmlns:a16="http://schemas.microsoft.com/office/drawing/2014/main" id="{49359B16-91E4-45E6-AA7C-8791CD786399}"/>
                </a:ext>
              </a:extLst>
            </p:cNvPr>
            <p:cNvSpPr/>
            <p:nvPr/>
          </p:nvSpPr>
          <p:spPr bwMode="auto">
            <a:xfrm>
              <a:off x="8030899" y="3274049"/>
              <a:ext cx="676138" cy="676138"/>
            </a:xfrm>
            <a:custGeom>
              <a:gdLst>
                <a:gd fmla="*/ 239 w 479" name="T0"/>
                <a:gd fmla="*/ 0 h 479" name="T1"/>
                <a:gd fmla="*/ 239 w 479" name="T2"/>
                <a:gd fmla="*/ 0 h 479" name="T3"/>
                <a:gd fmla="*/ 0 w 479" name="T4"/>
                <a:gd fmla="*/ 239 h 479" name="T5"/>
                <a:gd fmla="*/ 239 w 479" name="T6"/>
                <a:gd fmla="*/ 478 h 479" name="T7"/>
                <a:gd fmla="*/ 478 w 479" name="T8"/>
                <a:gd fmla="*/ 239 h 479" name="T9"/>
                <a:gd fmla="*/ 239 w 479" name="T10"/>
                <a:gd fmla="*/ 0 h 479" name="T11"/>
                <a:gd fmla="*/ 443 w 479" name="T12"/>
                <a:gd fmla="*/ 239 h 479" name="T13"/>
                <a:gd fmla="*/ 443 w 479" name="T14"/>
                <a:gd fmla="*/ 239 h 479" name="T15"/>
                <a:gd fmla="*/ 399 w 479" name="T16"/>
                <a:gd fmla="*/ 363 h 479" name="T17"/>
                <a:gd fmla="*/ 390 w 479" name="T18"/>
                <a:gd fmla="*/ 328 h 479" name="T19"/>
                <a:gd fmla="*/ 399 w 479" name="T20"/>
                <a:gd fmla="*/ 257 h 479" name="T21"/>
                <a:gd fmla="*/ 372 w 479" name="T22"/>
                <a:gd fmla="*/ 204 h 479" name="T23"/>
                <a:gd fmla="*/ 319 w 479" name="T24"/>
                <a:gd fmla="*/ 178 h 479" name="T25"/>
                <a:gd fmla="*/ 346 w 479" name="T26"/>
                <a:gd fmla="*/ 88 h 479" name="T27"/>
                <a:gd fmla="*/ 293 w 479" name="T28"/>
                <a:gd fmla="*/ 62 h 479" name="T29"/>
                <a:gd fmla="*/ 301 w 479" name="T30"/>
                <a:gd fmla="*/ 53 h 479" name="T31"/>
                <a:gd fmla="*/ 443 w 479" name="T32"/>
                <a:gd fmla="*/ 239 h 479" name="T33"/>
                <a:gd fmla="*/ 212 w 479" name="T34"/>
                <a:gd fmla="*/ 44 h 479" name="T35"/>
                <a:gd fmla="*/ 212 w 479" name="T36"/>
                <a:gd fmla="*/ 44 h 479" name="T37"/>
                <a:gd fmla="*/ 186 w 479" name="T38"/>
                <a:gd fmla="*/ 62 h 479" name="T39"/>
                <a:gd fmla="*/ 150 w 479" name="T40"/>
                <a:gd fmla="*/ 88 h 479" name="T41"/>
                <a:gd fmla="*/ 115 w 479" name="T42"/>
                <a:gd fmla="*/ 133 h 479" name="T43"/>
                <a:gd fmla="*/ 133 w 479" name="T44"/>
                <a:gd fmla="*/ 159 h 479" name="T45"/>
                <a:gd fmla="*/ 177 w 479" name="T46"/>
                <a:gd fmla="*/ 159 h 479" name="T47"/>
                <a:gd fmla="*/ 248 w 479" name="T48"/>
                <a:gd fmla="*/ 239 h 479" name="T49"/>
                <a:gd fmla="*/ 186 w 479" name="T50"/>
                <a:gd fmla="*/ 292 h 479" name="T51"/>
                <a:gd fmla="*/ 177 w 479" name="T52"/>
                <a:gd fmla="*/ 337 h 479" name="T53"/>
                <a:gd fmla="*/ 177 w 479" name="T54"/>
                <a:gd fmla="*/ 390 h 479" name="T55"/>
                <a:gd fmla="*/ 133 w 479" name="T56"/>
                <a:gd fmla="*/ 345 h 479" name="T57"/>
                <a:gd fmla="*/ 124 w 479" name="T58"/>
                <a:gd fmla="*/ 284 h 479" name="T59"/>
                <a:gd fmla="*/ 88 w 479" name="T60"/>
                <a:gd fmla="*/ 239 h 479" name="T61"/>
                <a:gd fmla="*/ 106 w 479" name="T62"/>
                <a:gd fmla="*/ 186 h 479" name="T63"/>
                <a:gd fmla="*/ 53 w 479" name="T64"/>
                <a:gd fmla="*/ 169 h 479" name="T65"/>
                <a:gd fmla="*/ 212 w 479" name="T66"/>
                <a:gd fmla="*/ 44 h 479" name="T67"/>
                <a:gd fmla="*/ 177 w 479" name="T68"/>
                <a:gd fmla="*/ 434 h 479" name="T69"/>
                <a:gd fmla="*/ 177 w 479" name="T70"/>
                <a:gd fmla="*/ 434 h 479" name="T71"/>
                <a:gd fmla="*/ 204 w 479" name="T72"/>
                <a:gd fmla="*/ 416 h 479" name="T73"/>
                <a:gd fmla="*/ 239 w 479" name="T74"/>
                <a:gd fmla="*/ 407 h 479" name="T75"/>
                <a:gd fmla="*/ 293 w 479" name="T76"/>
                <a:gd fmla="*/ 390 h 479" name="T77"/>
                <a:gd fmla="*/ 354 w 479" name="T78"/>
                <a:gd fmla="*/ 407 h 479" name="T79"/>
                <a:gd fmla="*/ 239 w 479" name="T80"/>
                <a:gd fmla="*/ 443 h 479" name="T81"/>
                <a:gd fmla="*/ 177 w 479" name="T82"/>
                <a:gd fmla="*/ 434 h 479"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479" w="479">
                  <a:moveTo>
                    <a:pt x="239" y="0"/>
                  </a:moveTo>
                  <a:lnTo>
                    <a:pt x="239" y="0"/>
                  </a:lnTo>
                  <a:cubicBezTo>
                    <a:pt x="106" y="0"/>
                    <a:pt x="0" y="106"/>
                    <a:pt x="0" y="239"/>
                  </a:cubicBezTo>
                  <a:cubicBezTo>
                    <a:pt x="0" y="372"/>
                    <a:pt x="106" y="478"/>
                    <a:pt x="239" y="478"/>
                  </a:cubicBezTo>
                  <a:cubicBezTo>
                    <a:pt x="372" y="478"/>
                    <a:pt x="478" y="372"/>
                    <a:pt x="478" y="239"/>
                  </a:cubicBezTo>
                  <a:cubicBezTo>
                    <a:pt x="478" y="106"/>
                    <a:pt x="372" y="0"/>
                    <a:pt x="239" y="0"/>
                  </a:cubicBezTo>
                  <a:close/>
                  <a:moveTo>
                    <a:pt x="443" y="239"/>
                  </a:moveTo>
                  <a:lnTo>
                    <a:pt x="443" y="239"/>
                  </a:lnTo>
                  <a:cubicBezTo>
                    <a:pt x="443" y="292"/>
                    <a:pt x="425" y="328"/>
                    <a:pt x="399" y="363"/>
                  </a:cubicBezTo>
                  <a:cubicBezTo>
                    <a:pt x="390" y="363"/>
                    <a:pt x="381" y="345"/>
                    <a:pt x="390" y="328"/>
                  </a:cubicBezTo>
                  <a:cubicBezTo>
                    <a:pt x="399" y="310"/>
                    <a:pt x="399" y="275"/>
                    <a:pt x="399" y="257"/>
                  </a:cubicBezTo>
                  <a:cubicBezTo>
                    <a:pt x="399" y="239"/>
                    <a:pt x="390" y="204"/>
                    <a:pt x="372" y="204"/>
                  </a:cubicBezTo>
                  <a:cubicBezTo>
                    <a:pt x="346" y="204"/>
                    <a:pt x="337" y="204"/>
                    <a:pt x="319" y="178"/>
                  </a:cubicBezTo>
                  <a:cubicBezTo>
                    <a:pt x="301" y="124"/>
                    <a:pt x="372" y="115"/>
                    <a:pt x="346" y="88"/>
                  </a:cubicBezTo>
                  <a:cubicBezTo>
                    <a:pt x="337" y="80"/>
                    <a:pt x="301" y="115"/>
                    <a:pt x="293" y="62"/>
                  </a:cubicBezTo>
                  <a:lnTo>
                    <a:pt x="301" y="53"/>
                  </a:lnTo>
                  <a:cubicBezTo>
                    <a:pt x="381" y="80"/>
                    <a:pt x="443" y="150"/>
                    <a:pt x="443" y="239"/>
                  </a:cubicBezTo>
                  <a:close/>
                  <a:moveTo>
                    <a:pt x="212" y="44"/>
                  </a:moveTo>
                  <a:lnTo>
                    <a:pt x="212" y="44"/>
                  </a:lnTo>
                  <a:cubicBezTo>
                    <a:pt x="204" y="53"/>
                    <a:pt x="194" y="53"/>
                    <a:pt x="186" y="62"/>
                  </a:cubicBezTo>
                  <a:cubicBezTo>
                    <a:pt x="168" y="80"/>
                    <a:pt x="159" y="71"/>
                    <a:pt x="150" y="88"/>
                  </a:cubicBezTo>
                  <a:cubicBezTo>
                    <a:pt x="141" y="106"/>
                    <a:pt x="115" y="124"/>
                    <a:pt x="115" y="133"/>
                  </a:cubicBezTo>
                  <a:cubicBezTo>
                    <a:pt x="115" y="142"/>
                    <a:pt x="133" y="159"/>
                    <a:pt x="133" y="159"/>
                  </a:cubicBezTo>
                  <a:cubicBezTo>
                    <a:pt x="141" y="150"/>
                    <a:pt x="159" y="150"/>
                    <a:pt x="177" y="159"/>
                  </a:cubicBezTo>
                  <a:cubicBezTo>
                    <a:pt x="186" y="159"/>
                    <a:pt x="275" y="169"/>
                    <a:pt x="248" y="239"/>
                  </a:cubicBezTo>
                  <a:cubicBezTo>
                    <a:pt x="239" y="266"/>
                    <a:pt x="194" y="257"/>
                    <a:pt x="186" y="292"/>
                  </a:cubicBezTo>
                  <a:cubicBezTo>
                    <a:pt x="186" y="301"/>
                    <a:pt x="186" y="328"/>
                    <a:pt x="177" y="337"/>
                  </a:cubicBezTo>
                  <a:cubicBezTo>
                    <a:pt x="177" y="345"/>
                    <a:pt x="186" y="390"/>
                    <a:pt x="177" y="390"/>
                  </a:cubicBezTo>
                  <a:cubicBezTo>
                    <a:pt x="168" y="390"/>
                    <a:pt x="133" y="345"/>
                    <a:pt x="133" y="345"/>
                  </a:cubicBezTo>
                  <a:cubicBezTo>
                    <a:pt x="133" y="337"/>
                    <a:pt x="124" y="310"/>
                    <a:pt x="124" y="284"/>
                  </a:cubicBezTo>
                  <a:cubicBezTo>
                    <a:pt x="124" y="266"/>
                    <a:pt x="88" y="266"/>
                    <a:pt x="88" y="239"/>
                  </a:cubicBezTo>
                  <a:cubicBezTo>
                    <a:pt x="88" y="213"/>
                    <a:pt x="106" y="195"/>
                    <a:pt x="106" y="186"/>
                  </a:cubicBezTo>
                  <a:cubicBezTo>
                    <a:pt x="97" y="169"/>
                    <a:pt x="62" y="169"/>
                    <a:pt x="53" y="169"/>
                  </a:cubicBezTo>
                  <a:cubicBezTo>
                    <a:pt x="80" y="97"/>
                    <a:pt x="141" y="53"/>
                    <a:pt x="212" y="44"/>
                  </a:cubicBezTo>
                  <a:close/>
                  <a:moveTo>
                    <a:pt x="177" y="434"/>
                  </a:moveTo>
                  <a:lnTo>
                    <a:pt x="177" y="434"/>
                  </a:lnTo>
                  <a:cubicBezTo>
                    <a:pt x="186" y="425"/>
                    <a:pt x="186" y="416"/>
                    <a:pt x="204" y="416"/>
                  </a:cubicBezTo>
                  <a:cubicBezTo>
                    <a:pt x="212" y="416"/>
                    <a:pt x="221" y="416"/>
                    <a:pt x="239" y="407"/>
                  </a:cubicBezTo>
                  <a:cubicBezTo>
                    <a:pt x="248" y="407"/>
                    <a:pt x="275" y="398"/>
                    <a:pt x="293" y="390"/>
                  </a:cubicBezTo>
                  <a:cubicBezTo>
                    <a:pt x="310" y="390"/>
                    <a:pt x="346" y="398"/>
                    <a:pt x="354" y="407"/>
                  </a:cubicBezTo>
                  <a:cubicBezTo>
                    <a:pt x="319" y="434"/>
                    <a:pt x="284" y="443"/>
                    <a:pt x="239" y="443"/>
                  </a:cubicBezTo>
                  <a:cubicBezTo>
                    <a:pt x="221" y="443"/>
                    <a:pt x="194" y="443"/>
                    <a:pt x="177" y="434"/>
                  </a:cubicBezTo>
                  <a:close/>
                </a:path>
              </a:pathLst>
            </a:custGeom>
            <a:solidFill>
              <a:schemeClr val="bg1"/>
            </a:solidFill>
            <a:ln>
              <a:noFill/>
            </a:ln>
            <a:effectLst/>
            <a:extLst>
              <a:ext uri="{91240B29-F687-4f45-9708-019B960494DF}">
                <a14:hiddenLine xmlns:lc="http://schemas.openxmlformats.org/drawingml/2006/lockedCanvas" cap="flat" w="9525">
                  <a:solidFill>
                    <a:srgbClr val="808080"/>
                  </a:solidFill>
                  <a:bevel/>
                  <a:headEnd/>
                  <a:tailEnd/>
                </a14:hiddenLine>
              </a:ext>
              <a:ext uri="{AF507438-7753-43e0-B8FC-AC1667EBCBE1}">
                <a14:hiddenEffects xmlns:lc="http://schemas.openxmlformats.org/drawingml/2006/lockedCanvas">
                  <a:effectLst>
                    <a:outerShdw algn="ctr" blurRad="63500" dir="2700000" dist="38099" rotWithShape="0">
                      <a:srgbClr val="000000">
                        <a:alpha val="74998"/>
                      </a:srgbClr>
                    </a:outerShdw>
                  </a:effectLst>
                </a14:hiddenEffects>
              </a:ext>
            </a:extLst>
          </p:spPr>
          <p:txBody>
            <a:bodyPr anchor="ctr"/>
            <a:lstStyle/>
            <a:p>
              <a:pPr algn="ctr"/>
              <a:endParaRPr/>
            </a:p>
          </p:txBody>
        </p:sp>
      </p:grpSp>
      <p:cxnSp>
        <p:nvCxnSpPr>
          <p:cNvPr id="16" name="Connector: Elbow 25">
            <a:extLst>
              <a:ext uri="{FF2B5EF4-FFF2-40B4-BE49-F238E27FC236}">
                <a16:creationId xmlns:a16="http://schemas.microsoft.com/office/drawing/2014/main" id="{7A1AAF69-6F96-4FE1-84F6-BE6EEB0A03B5}"/>
              </a:ext>
            </a:extLst>
          </p:cNvPr>
          <p:cNvCxnSpPr/>
          <p:nvPr/>
        </p:nvCxnSpPr>
        <p:spPr>
          <a:xfrm flipV="1" rot="16200000">
            <a:off x="3846887" y="1744979"/>
            <a:ext cx="618317" cy="1713969"/>
          </a:xfrm>
          <a:prstGeom prst="bentConnector2">
            <a:avLst/>
          </a:prstGeom>
          <a:ln w="19050">
            <a:solidFill>
              <a:srgbClr val="3944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17" name="Connector: Elbow 26">
            <a:extLst>
              <a:ext uri="{FF2B5EF4-FFF2-40B4-BE49-F238E27FC236}">
                <a16:creationId xmlns:a16="http://schemas.microsoft.com/office/drawing/2014/main" id="{9FA504CA-C1C2-4B60-83CD-FFD4D2F539EE}"/>
              </a:ext>
            </a:extLst>
          </p:cNvPr>
          <p:cNvCxnSpPr/>
          <p:nvPr/>
        </p:nvCxnSpPr>
        <p:spPr>
          <a:xfrm flipV="1" rot="10800000">
            <a:off x="3295685" y="4510825"/>
            <a:ext cx="1370320" cy="413910"/>
          </a:xfrm>
          <a:prstGeom prst="bentConnector3">
            <a:avLst>
              <a:gd fmla="val 199" name="adj1"/>
            </a:avLst>
          </a:prstGeom>
          <a:ln w="19050">
            <a:solidFill>
              <a:srgbClr val="D0AA8C"/>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19" name="Connector: Elbow 27">
            <a:extLst>
              <a:ext uri="{FF2B5EF4-FFF2-40B4-BE49-F238E27FC236}">
                <a16:creationId xmlns:a16="http://schemas.microsoft.com/office/drawing/2014/main" id="{5A33D8EE-353A-45EC-A840-BD139D472306}"/>
              </a:ext>
            </a:extLst>
          </p:cNvPr>
          <p:cNvCxnSpPr/>
          <p:nvPr/>
        </p:nvCxnSpPr>
        <p:spPr>
          <a:xfrm flipV="1">
            <a:off x="7518387" y="2378555"/>
            <a:ext cx="1314504" cy="520047"/>
          </a:xfrm>
          <a:prstGeom prst="bentConnector3">
            <a:avLst>
              <a:gd fmla="val 50000" name="adj1"/>
            </a:avLst>
          </a:prstGeom>
          <a:ln w="19050">
            <a:solidFill>
              <a:srgbClr val="3944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20" name="Connector: Elbow 28">
            <a:extLst>
              <a:ext uri="{FF2B5EF4-FFF2-40B4-BE49-F238E27FC236}">
                <a16:creationId xmlns:a16="http://schemas.microsoft.com/office/drawing/2014/main" id="{D4246C68-3D52-4413-9580-AFE67E6FCBC3}"/>
              </a:ext>
            </a:extLst>
          </p:cNvPr>
          <p:cNvCxnSpPr/>
          <p:nvPr/>
        </p:nvCxnSpPr>
        <p:spPr>
          <a:xfrm>
            <a:off x="7171359" y="4507150"/>
            <a:ext cx="1681092" cy="434019"/>
          </a:xfrm>
          <a:prstGeom prst="bentConnector3">
            <a:avLst>
              <a:gd fmla="val -215" name="adj1"/>
            </a:avLst>
          </a:prstGeom>
          <a:ln w="19050">
            <a:solidFill>
              <a:srgbClr val="D0AA8C"/>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21" name="Group 30">
            <a:extLst>
              <a:ext uri="{FF2B5EF4-FFF2-40B4-BE49-F238E27FC236}">
                <a16:creationId xmlns:a16="http://schemas.microsoft.com/office/drawing/2014/main" id="{D8BD4210-4A2F-4E7A-AB2A-D4E6B1A581BC}"/>
              </a:ext>
            </a:extLst>
          </p:cNvPr>
          <p:cNvGrpSpPr/>
          <p:nvPr/>
        </p:nvGrpSpPr>
        <p:grpSpPr>
          <a:xfrm>
            <a:off x="542442" y="2149729"/>
            <a:ext cx="2916690" cy="907595"/>
            <a:chOff x="8120982" y="2417875"/>
            <a:chExt cx="2405959" cy="907595"/>
          </a:xfrm>
        </p:grpSpPr>
        <p:sp>
          <p:nvSpPr>
            <p:cNvPr id="22" name="TextBox 31">
              <a:extLst>
                <a:ext uri="{FF2B5EF4-FFF2-40B4-BE49-F238E27FC236}">
                  <a16:creationId xmlns:a16="http://schemas.microsoft.com/office/drawing/2014/main" id="{CE5E1C06-E45B-4576-A2FF-392942F7CA9F}"/>
                </a:ext>
              </a:extLst>
            </p:cNvPr>
            <p:cNvSpPr txBox="1"/>
            <p:nvPr/>
          </p:nvSpPr>
          <p:spPr>
            <a:xfrm>
              <a:off x="9295835" y="2417875"/>
              <a:ext cx="1231106" cy="247223"/>
            </a:xfrm>
            <a:prstGeom prst="rect">
              <a:avLst/>
            </a:prstGeom>
            <a:noFill/>
          </p:spPr>
          <p:txBody>
            <a:bodyPr anchor="b" anchorCtr="0" bIns="0" lIns="0" rIns="360000" tIns="0" wrap="none">
              <a:normAutofit/>
            </a:bodyPr>
            <a:lstStyle/>
            <a:p>
              <a:pPr algn="r"/>
              <a:r>
                <a:rPr altLang="en-US" b="1" lang="zh-CN" sz="1600">
                  <a:solidFill>
                    <a:schemeClr val="tx1">
                      <a:lumMod val="75000"/>
                      <a:lumOff val="25000"/>
                    </a:schemeClr>
                  </a:solidFill>
                  <a:latin charset="-122" typeface="Microsoft YaHei"/>
                  <a:ea charset="-122" typeface="Microsoft YaHei"/>
                  <a:cs charset="-122" typeface="Microsoft YaHei"/>
                </a:rPr>
                <a:t>销售指标的完成</a:t>
              </a:r>
            </a:p>
          </p:txBody>
        </p:sp>
        <p:sp>
          <p:nvSpPr>
            <p:cNvPr id="23" name="TextBox 32">
              <a:extLst>
                <a:ext uri="{FF2B5EF4-FFF2-40B4-BE49-F238E27FC236}">
                  <a16:creationId xmlns:a16="http://schemas.microsoft.com/office/drawing/2014/main" id="{0D73E811-7687-417A-925D-B26ACDE698D1}"/>
                </a:ext>
              </a:extLst>
            </p:cNvPr>
            <p:cNvSpPr txBox="1"/>
            <p:nvPr/>
          </p:nvSpPr>
          <p:spPr>
            <a:xfrm>
              <a:off x="8120982" y="2564077"/>
              <a:ext cx="2405958" cy="761393"/>
            </a:xfrm>
            <a:prstGeom prst="rect">
              <a:avLst/>
            </a:prstGeom>
          </p:spPr>
          <p:txBody>
            <a:bodyPr anchor="ctr" bIns="0" lIns="0" rIns="360000" tIns="0" vert="horz" wrap="square">
              <a:noAutofit/>
            </a:bodyPr>
            <a:lstStyle/>
            <a:p>
              <a:pPr algn="r">
                <a:lnSpc>
                  <a:spcPct val="120000"/>
                </a:lnSpc>
              </a:pPr>
              <a:r>
                <a:rPr altLang="en-US" lang="zh-CN" sz="1100">
                  <a:solidFill>
                    <a:schemeClr val="tx1">
                      <a:lumMod val="75000"/>
                      <a:lumOff val="25000"/>
                    </a:schemeClr>
                  </a:solidFill>
                  <a:latin charset="-122" typeface="Microsoft YaHei"/>
                  <a:ea charset="-122" typeface="Microsoft YaHei"/>
                  <a:cs charset="-122" typeface="Microsoft YaHei"/>
                </a:rPr>
                <a:t>围绕部门销售指标，重点找问题、查原因、定措施、抓落实，确保提升部门业务绩效</a:t>
              </a:r>
            </a:p>
          </p:txBody>
        </p:sp>
      </p:grpSp>
      <p:grpSp>
        <p:nvGrpSpPr>
          <p:cNvPr id="24" name="Group 33">
            <a:extLst>
              <a:ext uri="{FF2B5EF4-FFF2-40B4-BE49-F238E27FC236}">
                <a16:creationId xmlns:a16="http://schemas.microsoft.com/office/drawing/2014/main" id="{7C253D4A-3180-40F4-ADDA-209FE0554006}"/>
              </a:ext>
            </a:extLst>
          </p:cNvPr>
          <p:cNvGrpSpPr/>
          <p:nvPr/>
        </p:nvGrpSpPr>
        <p:grpSpPr>
          <a:xfrm>
            <a:off x="8832891" y="2222209"/>
            <a:ext cx="3100803" cy="1069601"/>
            <a:chOff x="8772872" y="2095115"/>
            <a:chExt cx="3168897" cy="1069601"/>
          </a:xfrm>
        </p:grpSpPr>
        <p:sp>
          <p:nvSpPr>
            <p:cNvPr id="25" name="TextBox 34">
              <a:extLst>
                <a:ext uri="{FF2B5EF4-FFF2-40B4-BE49-F238E27FC236}">
                  <a16:creationId xmlns:a16="http://schemas.microsoft.com/office/drawing/2014/main" id="{0D037E0B-0BD1-4009-82F7-59C2F7805E4B}"/>
                </a:ext>
              </a:extLst>
            </p:cNvPr>
            <p:cNvSpPr txBox="1"/>
            <p:nvPr/>
          </p:nvSpPr>
          <p:spPr>
            <a:xfrm>
              <a:off x="8772872" y="2095115"/>
              <a:ext cx="2699991" cy="247223"/>
            </a:xfrm>
            <a:prstGeom prst="rect">
              <a:avLst/>
            </a:prstGeom>
            <a:noFill/>
          </p:spPr>
          <p:txBody>
            <a:bodyPr anchor="b" anchorCtr="0" bIns="0" lIns="360000" rIns="216000" tIns="0" wrap="none">
              <a:normAutofit/>
            </a:bodyPr>
            <a:lstStyle/>
            <a:p>
              <a:r>
                <a:rPr altLang="en-US" b="1" lang="zh-CN" sz="1600">
                  <a:solidFill>
                    <a:schemeClr val="tx1">
                      <a:lumMod val="75000"/>
                      <a:lumOff val="25000"/>
                    </a:schemeClr>
                  </a:solidFill>
                  <a:latin charset="-122" typeface="Microsoft YaHei"/>
                  <a:ea charset="-122" typeface="Microsoft YaHei"/>
                  <a:cs charset="-122" typeface="Microsoft YaHei"/>
                </a:rPr>
                <a:t>团队建设</a:t>
              </a:r>
            </a:p>
          </p:txBody>
        </p:sp>
        <p:sp>
          <p:nvSpPr>
            <p:cNvPr id="26" name="TextBox 35">
              <a:extLst>
                <a:ext uri="{FF2B5EF4-FFF2-40B4-BE49-F238E27FC236}">
                  <a16:creationId xmlns:a16="http://schemas.microsoft.com/office/drawing/2014/main" id="{D0556CD0-3201-4970-B918-72D05205D5BE}"/>
                </a:ext>
              </a:extLst>
            </p:cNvPr>
            <p:cNvSpPr txBox="1"/>
            <p:nvPr/>
          </p:nvSpPr>
          <p:spPr>
            <a:xfrm>
              <a:off x="8772872" y="2445544"/>
              <a:ext cx="3168897" cy="719172"/>
            </a:xfrm>
            <a:prstGeom prst="rect">
              <a:avLst/>
            </a:prstGeom>
          </p:spPr>
          <p:txBody>
            <a:bodyPr anchor="t" anchorCtr="0" bIns="0" lIns="360000" rIns="216000" tIns="0" vert="horz" wrap="square">
              <a:noAutofit/>
            </a:bodyPr>
            <a:lstStyle/>
            <a:p>
              <a:pPr>
                <a:lnSpc>
                  <a:spcPct val="130000"/>
                </a:lnSpc>
              </a:pPr>
              <a:r>
                <a:rPr altLang="en-US" lang="zh-CN" sz="1100">
                  <a:solidFill>
                    <a:schemeClr val="tx1">
                      <a:lumMod val="75000"/>
                      <a:lumOff val="25000"/>
                    </a:schemeClr>
                  </a:solidFill>
                  <a:latin charset="-122" typeface="Microsoft YaHei"/>
                  <a:ea charset="-122" typeface="Microsoft YaHei"/>
                  <a:cs charset="-122" typeface="Microsoft YaHei"/>
                </a:rPr>
                <a:t>加强部门人员的培训，提升业务技能，提高工作效率，打造一支优秀的销售队伍</a:t>
              </a:r>
            </a:p>
          </p:txBody>
        </p:sp>
      </p:grpSp>
      <p:grpSp>
        <p:nvGrpSpPr>
          <p:cNvPr id="27" name="Group 36">
            <a:extLst>
              <a:ext uri="{FF2B5EF4-FFF2-40B4-BE49-F238E27FC236}">
                <a16:creationId xmlns:a16="http://schemas.microsoft.com/office/drawing/2014/main" id="{44DD3A95-07DF-4602-B10C-8C29CB49E0BC}"/>
              </a:ext>
            </a:extLst>
          </p:cNvPr>
          <p:cNvGrpSpPr/>
          <p:nvPr/>
        </p:nvGrpSpPr>
        <p:grpSpPr>
          <a:xfrm>
            <a:off x="8852451" y="4797152"/>
            <a:ext cx="2972755" cy="852495"/>
            <a:chOff x="8772872" y="2095115"/>
            <a:chExt cx="3038037" cy="852495"/>
          </a:xfrm>
        </p:grpSpPr>
        <p:sp>
          <p:nvSpPr>
            <p:cNvPr id="28" name="TextBox 37">
              <a:extLst>
                <a:ext uri="{FF2B5EF4-FFF2-40B4-BE49-F238E27FC236}">
                  <a16:creationId xmlns:a16="http://schemas.microsoft.com/office/drawing/2014/main" id="{073E880E-00CE-4E9B-B8F8-7296A23FAAB5}"/>
                </a:ext>
              </a:extLst>
            </p:cNvPr>
            <p:cNvSpPr txBox="1"/>
            <p:nvPr/>
          </p:nvSpPr>
          <p:spPr>
            <a:xfrm>
              <a:off x="8772872" y="2095115"/>
              <a:ext cx="2699991" cy="247223"/>
            </a:xfrm>
            <a:prstGeom prst="rect">
              <a:avLst/>
            </a:prstGeom>
            <a:noFill/>
          </p:spPr>
          <p:txBody>
            <a:bodyPr anchor="b" anchorCtr="0" bIns="0" lIns="360000" rIns="216000" tIns="0" wrap="none">
              <a:normAutofit/>
            </a:bodyPr>
            <a:lstStyle/>
            <a:p>
              <a:r>
                <a:rPr altLang="en-US" b="1" lang="zh-CN" sz="1600">
                  <a:solidFill>
                    <a:schemeClr val="tx1">
                      <a:lumMod val="75000"/>
                      <a:lumOff val="25000"/>
                    </a:schemeClr>
                  </a:solidFill>
                  <a:latin charset="-122" typeface="Microsoft YaHei"/>
                  <a:ea charset="-122" typeface="Microsoft YaHei"/>
                  <a:cs charset="-122" typeface="Microsoft YaHei"/>
                </a:rPr>
                <a:t>规范部门业务流程</a:t>
              </a:r>
            </a:p>
          </p:txBody>
        </p:sp>
        <p:sp>
          <p:nvSpPr>
            <p:cNvPr id="29" name="TextBox 38">
              <a:extLst>
                <a:ext uri="{FF2B5EF4-FFF2-40B4-BE49-F238E27FC236}">
                  <a16:creationId xmlns:a16="http://schemas.microsoft.com/office/drawing/2014/main" id="{639001FD-1B6D-457F-AE77-716D5E900371}"/>
                </a:ext>
              </a:extLst>
            </p:cNvPr>
            <p:cNvSpPr txBox="1"/>
            <p:nvPr/>
          </p:nvSpPr>
          <p:spPr>
            <a:xfrm>
              <a:off x="8772872" y="2435326"/>
              <a:ext cx="3038037" cy="512284"/>
            </a:xfrm>
            <a:prstGeom prst="rect">
              <a:avLst/>
            </a:prstGeom>
          </p:spPr>
          <p:txBody>
            <a:bodyPr anchor="t" anchorCtr="0" bIns="0" lIns="360000" rIns="216000" tIns="0" vert="horz" wrap="square">
              <a:noAutofit/>
            </a:bodyPr>
            <a:lstStyle/>
            <a:p>
              <a:pPr>
                <a:lnSpc>
                  <a:spcPct val="130000"/>
                </a:lnSpc>
              </a:pPr>
              <a:r>
                <a:rPr altLang="en-US" lang="zh-CN" sz="1100">
                  <a:solidFill>
                    <a:schemeClr val="tx1">
                      <a:lumMod val="75000"/>
                      <a:lumOff val="25000"/>
                    </a:schemeClr>
                  </a:solidFill>
                  <a:latin charset="-122" typeface="Microsoft YaHei"/>
                  <a:ea charset="-122" typeface="Microsoft YaHei"/>
                  <a:cs charset="-122" typeface="Microsoft YaHei"/>
                </a:rPr>
                <a:t>完成各项职能的规范，并推进客户的有效管理，使客户关系更和亲化，巩固公司地位</a:t>
              </a:r>
            </a:p>
          </p:txBody>
        </p:sp>
      </p:grpSp>
      <p:grpSp>
        <p:nvGrpSpPr>
          <p:cNvPr id="30" name="Group 39">
            <a:extLst>
              <a:ext uri="{FF2B5EF4-FFF2-40B4-BE49-F238E27FC236}">
                <a16:creationId xmlns:a16="http://schemas.microsoft.com/office/drawing/2014/main" id="{EE1CC16D-7EDB-412B-81A3-29F1B30F62BC}"/>
              </a:ext>
            </a:extLst>
          </p:cNvPr>
          <p:cNvGrpSpPr/>
          <p:nvPr/>
        </p:nvGrpSpPr>
        <p:grpSpPr>
          <a:xfrm>
            <a:off x="371960" y="4761148"/>
            <a:ext cx="3087172" cy="926730"/>
            <a:chOff x="8328247" y="2417875"/>
            <a:chExt cx="2198694" cy="759507"/>
          </a:xfrm>
        </p:grpSpPr>
        <p:sp>
          <p:nvSpPr>
            <p:cNvPr id="31" name="TextBox 40">
              <a:extLst>
                <a:ext uri="{FF2B5EF4-FFF2-40B4-BE49-F238E27FC236}">
                  <a16:creationId xmlns:a16="http://schemas.microsoft.com/office/drawing/2014/main" id="{80A3F9EF-3A26-43FE-8BBE-8B1B2548321E}"/>
                </a:ext>
              </a:extLst>
            </p:cNvPr>
            <p:cNvSpPr txBox="1"/>
            <p:nvPr/>
          </p:nvSpPr>
          <p:spPr>
            <a:xfrm>
              <a:off x="9295835" y="2417875"/>
              <a:ext cx="1231106" cy="247223"/>
            </a:xfrm>
            <a:prstGeom prst="rect">
              <a:avLst/>
            </a:prstGeom>
            <a:noFill/>
          </p:spPr>
          <p:txBody>
            <a:bodyPr anchor="b" anchorCtr="0" bIns="0" lIns="0" rIns="360000" tIns="0" wrap="none">
              <a:normAutofit/>
            </a:bodyPr>
            <a:lstStyle/>
            <a:p>
              <a:pPr algn="r"/>
              <a:r>
                <a:rPr altLang="en-US" b="1" lang="zh-CN" sz="1600">
                  <a:solidFill>
                    <a:schemeClr val="tx1">
                      <a:lumMod val="75000"/>
                      <a:lumOff val="25000"/>
                    </a:schemeClr>
                  </a:solidFill>
                  <a:latin charset="-122" typeface="Microsoft YaHei"/>
                  <a:ea charset="-122" typeface="Microsoft YaHei"/>
                  <a:cs charset="-122" typeface="Microsoft YaHei"/>
                </a:rPr>
                <a:t>信息共享</a:t>
              </a:r>
            </a:p>
          </p:txBody>
        </p:sp>
        <p:sp>
          <p:nvSpPr>
            <p:cNvPr id="32" name="TextBox 41">
              <a:extLst>
                <a:ext uri="{FF2B5EF4-FFF2-40B4-BE49-F238E27FC236}">
                  <a16:creationId xmlns:a16="http://schemas.microsoft.com/office/drawing/2014/main" id="{35463E93-5D26-4B69-8BE1-0FE8A4424E03}"/>
                </a:ext>
              </a:extLst>
            </p:cNvPr>
            <p:cNvSpPr txBox="1"/>
            <p:nvPr/>
          </p:nvSpPr>
          <p:spPr>
            <a:xfrm>
              <a:off x="8328247" y="2665098"/>
              <a:ext cx="2198693" cy="512284"/>
            </a:xfrm>
            <a:prstGeom prst="rect">
              <a:avLst/>
            </a:prstGeom>
          </p:spPr>
          <p:txBody>
            <a:bodyPr anchor="ctr" bIns="0" lIns="0" rIns="360000" tIns="0" vert="horz" wrap="square">
              <a:noAutofit/>
            </a:bodyPr>
            <a:lstStyle/>
            <a:p>
              <a:pPr algn="r">
                <a:lnSpc>
                  <a:spcPct val="130000"/>
                </a:lnSpc>
              </a:pPr>
              <a:r>
                <a:rPr altLang="en-US" lang="zh-CN" sz="1100">
                  <a:solidFill>
                    <a:schemeClr val="tx1">
                      <a:lumMod val="75000"/>
                      <a:lumOff val="25000"/>
                    </a:schemeClr>
                  </a:solidFill>
                  <a:latin charset="-122" typeface="Microsoft YaHei"/>
                  <a:ea charset="-122" typeface="Microsoft YaHei"/>
                  <a:cs charset="-122" typeface="Microsoft YaHei"/>
                </a:rPr>
                <a:t>片区内信息共享以及公司内部的数据信息的共享：本地区发货、库存以及其他销售数据</a:t>
              </a:r>
            </a:p>
          </p:txBody>
        </p:sp>
      </p:grpSp>
    </p:spTree>
    <p:extLst>
      <p:ext uri="{BB962C8B-B14F-4D97-AF65-F5344CB8AC3E}">
        <p14:creationId val="707086238"/>
      </p:ext>
    </p:extLst>
  </p:cSld>
  <p:clrMapOvr>
    <a:masterClrMapping/>
  </p:clrMapOvr>
  <p:transition advTm="5000" spd="slow">
    <p:comb dir="vert"/>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p:cTn dur="500" fill="hold" id="7"/>
                                        <p:tgtEl>
                                          <p:spTgt spid="4"/>
                                        </p:tgtEl>
                                        <p:attrNameLst>
                                          <p:attrName>ppt_w</p:attrName>
                                        </p:attrNameLst>
                                      </p:cBhvr>
                                      <p:tavLst>
                                        <p:tav tm="0">
                                          <p:val>
                                            <p:fltVal val="0"/>
                                          </p:val>
                                        </p:tav>
                                        <p:tav tm="100000">
                                          <p:val>
                                            <p:strVal val="#ppt_w"/>
                                          </p:val>
                                        </p:tav>
                                      </p:tavLst>
                                    </p:anim>
                                    <p:anim calcmode="lin" valueType="num">
                                      <p:cBhvr>
                                        <p:cTn dur="500" fill="hold" id="8"/>
                                        <p:tgtEl>
                                          <p:spTgt spid="4"/>
                                        </p:tgtEl>
                                        <p:attrNameLst>
                                          <p:attrName>ppt_h</p:attrName>
                                        </p:attrNameLst>
                                      </p:cBhvr>
                                      <p:tavLst>
                                        <p:tav tm="0">
                                          <p:val>
                                            <p:fltVal val="0"/>
                                          </p:val>
                                        </p:tav>
                                        <p:tav tm="100000">
                                          <p:val>
                                            <p:strVal val="#ppt_h"/>
                                          </p:val>
                                        </p:tav>
                                      </p:tavLst>
                                    </p:anim>
                                    <p:animEffect filter="fade" transition="in">
                                      <p:cBhvr>
                                        <p:cTn dur="500" id="9"/>
                                        <p:tgtEl>
                                          <p:spTgt spid="4"/>
                                        </p:tgtEl>
                                      </p:cBhvr>
                                    </p:animEffect>
                                  </p:childTnLst>
                                </p:cTn>
                              </p:par>
                            </p:childTnLst>
                          </p:cTn>
                        </p:par>
                        <p:par>
                          <p:cTn fill="hold" id="10" nodeType="afterGroup">
                            <p:stCondLst>
                              <p:cond delay="500"/>
                            </p:stCondLst>
                            <p:childTnLst>
                              <p:par>
                                <p:cTn fill="hold" id="11" nodeType="afterEffect" presetClass="entr" presetID="53" presetSubtype="0">
                                  <p:stCondLst>
                                    <p:cond delay="0"/>
                                  </p:stCondLst>
                                  <p:childTnLst>
                                    <p:set>
                                      <p:cBhvr>
                                        <p:cTn dur="1" fill="hold" id="12">
                                          <p:stCondLst>
                                            <p:cond delay="0"/>
                                          </p:stCondLst>
                                        </p:cTn>
                                        <p:tgtEl>
                                          <p:spTgt spid="7"/>
                                        </p:tgtEl>
                                        <p:attrNameLst>
                                          <p:attrName>style.visibility</p:attrName>
                                        </p:attrNameLst>
                                      </p:cBhvr>
                                      <p:to>
                                        <p:strVal val="visible"/>
                                      </p:to>
                                    </p:set>
                                    <p:anim calcmode="lin" valueType="num">
                                      <p:cBhvr>
                                        <p:cTn dur="500" fill="hold" id="13"/>
                                        <p:tgtEl>
                                          <p:spTgt spid="7"/>
                                        </p:tgtEl>
                                        <p:attrNameLst>
                                          <p:attrName>ppt_w</p:attrName>
                                        </p:attrNameLst>
                                      </p:cBhvr>
                                      <p:tavLst>
                                        <p:tav tm="0">
                                          <p:val>
                                            <p:fltVal val="0"/>
                                          </p:val>
                                        </p:tav>
                                        <p:tav tm="100000">
                                          <p:val>
                                            <p:strVal val="#ppt_w"/>
                                          </p:val>
                                        </p:tav>
                                      </p:tavLst>
                                    </p:anim>
                                    <p:anim calcmode="lin" valueType="num">
                                      <p:cBhvr>
                                        <p:cTn dur="500" fill="hold" id="14"/>
                                        <p:tgtEl>
                                          <p:spTgt spid="7"/>
                                        </p:tgtEl>
                                        <p:attrNameLst>
                                          <p:attrName>ppt_h</p:attrName>
                                        </p:attrNameLst>
                                      </p:cBhvr>
                                      <p:tavLst>
                                        <p:tav tm="0">
                                          <p:val>
                                            <p:fltVal val="0"/>
                                          </p:val>
                                        </p:tav>
                                        <p:tav tm="100000">
                                          <p:val>
                                            <p:strVal val="#ppt_h"/>
                                          </p:val>
                                        </p:tav>
                                      </p:tavLst>
                                    </p:anim>
                                    <p:animEffect filter="fade" transition="in">
                                      <p:cBhvr>
                                        <p:cTn dur="500" id="15"/>
                                        <p:tgtEl>
                                          <p:spTgt spid="7"/>
                                        </p:tgtEl>
                                      </p:cBhvr>
                                    </p:animEffect>
                                  </p:childTnLst>
                                </p:cTn>
                              </p:par>
                            </p:childTnLst>
                          </p:cTn>
                        </p:par>
                        <p:par>
                          <p:cTn fill="hold" id="16" nodeType="afterGroup">
                            <p:stCondLst>
                              <p:cond delay="1000"/>
                            </p:stCondLst>
                            <p:childTnLst>
                              <p:par>
                                <p:cTn fill="hold" id="17" nodeType="afterEffect" presetClass="entr" presetID="53" presetSubtype="0">
                                  <p:stCondLst>
                                    <p:cond delay="0"/>
                                  </p:stCondLst>
                                  <p:childTnLst>
                                    <p:set>
                                      <p:cBhvr>
                                        <p:cTn dur="1" fill="hold" id="18">
                                          <p:stCondLst>
                                            <p:cond delay="0"/>
                                          </p:stCondLst>
                                        </p:cTn>
                                        <p:tgtEl>
                                          <p:spTgt spid="10"/>
                                        </p:tgtEl>
                                        <p:attrNameLst>
                                          <p:attrName>style.visibility</p:attrName>
                                        </p:attrNameLst>
                                      </p:cBhvr>
                                      <p:to>
                                        <p:strVal val="visible"/>
                                      </p:to>
                                    </p:set>
                                    <p:anim calcmode="lin" valueType="num">
                                      <p:cBhvr>
                                        <p:cTn dur="500" fill="hold" id="19"/>
                                        <p:tgtEl>
                                          <p:spTgt spid="10"/>
                                        </p:tgtEl>
                                        <p:attrNameLst>
                                          <p:attrName>ppt_w</p:attrName>
                                        </p:attrNameLst>
                                      </p:cBhvr>
                                      <p:tavLst>
                                        <p:tav tm="0">
                                          <p:val>
                                            <p:fltVal val="0"/>
                                          </p:val>
                                        </p:tav>
                                        <p:tav tm="100000">
                                          <p:val>
                                            <p:strVal val="#ppt_w"/>
                                          </p:val>
                                        </p:tav>
                                      </p:tavLst>
                                    </p:anim>
                                    <p:anim calcmode="lin" valueType="num">
                                      <p:cBhvr>
                                        <p:cTn dur="500" fill="hold" id="20"/>
                                        <p:tgtEl>
                                          <p:spTgt spid="10"/>
                                        </p:tgtEl>
                                        <p:attrNameLst>
                                          <p:attrName>ppt_h</p:attrName>
                                        </p:attrNameLst>
                                      </p:cBhvr>
                                      <p:tavLst>
                                        <p:tav tm="0">
                                          <p:val>
                                            <p:fltVal val="0"/>
                                          </p:val>
                                        </p:tav>
                                        <p:tav tm="100000">
                                          <p:val>
                                            <p:strVal val="#ppt_h"/>
                                          </p:val>
                                        </p:tav>
                                      </p:tavLst>
                                    </p:anim>
                                    <p:animEffect filter="fade" transition="in">
                                      <p:cBhvr>
                                        <p:cTn dur="500" id="21"/>
                                        <p:tgtEl>
                                          <p:spTgt spid="10"/>
                                        </p:tgtEl>
                                      </p:cBhvr>
                                    </p:animEffect>
                                  </p:childTnLst>
                                </p:cTn>
                              </p:par>
                            </p:childTnLst>
                          </p:cTn>
                        </p:par>
                        <p:par>
                          <p:cTn fill="hold" id="22" nodeType="afterGroup">
                            <p:stCondLst>
                              <p:cond delay="1500"/>
                            </p:stCondLst>
                            <p:childTnLst>
                              <p:par>
                                <p:cTn fill="hold" id="23" nodeType="afterEffect" presetClass="entr" presetID="53" presetSubtype="0">
                                  <p:stCondLst>
                                    <p:cond delay="0"/>
                                  </p:stCondLst>
                                  <p:childTnLst>
                                    <p:set>
                                      <p:cBhvr>
                                        <p:cTn dur="1" fill="hold" id="24">
                                          <p:stCondLst>
                                            <p:cond delay="0"/>
                                          </p:stCondLst>
                                        </p:cTn>
                                        <p:tgtEl>
                                          <p:spTgt spid="13"/>
                                        </p:tgtEl>
                                        <p:attrNameLst>
                                          <p:attrName>style.visibility</p:attrName>
                                        </p:attrNameLst>
                                      </p:cBhvr>
                                      <p:to>
                                        <p:strVal val="visible"/>
                                      </p:to>
                                    </p:set>
                                    <p:anim calcmode="lin" valueType="num">
                                      <p:cBhvr>
                                        <p:cTn dur="500" fill="hold" id="25"/>
                                        <p:tgtEl>
                                          <p:spTgt spid="13"/>
                                        </p:tgtEl>
                                        <p:attrNameLst>
                                          <p:attrName>ppt_w</p:attrName>
                                        </p:attrNameLst>
                                      </p:cBhvr>
                                      <p:tavLst>
                                        <p:tav tm="0">
                                          <p:val>
                                            <p:fltVal val="0"/>
                                          </p:val>
                                        </p:tav>
                                        <p:tav tm="100000">
                                          <p:val>
                                            <p:strVal val="#ppt_w"/>
                                          </p:val>
                                        </p:tav>
                                      </p:tavLst>
                                    </p:anim>
                                    <p:anim calcmode="lin" valueType="num">
                                      <p:cBhvr>
                                        <p:cTn dur="500" fill="hold" id="26"/>
                                        <p:tgtEl>
                                          <p:spTgt spid="13"/>
                                        </p:tgtEl>
                                        <p:attrNameLst>
                                          <p:attrName>ppt_h</p:attrName>
                                        </p:attrNameLst>
                                      </p:cBhvr>
                                      <p:tavLst>
                                        <p:tav tm="0">
                                          <p:val>
                                            <p:fltVal val="0"/>
                                          </p:val>
                                        </p:tav>
                                        <p:tav tm="100000">
                                          <p:val>
                                            <p:strVal val="#ppt_h"/>
                                          </p:val>
                                        </p:tav>
                                      </p:tavLst>
                                    </p:anim>
                                    <p:animEffect filter="fade" transition="in">
                                      <p:cBhvr>
                                        <p:cTn dur="500" id="27"/>
                                        <p:tgtEl>
                                          <p:spTgt spid="13"/>
                                        </p:tgtEl>
                                      </p:cBhvr>
                                    </p:animEffect>
                                  </p:childTnLst>
                                </p:cTn>
                              </p:par>
                            </p:childTnLst>
                          </p:cTn>
                        </p:par>
                        <p:par>
                          <p:cTn fill="hold" id="28" nodeType="afterGroup">
                            <p:stCondLst>
                              <p:cond delay="2000"/>
                            </p:stCondLst>
                            <p:childTnLst>
                              <p:par>
                                <p:cTn fill="hold" id="29" nodeType="afterEffect" presetClass="entr" presetID="53" presetSubtype="0">
                                  <p:stCondLst>
                                    <p:cond delay="0"/>
                                  </p:stCondLst>
                                  <p:childTnLst>
                                    <p:set>
                                      <p:cBhvr>
                                        <p:cTn dur="1" fill="hold" id="30">
                                          <p:stCondLst>
                                            <p:cond delay="0"/>
                                          </p:stCondLst>
                                        </p:cTn>
                                        <p:tgtEl>
                                          <p:spTgt spid="16"/>
                                        </p:tgtEl>
                                        <p:attrNameLst>
                                          <p:attrName>style.visibility</p:attrName>
                                        </p:attrNameLst>
                                      </p:cBhvr>
                                      <p:to>
                                        <p:strVal val="visible"/>
                                      </p:to>
                                    </p:set>
                                    <p:anim calcmode="lin" valueType="num">
                                      <p:cBhvr>
                                        <p:cTn dur="500" fill="hold" id="31"/>
                                        <p:tgtEl>
                                          <p:spTgt spid="16"/>
                                        </p:tgtEl>
                                        <p:attrNameLst>
                                          <p:attrName>ppt_w</p:attrName>
                                        </p:attrNameLst>
                                      </p:cBhvr>
                                      <p:tavLst>
                                        <p:tav tm="0">
                                          <p:val>
                                            <p:fltVal val="0"/>
                                          </p:val>
                                        </p:tav>
                                        <p:tav tm="100000">
                                          <p:val>
                                            <p:strVal val="#ppt_w"/>
                                          </p:val>
                                        </p:tav>
                                      </p:tavLst>
                                    </p:anim>
                                    <p:anim calcmode="lin" valueType="num">
                                      <p:cBhvr>
                                        <p:cTn dur="500" fill="hold" id="32"/>
                                        <p:tgtEl>
                                          <p:spTgt spid="16"/>
                                        </p:tgtEl>
                                        <p:attrNameLst>
                                          <p:attrName>ppt_h</p:attrName>
                                        </p:attrNameLst>
                                      </p:cBhvr>
                                      <p:tavLst>
                                        <p:tav tm="0">
                                          <p:val>
                                            <p:fltVal val="0"/>
                                          </p:val>
                                        </p:tav>
                                        <p:tav tm="100000">
                                          <p:val>
                                            <p:strVal val="#ppt_h"/>
                                          </p:val>
                                        </p:tav>
                                      </p:tavLst>
                                    </p:anim>
                                    <p:animEffect filter="fade" transition="in">
                                      <p:cBhvr>
                                        <p:cTn dur="500" id="33"/>
                                        <p:tgtEl>
                                          <p:spTgt spid="16"/>
                                        </p:tgtEl>
                                      </p:cBhvr>
                                    </p:animEffect>
                                  </p:childTnLst>
                                </p:cTn>
                              </p:par>
                            </p:childTnLst>
                          </p:cTn>
                        </p:par>
                        <p:par>
                          <p:cTn fill="hold" id="34" nodeType="afterGroup">
                            <p:stCondLst>
                              <p:cond delay="2500"/>
                            </p:stCondLst>
                            <p:childTnLst>
                              <p:par>
                                <p:cTn fill="hold" id="35" nodeType="afterEffect" presetClass="entr" presetID="53" presetSubtype="0">
                                  <p:stCondLst>
                                    <p:cond delay="0"/>
                                  </p:stCondLst>
                                  <p:childTnLst>
                                    <p:set>
                                      <p:cBhvr>
                                        <p:cTn dur="1" fill="hold" id="36">
                                          <p:stCondLst>
                                            <p:cond delay="0"/>
                                          </p:stCondLst>
                                        </p:cTn>
                                        <p:tgtEl>
                                          <p:spTgt spid="17"/>
                                        </p:tgtEl>
                                        <p:attrNameLst>
                                          <p:attrName>style.visibility</p:attrName>
                                        </p:attrNameLst>
                                      </p:cBhvr>
                                      <p:to>
                                        <p:strVal val="visible"/>
                                      </p:to>
                                    </p:set>
                                    <p:anim calcmode="lin" valueType="num">
                                      <p:cBhvr>
                                        <p:cTn dur="500" fill="hold" id="37"/>
                                        <p:tgtEl>
                                          <p:spTgt spid="17"/>
                                        </p:tgtEl>
                                        <p:attrNameLst>
                                          <p:attrName>ppt_w</p:attrName>
                                        </p:attrNameLst>
                                      </p:cBhvr>
                                      <p:tavLst>
                                        <p:tav tm="0">
                                          <p:val>
                                            <p:fltVal val="0"/>
                                          </p:val>
                                        </p:tav>
                                        <p:tav tm="100000">
                                          <p:val>
                                            <p:strVal val="#ppt_w"/>
                                          </p:val>
                                        </p:tav>
                                      </p:tavLst>
                                    </p:anim>
                                    <p:anim calcmode="lin" valueType="num">
                                      <p:cBhvr>
                                        <p:cTn dur="500" fill="hold" id="38"/>
                                        <p:tgtEl>
                                          <p:spTgt spid="17"/>
                                        </p:tgtEl>
                                        <p:attrNameLst>
                                          <p:attrName>ppt_h</p:attrName>
                                        </p:attrNameLst>
                                      </p:cBhvr>
                                      <p:tavLst>
                                        <p:tav tm="0">
                                          <p:val>
                                            <p:fltVal val="0"/>
                                          </p:val>
                                        </p:tav>
                                        <p:tav tm="100000">
                                          <p:val>
                                            <p:strVal val="#ppt_h"/>
                                          </p:val>
                                        </p:tav>
                                      </p:tavLst>
                                    </p:anim>
                                    <p:animEffect filter="fade" transition="in">
                                      <p:cBhvr>
                                        <p:cTn dur="500" id="39"/>
                                        <p:tgtEl>
                                          <p:spTgt spid="17"/>
                                        </p:tgtEl>
                                      </p:cBhvr>
                                    </p:animEffect>
                                  </p:childTnLst>
                                </p:cTn>
                              </p:par>
                            </p:childTnLst>
                          </p:cTn>
                        </p:par>
                        <p:par>
                          <p:cTn fill="hold" id="40" nodeType="afterGroup">
                            <p:stCondLst>
                              <p:cond delay="3000"/>
                            </p:stCondLst>
                            <p:childTnLst>
                              <p:par>
                                <p:cTn fill="hold" id="41" nodeType="afterEffect" presetClass="entr" presetID="53" presetSubtype="0">
                                  <p:stCondLst>
                                    <p:cond delay="0"/>
                                  </p:stCondLst>
                                  <p:childTnLst>
                                    <p:set>
                                      <p:cBhvr>
                                        <p:cTn dur="1" fill="hold" id="42">
                                          <p:stCondLst>
                                            <p:cond delay="0"/>
                                          </p:stCondLst>
                                        </p:cTn>
                                        <p:tgtEl>
                                          <p:spTgt spid="19"/>
                                        </p:tgtEl>
                                        <p:attrNameLst>
                                          <p:attrName>style.visibility</p:attrName>
                                        </p:attrNameLst>
                                      </p:cBhvr>
                                      <p:to>
                                        <p:strVal val="visible"/>
                                      </p:to>
                                    </p:set>
                                    <p:anim calcmode="lin" valueType="num">
                                      <p:cBhvr>
                                        <p:cTn dur="500" fill="hold" id="43"/>
                                        <p:tgtEl>
                                          <p:spTgt spid="19"/>
                                        </p:tgtEl>
                                        <p:attrNameLst>
                                          <p:attrName>ppt_w</p:attrName>
                                        </p:attrNameLst>
                                      </p:cBhvr>
                                      <p:tavLst>
                                        <p:tav tm="0">
                                          <p:val>
                                            <p:fltVal val="0"/>
                                          </p:val>
                                        </p:tav>
                                        <p:tav tm="100000">
                                          <p:val>
                                            <p:strVal val="#ppt_w"/>
                                          </p:val>
                                        </p:tav>
                                      </p:tavLst>
                                    </p:anim>
                                    <p:anim calcmode="lin" valueType="num">
                                      <p:cBhvr>
                                        <p:cTn dur="500" fill="hold" id="44"/>
                                        <p:tgtEl>
                                          <p:spTgt spid="19"/>
                                        </p:tgtEl>
                                        <p:attrNameLst>
                                          <p:attrName>ppt_h</p:attrName>
                                        </p:attrNameLst>
                                      </p:cBhvr>
                                      <p:tavLst>
                                        <p:tav tm="0">
                                          <p:val>
                                            <p:fltVal val="0"/>
                                          </p:val>
                                        </p:tav>
                                        <p:tav tm="100000">
                                          <p:val>
                                            <p:strVal val="#ppt_h"/>
                                          </p:val>
                                        </p:tav>
                                      </p:tavLst>
                                    </p:anim>
                                    <p:animEffect filter="fade" transition="in">
                                      <p:cBhvr>
                                        <p:cTn dur="500" id="45"/>
                                        <p:tgtEl>
                                          <p:spTgt spid="19"/>
                                        </p:tgtEl>
                                      </p:cBhvr>
                                    </p:animEffect>
                                  </p:childTnLst>
                                </p:cTn>
                              </p:par>
                            </p:childTnLst>
                          </p:cTn>
                        </p:par>
                        <p:par>
                          <p:cTn fill="hold" id="46" nodeType="afterGroup">
                            <p:stCondLst>
                              <p:cond delay="3500"/>
                            </p:stCondLst>
                            <p:childTnLst>
                              <p:par>
                                <p:cTn fill="hold" id="47" nodeType="afterEffect" presetClass="entr" presetID="53" presetSubtype="0">
                                  <p:stCondLst>
                                    <p:cond delay="0"/>
                                  </p:stCondLst>
                                  <p:childTnLst>
                                    <p:set>
                                      <p:cBhvr>
                                        <p:cTn dur="1" fill="hold" id="48">
                                          <p:stCondLst>
                                            <p:cond delay="0"/>
                                          </p:stCondLst>
                                        </p:cTn>
                                        <p:tgtEl>
                                          <p:spTgt spid="20"/>
                                        </p:tgtEl>
                                        <p:attrNameLst>
                                          <p:attrName>style.visibility</p:attrName>
                                        </p:attrNameLst>
                                      </p:cBhvr>
                                      <p:to>
                                        <p:strVal val="visible"/>
                                      </p:to>
                                    </p:set>
                                    <p:anim calcmode="lin" valueType="num">
                                      <p:cBhvr>
                                        <p:cTn dur="500" fill="hold" id="49"/>
                                        <p:tgtEl>
                                          <p:spTgt spid="20"/>
                                        </p:tgtEl>
                                        <p:attrNameLst>
                                          <p:attrName>ppt_w</p:attrName>
                                        </p:attrNameLst>
                                      </p:cBhvr>
                                      <p:tavLst>
                                        <p:tav tm="0">
                                          <p:val>
                                            <p:fltVal val="0"/>
                                          </p:val>
                                        </p:tav>
                                        <p:tav tm="100000">
                                          <p:val>
                                            <p:strVal val="#ppt_w"/>
                                          </p:val>
                                        </p:tav>
                                      </p:tavLst>
                                    </p:anim>
                                    <p:anim calcmode="lin" valueType="num">
                                      <p:cBhvr>
                                        <p:cTn dur="500" fill="hold" id="50"/>
                                        <p:tgtEl>
                                          <p:spTgt spid="20"/>
                                        </p:tgtEl>
                                        <p:attrNameLst>
                                          <p:attrName>ppt_h</p:attrName>
                                        </p:attrNameLst>
                                      </p:cBhvr>
                                      <p:tavLst>
                                        <p:tav tm="0">
                                          <p:val>
                                            <p:fltVal val="0"/>
                                          </p:val>
                                        </p:tav>
                                        <p:tav tm="100000">
                                          <p:val>
                                            <p:strVal val="#ppt_h"/>
                                          </p:val>
                                        </p:tav>
                                      </p:tavLst>
                                    </p:anim>
                                    <p:animEffect filter="fade" transition="in">
                                      <p:cBhvr>
                                        <p:cTn dur="500" id="51"/>
                                        <p:tgtEl>
                                          <p:spTgt spid="20"/>
                                        </p:tgtEl>
                                      </p:cBhvr>
                                    </p:animEffect>
                                  </p:childTnLst>
                                </p:cTn>
                              </p:par>
                            </p:childTnLst>
                          </p:cTn>
                        </p:par>
                        <p:par>
                          <p:cTn fill="hold" id="52" nodeType="afterGroup">
                            <p:stCondLst>
                              <p:cond delay="4000"/>
                            </p:stCondLst>
                            <p:childTnLst>
                              <p:par>
                                <p:cTn fill="hold" id="53" nodeType="afterEffect" presetClass="entr" presetID="53" presetSubtype="0">
                                  <p:stCondLst>
                                    <p:cond delay="0"/>
                                  </p:stCondLst>
                                  <p:childTnLst>
                                    <p:set>
                                      <p:cBhvr>
                                        <p:cTn dur="1" fill="hold" id="54">
                                          <p:stCondLst>
                                            <p:cond delay="0"/>
                                          </p:stCondLst>
                                        </p:cTn>
                                        <p:tgtEl>
                                          <p:spTgt spid="21"/>
                                        </p:tgtEl>
                                        <p:attrNameLst>
                                          <p:attrName>style.visibility</p:attrName>
                                        </p:attrNameLst>
                                      </p:cBhvr>
                                      <p:to>
                                        <p:strVal val="visible"/>
                                      </p:to>
                                    </p:set>
                                    <p:anim calcmode="lin" valueType="num">
                                      <p:cBhvr>
                                        <p:cTn dur="500" fill="hold" id="55"/>
                                        <p:tgtEl>
                                          <p:spTgt spid="21"/>
                                        </p:tgtEl>
                                        <p:attrNameLst>
                                          <p:attrName>ppt_w</p:attrName>
                                        </p:attrNameLst>
                                      </p:cBhvr>
                                      <p:tavLst>
                                        <p:tav tm="0">
                                          <p:val>
                                            <p:fltVal val="0"/>
                                          </p:val>
                                        </p:tav>
                                        <p:tav tm="100000">
                                          <p:val>
                                            <p:strVal val="#ppt_w"/>
                                          </p:val>
                                        </p:tav>
                                      </p:tavLst>
                                    </p:anim>
                                    <p:anim calcmode="lin" valueType="num">
                                      <p:cBhvr>
                                        <p:cTn dur="500" fill="hold" id="56"/>
                                        <p:tgtEl>
                                          <p:spTgt spid="21"/>
                                        </p:tgtEl>
                                        <p:attrNameLst>
                                          <p:attrName>ppt_h</p:attrName>
                                        </p:attrNameLst>
                                      </p:cBhvr>
                                      <p:tavLst>
                                        <p:tav tm="0">
                                          <p:val>
                                            <p:fltVal val="0"/>
                                          </p:val>
                                        </p:tav>
                                        <p:tav tm="100000">
                                          <p:val>
                                            <p:strVal val="#ppt_h"/>
                                          </p:val>
                                        </p:tav>
                                      </p:tavLst>
                                    </p:anim>
                                    <p:animEffect filter="fade" transition="in">
                                      <p:cBhvr>
                                        <p:cTn dur="500" id="57"/>
                                        <p:tgtEl>
                                          <p:spTgt spid="21"/>
                                        </p:tgtEl>
                                      </p:cBhvr>
                                    </p:animEffect>
                                  </p:childTnLst>
                                </p:cTn>
                              </p:par>
                            </p:childTnLst>
                          </p:cTn>
                        </p:par>
                        <p:par>
                          <p:cTn fill="hold" id="58" nodeType="afterGroup">
                            <p:stCondLst>
                              <p:cond delay="4500"/>
                            </p:stCondLst>
                            <p:childTnLst>
                              <p:par>
                                <p:cTn fill="hold" id="59" nodeType="afterEffect" presetClass="entr" presetID="53" presetSubtype="0">
                                  <p:stCondLst>
                                    <p:cond delay="0"/>
                                  </p:stCondLst>
                                  <p:childTnLst>
                                    <p:set>
                                      <p:cBhvr>
                                        <p:cTn dur="1" fill="hold" id="60">
                                          <p:stCondLst>
                                            <p:cond delay="0"/>
                                          </p:stCondLst>
                                        </p:cTn>
                                        <p:tgtEl>
                                          <p:spTgt spid="24"/>
                                        </p:tgtEl>
                                        <p:attrNameLst>
                                          <p:attrName>style.visibility</p:attrName>
                                        </p:attrNameLst>
                                      </p:cBhvr>
                                      <p:to>
                                        <p:strVal val="visible"/>
                                      </p:to>
                                    </p:set>
                                    <p:anim calcmode="lin" valueType="num">
                                      <p:cBhvr>
                                        <p:cTn dur="500" fill="hold" id="61"/>
                                        <p:tgtEl>
                                          <p:spTgt spid="24"/>
                                        </p:tgtEl>
                                        <p:attrNameLst>
                                          <p:attrName>ppt_w</p:attrName>
                                        </p:attrNameLst>
                                      </p:cBhvr>
                                      <p:tavLst>
                                        <p:tav tm="0">
                                          <p:val>
                                            <p:fltVal val="0"/>
                                          </p:val>
                                        </p:tav>
                                        <p:tav tm="100000">
                                          <p:val>
                                            <p:strVal val="#ppt_w"/>
                                          </p:val>
                                        </p:tav>
                                      </p:tavLst>
                                    </p:anim>
                                    <p:anim calcmode="lin" valueType="num">
                                      <p:cBhvr>
                                        <p:cTn dur="500" fill="hold" id="62"/>
                                        <p:tgtEl>
                                          <p:spTgt spid="24"/>
                                        </p:tgtEl>
                                        <p:attrNameLst>
                                          <p:attrName>ppt_h</p:attrName>
                                        </p:attrNameLst>
                                      </p:cBhvr>
                                      <p:tavLst>
                                        <p:tav tm="0">
                                          <p:val>
                                            <p:fltVal val="0"/>
                                          </p:val>
                                        </p:tav>
                                        <p:tav tm="100000">
                                          <p:val>
                                            <p:strVal val="#ppt_h"/>
                                          </p:val>
                                        </p:tav>
                                      </p:tavLst>
                                    </p:anim>
                                    <p:animEffect filter="fade" transition="in">
                                      <p:cBhvr>
                                        <p:cTn dur="500" id="63"/>
                                        <p:tgtEl>
                                          <p:spTgt spid="24"/>
                                        </p:tgtEl>
                                      </p:cBhvr>
                                    </p:animEffect>
                                  </p:childTnLst>
                                </p:cTn>
                              </p:par>
                            </p:childTnLst>
                          </p:cTn>
                        </p:par>
                        <p:par>
                          <p:cTn fill="hold" id="64" nodeType="afterGroup">
                            <p:stCondLst>
                              <p:cond delay="5000"/>
                            </p:stCondLst>
                            <p:childTnLst>
                              <p:par>
                                <p:cTn fill="hold" id="65" nodeType="afterEffect" presetClass="entr" presetID="53" presetSubtype="0">
                                  <p:stCondLst>
                                    <p:cond delay="0"/>
                                  </p:stCondLst>
                                  <p:childTnLst>
                                    <p:set>
                                      <p:cBhvr>
                                        <p:cTn dur="1" fill="hold" id="66">
                                          <p:stCondLst>
                                            <p:cond delay="0"/>
                                          </p:stCondLst>
                                        </p:cTn>
                                        <p:tgtEl>
                                          <p:spTgt spid="27"/>
                                        </p:tgtEl>
                                        <p:attrNameLst>
                                          <p:attrName>style.visibility</p:attrName>
                                        </p:attrNameLst>
                                      </p:cBhvr>
                                      <p:to>
                                        <p:strVal val="visible"/>
                                      </p:to>
                                    </p:set>
                                    <p:anim calcmode="lin" valueType="num">
                                      <p:cBhvr>
                                        <p:cTn dur="500" fill="hold" id="67"/>
                                        <p:tgtEl>
                                          <p:spTgt spid="27"/>
                                        </p:tgtEl>
                                        <p:attrNameLst>
                                          <p:attrName>ppt_w</p:attrName>
                                        </p:attrNameLst>
                                      </p:cBhvr>
                                      <p:tavLst>
                                        <p:tav tm="0">
                                          <p:val>
                                            <p:fltVal val="0"/>
                                          </p:val>
                                        </p:tav>
                                        <p:tav tm="100000">
                                          <p:val>
                                            <p:strVal val="#ppt_w"/>
                                          </p:val>
                                        </p:tav>
                                      </p:tavLst>
                                    </p:anim>
                                    <p:anim calcmode="lin" valueType="num">
                                      <p:cBhvr>
                                        <p:cTn dur="500" fill="hold" id="68"/>
                                        <p:tgtEl>
                                          <p:spTgt spid="27"/>
                                        </p:tgtEl>
                                        <p:attrNameLst>
                                          <p:attrName>ppt_h</p:attrName>
                                        </p:attrNameLst>
                                      </p:cBhvr>
                                      <p:tavLst>
                                        <p:tav tm="0">
                                          <p:val>
                                            <p:fltVal val="0"/>
                                          </p:val>
                                        </p:tav>
                                        <p:tav tm="100000">
                                          <p:val>
                                            <p:strVal val="#ppt_h"/>
                                          </p:val>
                                        </p:tav>
                                      </p:tavLst>
                                    </p:anim>
                                    <p:animEffect filter="fade" transition="in">
                                      <p:cBhvr>
                                        <p:cTn dur="500" id="69"/>
                                        <p:tgtEl>
                                          <p:spTgt spid="27"/>
                                        </p:tgtEl>
                                      </p:cBhvr>
                                    </p:animEffect>
                                  </p:childTnLst>
                                </p:cTn>
                              </p:par>
                            </p:childTnLst>
                          </p:cTn>
                        </p:par>
                        <p:par>
                          <p:cTn fill="hold" id="70" nodeType="afterGroup">
                            <p:stCondLst>
                              <p:cond delay="5500"/>
                            </p:stCondLst>
                            <p:childTnLst>
                              <p:par>
                                <p:cTn fill="hold" id="71" nodeType="afterEffect" presetClass="entr" presetID="53" presetSubtype="0">
                                  <p:stCondLst>
                                    <p:cond delay="0"/>
                                  </p:stCondLst>
                                  <p:childTnLst>
                                    <p:set>
                                      <p:cBhvr>
                                        <p:cTn dur="1" fill="hold" id="72">
                                          <p:stCondLst>
                                            <p:cond delay="0"/>
                                          </p:stCondLst>
                                        </p:cTn>
                                        <p:tgtEl>
                                          <p:spTgt spid="30"/>
                                        </p:tgtEl>
                                        <p:attrNameLst>
                                          <p:attrName>style.visibility</p:attrName>
                                        </p:attrNameLst>
                                      </p:cBhvr>
                                      <p:to>
                                        <p:strVal val="visible"/>
                                      </p:to>
                                    </p:set>
                                    <p:anim calcmode="lin" valueType="num">
                                      <p:cBhvr>
                                        <p:cTn dur="500" fill="hold" id="73"/>
                                        <p:tgtEl>
                                          <p:spTgt spid="30"/>
                                        </p:tgtEl>
                                        <p:attrNameLst>
                                          <p:attrName>ppt_w</p:attrName>
                                        </p:attrNameLst>
                                      </p:cBhvr>
                                      <p:tavLst>
                                        <p:tav tm="0">
                                          <p:val>
                                            <p:fltVal val="0"/>
                                          </p:val>
                                        </p:tav>
                                        <p:tav tm="100000">
                                          <p:val>
                                            <p:strVal val="#ppt_w"/>
                                          </p:val>
                                        </p:tav>
                                      </p:tavLst>
                                    </p:anim>
                                    <p:anim calcmode="lin" valueType="num">
                                      <p:cBhvr>
                                        <p:cTn dur="500" fill="hold" id="74"/>
                                        <p:tgtEl>
                                          <p:spTgt spid="30"/>
                                        </p:tgtEl>
                                        <p:attrNameLst>
                                          <p:attrName>ppt_h</p:attrName>
                                        </p:attrNameLst>
                                      </p:cBhvr>
                                      <p:tavLst>
                                        <p:tav tm="0">
                                          <p:val>
                                            <p:fltVal val="0"/>
                                          </p:val>
                                        </p:tav>
                                        <p:tav tm="100000">
                                          <p:val>
                                            <p:strVal val="#ppt_h"/>
                                          </p:val>
                                        </p:tav>
                                      </p:tavLst>
                                    </p:anim>
                                    <p:animEffect filter="fade" transition="in">
                                      <p:cBhvr>
                                        <p:cTn dur="500" id="75"/>
                                        <p:tgtEl>
                                          <p:spTgt spid="3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F7F7F7"/>
        </a:solidFill>
        <a:effectLst/>
      </p:bgPr>
    </p:bg>
    <p:spTree>
      <p:nvGrpSpPr>
        <p:cNvPr id="1" name=""/>
        <p:cNvGrpSpPr/>
        <p:nvPr/>
      </p:nvGrpSpPr>
      <p:grpSpPr>
        <a:xfrm>
          <a:off x="0" y="0"/>
          <a:ext cx="0" cy="0"/>
        </a:xfrm>
      </p:grpSpPr>
      <p:sp>
        <p:nvSpPr>
          <p:cNvPr id="18" name="文本框 17"/>
          <p:cNvSpPr txBox="1"/>
          <p:nvPr/>
        </p:nvSpPr>
        <p:spPr>
          <a:xfrm rot="16200000">
            <a:off x="2725459" y="1568905"/>
            <a:ext cx="1160475" cy="259080"/>
          </a:xfrm>
          <a:prstGeom prst="rect">
            <a:avLst/>
          </a:prstGeom>
          <a:noFill/>
        </p:spPr>
        <p:txBody>
          <a:bodyPr rtlCol="0" wrap="square">
            <a:spAutoFit/>
          </a:bodyPr>
          <a:lstStyle/>
          <a:p>
            <a:pPr algn="dist"/>
            <a:r>
              <a:rPr altLang="zh-CN" kumimoji="1" lang="en-US" sz="1100">
                <a:solidFill>
                  <a:schemeClr val="bg1"/>
                </a:solidFill>
              </a:rPr>
              <a:t>PART </a:t>
            </a:r>
          </a:p>
        </p:txBody>
      </p:sp>
      <p:sp>
        <p:nvSpPr>
          <p:cNvPr id="2" name="文本框 1"/>
          <p:cNvSpPr txBox="1"/>
          <p:nvPr/>
        </p:nvSpPr>
        <p:spPr>
          <a:xfrm>
            <a:off x="1078174" y="294829"/>
            <a:ext cx="1249680" cy="365760"/>
          </a:xfrm>
          <a:prstGeom prst="rect">
            <a:avLst/>
          </a:prstGeom>
          <a:noFill/>
        </p:spPr>
        <p:txBody>
          <a:bodyPr rtlCol="0" wrap="none">
            <a:spAutoFit/>
          </a:bodyPr>
          <a:lstStyle/>
          <a:p>
            <a:r>
              <a:rPr altLang="en-US" kumimoji="1" lang="zh-CN" spc="300">
                <a:latin charset="-122" typeface="Microsoft YaHei"/>
                <a:ea charset="-122" typeface="Microsoft YaHei"/>
                <a:cs charset="-122" typeface="Microsoft YaHei"/>
              </a:rPr>
              <a:t>八字方针</a:t>
            </a:r>
          </a:p>
        </p:txBody>
      </p:sp>
      <p:grpSp>
        <p:nvGrpSpPr>
          <p:cNvPr id="17" name="ísḷïḍê">
            <a:extLst>
              <a:ext uri="{FF2B5EF4-FFF2-40B4-BE49-F238E27FC236}">
                <a16:creationId xmlns:a16="http://schemas.microsoft.com/office/drawing/2014/main" id="{CFB33B30-7648-4201-BEA1-DB974E03FBF4}"/>
              </a:ext>
            </a:extLst>
          </p:cNvPr>
          <p:cNvGrpSpPr/>
          <p:nvPr/>
        </p:nvGrpSpPr>
        <p:grpSpPr>
          <a:xfrm>
            <a:off x="4116509" y="5139091"/>
            <a:ext cx="323503" cy="913348"/>
            <a:chOff x="5021074" y="5165013"/>
            <a:chExt cx="346103" cy="977150"/>
          </a:xfrm>
          <a:solidFill>
            <a:srgbClr val="394454"/>
          </a:solidFill>
        </p:grpSpPr>
        <p:sp>
          <p:nvSpPr>
            <p:cNvPr id="39" name="íšḷíďè">
              <a:extLst>
                <a:ext uri="{FF2B5EF4-FFF2-40B4-BE49-F238E27FC236}">
                  <a16:creationId xmlns:a16="http://schemas.microsoft.com/office/drawing/2014/main" id="{A8C6C315-E973-433C-822C-47586C9A959E}"/>
                </a:ext>
              </a:extLst>
            </p:cNvPr>
            <p:cNvSpPr/>
            <p:nvPr/>
          </p:nvSpPr>
          <p:spPr bwMode="auto">
            <a:xfrm>
              <a:off x="5123938" y="5165013"/>
              <a:ext cx="140387" cy="154287"/>
            </a:xfrm>
            <a:prstGeom prst="ellipse">
              <a:avLst/>
            </a:prstGeom>
            <a:grpFill/>
            <a:ln cap="flat" w="15875">
              <a:noFill/>
              <a:prstDash val="solid"/>
              <a:miter lim="800000"/>
            </a:ln>
          </p:spPr>
          <p:txBody>
            <a:bodyPr anchor="t" anchorCtr="0" bIns="45720" compatLnSpc="1" lIns="91440" numCol="1" rIns="91440" tIns="45720" vert="horz" wrap="square">
              <a:normAutofit/>
            </a:bodyPr>
            <a:lstStyle/>
            <a:p>
              <a:pPr algn="l" defTabSz="913765"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000" u="none">
                <a:ln>
                  <a:noFill/>
                </a:ln>
                <a:solidFill>
                  <a:srgbClr val="000000"/>
                </a:solidFill>
                <a:effectLst/>
                <a:uLnTx/>
                <a:uFillTx/>
              </a:endParaRPr>
            </a:p>
          </p:txBody>
        </p:sp>
        <p:sp>
          <p:nvSpPr>
            <p:cNvPr id="40" name="išľïḋé">
              <a:extLst>
                <a:ext uri="{FF2B5EF4-FFF2-40B4-BE49-F238E27FC236}">
                  <a16:creationId xmlns:a16="http://schemas.microsoft.com/office/drawing/2014/main" id="{096A5182-8711-4C2E-89D1-0CCE73DFCDC6}"/>
                </a:ext>
              </a:extLst>
            </p:cNvPr>
            <p:cNvSpPr/>
            <p:nvPr/>
          </p:nvSpPr>
          <p:spPr bwMode="auto">
            <a:xfrm>
              <a:off x="5021074" y="5359608"/>
              <a:ext cx="346103" cy="782555"/>
            </a:xfrm>
            <a:custGeom>
              <a:gdLst>
                <a:gd fmla="*/ 105 w 105" name="T0"/>
                <a:gd fmla="*/ 30 h 241" name="T1"/>
                <a:gd fmla="*/ 52 w 105" name="T2"/>
                <a:gd fmla="*/ 0 h 241" name="T3"/>
                <a:gd fmla="*/ 0 w 105" name="T4"/>
                <a:gd fmla="*/ 30 h 241" name="T5"/>
                <a:gd fmla="*/ 0 w 105" name="T6"/>
                <a:gd fmla="*/ 30 h 241" name="T7"/>
                <a:gd fmla="*/ 0 w 105" name="T8"/>
                <a:gd fmla="*/ 124 h 241" name="T9"/>
                <a:gd fmla="*/ 9 w 105" name="T10"/>
                <a:gd fmla="*/ 134 h 241" name="T11"/>
                <a:gd fmla="*/ 19 w 105" name="T12"/>
                <a:gd fmla="*/ 124 h 241" name="T13"/>
                <a:gd fmla="*/ 19 w 105" name="T14"/>
                <a:gd fmla="*/ 41 h 241" name="T15"/>
                <a:gd fmla="*/ 25 w 105" name="T16"/>
                <a:gd fmla="*/ 41 h 241" name="T17"/>
                <a:gd fmla="*/ 25 w 105" name="T18"/>
                <a:gd fmla="*/ 228 h 241" name="T19"/>
                <a:gd fmla="*/ 25 w 105" name="T20"/>
                <a:gd fmla="*/ 228 h 241" name="T21"/>
                <a:gd fmla="*/ 25 w 105" name="T22"/>
                <a:gd fmla="*/ 229 h 241" name="T23"/>
                <a:gd fmla="*/ 36 w 105" name="T24"/>
                <a:gd fmla="*/ 241 h 241" name="T25"/>
                <a:gd fmla="*/ 47 w 105" name="T26"/>
                <a:gd fmla="*/ 230 h 241" name="T27"/>
                <a:gd fmla="*/ 47 w 105" name="T28"/>
                <a:gd fmla="*/ 229 h 241" name="T29"/>
                <a:gd fmla="*/ 47 w 105" name="T30"/>
                <a:gd fmla="*/ 125 h 241" name="T31"/>
                <a:gd fmla="*/ 52 w 105" name="T32"/>
                <a:gd fmla="*/ 116 h 241" name="T33"/>
                <a:gd fmla="*/ 58 w 105" name="T34"/>
                <a:gd fmla="*/ 125 h 241" name="T35"/>
                <a:gd fmla="*/ 58 w 105" name="T36"/>
                <a:gd fmla="*/ 229 h 241" name="T37"/>
                <a:gd fmla="*/ 58 w 105" name="T38"/>
                <a:gd fmla="*/ 230 h 241" name="T39"/>
                <a:gd fmla="*/ 69 w 105" name="T40"/>
                <a:gd fmla="*/ 241 h 241" name="T41"/>
                <a:gd fmla="*/ 80 w 105" name="T42"/>
                <a:gd fmla="*/ 229 h 241" name="T43"/>
                <a:gd fmla="*/ 80 w 105" name="T44"/>
                <a:gd fmla="*/ 228 h 241" name="T45"/>
                <a:gd fmla="*/ 80 w 105" name="T46"/>
                <a:gd fmla="*/ 228 h 241" name="T47"/>
                <a:gd fmla="*/ 80 w 105" name="T48"/>
                <a:gd fmla="*/ 41 h 241" name="T49"/>
                <a:gd fmla="*/ 86 w 105" name="T50"/>
                <a:gd fmla="*/ 41 h 241" name="T51"/>
                <a:gd fmla="*/ 86 w 105" name="T52"/>
                <a:gd fmla="*/ 124 h 241" name="T53"/>
                <a:gd fmla="*/ 96 w 105" name="T54"/>
                <a:gd fmla="*/ 134 h 241" name="T55"/>
                <a:gd fmla="*/ 105 w 105" name="T56"/>
                <a:gd fmla="*/ 124 h 241" name="T57"/>
                <a:gd fmla="*/ 105 w 105" name="T58"/>
                <a:gd fmla="*/ 30 h 241" name="T59"/>
                <a:gd fmla="*/ 105 w 105" name="T60"/>
                <a:gd fmla="*/ 30 h 241"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241" w="105">
                  <a:moveTo>
                    <a:pt x="105" y="30"/>
                  </a:moveTo>
                  <a:cubicBezTo>
                    <a:pt x="104" y="2"/>
                    <a:pt x="79" y="0"/>
                    <a:pt x="52" y="0"/>
                  </a:cubicBezTo>
                  <a:cubicBezTo>
                    <a:pt x="26" y="0"/>
                    <a:pt x="0" y="2"/>
                    <a:pt x="0" y="30"/>
                  </a:cubicBezTo>
                  <a:cubicBezTo>
                    <a:pt x="0" y="30"/>
                    <a:pt x="0" y="30"/>
                    <a:pt x="0" y="30"/>
                  </a:cubicBezTo>
                  <a:cubicBezTo>
                    <a:pt x="0" y="124"/>
                    <a:pt x="0" y="124"/>
                    <a:pt x="0" y="124"/>
                  </a:cubicBezTo>
                  <a:cubicBezTo>
                    <a:pt x="0" y="130"/>
                    <a:pt x="4" y="134"/>
                    <a:pt x="9" y="134"/>
                  </a:cubicBezTo>
                  <a:cubicBezTo>
                    <a:pt x="14" y="134"/>
                    <a:pt x="19" y="130"/>
                    <a:pt x="19" y="124"/>
                  </a:cubicBezTo>
                  <a:cubicBezTo>
                    <a:pt x="19" y="41"/>
                    <a:pt x="19" y="41"/>
                    <a:pt x="19" y="41"/>
                  </a:cubicBezTo>
                  <a:cubicBezTo>
                    <a:pt x="25" y="41"/>
                    <a:pt x="25" y="41"/>
                    <a:pt x="25" y="41"/>
                  </a:cubicBezTo>
                  <a:cubicBezTo>
                    <a:pt x="25" y="228"/>
                    <a:pt x="25" y="228"/>
                    <a:pt x="25" y="228"/>
                  </a:cubicBezTo>
                  <a:cubicBezTo>
                    <a:pt x="25" y="228"/>
                    <a:pt x="25" y="228"/>
                    <a:pt x="25" y="228"/>
                  </a:cubicBezTo>
                  <a:cubicBezTo>
                    <a:pt x="25" y="228"/>
                    <a:pt x="25" y="229"/>
                    <a:pt x="25" y="229"/>
                  </a:cubicBezTo>
                  <a:cubicBezTo>
                    <a:pt x="25" y="235"/>
                    <a:pt x="30" y="241"/>
                    <a:pt x="36" y="241"/>
                  </a:cubicBezTo>
                  <a:cubicBezTo>
                    <a:pt x="41" y="241"/>
                    <a:pt x="46" y="236"/>
                    <a:pt x="47" y="230"/>
                  </a:cubicBezTo>
                  <a:cubicBezTo>
                    <a:pt x="47" y="230"/>
                    <a:pt x="47" y="230"/>
                    <a:pt x="47" y="229"/>
                  </a:cubicBezTo>
                  <a:cubicBezTo>
                    <a:pt x="47" y="125"/>
                    <a:pt x="47" y="125"/>
                    <a:pt x="47" y="125"/>
                  </a:cubicBezTo>
                  <a:cubicBezTo>
                    <a:pt x="47" y="120"/>
                    <a:pt x="48" y="116"/>
                    <a:pt x="52" y="116"/>
                  </a:cubicBezTo>
                  <a:cubicBezTo>
                    <a:pt x="57" y="116"/>
                    <a:pt x="58" y="120"/>
                    <a:pt x="58" y="125"/>
                  </a:cubicBezTo>
                  <a:cubicBezTo>
                    <a:pt x="58" y="229"/>
                    <a:pt x="58" y="229"/>
                    <a:pt x="58" y="229"/>
                  </a:cubicBezTo>
                  <a:cubicBezTo>
                    <a:pt x="58" y="230"/>
                    <a:pt x="58" y="230"/>
                    <a:pt x="58" y="230"/>
                  </a:cubicBezTo>
                  <a:cubicBezTo>
                    <a:pt x="59" y="236"/>
                    <a:pt x="63" y="241"/>
                    <a:pt x="69" y="241"/>
                  </a:cubicBezTo>
                  <a:cubicBezTo>
                    <a:pt x="75" y="241"/>
                    <a:pt x="80" y="235"/>
                    <a:pt x="80" y="229"/>
                  </a:cubicBezTo>
                  <a:cubicBezTo>
                    <a:pt x="80" y="228"/>
                    <a:pt x="80" y="228"/>
                    <a:pt x="80" y="228"/>
                  </a:cubicBezTo>
                  <a:cubicBezTo>
                    <a:pt x="80" y="228"/>
                    <a:pt x="80" y="228"/>
                    <a:pt x="80" y="228"/>
                  </a:cubicBezTo>
                  <a:cubicBezTo>
                    <a:pt x="80" y="41"/>
                    <a:pt x="80" y="41"/>
                    <a:pt x="80" y="41"/>
                  </a:cubicBezTo>
                  <a:cubicBezTo>
                    <a:pt x="86" y="41"/>
                    <a:pt x="86" y="41"/>
                    <a:pt x="86" y="41"/>
                  </a:cubicBezTo>
                  <a:cubicBezTo>
                    <a:pt x="86" y="124"/>
                    <a:pt x="86" y="124"/>
                    <a:pt x="86" y="124"/>
                  </a:cubicBezTo>
                  <a:cubicBezTo>
                    <a:pt x="86" y="130"/>
                    <a:pt x="91" y="134"/>
                    <a:pt x="96" y="134"/>
                  </a:cubicBezTo>
                  <a:cubicBezTo>
                    <a:pt x="101" y="134"/>
                    <a:pt x="105" y="130"/>
                    <a:pt x="105" y="124"/>
                  </a:cubicBezTo>
                  <a:cubicBezTo>
                    <a:pt x="105" y="30"/>
                    <a:pt x="105" y="30"/>
                    <a:pt x="105" y="30"/>
                  </a:cubicBezTo>
                  <a:cubicBezTo>
                    <a:pt x="105" y="30"/>
                    <a:pt x="105" y="30"/>
                    <a:pt x="105" y="30"/>
                  </a:cubicBezTo>
                  <a:close/>
                </a:path>
              </a:pathLst>
            </a:custGeom>
            <a:grpFill/>
            <a:ln cap="flat" w="15875">
              <a:noFill/>
              <a:prstDash val="solid"/>
              <a:miter lim="800000"/>
            </a:ln>
          </p:spPr>
          <p:txBody>
            <a:bodyPr anchor="t" anchorCtr="0" bIns="45720" compatLnSpc="1" lIns="91440" numCol="1" rIns="91440" tIns="45720" vert="horz" wrap="square">
              <a:normAutofit/>
            </a:bodyPr>
            <a:lstStyle/>
            <a:p>
              <a:pPr algn="l" defTabSz="913765"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000" u="none">
                <a:ln>
                  <a:noFill/>
                </a:ln>
                <a:solidFill>
                  <a:srgbClr val="000000"/>
                </a:solidFill>
                <a:effectLst/>
                <a:uLnTx/>
                <a:uFillTx/>
              </a:endParaRPr>
            </a:p>
          </p:txBody>
        </p:sp>
      </p:grpSp>
      <p:grpSp>
        <p:nvGrpSpPr>
          <p:cNvPr id="19" name="íSľíḓe">
            <a:extLst>
              <a:ext uri="{FF2B5EF4-FFF2-40B4-BE49-F238E27FC236}">
                <a16:creationId xmlns:a16="http://schemas.microsoft.com/office/drawing/2014/main" id="{76B8A76C-7F66-4053-9E07-B929AA178800}"/>
              </a:ext>
            </a:extLst>
          </p:cNvPr>
          <p:cNvGrpSpPr/>
          <p:nvPr/>
        </p:nvGrpSpPr>
        <p:grpSpPr>
          <a:xfrm>
            <a:off x="6513038" y="2756822"/>
            <a:ext cx="436536" cy="913347"/>
            <a:chOff x="7569592" y="2475415"/>
            <a:chExt cx="467031" cy="977151"/>
          </a:xfrm>
          <a:solidFill>
            <a:srgbClr val="394454"/>
          </a:solidFill>
        </p:grpSpPr>
        <p:sp>
          <p:nvSpPr>
            <p:cNvPr id="37" name="îšļidè">
              <a:extLst>
                <a:ext uri="{FF2B5EF4-FFF2-40B4-BE49-F238E27FC236}">
                  <a16:creationId xmlns:a16="http://schemas.microsoft.com/office/drawing/2014/main" id="{6409DBC4-2F5A-40A5-9FE5-BD7BE72AAF3A}"/>
                </a:ext>
              </a:extLst>
            </p:cNvPr>
            <p:cNvSpPr/>
            <p:nvPr/>
          </p:nvSpPr>
          <p:spPr bwMode="auto">
            <a:xfrm>
              <a:off x="7665500" y="2475415"/>
              <a:ext cx="144557" cy="155677"/>
            </a:xfrm>
            <a:prstGeom prst="ellipse">
              <a:avLst/>
            </a:prstGeom>
            <a:grpFill/>
            <a:ln cap="flat" w="15875">
              <a:noFill/>
              <a:prstDash val="solid"/>
              <a:miter lim="800000"/>
            </a:ln>
          </p:spPr>
          <p:txBody>
            <a:bodyPr anchor="t" anchorCtr="0" bIns="45720" compatLnSpc="1" lIns="91440" numCol="1" rIns="91440" tIns="45720" vert="horz" wrap="square">
              <a:normAutofit/>
            </a:bodyPr>
            <a:lstStyle/>
            <a:p>
              <a:pPr algn="l" defTabSz="913765"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000" u="none">
                <a:ln>
                  <a:noFill/>
                </a:ln>
                <a:solidFill>
                  <a:srgbClr val="000000"/>
                </a:solidFill>
                <a:effectLst/>
                <a:uLnTx/>
                <a:uFillTx/>
              </a:endParaRPr>
            </a:p>
          </p:txBody>
        </p:sp>
        <p:sp>
          <p:nvSpPr>
            <p:cNvPr id="38" name="ïṣļîdé">
              <a:extLst>
                <a:ext uri="{FF2B5EF4-FFF2-40B4-BE49-F238E27FC236}">
                  <a16:creationId xmlns:a16="http://schemas.microsoft.com/office/drawing/2014/main" id="{2BDD6A74-248D-4969-B681-70F2C11F57DB}"/>
                </a:ext>
              </a:extLst>
            </p:cNvPr>
            <p:cNvSpPr/>
            <p:nvPr/>
          </p:nvSpPr>
          <p:spPr bwMode="auto">
            <a:xfrm>
              <a:off x="7569592" y="2660281"/>
              <a:ext cx="467031" cy="792285"/>
            </a:xfrm>
            <a:custGeom>
              <a:gdLst>
                <a:gd fmla="*/ 139 w 142" name="T0"/>
                <a:gd fmla="*/ 31 h 241" name="T1"/>
                <a:gd fmla="*/ 125 w 142" name="T2"/>
                <a:gd fmla="*/ 32 h 241" name="T3"/>
                <a:gd fmla="*/ 106 w 142" name="T4"/>
                <a:gd fmla="*/ 50 h 241" name="T5"/>
                <a:gd fmla="*/ 106 w 142" name="T6"/>
                <a:gd fmla="*/ 30 h 241" name="T7"/>
                <a:gd fmla="*/ 106 w 142" name="T8"/>
                <a:gd fmla="*/ 30 h 241" name="T9"/>
                <a:gd fmla="*/ 53 w 142" name="T10"/>
                <a:gd fmla="*/ 0 h 241" name="T11"/>
                <a:gd fmla="*/ 0 w 142" name="T12"/>
                <a:gd fmla="*/ 30 h 241" name="T13"/>
                <a:gd fmla="*/ 0 w 142" name="T14"/>
                <a:gd fmla="*/ 30 h 241" name="T15"/>
                <a:gd fmla="*/ 0 w 142" name="T16"/>
                <a:gd fmla="*/ 124 h 241" name="T17"/>
                <a:gd fmla="*/ 10 w 142" name="T18"/>
                <a:gd fmla="*/ 134 h 241" name="T19"/>
                <a:gd fmla="*/ 19 w 142" name="T20"/>
                <a:gd fmla="*/ 124 h 241" name="T21"/>
                <a:gd fmla="*/ 19 w 142" name="T22"/>
                <a:gd fmla="*/ 41 h 241" name="T23"/>
                <a:gd fmla="*/ 25 w 142" name="T24"/>
                <a:gd fmla="*/ 41 h 241" name="T25"/>
                <a:gd fmla="*/ 25 w 142" name="T26"/>
                <a:gd fmla="*/ 228 h 241" name="T27"/>
                <a:gd fmla="*/ 25 w 142" name="T28"/>
                <a:gd fmla="*/ 228 h 241" name="T29"/>
                <a:gd fmla="*/ 25 w 142" name="T30"/>
                <a:gd fmla="*/ 229 h 241" name="T31"/>
                <a:gd fmla="*/ 36 w 142" name="T32"/>
                <a:gd fmla="*/ 241 h 241" name="T33"/>
                <a:gd fmla="*/ 47 w 142" name="T34"/>
                <a:gd fmla="*/ 230 h 241" name="T35"/>
                <a:gd fmla="*/ 47 w 142" name="T36"/>
                <a:gd fmla="*/ 229 h 241" name="T37"/>
                <a:gd fmla="*/ 47 w 142" name="T38"/>
                <a:gd fmla="*/ 125 h 241" name="T39"/>
                <a:gd fmla="*/ 53 w 142" name="T40"/>
                <a:gd fmla="*/ 116 h 241" name="T41"/>
                <a:gd fmla="*/ 58 w 142" name="T42"/>
                <a:gd fmla="*/ 125 h 241" name="T43"/>
                <a:gd fmla="*/ 58 w 142" name="T44"/>
                <a:gd fmla="*/ 229 h 241" name="T45"/>
                <a:gd fmla="*/ 58 w 142" name="T46"/>
                <a:gd fmla="*/ 230 h 241" name="T47"/>
                <a:gd fmla="*/ 69 w 142" name="T48"/>
                <a:gd fmla="*/ 241 h 241" name="T49"/>
                <a:gd fmla="*/ 81 w 142" name="T50"/>
                <a:gd fmla="*/ 229 h 241" name="T51"/>
                <a:gd fmla="*/ 81 w 142" name="T52"/>
                <a:gd fmla="*/ 228 h 241" name="T53"/>
                <a:gd fmla="*/ 81 w 142" name="T54"/>
                <a:gd fmla="*/ 41 h 241" name="T55"/>
                <a:gd fmla="*/ 87 w 142" name="T56"/>
                <a:gd fmla="*/ 41 h 241" name="T57"/>
                <a:gd fmla="*/ 87 w 142" name="T58"/>
                <a:gd fmla="*/ 69 h 241" name="T59"/>
                <a:gd fmla="*/ 87 w 142" name="T60"/>
                <a:gd fmla="*/ 78 h 241" name="T61"/>
                <a:gd fmla="*/ 87 w 142" name="T62"/>
                <a:gd fmla="*/ 96 h 241" name="T63"/>
                <a:gd fmla="*/ 138 w 142" name="T64"/>
                <a:gd fmla="*/ 45 h 241" name="T65"/>
                <a:gd fmla="*/ 139 w 142" name="T66"/>
                <a:gd fmla="*/ 31 h 241"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241" w="142">
                  <a:moveTo>
                    <a:pt x="139" y="31"/>
                  </a:moveTo>
                  <a:cubicBezTo>
                    <a:pt x="135" y="27"/>
                    <a:pt x="129" y="28"/>
                    <a:pt x="125" y="32"/>
                  </a:cubicBezTo>
                  <a:cubicBezTo>
                    <a:pt x="106" y="50"/>
                    <a:pt x="106" y="50"/>
                    <a:pt x="106" y="50"/>
                  </a:cubicBezTo>
                  <a:cubicBezTo>
                    <a:pt x="106" y="30"/>
                    <a:pt x="106" y="30"/>
                    <a:pt x="106" y="30"/>
                  </a:cubicBezTo>
                  <a:cubicBezTo>
                    <a:pt x="106" y="30"/>
                    <a:pt x="106" y="30"/>
                    <a:pt x="106" y="30"/>
                  </a:cubicBezTo>
                  <a:cubicBezTo>
                    <a:pt x="105" y="2"/>
                    <a:pt x="79" y="0"/>
                    <a:pt x="53" y="0"/>
                  </a:cubicBezTo>
                  <a:cubicBezTo>
                    <a:pt x="26" y="0"/>
                    <a:pt x="1" y="2"/>
                    <a:pt x="0" y="30"/>
                  </a:cubicBezTo>
                  <a:cubicBezTo>
                    <a:pt x="0" y="30"/>
                    <a:pt x="0" y="30"/>
                    <a:pt x="0" y="30"/>
                  </a:cubicBezTo>
                  <a:cubicBezTo>
                    <a:pt x="0" y="124"/>
                    <a:pt x="0" y="124"/>
                    <a:pt x="0" y="124"/>
                  </a:cubicBezTo>
                  <a:cubicBezTo>
                    <a:pt x="0" y="130"/>
                    <a:pt x="4" y="134"/>
                    <a:pt x="10" y="134"/>
                  </a:cubicBezTo>
                  <a:cubicBezTo>
                    <a:pt x="15" y="134"/>
                    <a:pt x="19" y="130"/>
                    <a:pt x="19" y="124"/>
                  </a:cubicBezTo>
                  <a:cubicBezTo>
                    <a:pt x="19" y="41"/>
                    <a:pt x="19" y="41"/>
                    <a:pt x="19" y="41"/>
                  </a:cubicBezTo>
                  <a:cubicBezTo>
                    <a:pt x="25" y="41"/>
                    <a:pt x="25" y="41"/>
                    <a:pt x="25" y="41"/>
                  </a:cubicBezTo>
                  <a:cubicBezTo>
                    <a:pt x="25" y="228"/>
                    <a:pt x="25" y="228"/>
                    <a:pt x="25" y="228"/>
                  </a:cubicBezTo>
                  <a:cubicBezTo>
                    <a:pt x="25" y="228"/>
                    <a:pt x="25" y="228"/>
                    <a:pt x="25" y="228"/>
                  </a:cubicBezTo>
                  <a:cubicBezTo>
                    <a:pt x="25" y="228"/>
                    <a:pt x="25" y="228"/>
                    <a:pt x="25" y="229"/>
                  </a:cubicBezTo>
                  <a:cubicBezTo>
                    <a:pt x="25" y="235"/>
                    <a:pt x="30" y="241"/>
                    <a:pt x="36" y="241"/>
                  </a:cubicBezTo>
                  <a:cubicBezTo>
                    <a:pt x="42" y="241"/>
                    <a:pt x="47" y="236"/>
                    <a:pt x="47" y="230"/>
                  </a:cubicBezTo>
                  <a:cubicBezTo>
                    <a:pt x="47" y="230"/>
                    <a:pt x="47" y="230"/>
                    <a:pt x="47" y="229"/>
                  </a:cubicBezTo>
                  <a:cubicBezTo>
                    <a:pt x="47" y="125"/>
                    <a:pt x="47" y="125"/>
                    <a:pt x="47" y="125"/>
                  </a:cubicBezTo>
                  <a:cubicBezTo>
                    <a:pt x="47" y="120"/>
                    <a:pt x="48" y="116"/>
                    <a:pt x="53" y="116"/>
                  </a:cubicBezTo>
                  <a:cubicBezTo>
                    <a:pt x="58" y="116"/>
                    <a:pt x="58" y="120"/>
                    <a:pt x="58" y="125"/>
                  </a:cubicBezTo>
                  <a:cubicBezTo>
                    <a:pt x="58" y="229"/>
                    <a:pt x="58" y="229"/>
                    <a:pt x="58" y="229"/>
                  </a:cubicBezTo>
                  <a:cubicBezTo>
                    <a:pt x="58" y="230"/>
                    <a:pt x="58" y="230"/>
                    <a:pt x="58" y="230"/>
                  </a:cubicBezTo>
                  <a:cubicBezTo>
                    <a:pt x="59" y="236"/>
                    <a:pt x="64" y="241"/>
                    <a:pt x="69" y="241"/>
                  </a:cubicBezTo>
                  <a:cubicBezTo>
                    <a:pt x="76" y="241"/>
                    <a:pt x="81" y="235"/>
                    <a:pt x="81" y="229"/>
                  </a:cubicBezTo>
                  <a:cubicBezTo>
                    <a:pt x="81" y="228"/>
                    <a:pt x="81" y="228"/>
                    <a:pt x="81" y="228"/>
                  </a:cubicBezTo>
                  <a:cubicBezTo>
                    <a:pt x="81" y="41"/>
                    <a:pt x="81" y="41"/>
                    <a:pt x="81" y="41"/>
                  </a:cubicBezTo>
                  <a:cubicBezTo>
                    <a:pt x="87" y="41"/>
                    <a:pt x="87" y="41"/>
                    <a:pt x="87" y="41"/>
                  </a:cubicBezTo>
                  <a:cubicBezTo>
                    <a:pt x="87" y="69"/>
                    <a:pt x="87" y="69"/>
                    <a:pt x="87" y="69"/>
                  </a:cubicBezTo>
                  <a:cubicBezTo>
                    <a:pt x="87" y="78"/>
                    <a:pt x="87" y="78"/>
                    <a:pt x="87" y="78"/>
                  </a:cubicBezTo>
                  <a:cubicBezTo>
                    <a:pt x="87" y="96"/>
                    <a:pt x="87" y="96"/>
                    <a:pt x="87" y="96"/>
                  </a:cubicBezTo>
                  <a:cubicBezTo>
                    <a:pt x="138" y="45"/>
                    <a:pt x="138" y="45"/>
                    <a:pt x="138" y="45"/>
                  </a:cubicBezTo>
                  <a:cubicBezTo>
                    <a:pt x="142" y="41"/>
                    <a:pt x="142" y="35"/>
                    <a:pt x="139" y="31"/>
                  </a:cubicBezTo>
                  <a:close/>
                </a:path>
              </a:pathLst>
            </a:custGeom>
            <a:grpFill/>
            <a:ln cap="flat" w="15875">
              <a:noFill/>
              <a:prstDash val="solid"/>
              <a:miter lim="800000"/>
            </a:ln>
          </p:spPr>
          <p:txBody>
            <a:bodyPr anchor="t" anchorCtr="0" bIns="45720" compatLnSpc="1" lIns="91440" numCol="1" rIns="91440" tIns="45720" vert="horz" wrap="square">
              <a:normAutofit/>
            </a:bodyPr>
            <a:lstStyle/>
            <a:p>
              <a:pPr algn="l" defTabSz="913765"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000" u="none">
                <a:ln>
                  <a:noFill/>
                </a:ln>
                <a:solidFill>
                  <a:srgbClr val="000000"/>
                </a:solidFill>
                <a:effectLst/>
                <a:uLnTx/>
                <a:uFillTx/>
              </a:endParaRPr>
            </a:p>
          </p:txBody>
        </p:sp>
      </p:grpSp>
      <p:grpSp>
        <p:nvGrpSpPr>
          <p:cNvPr id="20" name="îṡḷïďe">
            <a:extLst>
              <a:ext uri="{FF2B5EF4-FFF2-40B4-BE49-F238E27FC236}">
                <a16:creationId xmlns:a16="http://schemas.microsoft.com/office/drawing/2014/main" id="{9D2B3554-278C-49FE-8EA1-2A6E525C3163}"/>
              </a:ext>
            </a:extLst>
          </p:cNvPr>
          <p:cNvGrpSpPr/>
          <p:nvPr/>
        </p:nvGrpSpPr>
        <p:grpSpPr>
          <a:xfrm>
            <a:off x="7450098" y="1112096"/>
            <a:ext cx="550867" cy="913350"/>
            <a:chOff x="8467515" y="825516"/>
            <a:chExt cx="589349" cy="977152"/>
          </a:xfrm>
          <a:solidFill>
            <a:srgbClr val="394454"/>
          </a:solidFill>
        </p:grpSpPr>
        <p:sp>
          <p:nvSpPr>
            <p:cNvPr id="35" name="ïṣliḍé">
              <a:extLst>
                <a:ext uri="{FF2B5EF4-FFF2-40B4-BE49-F238E27FC236}">
                  <a16:creationId xmlns:a16="http://schemas.microsoft.com/office/drawing/2014/main" id="{B9DEB861-4110-4F8C-B86B-332844054775}"/>
                </a:ext>
              </a:extLst>
            </p:cNvPr>
            <p:cNvSpPr/>
            <p:nvPr/>
          </p:nvSpPr>
          <p:spPr bwMode="auto">
            <a:xfrm>
              <a:off x="8691300" y="825516"/>
              <a:ext cx="144557" cy="154287"/>
            </a:xfrm>
            <a:prstGeom prst="ellipse">
              <a:avLst/>
            </a:prstGeom>
            <a:grpFill/>
            <a:ln cap="flat" w="15875">
              <a:noFill/>
              <a:prstDash val="solid"/>
              <a:miter lim="800000"/>
            </a:ln>
          </p:spPr>
          <p:txBody>
            <a:bodyPr anchor="t" anchorCtr="0" bIns="45720" compatLnSpc="1" lIns="91440" numCol="1" rIns="91440" tIns="45720" vert="horz" wrap="square">
              <a:normAutofit/>
            </a:bodyPr>
            <a:lstStyle/>
            <a:p>
              <a:pPr algn="l" defTabSz="913765"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000" u="none">
                <a:ln>
                  <a:noFill/>
                </a:ln>
                <a:solidFill>
                  <a:srgbClr val="000000"/>
                </a:solidFill>
                <a:effectLst/>
                <a:uLnTx/>
                <a:uFillTx/>
              </a:endParaRPr>
            </a:p>
          </p:txBody>
        </p:sp>
        <p:sp>
          <p:nvSpPr>
            <p:cNvPr id="36" name="iŝḻîḋe">
              <a:extLst>
                <a:ext uri="{FF2B5EF4-FFF2-40B4-BE49-F238E27FC236}">
                  <a16:creationId xmlns:a16="http://schemas.microsoft.com/office/drawing/2014/main" id="{653081D3-90C3-4C90-AEB9-380113F74D81}"/>
                </a:ext>
              </a:extLst>
            </p:cNvPr>
            <p:cNvSpPr/>
            <p:nvPr/>
          </p:nvSpPr>
          <p:spPr bwMode="auto">
            <a:xfrm>
              <a:off x="8467515" y="1010383"/>
              <a:ext cx="589349" cy="792285"/>
            </a:xfrm>
            <a:custGeom>
              <a:gdLst>
                <a:gd fmla="*/ 177 w 179" name="T0"/>
                <a:gd fmla="*/ 45 h 241" name="T1"/>
                <a:gd fmla="*/ 164 w 179" name="T2"/>
                <a:gd fmla="*/ 41 h 241" name="T3"/>
                <a:gd fmla="*/ 143 w 179" name="T4"/>
                <a:gd fmla="*/ 51 h 241" name="T5"/>
                <a:gd fmla="*/ 143 w 179" name="T6"/>
                <a:gd fmla="*/ 30 h 241" name="T7"/>
                <a:gd fmla="*/ 143 w 179" name="T8"/>
                <a:gd fmla="*/ 30 h 241" name="T9"/>
                <a:gd fmla="*/ 90 w 179" name="T10"/>
                <a:gd fmla="*/ 0 h 241" name="T11"/>
                <a:gd fmla="*/ 37 w 179" name="T12"/>
                <a:gd fmla="*/ 30 h 241" name="T13"/>
                <a:gd fmla="*/ 37 w 179" name="T14"/>
                <a:gd fmla="*/ 30 h 241" name="T15"/>
                <a:gd fmla="*/ 37 w 179" name="T16"/>
                <a:gd fmla="*/ 51 h 241" name="T17"/>
                <a:gd fmla="*/ 16 w 179" name="T18"/>
                <a:gd fmla="*/ 41 h 241" name="T19"/>
                <a:gd fmla="*/ 3 w 179" name="T20"/>
                <a:gd fmla="*/ 45 h 241" name="T21"/>
                <a:gd fmla="*/ 8 w 179" name="T22"/>
                <a:gd fmla="*/ 58 h 241" name="T23"/>
                <a:gd fmla="*/ 56 w 179" name="T24"/>
                <a:gd fmla="*/ 82 h 241" name="T25"/>
                <a:gd fmla="*/ 56 w 179" name="T26"/>
                <a:gd fmla="*/ 40 h 241" name="T27"/>
                <a:gd fmla="*/ 62 w 179" name="T28"/>
                <a:gd fmla="*/ 40 h 241" name="T29"/>
                <a:gd fmla="*/ 62 w 179" name="T30"/>
                <a:gd fmla="*/ 228 h 241" name="T31"/>
                <a:gd fmla="*/ 62 w 179" name="T32"/>
                <a:gd fmla="*/ 228 h 241" name="T33"/>
                <a:gd fmla="*/ 62 w 179" name="T34"/>
                <a:gd fmla="*/ 229 h 241" name="T35"/>
                <a:gd fmla="*/ 73 w 179" name="T36"/>
                <a:gd fmla="*/ 241 h 241" name="T37"/>
                <a:gd fmla="*/ 84 w 179" name="T38"/>
                <a:gd fmla="*/ 230 h 241" name="T39"/>
                <a:gd fmla="*/ 84 w 179" name="T40"/>
                <a:gd fmla="*/ 229 h 241" name="T41"/>
                <a:gd fmla="*/ 84 w 179" name="T42"/>
                <a:gd fmla="*/ 125 h 241" name="T43"/>
                <a:gd fmla="*/ 90 w 179" name="T44"/>
                <a:gd fmla="*/ 116 h 241" name="T45"/>
                <a:gd fmla="*/ 95 w 179" name="T46"/>
                <a:gd fmla="*/ 125 h 241" name="T47"/>
                <a:gd fmla="*/ 95 w 179" name="T48"/>
                <a:gd fmla="*/ 229 h 241" name="T49"/>
                <a:gd fmla="*/ 96 w 179" name="T50"/>
                <a:gd fmla="*/ 230 h 241" name="T51"/>
                <a:gd fmla="*/ 106 w 179" name="T52"/>
                <a:gd fmla="*/ 241 h 241" name="T53"/>
                <a:gd fmla="*/ 118 w 179" name="T54"/>
                <a:gd fmla="*/ 229 h 241" name="T55"/>
                <a:gd fmla="*/ 118 w 179" name="T56"/>
                <a:gd fmla="*/ 228 h 241" name="T57"/>
                <a:gd fmla="*/ 118 w 179" name="T58"/>
                <a:gd fmla="*/ 40 h 241" name="T59"/>
                <a:gd fmla="*/ 124 w 179" name="T60"/>
                <a:gd fmla="*/ 40 h 241" name="T61"/>
                <a:gd fmla="*/ 124 w 179" name="T62"/>
                <a:gd fmla="*/ 82 h 241" name="T63"/>
                <a:gd fmla="*/ 172 w 179" name="T64"/>
                <a:gd fmla="*/ 58 h 241" name="T65"/>
                <a:gd fmla="*/ 177 w 179" name="T66"/>
                <a:gd fmla="*/ 45 h 241"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241" w="179">
                  <a:moveTo>
                    <a:pt x="177" y="45"/>
                  </a:moveTo>
                  <a:cubicBezTo>
                    <a:pt x="175" y="41"/>
                    <a:pt x="169" y="39"/>
                    <a:pt x="164" y="41"/>
                  </a:cubicBezTo>
                  <a:cubicBezTo>
                    <a:pt x="143" y="51"/>
                    <a:pt x="143" y="51"/>
                    <a:pt x="143" y="51"/>
                  </a:cubicBezTo>
                  <a:cubicBezTo>
                    <a:pt x="143" y="30"/>
                    <a:pt x="143" y="30"/>
                    <a:pt x="143" y="30"/>
                  </a:cubicBezTo>
                  <a:cubicBezTo>
                    <a:pt x="143" y="30"/>
                    <a:pt x="143" y="30"/>
                    <a:pt x="143" y="30"/>
                  </a:cubicBezTo>
                  <a:cubicBezTo>
                    <a:pt x="142" y="2"/>
                    <a:pt x="116" y="0"/>
                    <a:pt x="90" y="0"/>
                  </a:cubicBezTo>
                  <a:cubicBezTo>
                    <a:pt x="63" y="0"/>
                    <a:pt x="38" y="2"/>
                    <a:pt x="37" y="30"/>
                  </a:cubicBezTo>
                  <a:cubicBezTo>
                    <a:pt x="37" y="30"/>
                    <a:pt x="37" y="30"/>
                    <a:pt x="37" y="30"/>
                  </a:cubicBezTo>
                  <a:cubicBezTo>
                    <a:pt x="37" y="51"/>
                    <a:pt x="37" y="51"/>
                    <a:pt x="37" y="51"/>
                  </a:cubicBezTo>
                  <a:cubicBezTo>
                    <a:pt x="16" y="41"/>
                    <a:pt x="16" y="41"/>
                    <a:pt x="16" y="41"/>
                  </a:cubicBezTo>
                  <a:cubicBezTo>
                    <a:pt x="11" y="39"/>
                    <a:pt x="5" y="41"/>
                    <a:pt x="3" y="45"/>
                  </a:cubicBezTo>
                  <a:cubicBezTo>
                    <a:pt x="0" y="50"/>
                    <a:pt x="3" y="56"/>
                    <a:pt x="8" y="58"/>
                  </a:cubicBezTo>
                  <a:cubicBezTo>
                    <a:pt x="56" y="82"/>
                    <a:pt x="56" y="82"/>
                    <a:pt x="56" y="82"/>
                  </a:cubicBezTo>
                  <a:cubicBezTo>
                    <a:pt x="56" y="40"/>
                    <a:pt x="56" y="40"/>
                    <a:pt x="56" y="40"/>
                  </a:cubicBezTo>
                  <a:cubicBezTo>
                    <a:pt x="62" y="40"/>
                    <a:pt x="62" y="40"/>
                    <a:pt x="62" y="40"/>
                  </a:cubicBezTo>
                  <a:cubicBezTo>
                    <a:pt x="62" y="228"/>
                    <a:pt x="62" y="228"/>
                    <a:pt x="62" y="228"/>
                  </a:cubicBezTo>
                  <a:cubicBezTo>
                    <a:pt x="62" y="228"/>
                    <a:pt x="62" y="228"/>
                    <a:pt x="62" y="228"/>
                  </a:cubicBezTo>
                  <a:cubicBezTo>
                    <a:pt x="62" y="228"/>
                    <a:pt x="62" y="228"/>
                    <a:pt x="62" y="229"/>
                  </a:cubicBezTo>
                  <a:cubicBezTo>
                    <a:pt x="62" y="235"/>
                    <a:pt x="67" y="241"/>
                    <a:pt x="73" y="241"/>
                  </a:cubicBezTo>
                  <a:cubicBezTo>
                    <a:pt x="79" y="241"/>
                    <a:pt x="84" y="236"/>
                    <a:pt x="84" y="230"/>
                  </a:cubicBezTo>
                  <a:cubicBezTo>
                    <a:pt x="84" y="230"/>
                    <a:pt x="84" y="230"/>
                    <a:pt x="84" y="229"/>
                  </a:cubicBezTo>
                  <a:cubicBezTo>
                    <a:pt x="84" y="125"/>
                    <a:pt x="84" y="125"/>
                    <a:pt x="84" y="125"/>
                  </a:cubicBezTo>
                  <a:cubicBezTo>
                    <a:pt x="84" y="120"/>
                    <a:pt x="85" y="116"/>
                    <a:pt x="90" y="116"/>
                  </a:cubicBezTo>
                  <a:cubicBezTo>
                    <a:pt x="95" y="116"/>
                    <a:pt x="95" y="120"/>
                    <a:pt x="95" y="125"/>
                  </a:cubicBezTo>
                  <a:cubicBezTo>
                    <a:pt x="95" y="229"/>
                    <a:pt x="95" y="229"/>
                    <a:pt x="95" y="229"/>
                  </a:cubicBezTo>
                  <a:cubicBezTo>
                    <a:pt x="95" y="230"/>
                    <a:pt x="95" y="230"/>
                    <a:pt x="96" y="230"/>
                  </a:cubicBezTo>
                  <a:cubicBezTo>
                    <a:pt x="96" y="236"/>
                    <a:pt x="101" y="241"/>
                    <a:pt x="106" y="241"/>
                  </a:cubicBezTo>
                  <a:cubicBezTo>
                    <a:pt x="113" y="241"/>
                    <a:pt x="118" y="235"/>
                    <a:pt x="118" y="229"/>
                  </a:cubicBezTo>
                  <a:cubicBezTo>
                    <a:pt x="118" y="228"/>
                    <a:pt x="118" y="228"/>
                    <a:pt x="118" y="228"/>
                  </a:cubicBezTo>
                  <a:cubicBezTo>
                    <a:pt x="118" y="40"/>
                    <a:pt x="118" y="40"/>
                    <a:pt x="118" y="40"/>
                  </a:cubicBezTo>
                  <a:cubicBezTo>
                    <a:pt x="124" y="40"/>
                    <a:pt x="124" y="40"/>
                    <a:pt x="124" y="40"/>
                  </a:cubicBezTo>
                  <a:cubicBezTo>
                    <a:pt x="124" y="82"/>
                    <a:pt x="124" y="82"/>
                    <a:pt x="124" y="82"/>
                  </a:cubicBezTo>
                  <a:cubicBezTo>
                    <a:pt x="172" y="58"/>
                    <a:pt x="172" y="58"/>
                    <a:pt x="172" y="58"/>
                  </a:cubicBezTo>
                  <a:cubicBezTo>
                    <a:pt x="177" y="56"/>
                    <a:pt x="179" y="50"/>
                    <a:pt x="177" y="45"/>
                  </a:cubicBezTo>
                  <a:close/>
                </a:path>
              </a:pathLst>
            </a:custGeom>
            <a:grpFill/>
            <a:ln cap="flat" w="15875">
              <a:noFill/>
              <a:prstDash val="solid"/>
              <a:miter lim="800000"/>
            </a:ln>
          </p:spPr>
          <p:txBody>
            <a:bodyPr anchor="t" anchorCtr="0" bIns="45720" compatLnSpc="1" lIns="91440" numCol="1" rIns="91440" tIns="45720" vert="horz" wrap="square">
              <a:normAutofit/>
            </a:bodyPr>
            <a:lstStyle/>
            <a:p>
              <a:pPr algn="l" defTabSz="913765"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000" u="none">
                <a:ln>
                  <a:noFill/>
                </a:ln>
                <a:solidFill>
                  <a:srgbClr val="000000"/>
                </a:solidFill>
                <a:effectLst/>
                <a:uLnTx/>
                <a:uFillTx/>
              </a:endParaRPr>
            </a:p>
          </p:txBody>
        </p:sp>
      </p:grpSp>
      <p:grpSp>
        <p:nvGrpSpPr>
          <p:cNvPr id="21" name="iṩļîdè">
            <a:extLst>
              <a:ext uri="{FF2B5EF4-FFF2-40B4-BE49-F238E27FC236}">
                <a16:creationId xmlns:a16="http://schemas.microsoft.com/office/drawing/2014/main" id="{1B0A6171-4D48-41E3-8E80-88C43F71D4AC}"/>
              </a:ext>
            </a:extLst>
          </p:cNvPr>
          <p:cNvGrpSpPr/>
          <p:nvPr/>
        </p:nvGrpSpPr>
        <p:grpSpPr>
          <a:xfrm>
            <a:off x="5290365" y="4555725"/>
            <a:ext cx="422244" cy="912046"/>
            <a:chOff x="6276918" y="4540915"/>
            <a:chExt cx="451741" cy="975761"/>
          </a:xfrm>
          <a:solidFill>
            <a:srgbClr val="394454"/>
          </a:solidFill>
        </p:grpSpPr>
        <p:sp>
          <p:nvSpPr>
            <p:cNvPr id="31" name="îşḷïḋè">
              <a:extLst>
                <a:ext uri="{FF2B5EF4-FFF2-40B4-BE49-F238E27FC236}">
                  <a16:creationId xmlns:a16="http://schemas.microsoft.com/office/drawing/2014/main" id="{2CADB8A9-83CC-4631-89E2-BFC6F7676E88}"/>
                </a:ext>
              </a:extLst>
            </p:cNvPr>
            <p:cNvSpPr/>
            <p:nvPr/>
          </p:nvSpPr>
          <p:spPr bwMode="auto">
            <a:xfrm>
              <a:off x="6468734" y="4540915"/>
              <a:ext cx="140387" cy="151507"/>
            </a:xfrm>
            <a:custGeom>
              <a:gdLst>
                <a:gd fmla="*/ 0 w 43" name="T0"/>
                <a:gd fmla="*/ 23 h 46" name="T1"/>
                <a:gd fmla="*/ 21 w 43" name="T2"/>
                <a:gd fmla="*/ 46 h 46" name="T3"/>
                <a:gd fmla="*/ 43 w 43" name="T4"/>
                <a:gd fmla="*/ 23 h 46" name="T5"/>
                <a:gd fmla="*/ 22 w 43" name="T6"/>
                <a:gd fmla="*/ 0 h 46" name="T7"/>
                <a:gd fmla="*/ 0 w 43" name="T8"/>
                <a:gd fmla="*/ 23 h 46" name="T9"/>
              </a:gdLst>
              <a:cxnLst>
                <a:cxn ang="0">
                  <a:pos x="T0" y="T1"/>
                </a:cxn>
                <a:cxn ang="0">
                  <a:pos x="T2" y="T3"/>
                </a:cxn>
                <a:cxn ang="0">
                  <a:pos x="T4" y="T5"/>
                </a:cxn>
                <a:cxn ang="0">
                  <a:pos x="T6" y="T7"/>
                </a:cxn>
                <a:cxn ang="0">
                  <a:pos x="T8" y="T9"/>
                </a:cxn>
              </a:cxnLst>
              <a:rect b="b" l="0" r="r" t="0"/>
              <a:pathLst>
                <a:path h="46" w="43">
                  <a:moveTo>
                    <a:pt x="0" y="23"/>
                  </a:moveTo>
                  <a:cubicBezTo>
                    <a:pt x="0" y="35"/>
                    <a:pt x="10" y="46"/>
                    <a:pt x="21" y="46"/>
                  </a:cubicBezTo>
                  <a:cubicBezTo>
                    <a:pt x="33" y="46"/>
                    <a:pt x="43" y="36"/>
                    <a:pt x="43" y="23"/>
                  </a:cubicBezTo>
                  <a:cubicBezTo>
                    <a:pt x="43" y="10"/>
                    <a:pt x="33" y="0"/>
                    <a:pt x="22" y="0"/>
                  </a:cubicBezTo>
                  <a:cubicBezTo>
                    <a:pt x="10" y="0"/>
                    <a:pt x="0" y="10"/>
                    <a:pt x="0" y="23"/>
                  </a:cubicBezTo>
                  <a:close/>
                </a:path>
              </a:pathLst>
            </a:custGeom>
            <a:grpFill/>
            <a:ln cap="flat" w="15875">
              <a:noFill/>
              <a:prstDash val="solid"/>
              <a:miter lim="800000"/>
            </a:ln>
          </p:spPr>
          <p:txBody>
            <a:bodyPr anchor="t" anchorCtr="0" bIns="45720" compatLnSpc="1" lIns="91440" numCol="1" rIns="91440" tIns="45720" vert="horz" wrap="square">
              <a:normAutofit/>
            </a:bodyPr>
            <a:lstStyle/>
            <a:p>
              <a:pPr algn="l" defTabSz="913765"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000" u="none">
                <a:ln>
                  <a:noFill/>
                </a:ln>
                <a:solidFill>
                  <a:srgbClr val="000000"/>
                </a:solidFill>
                <a:effectLst/>
                <a:uLnTx/>
                <a:uFillTx/>
              </a:endParaRPr>
            </a:p>
          </p:txBody>
        </p:sp>
        <p:sp>
          <p:nvSpPr>
            <p:cNvPr id="32" name="isḷiḑe">
              <a:extLst>
                <a:ext uri="{FF2B5EF4-FFF2-40B4-BE49-F238E27FC236}">
                  <a16:creationId xmlns:a16="http://schemas.microsoft.com/office/drawing/2014/main" id="{9B66FE4C-F99F-4FBD-95F9-7CF9FA765F1D}"/>
                </a:ext>
              </a:extLst>
            </p:cNvPr>
            <p:cNvSpPr/>
            <p:nvPr/>
          </p:nvSpPr>
          <p:spPr bwMode="auto">
            <a:xfrm>
              <a:off x="6276918" y="4704931"/>
              <a:ext cx="442011" cy="654678"/>
            </a:xfrm>
            <a:custGeom>
              <a:gdLst>
                <a:gd fmla="*/ 1 w 134" name="T0"/>
                <a:gd fmla="*/ 84 h 199" name="T1"/>
                <a:gd fmla="*/ 10 w 134" name="T2"/>
                <a:gd fmla="*/ 36 h 199" name="T3"/>
                <a:gd fmla="*/ 15 w 134" name="T4"/>
                <a:gd fmla="*/ 29 h 199" name="T5"/>
                <a:gd fmla="*/ 61 w 134" name="T6"/>
                <a:gd fmla="*/ 2 h 199" name="T7"/>
                <a:gd fmla="*/ 62 w 134" name="T8"/>
                <a:gd fmla="*/ 2 h 199" name="T9"/>
                <a:gd fmla="*/ 62 w 134" name="T10"/>
                <a:gd fmla="*/ 1 h 199" name="T11"/>
                <a:gd fmla="*/ 63 w 134" name="T12"/>
                <a:gd fmla="*/ 1 h 199" name="T13"/>
                <a:gd fmla="*/ 63 w 134" name="T14"/>
                <a:gd fmla="*/ 1 h 199" name="T15"/>
                <a:gd fmla="*/ 64 w 134" name="T16"/>
                <a:gd fmla="*/ 1 h 199" name="T17"/>
                <a:gd fmla="*/ 64 w 134" name="T18"/>
                <a:gd fmla="*/ 1 h 199" name="T19"/>
                <a:gd fmla="*/ 65 w 134" name="T20"/>
                <a:gd fmla="*/ 1 h 199" name="T21"/>
                <a:gd fmla="*/ 65 w 134" name="T22"/>
                <a:gd fmla="*/ 0 h 199" name="T23"/>
                <a:gd fmla="*/ 66 w 134" name="T24"/>
                <a:gd fmla="*/ 0 h 199" name="T25"/>
                <a:gd fmla="*/ 66 w 134" name="T26"/>
                <a:gd fmla="*/ 0 h 199" name="T27"/>
                <a:gd fmla="*/ 67 w 134" name="T28"/>
                <a:gd fmla="*/ 0 h 199" name="T29"/>
                <a:gd fmla="*/ 67 w 134" name="T30"/>
                <a:gd fmla="*/ 0 h 199" name="T31"/>
                <a:gd fmla="*/ 68 w 134" name="T32"/>
                <a:gd fmla="*/ 0 h 199" name="T33"/>
                <a:gd fmla="*/ 68 w 134" name="T34"/>
                <a:gd fmla="*/ 0 h 199" name="T35"/>
                <a:gd fmla="*/ 69 w 134" name="T36"/>
                <a:gd fmla="*/ 0 h 199" name="T37"/>
                <a:gd fmla="*/ 69 w 134" name="T38"/>
                <a:gd fmla="*/ 1 h 199" name="T39"/>
                <a:gd fmla="*/ 70 w 134" name="T40"/>
                <a:gd fmla="*/ 1 h 199" name="T41"/>
                <a:gd fmla="*/ 70 w 134" name="T42"/>
                <a:gd fmla="*/ 1 h 199" name="T43"/>
                <a:gd fmla="*/ 92 w 134" name="T44"/>
                <a:gd fmla="*/ 9 h 199" name="T45"/>
                <a:gd fmla="*/ 99 w 134" name="T46"/>
                <a:gd fmla="*/ 21 h 199" name="T47"/>
                <a:gd fmla="*/ 92 w 134" name="T48"/>
                <a:gd fmla="*/ 89 h 199" name="T49"/>
                <a:gd fmla="*/ 92 w 134" name="T50"/>
                <a:gd fmla="*/ 90 h 199" name="T51"/>
                <a:gd fmla="*/ 129 w 134" name="T52"/>
                <a:gd fmla="*/ 113 h 199" name="T53"/>
                <a:gd fmla="*/ 134 w 134" name="T54"/>
                <a:gd fmla="*/ 123 h 199" name="T55"/>
                <a:gd fmla="*/ 127 w 134" name="T56"/>
                <a:gd fmla="*/ 188 h 199" name="T57"/>
                <a:gd fmla="*/ 116 w 134" name="T58"/>
                <a:gd fmla="*/ 199 h 199" name="T59"/>
                <a:gd fmla="*/ 105 w 134" name="T60"/>
                <a:gd fmla="*/ 187 h 199" name="T61"/>
                <a:gd fmla="*/ 112 w 134" name="T62"/>
                <a:gd fmla="*/ 130 h 199" name="T63"/>
                <a:gd fmla="*/ 56 w 134" name="T64"/>
                <a:gd fmla="*/ 96 h 199" name="T65"/>
                <a:gd fmla="*/ 55 w 134" name="T66"/>
                <a:gd fmla="*/ 95 h 199" name="T67"/>
                <a:gd fmla="*/ 55 w 134" name="T68"/>
                <a:gd fmla="*/ 95 h 199" name="T69"/>
                <a:gd fmla="*/ 54 w 134" name="T70"/>
                <a:gd fmla="*/ 95 h 199" name="T71"/>
                <a:gd fmla="*/ 54 w 134" name="T72"/>
                <a:gd fmla="*/ 95 h 199" name="T73"/>
                <a:gd fmla="*/ 53 w 134" name="T74"/>
                <a:gd fmla="*/ 94 h 199" name="T75"/>
                <a:gd fmla="*/ 53 w 134" name="T76"/>
                <a:gd fmla="*/ 94 h 199" name="T77"/>
                <a:gd fmla="*/ 52 w 134" name="T78"/>
                <a:gd fmla="*/ 93 h 199" name="T79"/>
                <a:gd fmla="*/ 52 w 134" name="T80"/>
                <a:gd fmla="*/ 93 h 199" name="T81"/>
                <a:gd fmla="*/ 52 w 134" name="T82"/>
                <a:gd fmla="*/ 93 h 199" name="T83"/>
                <a:gd fmla="*/ 51 w 134" name="T84"/>
                <a:gd fmla="*/ 90 h 199" name="T85"/>
                <a:gd fmla="*/ 51 w 134" name="T86"/>
                <a:gd fmla="*/ 90 h 199" name="T87"/>
                <a:gd fmla="*/ 50 w 134" name="T88"/>
                <a:gd fmla="*/ 89 h 199" name="T89"/>
                <a:gd fmla="*/ 50 w 134" name="T90"/>
                <a:gd fmla="*/ 89 h 199" name="T91"/>
                <a:gd fmla="*/ 50 w 134" name="T92"/>
                <a:gd fmla="*/ 88 h 199" name="T93"/>
                <a:gd fmla="*/ 50 w 134" name="T94"/>
                <a:gd fmla="*/ 87 h 199" name="T95"/>
                <a:gd fmla="*/ 50 w 134" name="T96"/>
                <a:gd fmla="*/ 87 h 199" name="T97"/>
                <a:gd fmla="*/ 50 w 134" name="T98"/>
                <a:gd fmla="*/ 86 h 199" name="T99"/>
                <a:gd fmla="*/ 50 w 134" name="T100"/>
                <a:gd fmla="*/ 85 h 199" name="T101"/>
                <a:gd fmla="*/ 50 w 134" name="T102"/>
                <a:gd fmla="*/ 85 h 199" name="T103"/>
                <a:gd fmla="*/ 50 w 134" name="T104"/>
                <a:gd fmla="*/ 84 h 199" name="T105"/>
                <a:gd fmla="*/ 50 w 134" name="T106"/>
                <a:gd fmla="*/ 84 h 199" name="T107"/>
                <a:gd fmla="*/ 56 w 134" name="T108"/>
                <a:gd fmla="*/ 33 h 199" name="T109"/>
                <a:gd fmla="*/ 31 w 134" name="T110"/>
                <a:gd fmla="*/ 46 h 199" name="T111"/>
                <a:gd fmla="*/ 23 w 134" name="T112"/>
                <a:gd fmla="*/ 89 h 199" name="T113"/>
                <a:gd fmla="*/ 10 w 134" name="T114"/>
                <a:gd fmla="*/ 98 h 199" name="T115"/>
                <a:gd fmla="*/ 1 w 134" name="T116"/>
                <a:gd fmla="*/ 84 h 199"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199" w="134">
                  <a:moveTo>
                    <a:pt x="1" y="84"/>
                  </a:moveTo>
                  <a:cubicBezTo>
                    <a:pt x="10" y="36"/>
                    <a:pt x="10" y="36"/>
                    <a:pt x="10" y="36"/>
                  </a:cubicBezTo>
                  <a:cubicBezTo>
                    <a:pt x="11" y="33"/>
                    <a:pt x="13" y="30"/>
                    <a:pt x="15" y="29"/>
                  </a:cubicBezTo>
                  <a:cubicBezTo>
                    <a:pt x="61" y="2"/>
                    <a:pt x="61" y="2"/>
                    <a:pt x="61" y="2"/>
                  </a:cubicBezTo>
                  <a:cubicBezTo>
                    <a:pt x="61" y="2"/>
                    <a:pt x="62" y="2"/>
                    <a:pt x="62" y="2"/>
                  </a:cubicBezTo>
                  <a:cubicBezTo>
                    <a:pt x="62" y="2"/>
                    <a:pt x="62" y="2"/>
                    <a:pt x="62" y="1"/>
                  </a:cubicBezTo>
                  <a:cubicBezTo>
                    <a:pt x="62" y="1"/>
                    <a:pt x="63" y="1"/>
                    <a:pt x="63" y="1"/>
                  </a:cubicBezTo>
                  <a:cubicBezTo>
                    <a:pt x="63" y="1"/>
                    <a:pt x="63" y="1"/>
                    <a:pt x="63" y="1"/>
                  </a:cubicBezTo>
                  <a:cubicBezTo>
                    <a:pt x="63" y="1"/>
                    <a:pt x="64" y="1"/>
                    <a:pt x="64" y="1"/>
                  </a:cubicBezTo>
                  <a:cubicBezTo>
                    <a:pt x="64" y="1"/>
                    <a:pt x="64" y="1"/>
                    <a:pt x="64" y="1"/>
                  </a:cubicBezTo>
                  <a:cubicBezTo>
                    <a:pt x="64" y="1"/>
                    <a:pt x="65" y="1"/>
                    <a:pt x="65" y="1"/>
                  </a:cubicBezTo>
                  <a:cubicBezTo>
                    <a:pt x="65" y="0"/>
                    <a:pt x="65" y="0"/>
                    <a:pt x="65" y="0"/>
                  </a:cubicBezTo>
                  <a:cubicBezTo>
                    <a:pt x="65" y="0"/>
                    <a:pt x="66" y="0"/>
                    <a:pt x="66" y="0"/>
                  </a:cubicBezTo>
                  <a:cubicBezTo>
                    <a:pt x="66" y="0"/>
                    <a:pt x="66" y="0"/>
                    <a:pt x="66" y="0"/>
                  </a:cubicBezTo>
                  <a:cubicBezTo>
                    <a:pt x="66" y="0"/>
                    <a:pt x="67" y="0"/>
                    <a:pt x="67" y="0"/>
                  </a:cubicBezTo>
                  <a:cubicBezTo>
                    <a:pt x="67" y="0"/>
                    <a:pt x="67" y="0"/>
                    <a:pt x="67" y="0"/>
                  </a:cubicBezTo>
                  <a:cubicBezTo>
                    <a:pt x="67" y="0"/>
                    <a:pt x="68" y="0"/>
                    <a:pt x="68" y="0"/>
                  </a:cubicBezTo>
                  <a:cubicBezTo>
                    <a:pt x="68" y="0"/>
                    <a:pt x="68" y="0"/>
                    <a:pt x="68" y="0"/>
                  </a:cubicBezTo>
                  <a:cubicBezTo>
                    <a:pt x="69" y="0"/>
                    <a:pt x="69" y="0"/>
                    <a:pt x="69" y="0"/>
                  </a:cubicBezTo>
                  <a:cubicBezTo>
                    <a:pt x="69" y="1"/>
                    <a:pt x="69" y="1"/>
                    <a:pt x="69" y="1"/>
                  </a:cubicBezTo>
                  <a:cubicBezTo>
                    <a:pt x="70" y="1"/>
                    <a:pt x="70" y="1"/>
                    <a:pt x="70" y="1"/>
                  </a:cubicBezTo>
                  <a:cubicBezTo>
                    <a:pt x="70" y="1"/>
                    <a:pt x="70" y="1"/>
                    <a:pt x="70" y="1"/>
                  </a:cubicBezTo>
                  <a:cubicBezTo>
                    <a:pt x="92" y="9"/>
                    <a:pt x="92" y="9"/>
                    <a:pt x="92" y="9"/>
                  </a:cubicBezTo>
                  <a:cubicBezTo>
                    <a:pt x="97" y="10"/>
                    <a:pt x="100" y="16"/>
                    <a:pt x="99" y="21"/>
                  </a:cubicBezTo>
                  <a:cubicBezTo>
                    <a:pt x="92" y="89"/>
                    <a:pt x="92" y="89"/>
                    <a:pt x="92" y="89"/>
                  </a:cubicBezTo>
                  <a:cubicBezTo>
                    <a:pt x="92" y="89"/>
                    <a:pt x="92" y="90"/>
                    <a:pt x="92" y="90"/>
                  </a:cubicBezTo>
                  <a:cubicBezTo>
                    <a:pt x="129" y="113"/>
                    <a:pt x="129" y="113"/>
                    <a:pt x="129" y="113"/>
                  </a:cubicBezTo>
                  <a:cubicBezTo>
                    <a:pt x="132" y="115"/>
                    <a:pt x="134" y="119"/>
                    <a:pt x="134" y="123"/>
                  </a:cubicBezTo>
                  <a:cubicBezTo>
                    <a:pt x="127" y="188"/>
                    <a:pt x="127" y="188"/>
                    <a:pt x="127" y="188"/>
                  </a:cubicBezTo>
                  <a:cubicBezTo>
                    <a:pt x="127" y="194"/>
                    <a:pt x="122" y="199"/>
                    <a:pt x="116" y="199"/>
                  </a:cubicBezTo>
                  <a:cubicBezTo>
                    <a:pt x="110" y="199"/>
                    <a:pt x="105" y="194"/>
                    <a:pt x="105" y="187"/>
                  </a:cubicBezTo>
                  <a:cubicBezTo>
                    <a:pt x="112" y="130"/>
                    <a:pt x="112" y="130"/>
                    <a:pt x="112" y="130"/>
                  </a:cubicBezTo>
                  <a:cubicBezTo>
                    <a:pt x="56" y="96"/>
                    <a:pt x="56" y="96"/>
                    <a:pt x="56" y="96"/>
                  </a:cubicBezTo>
                  <a:cubicBezTo>
                    <a:pt x="55" y="96"/>
                    <a:pt x="55" y="95"/>
                    <a:pt x="55" y="95"/>
                  </a:cubicBezTo>
                  <a:cubicBezTo>
                    <a:pt x="55" y="95"/>
                    <a:pt x="55" y="95"/>
                    <a:pt x="55" y="95"/>
                  </a:cubicBezTo>
                  <a:cubicBezTo>
                    <a:pt x="54" y="95"/>
                    <a:pt x="54" y="95"/>
                    <a:pt x="54" y="95"/>
                  </a:cubicBezTo>
                  <a:cubicBezTo>
                    <a:pt x="54" y="95"/>
                    <a:pt x="54" y="95"/>
                    <a:pt x="54" y="95"/>
                  </a:cubicBezTo>
                  <a:cubicBezTo>
                    <a:pt x="54" y="94"/>
                    <a:pt x="53" y="94"/>
                    <a:pt x="53" y="94"/>
                  </a:cubicBezTo>
                  <a:cubicBezTo>
                    <a:pt x="53" y="94"/>
                    <a:pt x="53" y="94"/>
                    <a:pt x="53" y="94"/>
                  </a:cubicBezTo>
                  <a:cubicBezTo>
                    <a:pt x="53" y="93"/>
                    <a:pt x="53" y="93"/>
                    <a:pt x="52" y="93"/>
                  </a:cubicBezTo>
                  <a:cubicBezTo>
                    <a:pt x="52" y="93"/>
                    <a:pt x="52" y="93"/>
                    <a:pt x="52" y="93"/>
                  </a:cubicBezTo>
                  <a:cubicBezTo>
                    <a:pt x="52" y="93"/>
                    <a:pt x="52" y="93"/>
                    <a:pt x="52" y="93"/>
                  </a:cubicBezTo>
                  <a:cubicBezTo>
                    <a:pt x="52" y="92"/>
                    <a:pt x="51" y="91"/>
                    <a:pt x="51" y="90"/>
                  </a:cubicBezTo>
                  <a:cubicBezTo>
                    <a:pt x="51" y="90"/>
                    <a:pt x="51" y="90"/>
                    <a:pt x="51" y="90"/>
                  </a:cubicBezTo>
                  <a:cubicBezTo>
                    <a:pt x="51" y="89"/>
                    <a:pt x="50" y="89"/>
                    <a:pt x="50" y="89"/>
                  </a:cubicBezTo>
                  <a:cubicBezTo>
                    <a:pt x="50" y="89"/>
                    <a:pt x="50" y="89"/>
                    <a:pt x="50" y="89"/>
                  </a:cubicBezTo>
                  <a:cubicBezTo>
                    <a:pt x="50" y="88"/>
                    <a:pt x="50" y="88"/>
                    <a:pt x="50" y="88"/>
                  </a:cubicBezTo>
                  <a:cubicBezTo>
                    <a:pt x="50" y="88"/>
                    <a:pt x="50" y="88"/>
                    <a:pt x="50" y="87"/>
                  </a:cubicBezTo>
                  <a:cubicBezTo>
                    <a:pt x="50" y="87"/>
                    <a:pt x="50" y="87"/>
                    <a:pt x="50" y="87"/>
                  </a:cubicBezTo>
                  <a:cubicBezTo>
                    <a:pt x="50" y="86"/>
                    <a:pt x="50" y="86"/>
                    <a:pt x="50" y="86"/>
                  </a:cubicBezTo>
                  <a:cubicBezTo>
                    <a:pt x="50" y="86"/>
                    <a:pt x="50" y="86"/>
                    <a:pt x="50" y="85"/>
                  </a:cubicBezTo>
                  <a:cubicBezTo>
                    <a:pt x="50" y="85"/>
                    <a:pt x="50" y="85"/>
                    <a:pt x="50" y="85"/>
                  </a:cubicBezTo>
                  <a:cubicBezTo>
                    <a:pt x="50" y="85"/>
                    <a:pt x="50" y="85"/>
                    <a:pt x="50" y="84"/>
                  </a:cubicBezTo>
                  <a:cubicBezTo>
                    <a:pt x="50" y="84"/>
                    <a:pt x="50" y="84"/>
                    <a:pt x="50" y="84"/>
                  </a:cubicBezTo>
                  <a:cubicBezTo>
                    <a:pt x="56" y="33"/>
                    <a:pt x="56" y="33"/>
                    <a:pt x="56" y="33"/>
                  </a:cubicBezTo>
                  <a:cubicBezTo>
                    <a:pt x="31" y="46"/>
                    <a:pt x="31" y="46"/>
                    <a:pt x="31" y="46"/>
                  </a:cubicBezTo>
                  <a:cubicBezTo>
                    <a:pt x="23" y="89"/>
                    <a:pt x="23" y="89"/>
                    <a:pt x="23" y="89"/>
                  </a:cubicBezTo>
                  <a:cubicBezTo>
                    <a:pt x="21" y="95"/>
                    <a:pt x="15" y="99"/>
                    <a:pt x="10" y="98"/>
                  </a:cubicBezTo>
                  <a:cubicBezTo>
                    <a:pt x="4" y="96"/>
                    <a:pt x="0" y="90"/>
                    <a:pt x="1" y="84"/>
                  </a:cubicBezTo>
                  <a:close/>
                </a:path>
              </a:pathLst>
            </a:custGeom>
            <a:grpFill/>
            <a:ln cap="flat" w="15875">
              <a:noFill/>
              <a:prstDash val="solid"/>
              <a:miter lim="800000"/>
            </a:ln>
          </p:spPr>
          <p:txBody>
            <a:bodyPr anchor="t" anchorCtr="0" bIns="45720" compatLnSpc="1" lIns="91440" numCol="1" rIns="91440" tIns="45720" vert="horz" wrap="square">
              <a:normAutofit/>
            </a:bodyPr>
            <a:lstStyle/>
            <a:p>
              <a:pPr algn="l" defTabSz="913765"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000" u="none">
                <a:ln>
                  <a:noFill/>
                </a:ln>
                <a:solidFill>
                  <a:srgbClr val="000000"/>
                </a:solidFill>
                <a:effectLst/>
                <a:uLnTx/>
                <a:uFillTx/>
              </a:endParaRPr>
            </a:p>
          </p:txBody>
        </p:sp>
        <p:sp>
          <p:nvSpPr>
            <p:cNvPr id="33" name="ïṥļidê">
              <a:extLst>
                <a:ext uri="{FF2B5EF4-FFF2-40B4-BE49-F238E27FC236}">
                  <a16:creationId xmlns:a16="http://schemas.microsoft.com/office/drawing/2014/main" id="{F17897EC-7F78-460C-B076-DCE1E7D31C70}"/>
                </a:ext>
              </a:extLst>
            </p:cNvPr>
            <p:cNvSpPr/>
            <p:nvPr/>
          </p:nvSpPr>
          <p:spPr bwMode="auto">
            <a:xfrm>
              <a:off x="6389505" y="5039915"/>
              <a:ext cx="132047" cy="476761"/>
            </a:xfrm>
            <a:custGeom>
              <a:gdLst>
                <a:gd fmla="*/ 1 w 40" name="T0"/>
                <a:gd fmla="*/ 131 h 145" name="T1"/>
                <a:gd fmla="*/ 19 w 40" name="T2"/>
                <a:gd fmla="*/ 1 h 145" name="T3"/>
                <a:gd fmla="*/ 20 w 40" name="T4"/>
                <a:gd fmla="*/ 0 h 145" name="T5"/>
                <a:gd fmla="*/ 40 w 40" name="T6"/>
                <a:gd fmla="*/ 12 h 145" name="T7"/>
                <a:gd fmla="*/ 23 w 40" name="T8"/>
                <a:gd fmla="*/ 135 h 145" name="T9"/>
                <a:gd fmla="*/ 10 w 40" name="T10"/>
                <a:gd fmla="*/ 144 h 145" name="T11"/>
                <a:gd fmla="*/ 1 w 40" name="T12"/>
                <a:gd fmla="*/ 131 h 145" name="T13"/>
              </a:gdLst>
              <a:cxnLst>
                <a:cxn ang="0">
                  <a:pos x="T0" y="T1"/>
                </a:cxn>
                <a:cxn ang="0">
                  <a:pos x="T2" y="T3"/>
                </a:cxn>
                <a:cxn ang="0">
                  <a:pos x="T4" y="T5"/>
                </a:cxn>
                <a:cxn ang="0">
                  <a:pos x="T6" y="T7"/>
                </a:cxn>
                <a:cxn ang="0">
                  <a:pos x="T8" y="T9"/>
                </a:cxn>
                <a:cxn ang="0">
                  <a:pos x="T10" y="T11"/>
                </a:cxn>
                <a:cxn ang="0">
                  <a:pos x="T12" y="T13"/>
                </a:cxn>
              </a:cxnLst>
              <a:rect b="b" l="0" r="r" t="0"/>
              <a:pathLst>
                <a:path h="145" w="40">
                  <a:moveTo>
                    <a:pt x="1" y="131"/>
                  </a:moveTo>
                  <a:cubicBezTo>
                    <a:pt x="19" y="1"/>
                    <a:pt x="19" y="1"/>
                    <a:pt x="19" y="1"/>
                  </a:cubicBezTo>
                  <a:cubicBezTo>
                    <a:pt x="19" y="0"/>
                    <a:pt x="20" y="0"/>
                    <a:pt x="20" y="0"/>
                  </a:cubicBezTo>
                  <a:cubicBezTo>
                    <a:pt x="40" y="12"/>
                    <a:pt x="40" y="12"/>
                    <a:pt x="40" y="12"/>
                  </a:cubicBezTo>
                  <a:cubicBezTo>
                    <a:pt x="23" y="135"/>
                    <a:pt x="23" y="135"/>
                    <a:pt x="23" y="135"/>
                  </a:cubicBezTo>
                  <a:cubicBezTo>
                    <a:pt x="22" y="141"/>
                    <a:pt x="16" y="145"/>
                    <a:pt x="10" y="144"/>
                  </a:cubicBezTo>
                  <a:cubicBezTo>
                    <a:pt x="4" y="143"/>
                    <a:pt x="0" y="137"/>
                    <a:pt x="1" y="131"/>
                  </a:cubicBezTo>
                  <a:close/>
                </a:path>
              </a:pathLst>
            </a:custGeom>
            <a:grpFill/>
            <a:ln cap="flat" w="15875">
              <a:noFill/>
              <a:prstDash val="solid"/>
              <a:miter lim="800000"/>
            </a:ln>
          </p:spPr>
          <p:txBody>
            <a:bodyPr anchor="t" anchorCtr="0" bIns="45720" compatLnSpc="1" lIns="91440" numCol="1" rIns="91440" tIns="45720" vert="horz" wrap="square">
              <a:normAutofit/>
            </a:bodyPr>
            <a:lstStyle/>
            <a:p>
              <a:pPr algn="l" defTabSz="913765"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000" u="none">
                <a:ln>
                  <a:noFill/>
                </a:ln>
                <a:solidFill>
                  <a:srgbClr val="000000"/>
                </a:solidFill>
                <a:effectLst/>
                <a:uLnTx/>
                <a:uFillTx/>
              </a:endParaRPr>
            </a:p>
          </p:txBody>
        </p:sp>
        <p:sp>
          <p:nvSpPr>
            <p:cNvPr id="34" name="iŝḷiḍe">
              <a:extLst>
                <a:ext uri="{FF2B5EF4-FFF2-40B4-BE49-F238E27FC236}">
                  <a16:creationId xmlns:a16="http://schemas.microsoft.com/office/drawing/2014/main" id="{A504CAB9-8BDF-4BB2-A2A0-95F80B4C068D}"/>
                </a:ext>
              </a:extLst>
            </p:cNvPr>
            <p:cNvSpPr/>
            <p:nvPr/>
          </p:nvSpPr>
          <p:spPr bwMode="auto">
            <a:xfrm>
              <a:off x="6603561" y="4849489"/>
              <a:ext cx="125098" cy="141777"/>
            </a:xfrm>
            <a:custGeom>
              <a:gdLst>
                <a:gd fmla="*/ 3 w 38" name="T0"/>
                <a:gd fmla="*/ 0 h 43" name="T1"/>
                <a:gd fmla="*/ 32 w 38" name="T2"/>
                <a:gd fmla="*/ 20 h 43" name="T3"/>
                <a:gd fmla="*/ 35 w 38" name="T4"/>
                <a:gd fmla="*/ 36 h 43" name="T5"/>
                <a:gd fmla="*/ 20 w 38" name="T6"/>
                <a:gd fmla="*/ 39 h 43" name="T7"/>
                <a:gd fmla="*/ 0 w 38" name="T8"/>
                <a:gd fmla="*/ 25 h 43" name="T9"/>
                <a:gd fmla="*/ 3 w 38" name="T10"/>
                <a:gd fmla="*/ 0 h 43" name="T11"/>
              </a:gdLst>
              <a:cxnLst>
                <a:cxn ang="0">
                  <a:pos x="T0" y="T1"/>
                </a:cxn>
                <a:cxn ang="0">
                  <a:pos x="T2" y="T3"/>
                </a:cxn>
                <a:cxn ang="0">
                  <a:pos x="T4" y="T5"/>
                </a:cxn>
                <a:cxn ang="0">
                  <a:pos x="T6" y="T7"/>
                </a:cxn>
                <a:cxn ang="0">
                  <a:pos x="T8" y="T9"/>
                </a:cxn>
                <a:cxn ang="0">
                  <a:pos x="T10" y="T11"/>
                </a:cxn>
              </a:cxnLst>
              <a:rect b="b" l="0" r="r" t="0"/>
              <a:pathLst>
                <a:path h="43" w="38">
                  <a:moveTo>
                    <a:pt x="3" y="0"/>
                  </a:moveTo>
                  <a:cubicBezTo>
                    <a:pt x="32" y="20"/>
                    <a:pt x="32" y="20"/>
                    <a:pt x="32" y="20"/>
                  </a:cubicBezTo>
                  <a:cubicBezTo>
                    <a:pt x="37" y="23"/>
                    <a:pt x="38" y="30"/>
                    <a:pt x="35" y="36"/>
                  </a:cubicBezTo>
                  <a:cubicBezTo>
                    <a:pt x="32" y="41"/>
                    <a:pt x="25" y="43"/>
                    <a:pt x="20" y="39"/>
                  </a:cubicBezTo>
                  <a:cubicBezTo>
                    <a:pt x="0" y="25"/>
                    <a:pt x="0" y="25"/>
                    <a:pt x="0" y="25"/>
                  </a:cubicBezTo>
                  <a:lnTo>
                    <a:pt x="3" y="0"/>
                  </a:lnTo>
                  <a:close/>
                </a:path>
              </a:pathLst>
            </a:custGeom>
            <a:grpFill/>
            <a:ln cap="flat" w="15875">
              <a:noFill/>
              <a:prstDash val="solid"/>
              <a:miter lim="800000"/>
            </a:ln>
          </p:spPr>
          <p:txBody>
            <a:bodyPr anchor="t" anchorCtr="0" bIns="45720" compatLnSpc="1" lIns="91440" numCol="1" rIns="91440" tIns="45720" vert="horz" wrap="square">
              <a:normAutofit/>
            </a:bodyPr>
            <a:lstStyle/>
            <a:p>
              <a:pPr algn="l" defTabSz="913765"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000" u="none">
                <a:ln>
                  <a:noFill/>
                </a:ln>
                <a:solidFill>
                  <a:srgbClr val="000000"/>
                </a:solidFill>
                <a:effectLst/>
                <a:uLnTx/>
                <a:uFillTx/>
              </a:endParaRPr>
            </a:p>
          </p:txBody>
        </p:sp>
      </p:grpSp>
      <p:sp>
        <p:nvSpPr>
          <p:cNvPr id="22" name="işľïḓé">
            <a:extLst>
              <a:ext uri="{FF2B5EF4-FFF2-40B4-BE49-F238E27FC236}">
                <a16:creationId xmlns:a16="http://schemas.microsoft.com/office/drawing/2014/main" id="{E1DEC68E-C2CE-4E89-AFB9-6C687745D0B1}"/>
              </a:ext>
            </a:extLst>
          </p:cNvPr>
          <p:cNvSpPr/>
          <p:nvPr/>
        </p:nvSpPr>
        <p:spPr bwMode="auto">
          <a:xfrm>
            <a:off x="5217609" y="2007975"/>
            <a:ext cx="1883859" cy="1996891"/>
          </a:xfrm>
          <a:custGeom>
            <a:gdLst>
              <a:gd fmla="*/ 148 w 613" name="T0"/>
              <a:gd fmla="*/ 648 h 650" name="T1"/>
              <a:gd fmla="*/ 108 w 613" name="T2"/>
              <a:gd fmla="*/ 594 h 650" name="T3"/>
              <a:gd fmla="*/ 233 w 613" name="T4"/>
              <a:gd fmla="*/ 80 h 650" name="T5"/>
              <a:gd fmla="*/ 366 w 613" name="T6"/>
              <a:gd fmla="*/ 30 h 650" name="T7"/>
              <a:gd fmla="*/ 534 w 613" name="T8"/>
              <a:gd fmla="*/ 41 h 650" name="T9"/>
              <a:gd fmla="*/ 550 w 613" name="T10"/>
              <a:gd fmla="*/ 0 h 650" name="T11"/>
              <a:gd fmla="*/ 613 w 613" name="T12"/>
              <a:gd fmla="*/ 81 h 650" name="T13"/>
              <a:gd fmla="*/ 512 w 613" name="T14"/>
              <a:gd fmla="*/ 95 h 650" name="T15"/>
              <a:gd fmla="*/ 529 w 613" name="T16"/>
              <a:gd fmla="*/ 51 h 650" name="T17"/>
              <a:gd fmla="*/ 368 w 613" name="T18"/>
              <a:gd fmla="*/ 42 h 650" name="T19"/>
              <a:gd fmla="*/ 239 w 613" name="T20"/>
              <a:gd fmla="*/ 90 h 650" name="T21"/>
              <a:gd fmla="*/ 75 w 613" name="T22"/>
              <a:gd fmla="*/ 314 h 650" name="T23"/>
              <a:gd fmla="*/ 118 w 613" name="T24"/>
              <a:gd fmla="*/ 588 h 650" name="T25"/>
              <a:gd fmla="*/ 156 w 613" name="T26"/>
              <a:gd fmla="*/ 641 h 650" name="T27"/>
              <a:gd fmla="*/ 158 w 613" name="T28"/>
              <a:gd fmla="*/ 642 h 650" name="T29"/>
              <a:gd fmla="*/ 149 w 613" name="T30"/>
              <a:gd fmla="*/ 650 h 650" name="T31"/>
              <a:gd fmla="*/ 148 w 613" name="T32"/>
              <a:gd fmla="*/ 648 h 650"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650" w="613">
                <a:moveTo>
                  <a:pt x="148" y="648"/>
                </a:moveTo>
                <a:cubicBezTo>
                  <a:pt x="133" y="631"/>
                  <a:pt x="119" y="613"/>
                  <a:pt x="108" y="594"/>
                </a:cubicBezTo>
                <a:cubicBezTo>
                  <a:pt x="0" y="418"/>
                  <a:pt x="56" y="187"/>
                  <a:pt x="233" y="80"/>
                </a:cubicBezTo>
                <a:cubicBezTo>
                  <a:pt x="274" y="55"/>
                  <a:pt x="319" y="38"/>
                  <a:pt x="366" y="30"/>
                </a:cubicBezTo>
                <a:cubicBezTo>
                  <a:pt x="422" y="21"/>
                  <a:pt x="479" y="25"/>
                  <a:pt x="534" y="41"/>
                </a:cubicBezTo>
                <a:cubicBezTo>
                  <a:pt x="550" y="0"/>
                  <a:pt x="550" y="0"/>
                  <a:pt x="550" y="0"/>
                </a:cubicBezTo>
                <a:cubicBezTo>
                  <a:pt x="613" y="81"/>
                  <a:pt x="613" y="81"/>
                  <a:pt x="613" y="81"/>
                </a:cubicBezTo>
                <a:cubicBezTo>
                  <a:pt x="512" y="95"/>
                  <a:pt x="512" y="95"/>
                  <a:pt x="512" y="95"/>
                </a:cubicBezTo>
                <a:cubicBezTo>
                  <a:pt x="529" y="51"/>
                  <a:pt x="529" y="51"/>
                  <a:pt x="529" y="51"/>
                </a:cubicBezTo>
                <a:cubicBezTo>
                  <a:pt x="477" y="36"/>
                  <a:pt x="421" y="33"/>
                  <a:pt x="368" y="42"/>
                </a:cubicBezTo>
                <a:cubicBezTo>
                  <a:pt x="322" y="49"/>
                  <a:pt x="279" y="65"/>
                  <a:pt x="239" y="90"/>
                </a:cubicBezTo>
                <a:cubicBezTo>
                  <a:pt x="156" y="140"/>
                  <a:pt x="98" y="220"/>
                  <a:pt x="75" y="314"/>
                </a:cubicBezTo>
                <a:cubicBezTo>
                  <a:pt x="52" y="408"/>
                  <a:pt x="67" y="505"/>
                  <a:pt x="118" y="588"/>
                </a:cubicBezTo>
                <a:cubicBezTo>
                  <a:pt x="129" y="607"/>
                  <a:pt x="142" y="624"/>
                  <a:pt x="156" y="641"/>
                </a:cubicBezTo>
                <a:cubicBezTo>
                  <a:pt x="158" y="642"/>
                  <a:pt x="158" y="642"/>
                  <a:pt x="158" y="642"/>
                </a:cubicBezTo>
                <a:cubicBezTo>
                  <a:pt x="149" y="650"/>
                  <a:pt x="149" y="650"/>
                  <a:pt x="149" y="650"/>
                </a:cubicBezTo>
                <a:lnTo>
                  <a:pt x="148" y="648"/>
                </a:lnTo>
                <a:close/>
              </a:path>
            </a:pathLst>
          </a:custGeom>
          <a:solidFill>
            <a:srgbClr val="394454"/>
          </a:solidFill>
          <a:ln cap="flat" w="15875">
            <a:noFill/>
            <a:prstDash val="solid"/>
            <a:miter lim="800000"/>
          </a:ln>
        </p:spPr>
        <p:txBody>
          <a:bodyPr anchor="t" anchorCtr="0" bIns="45720" compatLnSpc="1" lIns="91440" numCol="1" rIns="91440" tIns="45720" vert="horz" wrap="square">
            <a:normAutofit/>
          </a:bodyPr>
          <a:lstStyle/>
          <a:p>
            <a:pPr algn="l" defTabSz="913765"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000" u="none">
              <a:ln>
                <a:noFill/>
              </a:ln>
              <a:solidFill>
                <a:srgbClr val="000000"/>
              </a:solidFill>
              <a:effectLst/>
              <a:uLnTx/>
              <a:uFillTx/>
            </a:endParaRPr>
          </a:p>
        </p:txBody>
      </p:sp>
      <p:grpSp>
        <p:nvGrpSpPr>
          <p:cNvPr id="50" name="组 49"/>
          <p:cNvGrpSpPr/>
          <p:nvPr/>
        </p:nvGrpSpPr>
        <p:grpSpPr>
          <a:xfrm>
            <a:off x="3366228" y="892220"/>
            <a:ext cx="5514136" cy="5829300"/>
            <a:chOff x="3338932" y="1028700"/>
            <a:chExt cx="5514136" cy="5829300"/>
          </a:xfrm>
        </p:grpSpPr>
        <p:sp>
          <p:nvSpPr>
            <p:cNvPr id="23" name="îšḷîḍe">
              <a:extLst>
                <a:ext uri="{FF2B5EF4-FFF2-40B4-BE49-F238E27FC236}">
                  <a16:creationId xmlns:a16="http://schemas.microsoft.com/office/drawing/2014/main" id="{D8A5C07E-9741-4E58-BB99-1A70E896A2E8}"/>
                </a:ext>
              </a:extLst>
            </p:cNvPr>
            <p:cNvSpPr/>
            <p:nvPr/>
          </p:nvSpPr>
          <p:spPr bwMode="auto">
            <a:xfrm>
              <a:off x="3338932" y="6238274"/>
              <a:ext cx="1500591" cy="619726"/>
            </a:xfrm>
            <a:custGeom>
              <a:gdLst>
                <a:gd fmla="*/ 485 w 488" name="T0"/>
                <a:gd fmla="*/ 0 h 202" name="T1"/>
                <a:gd fmla="*/ 249 w 488" name="T2"/>
                <a:gd fmla="*/ 6 h 202" name="T3"/>
                <a:gd fmla="*/ 0 w 488" name="T4"/>
                <a:gd fmla="*/ 183 h 202" name="T5"/>
                <a:gd fmla="*/ 9 w 488" name="T6"/>
                <a:gd fmla="*/ 202 h 202" name="T7"/>
                <a:gd fmla="*/ 254 w 488" name="T8"/>
                <a:gd fmla="*/ 28 h 202" name="T9"/>
                <a:gd fmla="*/ 488 w 488" name="T10"/>
                <a:gd fmla="*/ 21 h 202" name="T11"/>
                <a:gd fmla="*/ 485 w 488" name="T12"/>
                <a:gd fmla="*/ 0 h 202" name="T13"/>
              </a:gdLst>
              <a:cxnLst>
                <a:cxn ang="0">
                  <a:pos x="T0" y="T1"/>
                </a:cxn>
                <a:cxn ang="0">
                  <a:pos x="T2" y="T3"/>
                </a:cxn>
                <a:cxn ang="0">
                  <a:pos x="T4" y="T5"/>
                </a:cxn>
                <a:cxn ang="0">
                  <a:pos x="T6" y="T7"/>
                </a:cxn>
                <a:cxn ang="0">
                  <a:pos x="T8" y="T9"/>
                </a:cxn>
                <a:cxn ang="0">
                  <a:pos x="T10" y="T11"/>
                </a:cxn>
                <a:cxn ang="0">
                  <a:pos x="T12" y="T13"/>
                </a:cxn>
              </a:cxnLst>
              <a:rect b="b" l="0" r="r" t="0"/>
              <a:pathLst>
                <a:path h="201" w="488">
                  <a:moveTo>
                    <a:pt x="485" y="0"/>
                  </a:moveTo>
                  <a:cubicBezTo>
                    <a:pt x="249" y="6"/>
                    <a:pt x="249" y="6"/>
                    <a:pt x="249" y="6"/>
                  </a:cubicBezTo>
                  <a:cubicBezTo>
                    <a:pt x="0" y="183"/>
                    <a:pt x="0" y="183"/>
                    <a:pt x="0" y="183"/>
                  </a:cubicBezTo>
                  <a:cubicBezTo>
                    <a:pt x="9" y="202"/>
                    <a:pt x="9" y="202"/>
                    <a:pt x="9" y="202"/>
                  </a:cubicBezTo>
                  <a:cubicBezTo>
                    <a:pt x="254" y="28"/>
                    <a:pt x="254" y="28"/>
                    <a:pt x="254" y="28"/>
                  </a:cubicBezTo>
                  <a:cubicBezTo>
                    <a:pt x="488" y="21"/>
                    <a:pt x="488" y="21"/>
                    <a:pt x="488" y="21"/>
                  </a:cubicBezTo>
                  <a:cubicBezTo>
                    <a:pt x="487" y="14"/>
                    <a:pt x="486" y="7"/>
                    <a:pt x="485" y="0"/>
                  </a:cubicBezTo>
                  <a:close/>
                </a:path>
              </a:pathLst>
            </a:custGeom>
            <a:solidFill>
              <a:srgbClr val="D0AA8C"/>
            </a:solidFill>
            <a:ln cap="flat" w="15875">
              <a:noFill/>
              <a:prstDash val="solid"/>
              <a:miter lim="800000"/>
            </a:ln>
          </p:spPr>
          <p:txBody>
            <a:bodyPr anchor="t" anchorCtr="0" bIns="45720" compatLnSpc="1" lIns="91440" numCol="1" rIns="91440" tIns="45720" vert="horz" wrap="square">
              <a:normAutofit/>
            </a:bodyPr>
            <a:lstStyle/>
            <a:p>
              <a:pPr algn="l" defTabSz="913765"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000" u="none">
                <a:ln>
                  <a:noFill/>
                </a:ln>
                <a:solidFill>
                  <a:srgbClr val="000000"/>
                </a:solidFill>
                <a:effectLst/>
                <a:uLnTx/>
                <a:uFillTx/>
              </a:endParaRPr>
            </a:p>
          </p:txBody>
        </p:sp>
        <p:sp>
          <p:nvSpPr>
            <p:cNvPr id="24" name="îSliḋe">
              <a:extLst>
                <a:ext uri="{FF2B5EF4-FFF2-40B4-BE49-F238E27FC236}">
                  <a16:creationId xmlns:a16="http://schemas.microsoft.com/office/drawing/2014/main" id="{32309D66-5F66-4923-9D09-BE06EC68DDB7}"/>
                </a:ext>
              </a:extLst>
            </p:cNvPr>
            <p:cNvSpPr/>
            <p:nvPr/>
          </p:nvSpPr>
          <p:spPr bwMode="auto">
            <a:xfrm>
              <a:off x="5190313" y="4553196"/>
              <a:ext cx="1008189" cy="1494095"/>
            </a:xfrm>
            <a:custGeom>
              <a:gdLst>
                <a:gd fmla="*/ 244 w 328" name="T0"/>
                <a:gd fmla="*/ 6 h 486" name="T1"/>
                <a:gd fmla="*/ 303 w 328" name="T2"/>
                <a:gd fmla="*/ 218 h 486" name="T3"/>
                <a:gd fmla="*/ 48 w 328" name="T4"/>
                <a:gd fmla="*/ 373 h 486" name="T5"/>
                <a:gd fmla="*/ 0 w 328" name="T6"/>
                <a:gd fmla="*/ 472 h 486" name="T7"/>
                <a:gd fmla="*/ 17 w 328" name="T8"/>
                <a:gd fmla="*/ 486 h 486" name="T9"/>
                <a:gd fmla="*/ 65 w 328" name="T10"/>
                <a:gd fmla="*/ 388 h 486" name="T11"/>
                <a:gd fmla="*/ 328 w 328" name="T12"/>
                <a:gd fmla="*/ 228 h 486" name="T13"/>
                <a:gd fmla="*/ 264 w 328" name="T14"/>
                <a:gd fmla="*/ 0 h 486" name="T15"/>
                <a:gd fmla="*/ 244 w 328" name="T16"/>
                <a:gd fmla="*/ 6 h 48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86" w="328">
                  <a:moveTo>
                    <a:pt x="244" y="6"/>
                  </a:moveTo>
                  <a:cubicBezTo>
                    <a:pt x="303" y="218"/>
                    <a:pt x="303" y="218"/>
                    <a:pt x="303" y="218"/>
                  </a:cubicBezTo>
                  <a:cubicBezTo>
                    <a:pt x="48" y="373"/>
                    <a:pt x="48" y="373"/>
                    <a:pt x="48" y="373"/>
                  </a:cubicBezTo>
                  <a:cubicBezTo>
                    <a:pt x="0" y="472"/>
                    <a:pt x="0" y="472"/>
                    <a:pt x="0" y="472"/>
                  </a:cubicBezTo>
                  <a:cubicBezTo>
                    <a:pt x="6" y="476"/>
                    <a:pt x="12" y="480"/>
                    <a:pt x="17" y="486"/>
                  </a:cubicBezTo>
                  <a:cubicBezTo>
                    <a:pt x="65" y="388"/>
                    <a:pt x="65" y="388"/>
                    <a:pt x="65" y="388"/>
                  </a:cubicBezTo>
                  <a:cubicBezTo>
                    <a:pt x="328" y="228"/>
                    <a:pt x="328" y="228"/>
                    <a:pt x="328" y="228"/>
                  </a:cubicBezTo>
                  <a:cubicBezTo>
                    <a:pt x="264" y="0"/>
                    <a:pt x="264" y="0"/>
                    <a:pt x="264" y="0"/>
                  </a:cubicBezTo>
                  <a:cubicBezTo>
                    <a:pt x="258" y="3"/>
                    <a:pt x="251" y="5"/>
                    <a:pt x="244" y="6"/>
                  </a:cubicBezTo>
                  <a:close/>
                </a:path>
              </a:pathLst>
            </a:custGeom>
            <a:solidFill>
              <a:srgbClr val="D0AA8C"/>
            </a:solidFill>
            <a:ln cap="flat" w="15875">
              <a:noFill/>
              <a:prstDash val="solid"/>
              <a:miter lim="800000"/>
            </a:ln>
          </p:spPr>
          <p:txBody>
            <a:bodyPr anchor="t" anchorCtr="0" bIns="45720" compatLnSpc="1" lIns="91440" numCol="1" rIns="91440" tIns="45720" vert="horz" wrap="square">
              <a:normAutofit/>
            </a:bodyPr>
            <a:lstStyle/>
            <a:p>
              <a:pPr algn="l" defTabSz="913765"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000" u="none">
                <a:ln>
                  <a:noFill/>
                </a:ln>
                <a:solidFill>
                  <a:srgbClr val="000000"/>
                </a:solidFill>
                <a:effectLst/>
                <a:uLnTx/>
                <a:uFillTx/>
              </a:endParaRPr>
            </a:p>
          </p:txBody>
        </p:sp>
        <p:sp>
          <p:nvSpPr>
            <p:cNvPr id="25" name="ïṣ1iḋê">
              <a:extLst>
                <a:ext uri="{FF2B5EF4-FFF2-40B4-BE49-F238E27FC236}">
                  <a16:creationId xmlns:a16="http://schemas.microsoft.com/office/drawing/2014/main" id="{E3BC0BC7-A315-4EA5-8990-11DFA996FBDC}"/>
                </a:ext>
              </a:extLst>
            </p:cNvPr>
            <p:cNvSpPr/>
            <p:nvPr/>
          </p:nvSpPr>
          <p:spPr bwMode="auto">
            <a:xfrm>
              <a:off x="6065982" y="2810952"/>
              <a:ext cx="1278425" cy="1392756"/>
            </a:xfrm>
            <a:custGeom>
              <a:gdLst>
                <a:gd fmla="*/ 403 w 416" name="T0"/>
                <a:gd fmla="*/ 1 h 453" name="T1"/>
                <a:gd fmla="*/ 395 w 416" name="T2"/>
                <a:gd fmla="*/ 1 h 453" name="T3"/>
                <a:gd fmla="*/ 395 w 416" name="T4"/>
                <a:gd fmla="*/ 187 h 453" name="T5"/>
                <a:gd fmla="*/ 0 w 416" name="T6"/>
                <a:gd fmla="*/ 435 h 453" name="T7"/>
                <a:gd fmla="*/ 12 w 416" name="T8"/>
                <a:gd fmla="*/ 453 h 453" name="T9"/>
                <a:gd fmla="*/ 416 w 416" name="T10"/>
                <a:gd fmla="*/ 199 h 453" name="T11"/>
                <a:gd fmla="*/ 416 w 416" name="T12"/>
                <a:gd fmla="*/ 0 h 453" name="T13"/>
                <a:gd fmla="*/ 403 w 416" name="T14"/>
                <a:gd fmla="*/ 1 h 45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52" w="416">
                  <a:moveTo>
                    <a:pt x="403" y="1"/>
                  </a:moveTo>
                  <a:cubicBezTo>
                    <a:pt x="400" y="1"/>
                    <a:pt x="397" y="1"/>
                    <a:pt x="395" y="1"/>
                  </a:cubicBezTo>
                  <a:cubicBezTo>
                    <a:pt x="395" y="187"/>
                    <a:pt x="395" y="187"/>
                    <a:pt x="395" y="187"/>
                  </a:cubicBezTo>
                  <a:cubicBezTo>
                    <a:pt x="0" y="435"/>
                    <a:pt x="0" y="435"/>
                    <a:pt x="0" y="435"/>
                  </a:cubicBezTo>
                  <a:cubicBezTo>
                    <a:pt x="5" y="440"/>
                    <a:pt x="9" y="446"/>
                    <a:pt x="12" y="453"/>
                  </a:cubicBezTo>
                  <a:cubicBezTo>
                    <a:pt x="416" y="199"/>
                    <a:pt x="416" y="199"/>
                    <a:pt x="416" y="199"/>
                  </a:cubicBezTo>
                  <a:cubicBezTo>
                    <a:pt x="416" y="0"/>
                    <a:pt x="416" y="0"/>
                    <a:pt x="416" y="0"/>
                  </a:cubicBezTo>
                  <a:cubicBezTo>
                    <a:pt x="412" y="1"/>
                    <a:pt x="407" y="1"/>
                    <a:pt x="403" y="1"/>
                  </a:cubicBezTo>
                  <a:close/>
                </a:path>
              </a:pathLst>
            </a:custGeom>
            <a:solidFill>
              <a:srgbClr val="D0AA8C"/>
            </a:solidFill>
            <a:ln cap="flat" w="15875">
              <a:noFill/>
              <a:prstDash val="solid"/>
              <a:miter lim="800000"/>
            </a:ln>
          </p:spPr>
          <p:txBody>
            <a:bodyPr anchor="t" anchorCtr="0" bIns="45720" compatLnSpc="1" lIns="91440" numCol="1" rIns="91440" tIns="45720" vert="horz" wrap="square">
              <a:normAutofit/>
            </a:bodyPr>
            <a:lstStyle/>
            <a:p>
              <a:pPr algn="l" defTabSz="913765"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000" u="none">
                <a:ln>
                  <a:noFill/>
                </a:ln>
                <a:solidFill>
                  <a:srgbClr val="000000"/>
                </a:solidFill>
                <a:effectLst/>
                <a:uLnTx/>
                <a:uFillTx/>
              </a:endParaRPr>
            </a:p>
          </p:txBody>
        </p:sp>
        <p:sp>
          <p:nvSpPr>
            <p:cNvPr id="26" name="ïSḷiḑè">
              <a:extLst>
                <a:ext uri="{FF2B5EF4-FFF2-40B4-BE49-F238E27FC236}">
                  <a16:creationId xmlns:a16="http://schemas.microsoft.com/office/drawing/2014/main" id="{66B56A66-5CE5-4527-9683-1B337B636A69}"/>
                </a:ext>
              </a:extLst>
            </p:cNvPr>
            <p:cNvSpPr/>
            <p:nvPr/>
          </p:nvSpPr>
          <p:spPr bwMode="auto">
            <a:xfrm rot="2540026">
              <a:off x="7688697" y="1028700"/>
              <a:ext cx="543071" cy="1559056"/>
            </a:xfrm>
            <a:custGeom>
              <a:gdLst>
                <a:gd fmla="*/ 156 w 177" name="T0"/>
                <a:gd fmla="*/ 0 h 507" name="T1"/>
                <a:gd fmla="*/ 156 w 177" name="T2"/>
                <a:gd fmla="*/ 364 h 507" name="T3"/>
                <a:gd fmla="*/ 0 w 177" name="T4"/>
                <a:gd fmla="*/ 490 h 507" name="T5"/>
                <a:gd fmla="*/ 13 w 177" name="T6"/>
                <a:gd fmla="*/ 507 h 507" name="T7"/>
                <a:gd fmla="*/ 177 w 177" name="T8"/>
                <a:gd fmla="*/ 374 h 507" name="T9"/>
                <a:gd fmla="*/ 177 w 177" name="T10"/>
                <a:gd fmla="*/ 0 h 507" name="T11"/>
                <a:gd fmla="*/ 156 w 177" name="T12"/>
                <a:gd fmla="*/ 0 h 507" name="T13"/>
              </a:gdLst>
              <a:cxnLst>
                <a:cxn ang="0">
                  <a:pos x="T0" y="T1"/>
                </a:cxn>
                <a:cxn ang="0">
                  <a:pos x="T2" y="T3"/>
                </a:cxn>
                <a:cxn ang="0">
                  <a:pos x="T4" y="T5"/>
                </a:cxn>
                <a:cxn ang="0">
                  <a:pos x="T6" y="T7"/>
                </a:cxn>
                <a:cxn ang="0">
                  <a:pos x="T8" y="T9"/>
                </a:cxn>
                <a:cxn ang="0">
                  <a:pos x="T10" y="T11"/>
                </a:cxn>
                <a:cxn ang="0">
                  <a:pos x="T12" y="T13"/>
                </a:cxn>
              </a:cxnLst>
              <a:rect b="b" l="0" r="r" t="0"/>
              <a:pathLst>
                <a:path h="507" w="177">
                  <a:moveTo>
                    <a:pt x="156" y="0"/>
                  </a:moveTo>
                  <a:cubicBezTo>
                    <a:pt x="156" y="364"/>
                    <a:pt x="156" y="364"/>
                    <a:pt x="156" y="364"/>
                  </a:cubicBezTo>
                  <a:cubicBezTo>
                    <a:pt x="0" y="490"/>
                    <a:pt x="0" y="490"/>
                    <a:pt x="0" y="490"/>
                  </a:cubicBezTo>
                  <a:cubicBezTo>
                    <a:pt x="5" y="495"/>
                    <a:pt x="10" y="501"/>
                    <a:pt x="13" y="507"/>
                  </a:cubicBezTo>
                  <a:cubicBezTo>
                    <a:pt x="177" y="374"/>
                    <a:pt x="177" y="374"/>
                    <a:pt x="177" y="374"/>
                  </a:cubicBezTo>
                  <a:cubicBezTo>
                    <a:pt x="177" y="0"/>
                    <a:pt x="177" y="0"/>
                    <a:pt x="177" y="0"/>
                  </a:cubicBezTo>
                  <a:lnTo>
                    <a:pt x="156" y="0"/>
                  </a:lnTo>
                  <a:close/>
                </a:path>
              </a:pathLst>
            </a:custGeom>
            <a:solidFill>
              <a:srgbClr val="D0AA8C"/>
            </a:solidFill>
            <a:ln cap="flat" w="15875">
              <a:noFill/>
              <a:prstDash val="solid"/>
              <a:miter lim="800000"/>
            </a:ln>
          </p:spPr>
          <p:txBody>
            <a:bodyPr anchor="t" anchorCtr="0" bIns="45720" compatLnSpc="1" lIns="91440" numCol="1" rIns="91440" tIns="45720" vert="horz" wrap="square">
              <a:normAutofit/>
            </a:bodyPr>
            <a:lstStyle/>
            <a:p>
              <a:pPr algn="l" defTabSz="913765"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000" u="none">
                <a:ln>
                  <a:noFill/>
                </a:ln>
                <a:solidFill>
                  <a:srgbClr val="000000"/>
                </a:solidFill>
                <a:effectLst/>
                <a:uLnTx/>
                <a:uFillTx/>
              </a:endParaRPr>
            </a:p>
          </p:txBody>
        </p:sp>
        <p:sp>
          <p:nvSpPr>
            <p:cNvPr id="27" name="íṣľîḑè">
              <a:extLst>
                <a:ext uri="{FF2B5EF4-FFF2-40B4-BE49-F238E27FC236}">
                  <a16:creationId xmlns:a16="http://schemas.microsoft.com/office/drawing/2014/main" id="{E1D83FBC-1BAC-4DCB-8B74-BCB6E8F3B2F0}"/>
                </a:ext>
              </a:extLst>
            </p:cNvPr>
            <p:cNvSpPr/>
            <p:nvPr/>
          </p:nvSpPr>
          <p:spPr bwMode="auto">
            <a:xfrm>
              <a:off x="5687911" y="4129653"/>
              <a:ext cx="409252" cy="409254"/>
            </a:xfrm>
            <a:custGeom>
              <a:gdLst>
                <a:gd fmla="*/ 66 w 133" name="T0"/>
                <a:gd fmla="*/ 0 h 133" name="T1"/>
                <a:gd fmla="*/ 0 w 133" name="T2"/>
                <a:gd fmla="*/ 66 h 133" name="T3"/>
                <a:gd fmla="*/ 66 w 133" name="T4"/>
                <a:gd fmla="*/ 133 h 133" name="T5"/>
                <a:gd fmla="*/ 133 w 133" name="T6"/>
                <a:gd fmla="*/ 66 h 133" name="T7"/>
                <a:gd fmla="*/ 66 w 133" name="T8"/>
                <a:gd fmla="*/ 0 h 133" name="T9"/>
                <a:gd fmla="*/ 110 w 133" name="T10"/>
                <a:gd fmla="*/ 76 h 133" name="T11"/>
                <a:gd fmla="*/ 76 w 133" name="T12"/>
                <a:gd fmla="*/ 76 h 133" name="T13"/>
                <a:gd fmla="*/ 76 w 133" name="T14"/>
                <a:gd fmla="*/ 111 h 133" name="T15"/>
                <a:gd fmla="*/ 57 w 133" name="T16"/>
                <a:gd fmla="*/ 111 h 133" name="T17"/>
                <a:gd fmla="*/ 57 w 133" name="T18"/>
                <a:gd fmla="*/ 76 h 133" name="T19"/>
                <a:gd fmla="*/ 22 w 133" name="T20"/>
                <a:gd fmla="*/ 76 h 133" name="T21"/>
                <a:gd fmla="*/ 22 w 133" name="T22"/>
                <a:gd fmla="*/ 57 h 133" name="T23"/>
                <a:gd fmla="*/ 57 w 133" name="T24"/>
                <a:gd fmla="*/ 57 h 133" name="T25"/>
                <a:gd fmla="*/ 57 w 133" name="T26"/>
                <a:gd fmla="*/ 22 h 133" name="T27"/>
                <a:gd fmla="*/ 76 w 133" name="T28"/>
                <a:gd fmla="*/ 22 h 133" name="T29"/>
                <a:gd fmla="*/ 76 w 133" name="T30"/>
                <a:gd fmla="*/ 57 h 133" name="T31"/>
                <a:gd fmla="*/ 110 w 133" name="T32"/>
                <a:gd fmla="*/ 57 h 133" name="T33"/>
                <a:gd fmla="*/ 110 w 133" name="T34"/>
                <a:gd fmla="*/ 76 h 133"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33" w="133">
                  <a:moveTo>
                    <a:pt x="66" y="0"/>
                  </a:moveTo>
                  <a:cubicBezTo>
                    <a:pt x="29" y="0"/>
                    <a:pt x="0" y="30"/>
                    <a:pt x="0" y="66"/>
                  </a:cubicBezTo>
                  <a:cubicBezTo>
                    <a:pt x="0" y="103"/>
                    <a:pt x="29" y="133"/>
                    <a:pt x="66" y="133"/>
                  </a:cubicBezTo>
                  <a:cubicBezTo>
                    <a:pt x="103" y="133"/>
                    <a:pt x="133" y="103"/>
                    <a:pt x="133" y="66"/>
                  </a:cubicBezTo>
                  <a:cubicBezTo>
                    <a:pt x="133" y="30"/>
                    <a:pt x="103" y="0"/>
                    <a:pt x="66" y="0"/>
                  </a:cubicBezTo>
                  <a:close/>
                  <a:moveTo>
                    <a:pt x="110" y="76"/>
                  </a:moveTo>
                  <a:cubicBezTo>
                    <a:pt x="76" y="76"/>
                    <a:pt x="76" y="76"/>
                    <a:pt x="76" y="76"/>
                  </a:cubicBezTo>
                  <a:cubicBezTo>
                    <a:pt x="76" y="111"/>
                    <a:pt x="76" y="111"/>
                    <a:pt x="76" y="111"/>
                  </a:cubicBezTo>
                  <a:cubicBezTo>
                    <a:pt x="57" y="111"/>
                    <a:pt x="57" y="111"/>
                    <a:pt x="57" y="111"/>
                  </a:cubicBezTo>
                  <a:cubicBezTo>
                    <a:pt x="57" y="76"/>
                    <a:pt x="57" y="76"/>
                    <a:pt x="57" y="76"/>
                  </a:cubicBezTo>
                  <a:cubicBezTo>
                    <a:pt x="22" y="76"/>
                    <a:pt x="22" y="76"/>
                    <a:pt x="22" y="76"/>
                  </a:cubicBezTo>
                  <a:cubicBezTo>
                    <a:pt x="22" y="57"/>
                    <a:pt x="22" y="57"/>
                    <a:pt x="22" y="57"/>
                  </a:cubicBezTo>
                  <a:cubicBezTo>
                    <a:pt x="57" y="57"/>
                    <a:pt x="57" y="57"/>
                    <a:pt x="57" y="57"/>
                  </a:cubicBezTo>
                  <a:cubicBezTo>
                    <a:pt x="57" y="22"/>
                    <a:pt x="57" y="22"/>
                    <a:pt x="57" y="22"/>
                  </a:cubicBezTo>
                  <a:cubicBezTo>
                    <a:pt x="76" y="22"/>
                    <a:pt x="76" y="22"/>
                    <a:pt x="76" y="22"/>
                  </a:cubicBezTo>
                  <a:cubicBezTo>
                    <a:pt x="76" y="57"/>
                    <a:pt x="76" y="57"/>
                    <a:pt x="76" y="57"/>
                  </a:cubicBezTo>
                  <a:cubicBezTo>
                    <a:pt x="110" y="57"/>
                    <a:pt x="110" y="57"/>
                    <a:pt x="110" y="57"/>
                  </a:cubicBezTo>
                  <a:lnTo>
                    <a:pt x="110" y="76"/>
                  </a:lnTo>
                  <a:close/>
                </a:path>
              </a:pathLst>
            </a:custGeom>
            <a:solidFill>
              <a:srgbClr val="D0AA8C"/>
            </a:solidFill>
            <a:ln cap="flat" w="15875">
              <a:noFill/>
              <a:prstDash val="solid"/>
              <a:miter lim="800000"/>
            </a:ln>
          </p:spPr>
          <p:txBody>
            <a:bodyPr anchor="t" anchorCtr="0" bIns="45720" compatLnSpc="1" lIns="91440" numCol="1" rIns="91440" tIns="45720" vert="horz" wrap="square">
              <a:normAutofit/>
            </a:bodyPr>
            <a:lstStyle/>
            <a:p>
              <a:pPr algn="l" defTabSz="913765"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000" u="none">
                <a:ln>
                  <a:noFill/>
                </a:ln>
                <a:solidFill>
                  <a:srgbClr val="000000"/>
                </a:solidFill>
                <a:effectLst/>
                <a:uLnTx/>
                <a:uFillTx/>
              </a:endParaRPr>
            </a:p>
          </p:txBody>
        </p:sp>
        <p:sp>
          <p:nvSpPr>
            <p:cNvPr id="28" name="ïṩľiḍê">
              <a:extLst>
                <a:ext uri="{FF2B5EF4-FFF2-40B4-BE49-F238E27FC236}">
                  <a16:creationId xmlns:a16="http://schemas.microsoft.com/office/drawing/2014/main" id="{E75F282A-CC62-4B52-95C5-40B4F21CA701}"/>
                </a:ext>
              </a:extLst>
            </p:cNvPr>
            <p:cNvSpPr/>
            <p:nvPr/>
          </p:nvSpPr>
          <p:spPr bwMode="auto">
            <a:xfrm>
              <a:off x="4866808" y="6016109"/>
              <a:ext cx="406653" cy="409254"/>
            </a:xfrm>
            <a:custGeom>
              <a:gdLst>
                <a:gd fmla="*/ 66 w 132" name="T0"/>
                <a:gd fmla="*/ 0 h 133" name="T1"/>
                <a:gd fmla="*/ 0 w 132" name="T2"/>
                <a:gd fmla="*/ 66 h 133" name="T3"/>
                <a:gd fmla="*/ 66 w 132" name="T4"/>
                <a:gd fmla="*/ 133 h 133" name="T5"/>
                <a:gd fmla="*/ 132 w 132" name="T6"/>
                <a:gd fmla="*/ 66 h 133" name="T7"/>
                <a:gd fmla="*/ 66 w 132" name="T8"/>
                <a:gd fmla="*/ 0 h 133" name="T9"/>
                <a:gd fmla="*/ 110 w 132" name="T10"/>
                <a:gd fmla="*/ 76 h 133" name="T11"/>
                <a:gd fmla="*/ 76 w 132" name="T12"/>
                <a:gd fmla="*/ 76 h 133" name="T13"/>
                <a:gd fmla="*/ 76 w 132" name="T14"/>
                <a:gd fmla="*/ 111 h 133" name="T15"/>
                <a:gd fmla="*/ 56 w 132" name="T16"/>
                <a:gd fmla="*/ 111 h 133" name="T17"/>
                <a:gd fmla="*/ 56 w 132" name="T18"/>
                <a:gd fmla="*/ 76 h 133" name="T19"/>
                <a:gd fmla="*/ 22 w 132" name="T20"/>
                <a:gd fmla="*/ 76 h 133" name="T21"/>
                <a:gd fmla="*/ 22 w 132" name="T22"/>
                <a:gd fmla="*/ 57 h 133" name="T23"/>
                <a:gd fmla="*/ 56 w 132" name="T24"/>
                <a:gd fmla="*/ 57 h 133" name="T25"/>
                <a:gd fmla="*/ 56 w 132" name="T26"/>
                <a:gd fmla="*/ 22 h 133" name="T27"/>
                <a:gd fmla="*/ 76 w 132" name="T28"/>
                <a:gd fmla="*/ 22 h 133" name="T29"/>
                <a:gd fmla="*/ 76 w 132" name="T30"/>
                <a:gd fmla="*/ 57 h 133" name="T31"/>
                <a:gd fmla="*/ 110 w 132" name="T32"/>
                <a:gd fmla="*/ 57 h 133" name="T33"/>
                <a:gd fmla="*/ 110 w 132" name="T34"/>
                <a:gd fmla="*/ 76 h 133"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33" w="132">
                  <a:moveTo>
                    <a:pt x="66" y="0"/>
                  </a:moveTo>
                  <a:cubicBezTo>
                    <a:pt x="29" y="0"/>
                    <a:pt x="0" y="30"/>
                    <a:pt x="0" y="66"/>
                  </a:cubicBezTo>
                  <a:cubicBezTo>
                    <a:pt x="0" y="103"/>
                    <a:pt x="29" y="133"/>
                    <a:pt x="66" y="133"/>
                  </a:cubicBezTo>
                  <a:cubicBezTo>
                    <a:pt x="103" y="133"/>
                    <a:pt x="132" y="103"/>
                    <a:pt x="132" y="66"/>
                  </a:cubicBezTo>
                  <a:cubicBezTo>
                    <a:pt x="132" y="30"/>
                    <a:pt x="103" y="0"/>
                    <a:pt x="66" y="0"/>
                  </a:cubicBezTo>
                  <a:close/>
                  <a:moveTo>
                    <a:pt x="110" y="76"/>
                  </a:moveTo>
                  <a:cubicBezTo>
                    <a:pt x="76" y="76"/>
                    <a:pt x="76" y="76"/>
                    <a:pt x="76" y="76"/>
                  </a:cubicBezTo>
                  <a:cubicBezTo>
                    <a:pt x="76" y="111"/>
                    <a:pt x="76" y="111"/>
                    <a:pt x="76" y="111"/>
                  </a:cubicBezTo>
                  <a:cubicBezTo>
                    <a:pt x="56" y="111"/>
                    <a:pt x="56" y="111"/>
                    <a:pt x="56" y="111"/>
                  </a:cubicBezTo>
                  <a:cubicBezTo>
                    <a:pt x="56" y="76"/>
                    <a:pt x="56" y="76"/>
                    <a:pt x="56" y="76"/>
                  </a:cubicBezTo>
                  <a:cubicBezTo>
                    <a:pt x="22" y="76"/>
                    <a:pt x="22" y="76"/>
                    <a:pt x="22" y="76"/>
                  </a:cubicBezTo>
                  <a:cubicBezTo>
                    <a:pt x="22" y="57"/>
                    <a:pt x="22" y="57"/>
                    <a:pt x="22" y="57"/>
                  </a:cubicBezTo>
                  <a:cubicBezTo>
                    <a:pt x="56" y="57"/>
                    <a:pt x="56" y="57"/>
                    <a:pt x="56" y="57"/>
                  </a:cubicBezTo>
                  <a:cubicBezTo>
                    <a:pt x="56" y="22"/>
                    <a:pt x="56" y="22"/>
                    <a:pt x="56" y="22"/>
                  </a:cubicBezTo>
                  <a:cubicBezTo>
                    <a:pt x="76" y="22"/>
                    <a:pt x="76" y="22"/>
                    <a:pt x="76" y="22"/>
                  </a:cubicBezTo>
                  <a:cubicBezTo>
                    <a:pt x="76" y="57"/>
                    <a:pt x="76" y="57"/>
                    <a:pt x="76" y="57"/>
                  </a:cubicBezTo>
                  <a:cubicBezTo>
                    <a:pt x="110" y="57"/>
                    <a:pt x="110" y="57"/>
                    <a:pt x="110" y="57"/>
                  </a:cubicBezTo>
                  <a:lnTo>
                    <a:pt x="110" y="76"/>
                  </a:lnTo>
                  <a:close/>
                </a:path>
              </a:pathLst>
            </a:custGeom>
            <a:solidFill>
              <a:srgbClr val="D0AA8C"/>
            </a:solidFill>
            <a:ln cap="flat" w="15875">
              <a:noFill/>
              <a:prstDash val="solid"/>
              <a:miter lim="800000"/>
            </a:ln>
          </p:spPr>
          <p:txBody>
            <a:bodyPr anchor="t" anchorCtr="0" bIns="45720" compatLnSpc="1" lIns="91440" numCol="1" rIns="91440" tIns="45720" vert="horz" wrap="square">
              <a:normAutofit/>
            </a:bodyPr>
            <a:lstStyle/>
            <a:p>
              <a:pPr algn="l" defTabSz="913765"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000" u="none">
                <a:ln>
                  <a:noFill/>
                </a:ln>
                <a:solidFill>
                  <a:srgbClr val="000000"/>
                </a:solidFill>
                <a:effectLst/>
                <a:uLnTx/>
                <a:uFillTx/>
              </a:endParaRPr>
            </a:p>
          </p:txBody>
        </p:sp>
        <p:sp>
          <p:nvSpPr>
            <p:cNvPr id="29" name="îṡ1íḑe">
              <a:extLst>
                <a:ext uri="{FF2B5EF4-FFF2-40B4-BE49-F238E27FC236}">
                  <a16:creationId xmlns:a16="http://schemas.microsoft.com/office/drawing/2014/main" id="{AE50963A-12A3-4BE1-BA66-232932CA2370}"/>
                </a:ext>
              </a:extLst>
            </p:cNvPr>
            <p:cNvSpPr/>
            <p:nvPr/>
          </p:nvSpPr>
          <p:spPr bwMode="auto">
            <a:xfrm>
              <a:off x="7107952" y="2369219"/>
              <a:ext cx="409252" cy="405355"/>
            </a:xfrm>
            <a:custGeom>
              <a:gdLst>
                <a:gd fmla="*/ 66 w 133" name="T0"/>
                <a:gd fmla="*/ 0 h 132" name="T1"/>
                <a:gd fmla="*/ 0 w 133" name="T2"/>
                <a:gd fmla="*/ 66 h 132" name="T3"/>
                <a:gd fmla="*/ 66 w 133" name="T4"/>
                <a:gd fmla="*/ 132 h 132" name="T5"/>
                <a:gd fmla="*/ 133 w 133" name="T6"/>
                <a:gd fmla="*/ 66 h 132" name="T7"/>
                <a:gd fmla="*/ 66 w 133" name="T8"/>
                <a:gd fmla="*/ 0 h 132" name="T9"/>
                <a:gd fmla="*/ 111 w 133" name="T10"/>
                <a:gd fmla="*/ 75 h 132" name="T11"/>
                <a:gd fmla="*/ 76 w 133" name="T12"/>
                <a:gd fmla="*/ 75 h 132" name="T13"/>
                <a:gd fmla="*/ 76 w 133" name="T14"/>
                <a:gd fmla="*/ 110 h 132" name="T15"/>
                <a:gd fmla="*/ 57 w 133" name="T16"/>
                <a:gd fmla="*/ 110 h 132" name="T17"/>
                <a:gd fmla="*/ 57 w 133" name="T18"/>
                <a:gd fmla="*/ 75 h 132" name="T19"/>
                <a:gd fmla="*/ 22 w 133" name="T20"/>
                <a:gd fmla="*/ 75 h 132" name="T21"/>
                <a:gd fmla="*/ 22 w 133" name="T22"/>
                <a:gd fmla="*/ 56 h 132" name="T23"/>
                <a:gd fmla="*/ 57 w 133" name="T24"/>
                <a:gd fmla="*/ 56 h 132" name="T25"/>
                <a:gd fmla="*/ 57 w 133" name="T26"/>
                <a:gd fmla="*/ 22 h 132" name="T27"/>
                <a:gd fmla="*/ 76 w 133" name="T28"/>
                <a:gd fmla="*/ 22 h 132" name="T29"/>
                <a:gd fmla="*/ 76 w 133" name="T30"/>
                <a:gd fmla="*/ 56 h 132" name="T31"/>
                <a:gd fmla="*/ 111 w 133" name="T32"/>
                <a:gd fmla="*/ 56 h 132" name="T33"/>
                <a:gd fmla="*/ 111 w 133" name="T34"/>
                <a:gd fmla="*/ 75 h 132"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32" w="133">
                  <a:moveTo>
                    <a:pt x="66" y="0"/>
                  </a:moveTo>
                  <a:cubicBezTo>
                    <a:pt x="30" y="0"/>
                    <a:pt x="0" y="29"/>
                    <a:pt x="0" y="66"/>
                  </a:cubicBezTo>
                  <a:cubicBezTo>
                    <a:pt x="0" y="103"/>
                    <a:pt x="30" y="132"/>
                    <a:pt x="66" y="132"/>
                  </a:cubicBezTo>
                  <a:cubicBezTo>
                    <a:pt x="103" y="132"/>
                    <a:pt x="133" y="103"/>
                    <a:pt x="133" y="66"/>
                  </a:cubicBezTo>
                  <a:cubicBezTo>
                    <a:pt x="133" y="29"/>
                    <a:pt x="103" y="0"/>
                    <a:pt x="66" y="0"/>
                  </a:cubicBezTo>
                  <a:close/>
                  <a:moveTo>
                    <a:pt x="111" y="75"/>
                  </a:moveTo>
                  <a:cubicBezTo>
                    <a:pt x="76" y="75"/>
                    <a:pt x="76" y="75"/>
                    <a:pt x="76" y="75"/>
                  </a:cubicBezTo>
                  <a:cubicBezTo>
                    <a:pt x="76" y="110"/>
                    <a:pt x="76" y="110"/>
                    <a:pt x="76" y="110"/>
                  </a:cubicBezTo>
                  <a:cubicBezTo>
                    <a:pt x="57" y="110"/>
                    <a:pt x="57" y="110"/>
                    <a:pt x="57" y="110"/>
                  </a:cubicBezTo>
                  <a:cubicBezTo>
                    <a:pt x="57" y="75"/>
                    <a:pt x="57" y="75"/>
                    <a:pt x="57" y="75"/>
                  </a:cubicBezTo>
                  <a:cubicBezTo>
                    <a:pt x="22" y="75"/>
                    <a:pt x="22" y="75"/>
                    <a:pt x="22" y="75"/>
                  </a:cubicBezTo>
                  <a:cubicBezTo>
                    <a:pt x="22" y="56"/>
                    <a:pt x="22" y="56"/>
                    <a:pt x="22" y="56"/>
                  </a:cubicBezTo>
                  <a:cubicBezTo>
                    <a:pt x="57" y="56"/>
                    <a:pt x="57" y="56"/>
                    <a:pt x="57" y="56"/>
                  </a:cubicBezTo>
                  <a:cubicBezTo>
                    <a:pt x="57" y="22"/>
                    <a:pt x="57" y="22"/>
                    <a:pt x="57" y="22"/>
                  </a:cubicBezTo>
                  <a:cubicBezTo>
                    <a:pt x="76" y="22"/>
                    <a:pt x="76" y="22"/>
                    <a:pt x="76" y="22"/>
                  </a:cubicBezTo>
                  <a:cubicBezTo>
                    <a:pt x="76" y="56"/>
                    <a:pt x="76" y="56"/>
                    <a:pt x="76" y="56"/>
                  </a:cubicBezTo>
                  <a:cubicBezTo>
                    <a:pt x="111" y="56"/>
                    <a:pt x="111" y="56"/>
                    <a:pt x="111" y="56"/>
                  </a:cubicBezTo>
                  <a:lnTo>
                    <a:pt x="111" y="75"/>
                  </a:lnTo>
                  <a:close/>
                </a:path>
              </a:pathLst>
            </a:custGeom>
            <a:solidFill>
              <a:srgbClr val="D0AA8C"/>
            </a:solidFill>
            <a:ln cap="flat" w="15875">
              <a:noFill/>
              <a:prstDash val="solid"/>
              <a:miter lim="800000"/>
            </a:ln>
          </p:spPr>
          <p:txBody>
            <a:bodyPr anchor="t" anchorCtr="0" bIns="45720" compatLnSpc="1" lIns="91440" numCol="1" rIns="91440" tIns="45720" vert="horz" wrap="square">
              <a:normAutofit/>
            </a:bodyPr>
            <a:lstStyle/>
            <a:p>
              <a:pPr algn="l" defTabSz="913765"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000" u="none">
                <a:ln>
                  <a:noFill/>
                </a:ln>
                <a:solidFill>
                  <a:srgbClr val="000000"/>
                </a:solidFill>
                <a:effectLst/>
                <a:uLnTx/>
                <a:uFillTx/>
              </a:endParaRPr>
            </a:p>
          </p:txBody>
        </p:sp>
        <p:sp>
          <p:nvSpPr>
            <p:cNvPr id="30" name="íšľîḋê">
              <a:extLst>
                <a:ext uri="{FF2B5EF4-FFF2-40B4-BE49-F238E27FC236}">
                  <a16:creationId xmlns:a16="http://schemas.microsoft.com/office/drawing/2014/main" id="{897EE417-97BF-424A-BA4F-537DA54DD622}"/>
                </a:ext>
              </a:extLst>
            </p:cNvPr>
            <p:cNvSpPr/>
            <p:nvPr/>
          </p:nvSpPr>
          <p:spPr bwMode="auto">
            <a:xfrm rot="2273136">
              <a:off x="8432123" y="1167110"/>
              <a:ext cx="420945" cy="479410"/>
            </a:xfrm>
            <a:custGeom>
              <a:gdLst>
                <a:gd fmla="*/ 0 w 324" name="T0"/>
                <a:gd fmla="*/ 369 h 369" name="T1"/>
                <a:gd fmla="*/ 163 w 324" name="T2"/>
                <a:gd fmla="*/ 0 h 369" name="T3"/>
                <a:gd fmla="*/ 324 w 324" name="T4"/>
                <a:gd fmla="*/ 364 h 369" name="T5"/>
                <a:gd fmla="*/ 0 w 324" name="T6"/>
                <a:gd fmla="*/ 369 h 369" name="T7"/>
              </a:gdLst>
              <a:cxnLst>
                <a:cxn ang="0">
                  <a:pos x="T0" y="T1"/>
                </a:cxn>
                <a:cxn ang="0">
                  <a:pos x="T2" y="T3"/>
                </a:cxn>
                <a:cxn ang="0">
                  <a:pos x="T4" y="T5"/>
                </a:cxn>
                <a:cxn ang="0">
                  <a:pos x="T6" y="T7"/>
                </a:cxn>
              </a:cxnLst>
              <a:rect b="b" l="0" r="r" t="0"/>
              <a:pathLst>
                <a:path h="369" w="324">
                  <a:moveTo>
                    <a:pt x="0" y="369"/>
                  </a:moveTo>
                  <a:lnTo>
                    <a:pt x="163" y="0"/>
                  </a:lnTo>
                  <a:lnTo>
                    <a:pt x="324" y="364"/>
                  </a:lnTo>
                  <a:lnTo>
                    <a:pt x="0" y="369"/>
                  </a:lnTo>
                  <a:close/>
                </a:path>
              </a:pathLst>
            </a:custGeom>
            <a:solidFill>
              <a:srgbClr val="D0AA8C"/>
            </a:solidFill>
            <a:ln cap="flat" w="15875">
              <a:noFill/>
              <a:prstDash val="solid"/>
              <a:miter lim="800000"/>
            </a:ln>
          </p:spPr>
          <p:txBody>
            <a:bodyPr anchor="t" anchorCtr="0" bIns="45720" compatLnSpc="1" lIns="91440" numCol="1" rIns="91440" tIns="45720" vert="horz" wrap="square">
              <a:normAutofit/>
            </a:bodyPr>
            <a:lstStyle/>
            <a:p>
              <a:pPr algn="l" defTabSz="913765"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000" u="none">
                <a:ln>
                  <a:noFill/>
                </a:ln>
                <a:solidFill>
                  <a:srgbClr val="000000"/>
                </a:solidFill>
                <a:effectLst/>
                <a:uLnTx/>
                <a:uFillTx/>
              </a:endParaRPr>
            </a:p>
          </p:txBody>
        </p:sp>
      </p:grpSp>
      <p:sp>
        <p:nvSpPr>
          <p:cNvPr id="14" name="îṩļîdé">
            <a:extLst>
              <a:ext uri="{FF2B5EF4-FFF2-40B4-BE49-F238E27FC236}">
                <a16:creationId xmlns:a16="http://schemas.microsoft.com/office/drawing/2014/main" id="{99D7D090-3D96-43F6-9E28-69202468AB78}"/>
              </a:ext>
            </a:extLst>
          </p:cNvPr>
          <p:cNvSpPr txBox="1"/>
          <p:nvPr/>
        </p:nvSpPr>
        <p:spPr bwMode="auto">
          <a:xfrm>
            <a:off x="700396" y="1651166"/>
            <a:ext cx="3348484" cy="441805"/>
          </a:xfrm>
          <a:prstGeom prst="rect">
            <a:avLst/>
          </a:prstGeom>
          <a:noFill/>
          <a:ln>
            <a:noFill/>
          </a:ln>
          <a:extLst>
            <a:ext uri="{91240B29-F687-4F45-9708-019B960494DF}">
              <a14:hiddenLine w="9525">
                <a:solidFill>
                  <a:srgbClr val="000000"/>
                </a:solidFill>
                <a:miter lim="800000"/>
                <a:headEnd/>
                <a:tailEnd/>
              </a14:hiddenLine>
            </a:ext>
          </a:extLst>
        </p:spPr>
        <p:txBody>
          <a:bodyPr anchor="b" bIns="45720" lIns="91440" rIns="91440" tIns="45720" wrap="square">
            <a:normAutofit lnSpcReduction="10000"/>
          </a:bodyPr>
          <a:lstStyle>
            <a:defPPr>
              <a:defRPr lang="zh-CN"/>
            </a:defPPr>
            <a:lvl1pPr algn="l" defTabSz="913765" eaLnBrk="1" hangingPunct="1" latinLnBrk="0" marL="0" rtl="0">
              <a:defRPr kern="1200" sz="1800">
                <a:solidFill>
                  <a:schemeClr val="tx1"/>
                </a:solidFill>
              </a:defRPr>
            </a:lvl1pPr>
            <a:lvl2pPr algn="l" defTabSz="913765" eaLnBrk="1" hangingPunct="1" latinLnBrk="0" marL="457200" rtl="0">
              <a:defRPr kern="1200" sz="1800">
                <a:solidFill>
                  <a:schemeClr val="tx1"/>
                </a:solidFill>
              </a:defRPr>
            </a:lvl2pPr>
            <a:lvl3pPr algn="l" defTabSz="913765" eaLnBrk="1" hangingPunct="1" latinLnBrk="0" marL="914400" rtl="0">
              <a:defRPr kern="1200" sz="1800">
                <a:solidFill>
                  <a:schemeClr val="tx1"/>
                </a:solidFill>
              </a:defRPr>
            </a:lvl3pPr>
            <a:lvl4pPr algn="l" defTabSz="913765" eaLnBrk="1" hangingPunct="1" latinLnBrk="0" marL="1371600" rtl="0">
              <a:defRPr kern="1200" sz="1800">
                <a:solidFill>
                  <a:schemeClr val="tx1"/>
                </a:solidFill>
              </a:defRPr>
            </a:lvl4pPr>
            <a:lvl5pPr algn="l" defTabSz="913765" eaLnBrk="1" hangingPunct="1" latinLnBrk="0" marL="1828800" rtl="0">
              <a:defRPr kern="1200" sz="1800">
                <a:solidFill>
                  <a:schemeClr val="tx1"/>
                </a:solidFill>
              </a:defRPr>
            </a:lvl5pPr>
            <a:lvl6pPr algn="l" defTabSz="913765" eaLnBrk="1" hangingPunct="1" latinLnBrk="0" marL="2286000" rtl="0">
              <a:defRPr kern="1200" sz="1800">
                <a:solidFill>
                  <a:schemeClr val="tx1"/>
                </a:solidFill>
              </a:defRPr>
            </a:lvl6pPr>
            <a:lvl7pPr algn="l" defTabSz="913765" eaLnBrk="1" hangingPunct="1" latinLnBrk="0" marL="2743200" rtl="0">
              <a:defRPr kern="1200" sz="1800">
                <a:solidFill>
                  <a:schemeClr val="tx1"/>
                </a:solidFill>
              </a:defRPr>
            </a:lvl7pPr>
            <a:lvl8pPr algn="l" defTabSz="913765" eaLnBrk="1" hangingPunct="1" latinLnBrk="0" marL="3200400" rtl="0">
              <a:defRPr kern="1200" sz="1800">
                <a:solidFill>
                  <a:schemeClr val="tx1"/>
                </a:solidFill>
              </a:defRPr>
            </a:lvl8pPr>
            <a:lvl9pPr algn="l" defTabSz="913765" eaLnBrk="1" hangingPunct="1" latinLnBrk="0" marL="3657600" rtl="0">
              <a:defRPr kern="1200" sz="1800">
                <a:solidFill>
                  <a:schemeClr val="tx1"/>
                </a:solidFill>
              </a:defRPr>
            </a:lvl9pPr>
          </a:lstStyle>
          <a:p>
            <a:pPr algn="l" defTabSz="913765" eaLnBrk="1" fontAlgn="auto" hangingPunct="1" indent="0" latinLnBrk="0" lvl="0" marL="0" marR="0" rtl="0">
              <a:lnSpc>
                <a:spcPct val="100000"/>
              </a:lnSpc>
              <a:spcBef>
                <a:spcPct val="0"/>
              </a:spcBef>
              <a:spcAft>
                <a:spcPct val="0"/>
              </a:spcAft>
              <a:buClrTx/>
              <a:buSzTx/>
              <a:buFontTx/>
              <a:buNone/>
              <a:defRPr/>
            </a:pPr>
            <a:r>
              <a:rPr altLang="zh-CN" b="1" baseline="0" cap="none" i="0" kern="1200" kumimoji="0" lang="en-US" noProof="0" normalizeH="0" spc="0" strike="noStrike" sz="2400" u="none">
                <a:ln>
                  <a:noFill/>
                </a:ln>
                <a:solidFill>
                  <a:srgbClr val="000000"/>
                </a:solidFill>
                <a:effectLst/>
                <a:uLnTx/>
                <a:uFillTx/>
              </a:rPr>
              <a:t>Text here</a:t>
            </a:r>
          </a:p>
        </p:txBody>
      </p:sp>
      <p:cxnSp>
        <p:nvCxnSpPr>
          <p:cNvPr id="16" name="直接连接符 15">
            <a:extLst>
              <a:ext uri="{FF2B5EF4-FFF2-40B4-BE49-F238E27FC236}">
                <a16:creationId xmlns:a16="http://schemas.microsoft.com/office/drawing/2014/main" id="{CB1C1462-9A1E-42E9-802E-E0C62C00635C}"/>
              </a:ext>
            </a:extLst>
          </p:cNvPr>
          <p:cNvCxnSpPr/>
          <p:nvPr/>
        </p:nvCxnSpPr>
        <p:spPr>
          <a:xfrm>
            <a:off x="912852" y="3351448"/>
            <a:ext cx="4377513"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 name="矩形 2"/>
          <p:cNvSpPr/>
          <p:nvPr/>
        </p:nvSpPr>
        <p:spPr>
          <a:xfrm>
            <a:off x="665421" y="5540641"/>
            <a:ext cx="3184067" cy="923544"/>
          </a:xfrm>
          <a:prstGeom prst="rect">
            <a:avLst/>
          </a:prstGeom>
        </p:spPr>
        <p:txBody>
          <a:bodyPr wrap="square">
            <a:spAutoFit/>
          </a:bodyPr>
          <a:lstStyle/>
          <a:p>
            <a:pPr>
              <a:lnSpc>
                <a:spcPct val="130000"/>
              </a:lnSpc>
            </a:pPr>
            <a:r>
              <a:rPr altLang="en-US" b="1" lang="zh-CN" sz="1400">
                <a:solidFill>
                  <a:schemeClr val="tx1">
                    <a:lumMod val="75000"/>
                    <a:lumOff val="25000"/>
                  </a:schemeClr>
                </a:solidFill>
                <a:latin charset="-122" typeface="Microsoft YaHei"/>
                <a:ea charset="-122" typeface="Microsoft YaHei"/>
                <a:cs charset="-122" typeface="Microsoft YaHei"/>
              </a:rPr>
              <a:t>巩固大客户片区区域的稳定，局部地区进行适当调整，从原有客户中重新培育重点客户</a:t>
            </a:r>
          </a:p>
        </p:txBody>
      </p:sp>
      <p:sp>
        <p:nvSpPr>
          <p:cNvPr id="41" name="矩形 40"/>
          <p:cNvSpPr/>
          <p:nvPr/>
        </p:nvSpPr>
        <p:spPr>
          <a:xfrm>
            <a:off x="6298554" y="5211197"/>
            <a:ext cx="3765192" cy="923544"/>
          </a:xfrm>
          <a:prstGeom prst="rect">
            <a:avLst/>
          </a:prstGeom>
        </p:spPr>
        <p:txBody>
          <a:bodyPr wrap="square">
            <a:spAutoFit/>
          </a:bodyPr>
          <a:lstStyle/>
          <a:p>
            <a:pPr>
              <a:lnSpc>
                <a:spcPct val="130000"/>
              </a:lnSpc>
            </a:pPr>
            <a:r>
              <a:rPr altLang="en-US" b="1" lang="zh-CN" sz="1400">
                <a:solidFill>
                  <a:schemeClr val="tx1">
                    <a:lumMod val="75000"/>
                    <a:lumOff val="25000"/>
                  </a:schemeClr>
                </a:solidFill>
                <a:latin charset="-122" typeface="Microsoft YaHei"/>
                <a:ea charset="-122" typeface="Microsoft YaHei"/>
                <a:cs charset="-122" typeface="Microsoft YaHei"/>
              </a:rPr>
              <a:t>加强片区内销售工作的规范和管理，制定稳定的价格体系及合理的销售管理模式，实现有效销售</a:t>
            </a:r>
          </a:p>
        </p:txBody>
      </p:sp>
      <p:sp>
        <p:nvSpPr>
          <p:cNvPr id="42" name="矩形 41"/>
          <p:cNvSpPr/>
          <p:nvPr/>
        </p:nvSpPr>
        <p:spPr>
          <a:xfrm>
            <a:off x="7675809" y="3343554"/>
            <a:ext cx="3950901" cy="646176"/>
          </a:xfrm>
          <a:prstGeom prst="rect">
            <a:avLst/>
          </a:prstGeom>
        </p:spPr>
        <p:txBody>
          <a:bodyPr wrap="square">
            <a:spAutoFit/>
          </a:bodyPr>
          <a:lstStyle/>
          <a:p>
            <a:pPr>
              <a:lnSpc>
                <a:spcPct val="130000"/>
              </a:lnSpc>
            </a:pPr>
            <a:r>
              <a:rPr altLang="en-US" b="1" lang="zh-CN" sz="1400">
                <a:solidFill>
                  <a:schemeClr val="tx1">
                    <a:lumMod val="75000"/>
                    <a:lumOff val="25000"/>
                  </a:schemeClr>
                </a:solidFill>
                <a:latin charset="-122" typeface="Microsoft YaHei"/>
                <a:ea charset="-122" typeface="Microsoft YaHei"/>
                <a:cs charset="-122" typeface="Microsoft YaHei"/>
              </a:rPr>
              <a:t>开拓高档料、环保料和小料饼的销售市场，提高销量占比，以增加销售收入，提升公司利润率</a:t>
            </a:r>
          </a:p>
        </p:txBody>
      </p:sp>
      <p:sp>
        <p:nvSpPr>
          <p:cNvPr id="43" name="矩形 42"/>
          <p:cNvSpPr/>
          <p:nvPr/>
        </p:nvSpPr>
        <p:spPr>
          <a:xfrm>
            <a:off x="8839809" y="1626689"/>
            <a:ext cx="2916139" cy="923544"/>
          </a:xfrm>
          <a:prstGeom prst="rect">
            <a:avLst/>
          </a:prstGeom>
        </p:spPr>
        <p:txBody>
          <a:bodyPr wrap="square">
            <a:spAutoFit/>
          </a:bodyPr>
          <a:lstStyle/>
          <a:p>
            <a:pPr>
              <a:lnSpc>
                <a:spcPct val="130000"/>
              </a:lnSpc>
            </a:pPr>
            <a:r>
              <a:rPr altLang="en-US" b="1" lang="zh-CN" sz="1400">
                <a:solidFill>
                  <a:schemeClr val="tx1">
                    <a:lumMod val="75000"/>
                    <a:lumOff val="25000"/>
                  </a:schemeClr>
                </a:solidFill>
                <a:latin charset="-122" typeface="Microsoft YaHei"/>
                <a:ea charset="-122" typeface="Microsoft YaHei"/>
                <a:cs charset="-122" typeface="Microsoft YaHei"/>
              </a:rPr>
              <a:t>提高片区业务主管风险意识，签订2012年销售合同，完善分客户回款计划并及时跟踪</a:t>
            </a:r>
          </a:p>
        </p:txBody>
      </p:sp>
      <p:sp>
        <p:nvSpPr>
          <p:cNvPr id="44" name="文本框 43"/>
          <p:cNvSpPr txBox="1"/>
          <p:nvPr/>
        </p:nvSpPr>
        <p:spPr>
          <a:xfrm>
            <a:off x="719268" y="2240670"/>
            <a:ext cx="3909624" cy="1005840"/>
          </a:xfrm>
          <a:prstGeom prst="rect">
            <a:avLst/>
          </a:prstGeom>
          <a:noFill/>
        </p:spPr>
        <p:txBody>
          <a:bodyPr rtlCol="0" wrap="square">
            <a:spAutoFit/>
          </a:bodyPr>
          <a:lstStyle/>
          <a:p>
            <a:pPr>
              <a:lnSpc>
                <a:spcPct val="150000"/>
              </a:lnSpc>
            </a:pPr>
            <a:r>
              <a:rPr altLang="en-US" kumimoji="1" lang="zh-CN" sz="1000">
                <a:solidFill>
                  <a:schemeClr val="tx1">
                    <a:lumMod val="75000"/>
                    <a:lumOff val="25000"/>
                  </a:schemeClr>
                </a:solidFill>
                <a:latin charset="-122" typeface="Microsoft YaHei"/>
                <a:ea charset="-122" typeface="Microsoft YaHei"/>
                <a:cs charset="-122" typeface="Microsoft YaHei"/>
              </a:rPr>
              <a:t>单击这里输入其他文字信息，尽量简洁概括所述内容单击这里输入其他文字信息，尽量简洁概括所述内容单击这里输入其他文字信息，尽量简洁概括所述内单击这里输入其他文字信息，尽量简洁概括所述内容</a:t>
            </a:r>
          </a:p>
        </p:txBody>
      </p:sp>
      <p:sp>
        <p:nvSpPr>
          <p:cNvPr id="46" name="圆角矩形 45"/>
          <p:cNvSpPr/>
          <p:nvPr/>
        </p:nvSpPr>
        <p:spPr>
          <a:xfrm>
            <a:off x="821067" y="5101510"/>
            <a:ext cx="719773" cy="306981"/>
          </a:xfrm>
          <a:prstGeom prst="roundRect">
            <a:avLst>
              <a:gd fmla="val 24292" name="adj"/>
            </a:avLst>
          </a:prstGeom>
          <a:solidFill>
            <a:srgbClr val="D0AA8C"/>
          </a:solidFill>
          <a:ln>
            <a:no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kumimoji="1" lang="zh-CN" spc="300" sz="1600">
                <a:latin charset="-122" typeface="Microsoft YaHei"/>
                <a:ea charset="-122" typeface="Microsoft YaHei"/>
                <a:cs charset="-122" typeface="Microsoft YaHei"/>
              </a:rPr>
              <a:t>巩固</a:t>
            </a:r>
          </a:p>
        </p:txBody>
      </p:sp>
      <p:sp>
        <p:nvSpPr>
          <p:cNvPr id="47" name="圆角矩形 46"/>
          <p:cNvSpPr/>
          <p:nvPr/>
        </p:nvSpPr>
        <p:spPr>
          <a:xfrm>
            <a:off x="6377915" y="4817072"/>
            <a:ext cx="719773" cy="306981"/>
          </a:xfrm>
          <a:prstGeom prst="roundRect">
            <a:avLst>
              <a:gd fmla="val 24292" name="adj"/>
            </a:avLst>
          </a:prstGeom>
          <a:solidFill>
            <a:srgbClr val="D0AA8C"/>
          </a:solidFill>
          <a:ln>
            <a:no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kumimoji="1" lang="zh-CN" spc="300" sz="1600">
                <a:latin charset="-122" typeface="Microsoft YaHei"/>
                <a:ea charset="-122" typeface="Microsoft YaHei"/>
                <a:cs charset="-122" typeface="Microsoft YaHei"/>
              </a:rPr>
              <a:t>加强</a:t>
            </a:r>
          </a:p>
        </p:txBody>
      </p:sp>
      <p:sp>
        <p:nvSpPr>
          <p:cNvPr id="48" name="圆角矩形 47"/>
          <p:cNvSpPr/>
          <p:nvPr/>
        </p:nvSpPr>
        <p:spPr>
          <a:xfrm>
            <a:off x="7749774" y="2960718"/>
            <a:ext cx="719773" cy="306981"/>
          </a:xfrm>
          <a:prstGeom prst="roundRect">
            <a:avLst>
              <a:gd fmla="val 24292" name="adj"/>
            </a:avLst>
          </a:prstGeom>
          <a:solidFill>
            <a:srgbClr val="D0AA8C"/>
          </a:solidFill>
          <a:ln>
            <a:no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kumimoji="1" lang="zh-CN" spc="300" sz="1600">
                <a:latin charset="-122" typeface="Microsoft YaHei"/>
                <a:ea charset="-122" typeface="Microsoft YaHei"/>
                <a:cs charset="-122" typeface="Microsoft YaHei"/>
              </a:rPr>
              <a:t>开拓</a:t>
            </a:r>
          </a:p>
        </p:txBody>
      </p:sp>
      <p:sp>
        <p:nvSpPr>
          <p:cNvPr id="49" name="圆角矩形 48"/>
          <p:cNvSpPr/>
          <p:nvPr/>
        </p:nvSpPr>
        <p:spPr>
          <a:xfrm>
            <a:off x="8873589" y="1256309"/>
            <a:ext cx="719773" cy="306981"/>
          </a:xfrm>
          <a:prstGeom prst="roundRect">
            <a:avLst>
              <a:gd fmla="val 24292" name="adj"/>
            </a:avLst>
          </a:prstGeom>
          <a:solidFill>
            <a:srgbClr val="D0AA8C"/>
          </a:solidFill>
          <a:ln>
            <a:no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kumimoji="1" lang="zh-CN" spc="300" sz="1600">
                <a:latin charset="-122" typeface="Microsoft YaHei"/>
                <a:ea charset="-122" typeface="Microsoft YaHei"/>
                <a:cs charset="-122" typeface="Microsoft YaHei"/>
              </a:rPr>
              <a:t>提高</a:t>
            </a:r>
          </a:p>
        </p:txBody>
      </p:sp>
    </p:spTree>
    <p:extLst>
      <p:ext uri="{BB962C8B-B14F-4D97-AF65-F5344CB8AC3E}">
        <p14:creationId val="1229612435"/>
      </p:ext>
    </p:extLst>
  </p:cSld>
  <p:clrMapOvr>
    <a:masterClrMapping/>
  </p:clrMapOvr>
  <p:transition advTm="5000" spd="slow">
    <p:comb/>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3" presetSubtype="10">
                                  <p:stCondLst>
                                    <p:cond delay="0"/>
                                  </p:stCondLst>
                                  <p:childTnLst>
                                    <p:set>
                                      <p:cBhvr>
                                        <p:cTn dur="1" fill="hold" id="6">
                                          <p:stCondLst>
                                            <p:cond delay="0"/>
                                          </p:stCondLst>
                                        </p:cTn>
                                        <p:tgtEl>
                                          <p:spTgt spid="50"/>
                                        </p:tgtEl>
                                        <p:attrNameLst>
                                          <p:attrName>style.visibility</p:attrName>
                                        </p:attrNameLst>
                                      </p:cBhvr>
                                      <p:to>
                                        <p:strVal val="visible"/>
                                      </p:to>
                                    </p:set>
                                    <p:animEffect filter="blinds(horizontal)" transition="in">
                                      <p:cBhvr>
                                        <p:cTn dur="500" id="7"/>
                                        <p:tgtEl>
                                          <p:spTgt spid="50"/>
                                        </p:tgtEl>
                                      </p:cBhvr>
                                    </p:animEffect>
                                  </p:childTnLst>
                                </p:cTn>
                              </p:par>
                            </p:childTnLst>
                          </p:cTn>
                        </p:par>
                        <p:par>
                          <p:cTn fill="hold" id="8" nodeType="afterGroup">
                            <p:stCondLst>
                              <p:cond delay="500"/>
                            </p:stCondLst>
                            <p:childTnLst>
                              <p:par>
                                <p:cTn fill="hold" id="9" nodeType="afterEffect" presetClass="entr" presetID="37" presetSubtype="0">
                                  <p:stCondLst>
                                    <p:cond delay="0"/>
                                  </p:stCondLst>
                                  <p:childTnLst>
                                    <p:set>
                                      <p:cBhvr>
                                        <p:cTn dur="1" fill="hold" id="10">
                                          <p:stCondLst>
                                            <p:cond delay="0"/>
                                          </p:stCondLst>
                                        </p:cTn>
                                        <p:tgtEl>
                                          <p:spTgt spid="17"/>
                                        </p:tgtEl>
                                        <p:attrNameLst>
                                          <p:attrName>style.visibility</p:attrName>
                                        </p:attrNameLst>
                                      </p:cBhvr>
                                      <p:to>
                                        <p:strVal val="visible"/>
                                      </p:to>
                                    </p:set>
                                    <p:animEffect filter="fade" transition="in">
                                      <p:cBhvr>
                                        <p:cTn dur="1000" id="11"/>
                                        <p:tgtEl>
                                          <p:spTgt spid="17"/>
                                        </p:tgtEl>
                                      </p:cBhvr>
                                    </p:animEffect>
                                    <p:anim calcmode="lin" valueType="num">
                                      <p:cBhvr>
                                        <p:cTn dur="1000" fill="hold" id="12"/>
                                        <p:tgtEl>
                                          <p:spTgt spid="17"/>
                                        </p:tgtEl>
                                        <p:attrNameLst>
                                          <p:attrName>ppt_x</p:attrName>
                                        </p:attrNameLst>
                                      </p:cBhvr>
                                      <p:tavLst>
                                        <p:tav tm="0">
                                          <p:val>
                                            <p:strVal val="#ppt_x"/>
                                          </p:val>
                                        </p:tav>
                                        <p:tav tm="100000">
                                          <p:val>
                                            <p:strVal val="#ppt_x"/>
                                          </p:val>
                                        </p:tav>
                                      </p:tavLst>
                                    </p:anim>
                                    <p:anim calcmode="lin" valueType="num">
                                      <p:cBhvr>
                                        <p:cTn decel="100000" dur="900" fill="hold" id="13"/>
                                        <p:tgtEl>
                                          <p:spTgt spid="17"/>
                                        </p:tgtEl>
                                        <p:attrNameLst>
                                          <p:attrName>ppt_y</p:attrName>
                                        </p:attrNameLst>
                                      </p:cBhvr>
                                      <p:tavLst>
                                        <p:tav tm="0">
                                          <p:val>
                                            <p:strVal val="#ppt_y+1"/>
                                          </p:val>
                                        </p:tav>
                                        <p:tav tm="100000">
                                          <p:val>
                                            <p:strVal val="#ppt_y-.03"/>
                                          </p:val>
                                        </p:tav>
                                      </p:tavLst>
                                    </p:anim>
                                    <p:anim calcmode="lin" valueType="num">
                                      <p:cBhvr>
                                        <p:cTn accel="100000" dur="100" fill="hold" id="14">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fill="hold" id="15" nodeType="afterGroup">
                            <p:stCondLst>
                              <p:cond delay="1500"/>
                            </p:stCondLst>
                            <p:childTnLst>
                              <p:par>
                                <p:cTn fill="hold" grpId="0" id="16" nodeType="afterEffect" presetClass="entr" presetID="16" presetSubtype="37">
                                  <p:stCondLst>
                                    <p:cond delay="0"/>
                                  </p:stCondLst>
                                  <p:childTnLst>
                                    <p:set>
                                      <p:cBhvr>
                                        <p:cTn dur="1" fill="hold" id="17">
                                          <p:stCondLst>
                                            <p:cond delay="0"/>
                                          </p:stCondLst>
                                        </p:cTn>
                                        <p:tgtEl>
                                          <p:spTgt spid="46"/>
                                        </p:tgtEl>
                                        <p:attrNameLst>
                                          <p:attrName>style.visibility</p:attrName>
                                        </p:attrNameLst>
                                      </p:cBhvr>
                                      <p:to>
                                        <p:strVal val="visible"/>
                                      </p:to>
                                    </p:set>
                                    <p:animEffect filter="barn(outVertical)" transition="in">
                                      <p:cBhvr>
                                        <p:cTn dur="500" id="18"/>
                                        <p:tgtEl>
                                          <p:spTgt spid="46"/>
                                        </p:tgtEl>
                                      </p:cBhvr>
                                    </p:animEffect>
                                  </p:childTnLst>
                                </p:cTn>
                              </p:par>
                            </p:childTnLst>
                          </p:cTn>
                        </p:par>
                        <p:par>
                          <p:cTn fill="hold" id="19" nodeType="afterGroup">
                            <p:stCondLst>
                              <p:cond delay="2000"/>
                            </p:stCondLst>
                            <p:childTnLst>
                              <p:par>
                                <p:cTn decel="50000" fill="hold" grpId="0" id="20" nodeType="afterEffect" presetClass="entr" presetID="2" presetSubtype="2">
                                  <p:stCondLst>
                                    <p:cond delay="0"/>
                                  </p:stCondLst>
                                  <p:childTnLst>
                                    <p:set>
                                      <p:cBhvr>
                                        <p:cTn dur="1" fill="hold" id="21">
                                          <p:stCondLst>
                                            <p:cond delay="0"/>
                                          </p:stCondLst>
                                        </p:cTn>
                                        <p:tgtEl>
                                          <p:spTgt spid="3"/>
                                        </p:tgtEl>
                                        <p:attrNameLst>
                                          <p:attrName>style.visibility</p:attrName>
                                        </p:attrNameLst>
                                      </p:cBhvr>
                                      <p:to>
                                        <p:strVal val="visible"/>
                                      </p:to>
                                    </p:set>
                                    <p:anim calcmode="lin" valueType="num">
                                      <p:cBhvr additive="base">
                                        <p:cTn dur="1000" fill="hold" id="22"/>
                                        <p:tgtEl>
                                          <p:spTgt spid="3"/>
                                        </p:tgtEl>
                                        <p:attrNameLst>
                                          <p:attrName>ppt_x</p:attrName>
                                        </p:attrNameLst>
                                      </p:cBhvr>
                                      <p:tavLst>
                                        <p:tav tm="0">
                                          <p:val>
                                            <p:strVal val="1+#ppt_w/2"/>
                                          </p:val>
                                        </p:tav>
                                        <p:tav tm="100000">
                                          <p:val>
                                            <p:strVal val="#ppt_x"/>
                                          </p:val>
                                        </p:tav>
                                      </p:tavLst>
                                    </p:anim>
                                    <p:anim calcmode="lin" valueType="num">
                                      <p:cBhvr additive="base">
                                        <p:cTn dur="1000" fill="hold" id="23"/>
                                        <p:tgtEl>
                                          <p:spTgt spid="3"/>
                                        </p:tgtEl>
                                        <p:attrNameLst>
                                          <p:attrName>ppt_y</p:attrName>
                                        </p:attrNameLst>
                                      </p:cBhvr>
                                      <p:tavLst>
                                        <p:tav tm="0">
                                          <p:val>
                                            <p:strVal val="#ppt_y"/>
                                          </p:val>
                                        </p:tav>
                                        <p:tav tm="100000">
                                          <p:val>
                                            <p:strVal val="#ppt_y"/>
                                          </p:val>
                                        </p:tav>
                                      </p:tavLst>
                                    </p:anim>
                                  </p:childTnLst>
                                </p:cTn>
                              </p:par>
                            </p:childTnLst>
                          </p:cTn>
                        </p:par>
                        <p:par>
                          <p:cTn fill="hold" id="24" nodeType="afterGroup">
                            <p:stCondLst>
                              <p:cond delay="3000"/>
                            </p:stCondLst>
                            <p:childTnLst>
                              <p:par>
                                <p:cTn fill="hold" id="25" nodeType="afterEffect" presetClass="entr" presetID="37" presetSubtype="0">
                                  <p:stCondLst>
                                    <p:cond delay="0"/>
                                  </p:stCondLst>
                                  <p:childTnLst>
                                    <p:set>
                                      <p:cBhvr>
                                        <p:cTn dur="1" fill="hold" id="26">
                                          <p:stCondLst>
                                            <p:cond delay="0"/>
                                          </p:stCondLst>
                                        </p:cTn>
                                        <p:tgtEl>
                                          <p:spTgt spid="21"/>
                                        </p:tgtEl>
                                        <p:attrNameLst>
                                          <p:attrName>style.visibility</p:attrName>
                                        </p:attrNameLst>
                                      </p:cBhvr>
                                      <p:to>
                                        <p:strVal val="visible"/>
                                      </p:to>
                                    </p:set>
                                    <p:animEffect filter="fade" transition="in">
                                      <p:cBhvr>
                                        <p:cTn dur="1000" id="27"/>
                                        <p:tgtEl>
                                          <p:spTgt spid="21"/>
                                        </p:tgtEl>
                                      </p:cBhvr>
                                    </p:animEffect>
                                    <p:anim calcmode="lin" valueType="num">
                                      <p:cBhvr>
                                        <p:cTn dur="1000" fill="hold" id="28"/>
                                        <p:tgtEl>
                                          <p:spTgt spid="21"/>
                                        </p:tgtEl>
                                        <p:attrNameLst>
                                          <p:attrName>ppt_x</p:attrName>
                                        </p:attrNameLst>
                                      </p:cBhvr>
                                      <p:tavLst>
                                        <p:tav tm="0">
                                          <p:val>
                                            <p:strVal val="#ppt_x"/>
                                          </p:val>
                                        </p:tav>
                                        <p:tav tm="100000">
                                          <p:val>
                                            <p:strVal val="#ppt_x"/>
                                          </p:val>
                                        </p:tav>
                                      </p:tavLst>
                                    </p:anim>
                                    <p:anim calcmode="lin" valueType="num">
                                      <p:cBhvr>
                                        <p:cTn decel="100000" dur="900" fill="hold" id="29"/>
                                        <p:tgtEl>
                                          <p:spTgt spid="21"/>
                                        </p:tgtEl>
                                        <p:attrNameLst>
                                          <p:attrName>ppt_y</p:attrName>
                                        </p:attrNameLst>
                                      </p:cBhvr>
                                      <p:tavLst>
                                        <p:tav tm="0">
                                          <p:val>
                                            <p:strVal val="#ppt_y+1"/>
                                          </p:val>
                                        </p:tav>
                                        <p:tav tm="100000">
                                          <p:val>
                                            <p:strVal val="#ppt_y-.03"/>
                                          </p:val>
                                        </p:tav>
                                      </p:tavLst>
                                    </p:anim>
                                    <p:anim calcmode="lin" valueType="num">
                                      <p:cBhvr>
                                        <p:cTn accel="100000" dur="100" fill="hold" id="30">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fill="hold" id="31" nodeType="afterGroup">
                            <p:stCondLst>
                              <p:cond delay="4000"/>
                            </p:stCondLst>
                            <p:childTnLst>
                              <p:par>
                                <p:cTn fill="hold" grpId="0" id="32" nodeType="afterEffect" presetClass="entr" presetID="16" presetSubtype="37">
                                  <p:stCondLst>
                                    <p:cond delay="0"/>
                                  </p:stCondLst>
                                  <p:childTnLst>
                                    <p:set>
                                      <p:cBhvr>
                                        <p:cTn dur="1" fill="hold" id="33">
                                          <p:stCondLst>
                                            <p:cond delay="0"/>
                                          </p:stCondLst>
                                        </p:cTn>
                                        <p:tgtEl>
                                          <p:spTgt spid="47"/>
                                        </p:tgtEl>
                                        <p:attrNameLst>
                                          <p:attrName>style.visibility</p:attrName>
                                        </p:attrNameLst>
                                      </p:cBhvr>
                                      <p:to>
                                        <p:strVal val="visible"/>
                                      </p:to>
                                    </p:set>
                                    <p:animEffect filter="barn(outVertical)" transition="in">
                                      <p:cBhvr>
                                        <p:cTn dur="500" id="34"/>
                                        <p:tgtEl>
                                          <p:spTgt spid="47"/>
                                        </p:tgtEl>
                                      </p:cBhvr>
                                    </p:animEffect>
                                  </p:childTnLst>
                                </p:cTn>
                              </p:par>
                            </p:childTnLst>
                          </p:cTn>
                        </p:par>
                        <p:par>
                          <p:cTn fill="hold" id="35" nodeType="afterGroup">
                            <p:stCondLst>
                              <p:cond delay="4500"/>
                            </p:stCondLst>
                            <p:childTnLst>
                              <p:par>
                                <p:cTn decel="50000" fill="hold" grpId="0" id="36" nodeType="afterEffect" presetClass="entr" presetID="2" presetSubtype="2">
                                  <p:stCondLst>
                                    <p:cond delay="0"/>
                                  </p:stCondLst>
                                  <p:childTnLst>
                                    <p:set>
                                      <p:cBhvr>
                                        <p:cTn dur="1" fill="hold" id="37">
                                          <p:stCondLst>
                                            <p:cond delay="0"/>
                                          </p:stCondLst>
                                        </p:cTn>
                                        <p:tgtEl>
                                          <p:spTgt spid="41"/>
                                        </p:tgtEl>
                                        <p:attrNameLst>
                                          <p:attrName>style.visibility</p:attrName>
                                        </p:attrNameLst>
                                      </p:cBhvr>
                                      <p:to>
                                        <p:strVal val="visible"/>
                                      </p:to>
                                    </p:set>
                                    <p:anim calcmode="lin" valueType="num">
                                      <p:cBhvr additive="base">
                                        <p:cTn dur="1000" fill="hold" id="38"/>
                                        <p:tgtEl>
                                          <p:spTgt spid="41"/>
                                        </p:tgtEl>
                                        <p:attrNameLst>
                                          <p:attrName>ppt_x</p:attrName>
                                        </p:attrNameLst>
                                      </p:cBhvr>
                                      <p:tavLst>
                                        <p:tav tm="0">
                                          <p:val>
                                            <p:strVal val="1+#ppt_w/2"/>
                                          </p:val>
                                        </p:tav>
                                        <p:tav tm="100000">
                                          <p:val>
                                            <p:strVal val="#ppt_x"/>
                                          </p:val>
                                        </p:tav>
                                      </p:tavLst>
                                    </p:anim>
                                    <p:anim calcmode="lin" valueType="num">
                                      <p:cBhvr additive="base">
                                        <p:cTn dur="1000" fill="hold" id="39"/>
                                        <p:tgtEl>
                                          <p:spTgt spid="41"/>
                                        </p:tgtEl>
                                        <p:attrNameLst>
                                          <p:attrName>ppt_y</p:attrName>
                                        </p:attrNameLst>
                                      </p:cBhvr>
                                      <p:tavLst>
                                        <p:tav tm="0">
                                          <p:val>
                                            <p:strVal val="#ppt_y"/>
                                          </p:val>
                                        </p:tav>
                                        <p:tav tm="100000">
                                          <p:val>
                                            <p:strVal val="#ppt_y"/>
                                          </p:val>
                                        </p:tav>
                                      </p:tavLst>
                                    </p:anim>
                                  </p:childTnLst>
                                </p:cTn>
                              </p:par>
                            </p:childTnLst>
                          </p:cTn>
                        </p:par>
                        <p:par>
                          <p:cTn fill="hold" id="40" nodeType="afterGroup">
                            <p:stCondLst>
                              <p:cond delay="5500"/>
                            </p:stCondLst>
                            <p:childTnLst>
                              <p:par>
                                <p:cTn fill="hold" id="41" nodeType="afterEffect" presetClass="entr" presetID="37" presetSubtype="0">
                                  <p:stCondLst>
                                    <p:cond delay="0"/>
                                  </p:stCondLst>
                                  <p:childTnLst>
                                    <p:set>
                                      <p:cBhvr>
                                        <p:cTn dur="1" fill="hold" id="42">
                                          <p:stCondLst>
                                            <p:cond delay="0"/>
                                          </p:stCondLst>
                                        </p:cTn>
                                        <p:tgtEl>
                                          <p:spTgt spid="19"/>
                                        </p:tgtEl>
                                        <p:attrNameLst>
                                          <p:attrName>style.visibility</p:attrName>
                                        </p:attrNameLst>
                                      </p:cBhvr>
                                      <p:to>
                                        <p:strVal val="visible"/>
                                      </p:to>
                                    </p:set>
                                    <p:animEffect filter="fade" transition="in">
                                      <p:cBhvr>
                                        <p:cTn dur="1000" id="43"/>
                                        <p:tgtEl>
                                          <p:spTgt spid="19"/>
                                        </p:tgtEl>
                                      </p:cBhvr>
                                    </p:animEffect>
                                    <p:anim calcmode="lin" valueType="num">
                                      <p:cBhvr>
                                        <p:cTn dur="1000" fill="hold" id="44"/>
                                        <p:tgtEl>
                                          <p:spTgt spid="19"/>
                                        </p:tgtEl>
                                        <p:attrNameLst>
                                          <p:attrName>ppt_x</p:attrName>
                                        </p:attrNameLst>
                                      </p:cBhvr>
                                      <p:tavLst>
                                        <p:tav tm="0">
                                          <p:val>
                                            <p:strVal val="#ppt_x"/>
                                          </p:val>
                                        </p:tav>
                                        <p:tav tm="100000">
                                          <p:val>
                                            <p:strVal val="#ppt_x"/>
                                          </p:val>
                                        </p:tav>
                                      </p:tavLst>
                                    </p:anim>
                                    <p:anim calcmode="lin" valueType="num">
                                      <p:cBhvr>
                                        <p:cTn decel="100000" dur="900" fill="hold" id="45"/>
                                        <p:tgtEl>
                                          <p:spTgt spid="19"/>
                                        </p:tgtEl>
                                        <p:attrNameLst>
                                          <p:attrName>ppt_y</p:attrName>
                                        </p:attrNameLst>
                                      </p:cBhvr>
                                      <p:tavLst>
                                        <p:tav tm="0">
                                          <p:val>
                                            <p:strVal val="#ppt_y+1"/>
                                          </p:val>
                                        </p:tav>
                                        <p:tav tm="100000">
                                          <p:val>
                                            <p:strVal val="#ppt_y-.03"/>
                                          </p:val>
                                        </p:tav>
                                      </p:tavLst>
                                    </p:anim>
                                    <p:anim calcmode="lin" valueType="num">
                                      <p:cBhvr>
                                        <p:cTn accel="100000" dur="100" fill="hold" id="46">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fill="hold" id="47" nodeType="afterGroup">
                            <p:stCondLst>
                              <p:cond delay="6500"/>
                            </p:stCondLst>
                            <p:childTnLst>
                              <p:par>
                                <p:cTn fill="hold" grpId="0" id="48" nodeType="afterEffect" presetClass="entr" presetID="16" presetSubtype="37">
                                  <p:stCondLst>
                                    <p:cond delay="0"/>
                                  </p:stCondLst>
                                  <p:childTnLst>
                                    <p:set>
                                      <p:cBhvr>
                                        <p:cTn dur="1" fill="hold" id="49">
                                          <p:stCondLst>
                                            <p:cond delay="0"/>
                                          </p:stCondLst>
                                        </p:cTn>
                                        <p:tgtEl>
                                          <p:spTgt spid="48"/>
                                        </p:tgtEl>
                                        <p:attrNameLst>
                                          <p:attrName>style.visibility</p:attrName>
                                        </p:attrNameLst>
                                      </p:cBhvr>
                                      <p:to>
                                        <p:strVal val="visible"/>
                                      </p:to>
                                    </p:set>
                                    <p:animEffect filter="barn(outVertical)" transition="in">
                                      <p:cBhvr>
                                        <p:cTn dur="500" id="50"/>
                                        <p:tgtEl>
                                          <p:spTgt spid="48"/>
                                        </p:tgtEl>
                                      </p:cBhvr>
                                    </p:animEffect>
                                  </p:childTnLst>
                                </p:cTn>
                              </p:par>
                            </p:childTnLst>
                          </p:cTn>
                        </p:par>
                        <p:par>
                          <p:cTn fill="hold" id="51" nodeType="afterGroup">
                            <p:stCondLst>
                              <p:cond delay="7000"/>
                            </p:stCondLst>
                            <p:childTnLst>
                              <p:par>
                                <p:cTn decel="50000" fill="hold" grpId="0" id="52" nodeType="afterEffect" presetClass="entr" presetID="2" presetSubtype="2">
                                  <p:stCondLst>
                                    <p:cond delay="0"/>
                                  </p:stCondLst>
                                  <p:childTnLst>
                                    <p:set>
                                      <p:cBhvr>
                                        <p:cTn dur="1" fill="hold" id="53">
                                          <p:stCondLst>
                                            <p:cond delay="0"/>
                                          </p:stCondLst>
                                        </p:cTn>
                                        <p:tgtEl>
                                          <p:spTgt spid="42"/>
                                        </p:tgtEl>
                                        <p:attrNameLst>
                                          <p:attrName>style.visibility</p:attrName>
                                        </p:attrNameLst>
                                      </p:cBhvr>
                                      <p:to>
                                        <p:strVal val="visible"/>
                                      </p:to>
                                    </p:set>
                                    <p:anim calcmode="lin" valueType="num">
                                      <p:cBhvr additive="base">
                                        <p:cTn dur="1000" fill="hold" id="54"/>
                                        <p:tgtEl>
                                          <p:spTgt spid="42"/>
                                        </p:tgtEl>
                                        <p:attrNameLst>
                                          <p:attrName>ppt_x</p:attrName>
                                        </p:attrNameLst>
                                      </p:cBhvr>
                                      <p:tavLst>
                                        <p:tav tm="0">
                                          <p:val>
                                            <p:strVal val="1+#ppt_w/2"/>
                                          </p:val>
                                        </p:tav>
                                        <p:tav tm="100000">
                                          <p:val>
                                            <p:strVal val="#ppt_x"/>
                                          </p:val>
                                        </p:tav>
                                      </p:tavLst>
                                    </p:anim>
                                    <p:anim calcmode="lin" valueType="num">
                                      <p:cBhvr additive="base">
                                        <p:cTn dur="1000" fill="hold" id="55"/>
                                        <p:tgtEl>
                                          <p:spTgt spid="42"/>
                                        </p:tgtEl>
                                        <p:attrNameLst>
                                          <p:attrName>ppt_y</p:attrName>
                                        </p:attrNameLst>
                                      </p:cBhvr>
                                      <p:tavLst>
                                        <p:tav tm="0">
                                          <p:val>
                                            <p:strVal val="#ppt_y"/>
                                          </p:val>
                                        </p:tav>
                                        <p:tav tm="100000">
                                          <p:val>
                                            <p:strVal val="#ppt_y"/>
                                          </p:val>
                                        </p:tav>
                                      </p:tavLst>
                                    </p:anim>
                                  </p:childTnLst>
                                </p:cTn>
                              </p:par>
                            </p:childTnLst>
                          </p:cTn>
                        </p:par>
                        <p:par>
                          <p:cTn fill="hold" id="56" nodeType="afterGroup">
                            <p:stCondLst>
                              <p:cond delay="8000"/>
                            </p:stCondLst>
                            <p:childTnLst>
                              <p:par>
                                <p:cTn fill="hold" id="57" nodeType="afterEffect" presetClass="entr" presetID="37" presetSubtype="0">
                                  <p:stCondLst>
                                    <p:cond delay="0"/>
                                  </p:stCondLst>
                                  <p:childTnLst>
                                    <p:set>
                                      <p:cBhvr>
                                        <p:cTn dur="1" fill="hold" id="58">
                                          <p:stCondLst>
                                            <p:cond delay="0"/>
                                          </p:stCondLst>
                                        </p:cTn>
                                        <p:tgtEl>
                                          <p:spTgt spid="20"/>
                                        </p:tgtEl>
                                        <p:attrNameLst>
                                          <p:attrName>style.visibility</p:attrName>
                                        </p:attrNameLst>
                                      </p:cBhvr>
                                      <p:to>
                                        <p:strVal val="visible"/>
                                      </p:to>
                                    </p:set>
                                    <p:animEffect filter="fade" transition="in">
                                      <p:cBhvr>
                                        <p:cTn dur="1000" id="59"/>
                                        <p:tgtEl>
                                          <p:spTgt spid="20"/>
                                        </p:tgtEl>
                                      </p:cBhvr>
                                    </p:animEffect>
                                    <p:anim calcmode="lin" valueType="num">
                                      <p:cBhvr>
                                        <p:cTn dur="1000" fill="hold" id="60"/>
                                        <p:tgtEl>
                                          <p:spTgt spid="20"/>
                                        </p:tgtEl>
                                        <p:attrNameLst>
                                          <p:attrName>ppt_x</p:attrName>
                                        </p:attrNameLst>
                                      </p:cBhvr>
                                      <p:tavLst>
                                        <p:tav tm="0">
                                          <p:val>
                                            <p:strVal val="#ppt_x"/>
                                          </p:val>
                                        </p:tav>
                                        <p:tav tm="100000">
                                          <p:val>
                                            <p:strVal val="#ppt_x"/>
                                          </p:val>
                                        </p:tav>
                                      </p:tavLst>
                                    </p:anim>
                                    <p:anim calcmode="lin" valueType="num">
                                      <p:cBhvr>
                                        <p:cTn decel="100000" dur="900" fill="hold" id="61"/>
                                        <p:tgtEl>
                                          <p:spTgt spid="20"/>
                                        </p:tgtEl>
                                        <p:attrNameLst>
                                          <p:attrName>ppt_y</p:attrName>
                                        </p:attrNameLst>
                                      </p:cBhvr>
                                      <p:tavLst>
                                        <p:tav tm="0">
                                          <p:val>
                                            <p:strVal val="#ppt_y+1"/>
                                          </p:val>
                                        </p:tav>
                                        <p:tav tm="100000">
                                          <p:val>
                                            <p:strVal val="#ppt_y-.03"/>
                                          </p:val>
                                        </p:tav>
                                      </p:tavLst>
                                    </p:anim>
                                    <p:anim calcmode="lin" valueType="num">
                                      <p:cBhvr>
                                        <p:cTn accel="100000" dur="100" fill="hold" id="62">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fill="hold" id="63" nodeType="afterGroup">
                            <p:stCondLst>
                              <p:cond delay="9000"/>
                            </p:stCondLst>
                            <p:childTnLst>
                              <p:par>
                                <p:cTn fill="hold" grpId="0" id="64" nodeType="afterEffect" presetClass="entr" presetID="16" presetSubtype="37">
                                  <p:stCondLst>
                                    <p:cond delay="0"/>
                                  </p:stCondLst>
                                  <p:childTnLst>
                                    <p:set>
                                      <p:cBhvr>
                                        <p:cTn dur="1" fill="hold" id="65">
                                          <p:stCondLst>
                                            <p:cond delay="0"/>
                                          </p:stCondLst>
                                        </p:cTn>
                                        <p:tgtEl>
                                          <p:spTgt spid="49"/>
                                        </p:tgtEl>
                                        <p:attrNameLst>
                                          <p:attrName>style.visibility</p:attrName>
                                        </p:attrNameLst>
                                      </p:cBhvr>
                                      <p:to>
                                        <p:strVal val="visible"/>
                                      </p:to>
                                    </p:set>
                                    <p:animEffect filter="barn(outVertical)" transition="in">
                                      <p:cBhvr>
                                        <p:cTn dur="500" id="66"/>
                                        <p:tgtEl>
                                          <p:spTgt spid="49"/>
                                        </p:tgtEl>
                                      </p:cBhvr>
                                    </p:animEffect>
                                  </p:childTnLst>
                                </p:cTn>
                              </p:par>
                            </p:childTnLst>
                          </p:cTn>
                        </p:par>
                        <p:par>
                          <p:cTn fill="hold" id="67" nodeType="afterGroup">
                            <p:stCondLst>
                              <p:cond delay="9500"/>
                            </p:stCondLst>
                            <p:childTnLst>
                              <p:par>
                                <p:cTn decel="50000" fill="hold" grpId="0" id="68" nodeType="afterEffect" presetClass="entr" presetID="2" presetSubtype="2">
                                  <p:stCondLst>
                                    <p:cond delay="0"/>
                                  </p:stCondLst>
                                  <p:childTnLst>
                                    <p:set>
                                      <p:cBhvr>
                                        <p:cTn dur="1" fill="hold" id="69">
                                          <p:stCondLst>
                                            <p:cond delay="0"/>
                                          </p:stCondLst>
                                        </p:cTn>
                                        <p:tgtEl>
                                          <p:spTgt spid="43"/>
                                        </p:tgtEl>
                                        <p:attrNameLst>
                                          <p:attrName>style.visibility</p:attrName>
                                        </p:attrNameLst>
                                      </p:cBhvr>
                                      <p:to>
                                        <p:strVal val="visible"/>
                                      </p:to>
                                    </p:set>
                                    <p:anim calcmode="lin" valueType="num">
                                      <p:cBhvr additive="base">
                                        <p:cTn dur="1000" fill="hold" id="70"/>
                                        <p:tgtEl>
                                          <p:spTgt spid="43"/>
                                        </p:tgtEl>
                                        <p:attrNameLst>
                                          <p:attrName>ppt_x</p:attrName>
                                        </p:attrNameLst>
                                      </p:cBhvr>
                                      <p:tavLst>
                                        <p:tav tm="0">
                                          <p:val>
                                            <p:strVal val="1+#ppt_w/2"/>
                                          </p:val>
                                        </p:tav>
                                        <p:tav tm="100000">
                                          <p:val>
                                            <p:strVal val="#ppt_x"/>
                                          </p:val>
                                        </p:tav>
                                      </p:tavLst>
                                    </p:anim>
                                    <p:anim calcmode="lin" valueType="num">
                                      <p:cBhvr additive="base">
                                        <p:cTn dur="1000" fill="hold" id="71"/>
                                        <p:tgtEl>
                                          <p:spTgt spid="43"/>
                                        </p:tgtEl>
                                        <p:attrNameLst>
                                          <p:attrName>ppt_y</p:attrName>
                                        </p:attrNameLst>
                                      </p:cBhvr>
                                      <p:tavLst>
                                        <p:tav tm="0">
                                          <p:val>
                                            <p:strVal val="#ppt_y"/>
                                          </p:val>
                                        </p:tav>
                                        <p:tav tm="100000">
                                          <p:val>
                                            <p:strVal val="#ppt_y"/>
                                          </p:val>
                                        </p:tav>
                                      </p:tavLst>
                                    </p:anim>
                                  </p:childTnLst>
                                </p:cTn>
                              </p:par>
                            </p:childTnLst>
                          </p:cTn>
                        </p:par>
                        <p:par>
                          <p:cTn fill="hold" id="72" nodeType="afterGroup">
                            <p:stCondLst>
                              <p:cond delay="10500"/>
                            </p:stCondLst>
                            <p:childTnLst>
                              <p:par>
                                <p:cTn fill="hold" grpId="0" id="73" nodeType="afterEffect" presetClass="entr" presetID="22" presetSubtype="4">
                                  <p:stCondLst>
                                    <p:cond delay="0"/>
                                  </p:stCondLst>
                                  <p:childTnLst>
                                    <p:set>
                                      <p:cBhvr>
                                        <p:cTn dur="1" fill="hold" id="74">
                                          <p:stCondLst>
                                            <p:cond delay="0"/>
                                          </p:stCondLst>
                                        </p:cTn>
                                        <p:tgtEl>
                                          <p:spTgt spid="22"/>
                                        </p:tgtEl>
                                        <p:attrNameLst>
                                          <p:attrName>style.visibility</p:attrName>
                                        </p:attrNameLst>
                                      </p:cBhvr>
                                      <p:to>
                                        <p:strVal val="visible"/>
                                      </p:to>
                                    </p:set>
                                    <p:animEffect filter="wipe(down)" transition="in">
                                      <p:cBhvr>
                                        <p:cTn dur="500" id="75"/>
                                        <p:tgtEl>
                                          <p:spTgt spid="22"/>
                                        </p:tgtEl>
                                      </p:cBhvr>
                                    </p:animEffect>
                                  </p:childTnLst>
                                </p:cTn>
                              </p:par>
                            </p:childTnLst>
                          </p:cTn>
                        </p:par>
                        <p:par>
                          <p:cTn fill="hold" id="76" nodeType="afterGroup">
                            <p:stCondLst>
                              <p:cond delay="11000"/>
                            </p:stCondLst>
                            <p:childTnLst>
                              <p:par>
                                <p:cTn fill="hold" grpId="0" id="77" nodeType="afterEffect" presetClass="entr" presetID="42" presetSubtype="0">
                                  <p:stCondLst>
                                    <p:cond delay="0"/>
                                  </p:stCondLst>
                                  <p:childTnLst>
                                    <p:set>
                                      <p:cBhvr>
                                        <p:cTn dur="1" fill="hold" id="78">
                                          <p:stCondLst>
                                            <p:cond delay="0"/>
                                          </p:stCondLst>
                                        </p:cTn>
                                        <p:tgtEl>
                                          <p:spTgt spid="14"/>
                                        </p:tgtEl>
                                        <p:attrNameLst>
                                          <p:attrName>style.visibility</p:attrName>
                                        </p:attrNameLst>
                                      </p:cBhvr>
                                      <p:to>
                                        <p:strVal val="visible"/>
                                      </p:to>
                                    </p:set>
                                    <p:animEffect filter="fade" transition="in">
                                      <p:cBhvr>
                                        <p:cTn dur="1000" id="79"/>
                                        <p:tgtEl>
                                          <p:spTgt spid="14"/>
                                        </p:tgtEl>
                                      </p:cBhvr>
                                    </p:animEffect>
                                    <p:anim calcmode="lin" valueType="num">
                                      <p:cBhvr>
                                        <p:cTn dur="1000" fill="hold" id="80"/>
                                        <p:tgtEl>
                                          <p:spTgt spid="14"/>
                                        </p:tgtEl>
                                        <p:attrNameLst>
                                          <p:attrName>ppt_x</p:attrName>
                                        </p:attrNameLst>
                                      </p:cBhvr>
                                      <p:tavLst>
                                        <p:tav tm="0">
                                          <p:val>
                                            <p:strVal val="#ppt_x"/>
                                          </p:val>
                                        </p:tav>
                                        <p:tav tm="100000">
                                          <p:val>
                                            <p:strVal val="#ppt_x"/>
                                          </p:val>
                                        </p:tav>
                                      </p:tavLst>
                                    </p:anim>
                                    <p:anim calcmode="lin" valueType="num">
                                      <p:cBhvr>
                                        <p:cTn dur="1000" fill="hold" id="81"/>
                                        <p:tgtEl>
                                          <p:spTgt spid="14"/>
                                        </p:tgtEl>
                                        <p:attrNameLst>
                                          <p:attrName>ppt_y</p:attrName>
                                        </p:attrNameLst>
                                      </p:cBhvr>
                                      <p:tavLst>
                                        <p:tav tm="0">
                                          <p:val>
                                            <p:strVal val="#ppt_y+.1"/>
                                          </p:val>
                                        </p:tav>
                                        <p:tav tm="100000">
                                          <p:val>
                                            <p:strVal val="#ppt_y"/>
                                          </p:val>
                                        </p:tav>
                                      </p:tavLst>
                                    </p:anim>
                                  </p:childTnLst>
                                </p:cTn>
                              </p:par>
                              <p:par>
                                <p:cTn fill="hold" grpId="0" id="82" nodeType="withEffect" presetClass="entr" presetID="3" presetSubtype="10">
                                  <p:stCondLst>
                                    <p:cond delay="350"/>
                                  </p:stCondLst>
                                  <p:childTnLst>
                                    <p:set>
                                      <p:cBhvr>
                                        <p:cTn dur="1" fill="hold" id="83">
                                          <p:stCondLst>
                                            <p:cond delay="0"/>
                                          </p:stCondLst>
                                        </p:cTn>
                                        <p:tgtEl>
                                          <p:spTgt spid="44"/>
                                        </p:tgtEl>
                                        <p:attrNameLst>
                                          <p:attrName>style.visibility</p:attrName>
                                        </p:attrNameLst>
                                      </p:cBhvr>
                                      <p:to>
                                        <p:strVal val="visible"/>
                                      </p:to>
                                    </p:set>
                                    <p:animEffect filter="blinds(horizontal)" transition="in">
                                      <p:cBhvr>
                                        <p:cTn dur="500" id="84"/>
                                        <p:tgtEl>
                                          <p:spTgt spid="44"/>
                                        </p:tgtEl>
                                      </p:cBhvr>
                                    </p:animEffect>
                                  </p:childTnLst>
                                </p:cTn>
                              </p:par>
                              <p:par>
                                <p:cTn fill="hold" id="85" nodeType="withEffect" presetClass="entr" presetID="22" presetSubtype="8">
                                  <p:stCondLst>
                                    <p:cond delay="0"/>
                                  </p:stCondLst>
                                  <p:childTnLst>
                                    <p:set>
                                      <p:cBhvr>
                                        <p:cTn dur="1" fill="hold" id="86">
                                          <p:stCondLst>
                                            <p:cond delay="0"/>
                                          </p:stCondLst>
                                        </p:cTn>
                                        <p:tgtEl>
                                          <p:spTgt spid="16"/>
                                        </p:tgtEl>
                                        <p:attrNameLst>
                                          <p:attrName>style.visibility</p:attrName>
                                        </p:attrNameLst>
                                      </p:cBhvr>
                                      <p:to>
                                        <p:strVal val="visible"/>
                                      </p:to>
                                    </p:set>
                                    <p:animEffect filter="wipe(left)" transition="in">
                                      <p:cBhvr>
                                        <p:cTn dur="500" id="87"/>
                                        <p:tgtEl>
                                          <p:spTgt spid="1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2"/>
      <p:bldP grpId="0" spid="14"/>
      <p:bldP grpId="0" spid="3"/>
      <p:bldP grpId="0" spid="41"/>
      <p:bldP grpId="0" spid="42"/>
      <p:bldP grpId="0" spid="43"/>
      <p:bldP grpId="0" spid="44"/>
      <p:bldP grpId="0" spid="46"/>
      <p:bldP grpId="0" spid="47"/>
      <p:bldP grpId="0" spid="48"/>
      <p:bldP grpId="0" spid="49"/>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F7F7F7"/>
        </a:solidFill>
        <a:effectLst/>
      </p:bgPr>
    </p:bg>
    <p:spTree>
      <p:nvGrpSpPr>
        <p:cNvPr id="1" name=""/>
        <p:cNvGrpSpPr/>
        <p:nvPr/>
      </p:nvGrpSpPr>
      <p:grpSpPr>
        <a:xfrm>
          <a:off x="0" y="0"/>
          <a:ext cx="0" cy="0"/>
        </a:xfrm>
      </p:grpSpPr>
      <p:sp>
        <p:nvSpPr>
          <p:cNvPr id="18" name="文本框 17"/>
          <p:cNvSpPr txBox="1"/>
          <p:nvPr/>
        </p:nvSpPr>
        <p:spPr>
          <a:xfrm rot="16200000">
            <a:off x="2698164" y="1705385"/>
            <a:ext cx="1160475" cy="259080"/>
          </a:xfrm>
          <a:prstGeom prst="rect">
            <a:avLst/>
          </a:prstGeom>
          <a:noFill/>
        </p:spPr>
        <p:txBody>
          <a:bodyPr rtlCol="0" wrap="square">
            <a:spAutoFit/>
          </a:bodyPr>
          <a:lstStyle/>
          <a:p>
            <a:pPr algn="dist"/>
            <a:r>
              <a:rPr altLang="zh-CN" kumimoji="1" lang="en-US" sz="1100">
                <a:solidFill>
                  <a:schemeClr val="bg1"/>
                </a:solidFill>
              </a:rPr>
              <a:t>PART </a:t>
            </a:r>
          </a:p>
        </p:txBody>
      </p:sp>
      <p:grpSp>
        <p:nvGrpSpPr>
          <p:cNvPr id="3" name="组 2"/>
          <p:cNvGrpSpPr/>
          <p:nvPr/>
        </p:nvGrpSpPr>
        <p:grpSpPr>
          <a:xfrm>
            <a:off x="5192999" y="595920"/>
            <a:ext cx="1806002" cy="931720"/>
            <a:chOff x="4914842" y="814287"/>
            <a:chExt cx="1806002" cy="931720"/>
          </a:xfrm>
        </p:grpSpPr>
        <p:grpSp>
          <p:nvGrpSpPr>
            <p:cNvPr id="8" name="组 7"/>
            <p:cNvGrpSpPr/>
            <p:nvPr/>
          </p:nvGrpSpPr>
          <p:grpSpPr>
            <a:xfrm flipH="1" flipV="1">
              <a:off x="4914842" y="814287"/>
              <a:ext cx="1806002" cy="931720"/>
              <a:chOff x="955343" y="1201002"/>
              <a:chExt cx="3862317" cy="1992574"/>
            </a:xfrm>
            <a:effectLst>
              <a:outerShdw algn="t" blurRad="50800" dir="5400000" dist="76200" rotWithShape="0">
                <a:prstClr val="black">
                  <a:alpha val="22000"/>
                </a:prstClr>
              </a:outerShdw>
            </a:effectLst>
          </p:grpSpPr>
          <p:sp>
            <p:nvSpPr>
              <p:cNvPr id="9" name="矩形 8"/>
              <p:cNvSpPr/>
              <p:nvPr/>
            </p:nvSpPr>
            <p:spPr>
              <a:xfrm>
                <a:off x="955343" y="1392072"/>
                <a:ext cx="3862317" cy="1801504"/>
              </a:xfrm>
              <a:prstGeom prst="rect">
                <a:avLst/>
              </a:prstGeom>
              <a:solidFill>
                <a:srgbClr val="3944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zh-CN"/>
              </a:p>
            </p:txBody>
          </p:sp>
          <p:sp>
            <p:nvSpPr>
              <p:cNvPr id="10" name="三角形 9"/>
              <p:cNvSpPr/>
              <p:nvPr/>
            </p:nvSpPr>
            <p:spPr>
              <a:xfrm>
                <a:off x="2714097" y="1201002"/>
                <a:ext cx="344809" cy="245660"/>
              </a:xfrm>
              <a:prstGeom prst="triangle">
                <a:avLst/>
              </a:prstGeom>
              <a:solidFill>
                <a:srgbClr val="3944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zh-CN"/>
              </a:p>
            </p:txBody>
          </p:sp>
          <p:sp>
            <p:nvSpPr>
              <p:cNvPr id="11" name="矩形 10"/>
              <p:cNvSpPr/>
              <p:nvPr/>
            </p:nvSpPr>
            <p:spPr>
              <a:xfrm flipV="1">
                <a:off x="955343" y="2617054"/>
                <a:ext cx="3862317" cy="348377"/>
              </a:xfrm>
              <a:prstGeom prst="rect">
                <a:avLst/>
              </a:prstGeom>
              <a:solidFill>
                <a:srgbClr val="D0AA8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zh-CN"/>
              </a:p>
            </p:txBody>
          </p:sp>
        </p:grpSp>
        <p:sp>
          <p:nvSpPr>
            <p:cNvPr id="2" name="文本框 1"/>
            <p:cNvSpPr txBox="1"/>
            <p:nvPr/>
          </p:nvSpPr>
          <p:spPr>
            <a:xfrm>
              <a:off x="5249418" y="1126669"/>
              <a:ext cx="1125855" cy="457200"/>
            </a:xfrm>
            <a:prstGeom prst="rect">
              <a:avLst/>
            </a:prstGeom>
            <a:noFill/>
          </p:spPr>
          <p:txBody>
            <a:bodyPr rtlCol="0" wrap="none">
              <a:spAutoFit/>
            </a:bodyPr>
            <a:lstStyle/>
            <a:p>
              <a:r>
                <a:rPr altLang="en-US" b="1" kumimoji="1" lang="zh-CN" spc="300" sz="2400">
                  <a:solidFill>
                    <a:schemeClr val="bg1"/>
                  </a:solidFill>
                  <a:latin charset="-122" typeface="Microsoft YaHei"/>
                  <a:ea charset="-122" typeface="Microsoft YaHei"/>
                  <a:cs charset="-122" typeface="Microsoft YaHei"/>
                </a:rPr>
                <a:t>总  结</a:t>
              </a:r>
            </a:p>
          </p:txBody>
        </p:sp>
      </p:grpSp>
      <p:sp>
        <p:nvSpPr>
          <p:cNvPr id="13" name="矩形 12"/>
          <p:cNvSpPr/>
          <p:nvPr/>
        </p:nvSpPr>
        <p:spPr>
          <a:xfrm>
            <a:off x="3902529" y="6564086"/>
            <a:ext cx="8289471" cy="293914"/>
          </a:xfrm>
          <a:custGeom>
            <a:gdLst>
              <a:gd fmla="*/ 179615 w 8289471" name="connsiteX0"/>
              <a:gd fmla="*/ 32657 h 293914" name="connsiteY0"/>
              <a:gd fmla="*/ 8289471 w 8289471" name="connsiteX1"/>
              <a:gd fmla="*/ 0 h 293914" name="connsiteY1"/>
              <a:gd fmla="*/ 8289471 w 8289471" name="connsiteX2"/>
              <a:gd fmla="*/ 293914 h 293914" name="connsiteY2"/>
              <a:gd fmla="*/ 0 w 8289471" name="connsiteX3"/>
              <a:gd fmla="*/ 293914 h 293914" name="connsiteY3"/>
              <a:gd fmla="*/ 179615 w 8289471" name="connsiteX4"/>
              <a:gd fmla="*/ 32657 h 293914"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93914" w="8289471">
                <a:moveTo>
                  <a:pt x="179615" y="32657"/>
                </a:moveTo>
                <a:lnTo>
                  <a:pt x="8289471" y="0"/>
                </a:lnTo>
                <a:lnTo>
                  <a:pt x="8289471" y="293914"/>
                </a:lnTo>
                <a:lnTo>
                  <a:pt x="0" y="293914"/>
                </a:lnTo>
                <a:lnTo>
                  <a:pt x="179615" y="32657"/>
                </a:lnTo>
                <a:close/>
              </a:path>
            </a:pathLst>
          </a:custGeom>
          <a:solidFill>
            <a:srgbClr val="D0AA8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zh-CN"/>
          </a:p>
        </p:txBody>
      </p:sp>
      <p:sp>
        <p:nvSpPr>
          <p:cNvPr id="14" name="TextBox 3"/>
          <p:cNvSpPr txBox="1">
            <a:spLocks noChangeArrowheads="1"/>
          </p:cNvSpPr>
          <p:nvPr/>
        </p:nvSpPr>
        <p:spPr bwMode="auto">
          <a:xfrm>
            <a:off x="469953" y="2152523"/>
            <a:ext cx="5357813" cy="3291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indent="-342900" marL="342900">
              <a:defRPr i="1">
                <a:solidFill>
                  <a:schemeClr val="tx1"/>
                </a:solidFill>
                <a:latin typeface="Arial"/>
                <a:ea charset="-122" typeface="华文细黑"/>
                <a:cs charset="-122" typeface="华文细黑"/>
              </a:defRPr>
            </a:lvl1pPr>
            <a:lvl2pPr>
              <a:defRPr i="1">
                <a:solidFill>
                  <a:schemeClr val="tx1"/>
                </a:solidFill>
                <a:latin typeface="Arial"/>
                <a:ea charset="-122" typeface="华文细黑"/>
                <a:cs charset="-122" typeface="华文细黑"/>
              </a:defRPr>
            </a:lvl2pPr>
            <a:lvl3pPr indent="-228600" marL="1143000">
              <a:defRPr i="1">
                <a:solidFill>
                  <a:schemeClr val="tx1"/>
                </a:solidFill>
                <a:latin typeface="Arial"/>
                <a:ea charset="-122" typeface="华文细黑"/>
                <a:cs charset="-122" typeface="华文细黑"/>
              </a:defRPr>
            </a:lvl3pPr>
            <a:lvl4pPr indent="-228600" marL="1600200">
              <a:defRPr i="1">
                <a:solidFill>
                  <a:schemeClr val="tx1"/>
                </a:solidFill>
                <a:latin typeface="Arial"/>
                <a:ea charset="-122" typeface="华文细黑"/>
                <a:cs charset="-122" typeface="华文细黑"/>
              </a:defRPr>
            </a:lvl4pPr>
            <a:lvl5pPr indent="-228600" marL="2057400">
              <a:defRPr i="1">
                <a:solidFill>
                  <a:schemeClr val="tx1"/>
                </a:solidFill>
                <a:latin typeface="Arial"/>
                <a:ea charset="-122" typeface="华文细黑"/>
                <a:cs charset="-122" typeface="华文细黑"/>
              </a:defRPr>
            </a:lvl5pPr>
            <a:lvl6pPr eaLnBrk="0" fontAlgn="base" hangingPunct="0" indent="-228600" marL="2514600">
              <a:spcBef>
                <a:spcPct val="0"/>
              </a:spcBef>
              <a:spcAft>
                <a:spcPct val="0"/>
              </a:spcAft>
              <a:defRPr i="1">
                <a:solidFill>
                  <a:schemeClr val="tx1"/>
                </a:solidFill>
                <a:latin typeface="Arial"/>
                <a:ea charset="-122" typeface="华文细黑"/>
                <a:cs charset="-122" typeface="华文细黑"/>
              </a:defRPr>
            </a:lvl6pPr>
            <a:lvl7pPr eaLnBrk="0" fontAlgn="base" hangingPunct="0" indent="-228600" marL="2971800">
              <a:spcBef>
                <a:spcPct val="0"/>
              </a:spcBef>
              <a:spcAft>
                <a:spcPct val="0"/>
              </a:spcAft>
              <a:defRPr i="1">
                <a:solidFill>
                  <a:schemeClr val="tx1"/>
                </a:solidFill>
                <a:latin typeface="Arial"/>
                <a:ea charset="-122" typeface="华文细黑"/>
                <a:cs charset="-122" typeface="华文细黑"/>
              </a:defRPr>
            </a:lvl7pPr>
            <a:lvl8pPr eaLnBrk="0" fontAlgn="base" hangingPunct="0" indent="-228600" marL="3429000">
              <a:spcBef>
                <a:spcPct val="0"/>
              </a:spcBef>
              <a:spcAft>
                <a:spcPct val="0"/>
              </a:spcAft>
              <a:defRPr i="1">
                <a:solidFill>
                  <a:schemeClr val="tx1"/>
                </a:solidFill>
                <a:latin typeface="Arial"/>
                <a:ea charset="-122" typeface="华文细黑"/>
                <a:cs charset="-122" typeface="华文细黑"/>
              </a:defRPr>
            </a:lvl8pPr>
            <a:lvl9pPr eaLnBrk="0" fontAlgn="base" hangingPunct="0" indent="-228600" marL="3886200">
              <a:spcBef>
                <a:spcPct val="0"/>
              </a:spcBef>
              <a:spcAft>
                <a:spcPct val="0"/>
              </a:spcAft>
              <a:defRPr i="1">
                <a:solidFill>
                  <a:schemeClr val="tx1"/>
                </a:solidFill>
                <a:latin typeface="Arial"/>
                <a:ea charset="-122" typeface="华文细黑"/>
                <a:cs charset="-122" typeface="华文细黑"/>
              </a:defRPr>
            </a:lvl9pPr>
          </a:lstStyle>
          <a:p>
            <a:pPr eaLnBrk="1" hangingPunct="1" lvl="1">
              <a:lnSpc>
                <a:spcPts val="3600"/>
              </a:lnSpc>
            </a:pPr>
            <a:r>
              <a:rPr altLang="en-US" i="0" lang="zh-CN" sz="1600">
                <a:solidFill>
                  <a:schemeClr val="tx1">
                    <a:lumMod val="75000"/>
                    <a:lumOff val="25000"/>
                  </a:schemeClr>
                </a:solidFill>
                <a:latin charset="-122" typeface="Microsoft YaHei"/>
                <a:ea charset="-122" typeface="Microsoft YaHei"/>
                <a:cs charset="-122" typeface="Microsoft YaHei"/>
              </a:rPr>
              <a:t>硕果累累、收获颇丰的2020年已然过去，2021年的阳光已经升起，我们会迎来新的机遇、新的挑战，让我们在新的一年中再接再厉、共同努力，为公司的更进一步作出自己的贡献！</a:t>
            </a:r>
          </a:p>
          <a:p>
            <a:pPr eaLnBrk="1" hangingPunct="1" lvl="1">
              <a:lnSpc>
                <a:spcPts val="3600"/>
              </a:lnSpc>
            </a:pPr>
            <a:endParaRPr altLang="en-US" i="0" lang="zh-CN" sz="1600">
              <a:solidFill>
                <a:schemeClr val="tx1">
                  <a:lumMod val="75000"/>
                  <a:lumOff val="25000"/>
                </a:schemeClr>
              </a:solidFill>
              <a:latin charset="-122" typeface="Microsoft YaHei"/>
              <a:ea charset="-122" typeface="Microsoft YaHei"/>
              <a:cs charset="-122" typeface="Microsoft YaHei"/>
            </a:endParaRPr>
          </a:p>
          <a:p>
            <a:pPr eaLnBrk="1" hangingPunct="1" lvl="1">
              <a:lnSpc>
                <a:spcPts val="3600"/>
              </a:lnSpc>
            </a:pPr>
            <a:r>
              <a:rPr altLang="en-US" i="0" lang="zh-CN" sz="1600">
                <a:solidFill>
                  <a:schemeClr val="tx1">
                    <a:lumMod val="75000"/>
                    <a:lumOff val="25000"/>
                  </a:schemeClr>
                </a:solidFill>
                <a:latin charset="-122" typeface="Microsoft YaHei"/>
                <a:ea charset="-122" typeface="Microsoft YaHei"/>
                <a:cs charset="-122" typeface="Microsoft YaHei"/>
              </a:rPr>
              <a:t>我们连同我们的中鹏，会如大鹏一样，在蔚蓝的天空中展翅高飞、自由翱翔！</a:t>
            </a:r>
          </a:p>
        </p:txBody>
      </p:sp>
      <p:pic>
        <p:nvPicPr>
          <p:cNvPr id="5" name="图片 4"/>
          <p:cNvPicPr>
            <a:picLocks noChangeAspect="1"/>
          </p:cNvPicPr>
          <p:nvPr/>
        </p:nvPicPr>
        <p:blipFill>
          <a:blip r:embed="rId3">
            <a:extLst>
              <a:ext uri="{28A0092B-C50C-407E-A947-70E740481C1C}">
                <a14:useLocalDpi val="0"/>
              </a:ext>
            </a:extLst>
          </a:blip>
          <a:stretch>
            <a:fillRect/>
          </a:stretch>
        </p:blipFill>
        <p:spPr>
          <a:xfrm>
            <a:off x="6390528" y="2090780"/>
            <a:ext cx="5171208" cy="3447472"/>
          </a:xfrm>
          <a:prstGeom prst="rect">
            <a:avLst/>
          </a:prstGeom>
          <a:solidFill>
            <a:srgbClr val="FFFFFF">
              <a:shade val="85000"/>
            </a:srgbClr>
          </a:solidFill>
          <a:ln cap="sq" w="88900">
            <a:solidFill>
              <a:srgbClr val="FFFFFF"/>
            </a:solidFill>
            <a:miter lim="800000"/>
          </a:ln>
          <a:effectLst>
            <a:outerShdw algn="tl" blurRad="55000" dir="5400000" dist="18000" rotWithShape="0">
              <a:srgbClr val="000000">
                <a:alpha val="40000"/>
              </a:srgbClr>
            </a:outerShdw>
          </a:effectLst>
          <a:scene3d>
            <a:camera prst="orthographicFront"/>
            <a:lightRig dir="t" rig="twoPt">
              <a:rot lat="0" lon="0" rev="7200000"/>
            </a:lightRig>
          </a:scene3d>
          <a:sp3d>
            <a:bevelT h="19050" w="25400"/>
            <a:contourClr>
              <a:srgbClr val="FFFFFF"/>
            </a:contourClr>
          </a:sp3d>
        </p:spPr>
      </p:pic>
    </p:spTree>
    <p:extLst>
      <p:ext uri="{BB962C8B-B14F-4D97-AF65-F5344CB8AC3E}">
        <p14:creationId val="18814111"/>
      </p:ext>
    </p:extLst>
  </p:cSld>
  <p:clrMapOvr>
    <a:masterClrMapping/>
  </p:clrMapOvr>
  <mc:AlternateContent>
    <mc:Choice Requires="p15">
      <p:transition advTm="5000" p14:dur="1250" spd="slow">
        <p15:prstTrans prst="airplane"/>
      </p:transition>
    </mc:Choice>
    <mc:Fallback>
      <p:transition advTm="5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2" presetSubtype="4">
                                  <p:stCondLst>
                                    <p:cond delay="0"/>
                                  </p:stCondLst>
                                  <p:childTnLst>
                                    <p:set>
                                      <p:cBhvr>
                                        <p:cTn dur="1" fill="hold" id="6">
                                          <p:stCondLst>
                                            <p:cond delay="0"/>
                                          </p:stCondLst>
                                        </p:cTn>
                                        <p:tgtEl>
                                          <p:spTgt spid="13"/>
                                        </p:tgtEl>
                                        <p:attrNameLst>
                                          <p:attrName>style.visibility</p:attrName>
                                        </p:attrNameLst>
                                      </p:cBhvr>
                                      <p:to>
                                        <p:strVal val="visible"/>
                                      </p:to>
                                    </p:set>
                                    <p:anim calcmode="lin" valueType="num">
                                      <p:cBhvr additive="base">
                                        <p:cTn dur="1000" id="7"/>
                                        <p:tgtEl>
                                          <p:spTgt spid="13"/>
                                        </p:tgtEl>
                                        <p:attrNameLst>
                                          <p:attrName>ppt_y</p:attrName>
                                        </p:attrNameLst>
                                      </p:cBhvr>
                                      <p:tavLst>
                                        <p:tav tm="0">
                                          <p:val>
                                            <p:strVal val="#ppt_y+#ppt_h*1.125000"/>
                                          </p:val>
                                        </p:tav>
                                        <p:tav tm="100000">
                                          <p:val>
                                            <p:strVal val="#ppt_y"/>
                                          </p:val>
                                        </p:tav>
                                      </p:tavLst>
                                    </p:anim>
                                    <p:animEffect filter="wipe(up)" transition="in">
                                      <p:cBhvr>
                                        <p:cTn dur="1000" id="8"/>
                                        <p:tgtEl>
                                          <p:spTgt spid="13"/>
                                        </p:tgtEl>
                                      </p:cBhvr>
                                    </p:animEffect>
                                  </p:childTnLst>
                                </p:cTn>
                              </p:par>
                            </p:childTnLst>
                          </p:cTn>
                        </p:par>
                        <p:par>
                          <p:cTn fill="hold" id="9" nodeType="afterGroup">
                            <p:stCondLst>
                              <p:cond delay="1000"/>
                            </p:stCondLst>
                            <p:childTnLst>
                              <p:par>
                                <p:cTn fill="hold" id="10" nodeType="afterEffect" presetClass="entr" presetID="47" presetSubtype="0">
                                  <p:stCondLst>
                                    <p:cond delay="0"/>
                                  </p:stCondLst>
                                  <p:childTnLst>
                                    <p:set>
                                      <p:cBhvr>
                                        <p:cTn dur="1" fill="hold" id="11">
                                          <p:stCondLst>
                                            <p:cond delay="0"/>
                                          </p:stCondLst>
                                        </p:cTn>
                                        <p:tgtEl>
                                          <p:spTgt spid="3"/>
                                        </p:tgtEl>
                                        <p:attrNameLst>
                                          <p:attrName>style.visibility</p:attrName>
                                        </p:attrNameLst>
                                      </p:cBhvr>
                                      <p:to>
                                        <p:strVal val="visible"/>
                                      </p:to>
                                    </p:set>
                                    <p:animEffect filter="fade" transition="in">
                                      <p:cBhvr>
                                        <p:cTn dur="1000" id="12"/>
                                        <p:tgtEl>
                                          <p:spTgt spid="3"/>
                                        </p:tgtEl>
                                      </p:cBhvr>
                                    </p:animEffect>
                                    <p:anim calcmode="lin" valueType="num">
                                      <p:cBhvr>
                                        <p:cTn dur="1000" fill="hold" id="13"/>
                                        <p:tgtEl>
                                          <p:spTgt spid="3"/>
                                        </p:tgtEl>
                                        <p:attrNameLst>
                                          <p:attrName>ppt_x</p:attrName>
                                        </p:attrNameLst>
                                      </p:cBhvr>
                                      <p:tavLst>
                                        <p:tav tm="0">
                                          <p:val>
                                            <p:strVal val="#ppt_x"/>
                                          </p:val>
                                        </p:tav>
                                        <p:tav tm="100000">
                                          <p:val>
                                            <p:strVal val="#ppt_x"/>
                                          </p:val>
                                        </p:tav>
                                      </p:tavLst>
                                    </p:anim>
                                    <p:anim calcmode="lin" valueType="num">
                                      <p:cBhvr>
                                        <p:cTn dur="1000" fill="hold" id="14"/>
                                        <p:tgtEl>
                                          <p:spTgt spid="3"/>
                                        </p:tgtEl>
                                        <p:attrNameLst>
                                          <p:attrName>ppt_y</p:attrName>
                                        </p:attrNameLst>
                                      </p:cBhvr>
                                      <p:tavLst>
                                        <p:tav tm="0">
                                          <p:val>
                                            <p:strVal val="#ppt_y-.1"/>
                                          </p:val>
                                        </p:tav>
                                        <p:tav tm="100000">
                                          <p:val>
                                            <p:strVal val="#ppt_y"/>
                                          </p:val>
                                        </p:tav>
                                      </p:tavLst>
                                    </p:anim>
                                  </p:childTnLst>
                                </p:cTn>
                              </p:par>
                            </p:childTnLst>
                          </p:cTn>
                        </p:par>
                        <p:par>
                          <p:cTn fill="hold" id="15" nodeType="afterGroup">
                            <p:stCondLst>
                              <p:cond delay="2000"/>
                            </p:stCondLst>
                            <p:childTnLst>
                              <p:par>
                                <p:cTn fill="hold" grpId="0" id="16" nodeType="afterEffect" presetClass="entr" presetID="42" presetSubtype="0">
                                  <p:stCondLst>
                                    <p:cond delay="0"/>
                                  </p:stCondLst>
                                  <p:childTnLst>
                                    <p:set>
                                      <p:cBhvr>
                                        <p:cTn dur="1" fill="hold" id="17">
                                          <p:stCondLst>
                                            <p:cond delay="0"/>
                                          </p:stCondLst>
                                        </p:cTn>
                                        <p:tgtEl>
                                          <p:spTgt spid="14"/>
                                        </p:tgtEl>
                                        <p:attrNameLst>
                                          <p:attrName>style.visibility</p:attrName>
                                        </p:attrNameLst>
                                      </p:cBhvr>
                                      <p:to>
                                        <p:strVal val="visible"/>
                                      </p:to>
                                    </p:set>
                                    <p:animEffect filter="fade" transition="in">
                                      <p:cBhvr>
                                        <p:cTn dur="1000" id="18"/>
                                        <p:tgtEl>
                                          <p:spTgt spid="14"/>
                                        </p:tgtEl>
                                      </p:cBhvr>
                                    </p:animEffect>
                                    <p:anim calcmode="lin" valueType="num">
                                      <p:cBhvr>
                                        <p:cTn dur="1000" fill="hold" id="19"/>
                                        <p:tgtEl>
                                          <p:spTgt spid="14"/>
                                        </p:tgtEl>
                                        <p:attrNameLst>
                                          <p:attrName>ppt_x</p:attrName>
                                        </p:attrNameLst>
                                      </p:cBhvr>
                                      <p:tavLst>
                                        <p:tav tm="0">
                                          <p:val>
                                            <p:strVal val="#ppt_x"/>
                                          </p:val>
                                        </p:tav>
                                        <p:tav tm="100000">
                                          <p:val>
                                            <p:strVal val="#ppt_x"/>
                                          </p:val>
                                        </p:tav>
                                      </p:tavLst>
                                    </p:anim>
                                    <p:anim calcmode="lin" valueType="num">
                                      <p:cBhvr>
                                        <p:cTn dur="1000" fill="hold" id="20"/>
                                        <p:tgtEl>
                                          <p:spTgt spid="14"/>
                                        </p:tgtEl>
                                        <p:attrNameLst>
                                          <p:attrName>ppt_y</p:attrName>
                                        </p:attrNameLst>
                                      </p:cBhvr>
                                      <p:tavLst>
                                        <p:tav tm="0">
                                          <p:val>
                                            <p:strVal val="#ppt_y+.1"/>
                                          </p:val>
                                        </p:tav>
                                        <p:tav tm="100000">
                                          <p:val>
                                            <p:strVal val="#ppt_y"/>
                                          </p:val>
                                        </p:tav>
                                      </p:tavLst>
                                    </p:anim>
                                  </p:childTnLst>
                                </p:cTn>
                              </p:par>
                            </p:childTnLst>
                          </p:cTn>
                        </p:par>
                        <p:par>
                          <p:cTn fill="hold" id="21" nodeType="afterGroup">
                            <p:stCondLst>
                              <p:cond delay="3000"/>
                            </p:stCondLst>
                            <p:childTnLst>
                              <p:par>
                                <p:cTn fill="hold" id="22" nodeType="afterEffect" presetClass="entr" presetID="3" presetSubtype="10">
                                  <p:stCondLst>
                                    <p:cond delay="0"/>
                                  </p:stCondLst>
                                  <p:childTnLst>
                                    <p:set>
                                      <p:cBhvr>
                                        <p:cTn dur="1" fill="hold" id="23">
                                          <p:stCondLst>
                                            <p:cond delay="0"/>
                                          </p:stCondLst>
                                        </p:cTn>
                                        <p:tgtEl>
                                          <p:spTgt spid="5"/>
                                        </p:tgtEl>
                                        <p:attrNameLst>
                                          <p:attrName>style.visibility</p:attrName>
                                        </p:attrNameLst>
                                      </p:cBhvr>
                                      <p:to>
                                        <p:strVal val="visible"/>
                                      </p:to>
                                    </p:set>
                                    <p:animEffect filter="blinds(horizontal)" transition="in">
                                      <p:cBhvr>
                                        <p:cTn dur="500" id="24"/>
                                        <p:tgtEl>
                                          <p:spTgt spid="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P grpId="0" spid="14"/>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F7F7F7"/>
        </a:solidFill>
        <a:effectLst/>
      </p:bgPr>
    </p:bg>
    <p:spTree>
      <p:nvGrpSpPr>
        <p:cNvPr id="1" name=""/>
        <p:cNvGrpSpPr/>
        <p:nvPr/>
      </p:nvGrpSpPr>
      <p:grpSpPr>
        <a:xfrm>
          <a:off x="0" y="0"/>
          <a:ext cx="0" cy="0"/>
        </a:xfrm>
      </p:grpSpPr>
      <p:sp>
        <p:nvSpPr>
          <p:cNvPr id="16" name="梯形 6"/>
          <p:cNvSpPr/>
          <p:nvPr/>
        </p:nvSpPr>
        <p:spPr>
          <a:xfrm flipH="1" flipV="1">
            <a:off x="1855688" y="0"/>
            <a:ext cx="6620506" cy="6894751"/>
          </a:xfrm>
          <a:custGeom>
            <a:gdLst>
              <a:gd fmla="*/ 0 w 6620506" name="connsiteX0"/>
              <a:gd fmla="*/ 6872235 h 6872287" name="connsiteY0"/>
              <a:gd fmla="*/ 3961274 w 6620506" name="connsiteX1"/>
              <a:gd fmla="*/ 0 h 6872287" name="connsiteY1"/>
              <a:gd fmla="*/ 6620506 w 6620506" name="connsiteX2"/>
              <a:gd fmla="*/ 14287 h 6872287" name="connsiteY2"/>
              <a:gd fmla="*/ 6619504 w 6620506" name="connsiteX3"/>
              <a:gd fmla="*/ 6872287 h 6872287" name="connsiteY3"/>
              <a:gd fmla="*/ 0 w 6620506" name="connsiteX4"/>
              <a:gd fmla="*/ 6872235 h 6872287"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6872287" w="6620506">
                <a:moveTo>
                  <a:pt x="0" y="6872235"/>
                </a:moveTo>
                <a:lnTo>
                  <a:pt x="3961274" y="0"/>
                </a:lnTo>
                <a:lnTo>
                  <a:pt x="6620506" y="14287"/>
                </a:lnTo>
                <a:lnTo>
                  <a:pt x="6619504" y="6872287"/>
                </a:lnTo>
                <a:lnTo>
                  <a:pt x="0" y="6872235"/>
                </a:lnTo>
                <a:close/>
              </a:path>
            </a:pathLst>
          </a:cu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zh-CN"/>
          </a:p>
        </p:txBody>
      </p:sp>
      <p:sp>
        <p:nvSpPr>
          <p:cNvPr id="7" name="梯形 6"/>
          <p:cNvSpPr/>
          <p:nvPr/>
        </p:nvSpPr>
        <p:spPr>
          <a:xfrm flipH="1">
            <a:off x="1872106" y="30615"/>
            <a:ext cx="6587849" cy="6892699"/>
          </a:xfrm>
          <a:custGeom>
            <a:gdLst>
              <a:gd fmla="*/ 0 w 6587849" name="connsiteX0"/>
              <a:gd fmla="*/ 6888606 h 6888606" name="connsiteY0"/>
              <a:gd fmla="*/ 3918412 w 6587849" name="connsiteX1"/>
              <a:gd fmla="*/ 0 h 6888606" name="connsiteY1"/>
              <a:gd fmla="*/ 6587849 w 6587849" name="connsiteX2"/>
              <a:gd fmla="*/ 30606 h 6888606" name="connsiteY2"/>
              <a:gd fmla="*/ 6586847 w 6587849" name="connsiteX3"/>
              <a:gd fmla="*/ 6888606 h 6888606" name="connsiteY3"/>
              <a:gd fmla="*/ 0 w 6587849" name="connsiteX4"/>
              <a:gd fmla="*/ 6888606 h 6888606"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6888605" w="6587849">
                <a:moveTo>
                  <a:pt x="0" y="6888606"/>
                </a:moveTo>
                <a:lnTo>
                  <a:pt x="3918412" y="0"/>
                </a:lnTo>
                <a:lnTo>
                  <a:pt x="6587849" y="30606"/>
                </a:lnTo>
                <a:lnTo>
                  <a:pt x="6586847" y="6888606"/>
                </a:lnTo>
                <a:lnTo>
                  <a:pt x="0" y="6888606"/>
                </a:lnTo>
                <a:close/>
              </a:path>
            </a:pathLst>
          </a:custGeom>
          <a:solidFill>
            <a:srgbClr val="D0AA8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zh-CN"/>
          </a:p>
        </p:txBody>
      </p:sp>
      <p:sp>
        <p:nvSpPr>
          <p:cNvPr id="23" name="文本框 22"/>
          <p:cNvSpPr txBox="1"/>
          <p:nvPr/>
        </p:nvSpPr>
        <p:spPr>
          <a:xfrm>
            <a:off x="3295253" y="3154284"/>
            <a:ext cx="4602480" cy="3383280"/>
          </a:xfrm>
          <a:prstGeom prst="rect">
            <a:avLst/>
          </a:prstGeom>
          <a:noFill/>
        </p:spPr>
        <p:txBody>
          <a:bodyPr rtlCol="0" wrap="none">
            <a:spAutoFit/>
          </a:bodyPr>
          <a:lstStyle/>
          <a:p>
            <a:r>
              <a:rPr altLang="zh-CN" b="1" kumimoji="1" lang="en-US" sz="7200">
                <a:solidFill>
                  <a:schemeClr val="bg1">
                    <a:alpha val="12000"/>
                  </a:schemeClr>
                </a:solidFill>
                <a:latin typeface="Arial"/>
                <a:ea typeface="Arial"/>
                <a:cs typeface="Arial"/>
              </a:rPr>
              <a:t>MIZHI</a:t>
            </a:r>
          </a:p>
          <a:p>
            <a:r>
              <a:rPr altLang="zh-CN" b="1" kumimoji="1" lang="en-US" sz="7200">
                <a:solidFill>
                  <a:schemeClr val="bg1">
                    <a:alpha val="12000"/>
                  </a:schemeClr>
                </a:solidFill>
                <a:latin typeface="Arial"/>
                <a:ea typeface="Arial"/>
                <a:cs typeface="Arial"/>
              </a:rPr>
              <a:t>SALES</a:t>
            </a:r>
          </a:p>
          <a:p>
            <a:r>
              <a:rPr altLang="zh-CN" b="1" kumimoji="1" lang="en-US" sz="7200">
                <a:solidFill>
                  <a:schemeClr val="bg1">
                    <a:alpha val="12000"/>
                  </a:schemeClr>
                </a:solidFill>
                <a:latin typeface="Arial"/>
                <a:ea typeface="Arial"/>
                <a:cs typeface="Arial"/>
              </a:rPr>
              <a:t>REPOTRE</a:t>
            </a:r>
          </a:p>
        </p:txBody>
      </p:sp>
      <p:sp>
        <p:nvSpPr>
          <p:cNvPr id="17" name="梯形 6"/>
          <p:cNvSpPr/>
          <p:nvPr/>
        </p:nvSpPr>
        <p:spPr>
          <a:xfrm flipH="1" flipV="1">
            <a:off x="-301829" y="-81595"/>
            <a:ext cx="8575693" cy="7027334"/>
          </a:xfrm>
          <a:custGeom>
            <a:gdLst>
              <a:gd fmla="*/ 0 w 6914938" name="connsiteX0"/>
              <a:gd fmla="*/ 6969816 h 6986001" name="connsiteY0"/>
              <a:gd fmla="*/ 3253905 w 6914938" name="connsiteX1"/>
              <a:gd fmla="*/ 0 h 6986001" name="connsiteY1"/>
              <a:gd fmla="*/ 6914938 w 6914938" name="connsiteX2"/>
              <a:gd fmla="*/ 30606 h 6986001" name="connsiteY2"/>
              <a:gd fmla="*/ 6913936 w 6914938" name="connsiteX3"/>
              <a:gd fmla="*/ 6986001 h 6986001" name="connsiteY3"/>
              <a:gd fmla="*/ 0 w 6914938" name="connsiteX4"/>
              <a:gd fmla="*/ 6969816 h 6986001"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6986001" w="6914938">
                <a:moveTo>
                  <a:pt x="0" y="6969816"/>
                </a:moveTo>
                <a:lnTo>
                  <a:pt x="3253905" y="0"/>
                </a:lnTo>
                <a:lnTo>
                  <a:pt x="6914938" y="30606"/>
                </a:lnTo>
                <a:lnTo>
                  <a:pt x="6913936" y="6986001"/>
                </a:lnTo>
                <a:lnTo>
                  <a:pt x="0" y="6969816"/>
                </a:lnTo>
                <a:close/>
              </a:path>
            </a:pathLst>
          </a:custGeom>
          <a:solidFill>
            <a:srgbClr val="3944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zh-CN"/>
          </a:p>
        </p:txBody>
      </p:sp>
      <p:sp>
        <p:nvSpPr>
          <p:cNvPr id="18" name="文本框 17"/>
          <p:cNvSpPr txBox="1"/>
          <p:nvPr/>
        </p:nvSpPr>
        <p:spPr>
          <a:xfrm>
            <a:off x="108060" y="1505719"/>
            <a:ext cx="2214880" cy="1188720"/>
          </a:xfrm>
          <a:prstGeom prst="rect">
            <a:avLst/>
          </a:prstGeom>
          <a:noFill/>
        </p:spPr>
        <p:txBody>
          <a:bodyPr rtlCol="0" wrap="none">
            <a:spAutoFit/>
          </a:bodyPr>
          <a:lstStyle/>
          <a:p>
            <a:r>
              <a:rPr altLang="zh-CN" kumimoji="1" lang="en-US" smtClean="0" sz="7200">
                <a:solidFill>
                  <a:schemeClr val="bg1"/>
                </a:solidFill>
                <a:latin typeface="Arial"/>
                <a:ea typeface="Arial"/>
                <a:cs typeface="Arial"/>
              </a:rPr>
              <a:t>2021</a:t>
            </a:r>
          </a:p>
        </p:txBody>
      </p:sp>
      <p:sp>
        <p:nvSpPr>
          <p:cNvPr id="19" name="文本框 18"/>
          <p:cNvSpPr txBox="1"/>
          <p:nvPr/>
        </p:nvSpPr>
        <p:spPr>
          <a:xfrm>
            <a:off x="46945" y="2490092"/>
            <a:ext cx="5897880" cy="1234440"/>
          </a:xfrm>
          <a:prstGeom prst="rect">
            <a:avLst/>
          </a:prstGeom>
          <a:noFill/>
        </p:spPr>
        <p:txBody>
          <a:bodyPr rtlCol="0" wrap="none">
            <a:spAutoFit/>
          </a:bodyPr>
          <a:lstStyle/>
          <a:p>
            <a:r>
              <a:rPr altLang="en-US" b="1" kumimoji="1" lang="zh-CN" sz="7500">
                <a:solidFill>
                  <a:schemeClr val="bg1"/>
                </a:solidFill>
                <a:latin charset="-122" typeface="SimHei"/>
                <a:ea charset="-122" typeface="SimHei"/>
                <a:cs charset="-122" typeface="SimHei"/>
              </a:rPr>
              <a:t>感谢您的聆听</a:t>
            </a:r>
          </a:p>
        </p:txBody>
      </p:sp>
      <p:sp>
        <p:nvSpPr>
          <p:cNvPr id="20" name="文本框 19"/>
          <p:cNvSpPr txBox="1"/>
          <p:nvPr/>
        </p:nvSpPr>
        <p:spPr>
          <a:xfrm>
            <a:off x="107586" y="4208252"/>
            <a:ext cx="1871980" cy="304800"/>
          </a:xfrm>
          <a:prstGeom prst="rect">
            <a:avLst/>
          </a:prstGeom>
          <a:noFill/>
        </p:spPr>
        <p:txBody>
          <a:bodyPr rtlCol="0" wrap="none">
            <a:spAutoFit/>
          </a:bodyPr>
          <a:lstStyle/>
          <a:p>
            <a:r>
              <a:rPr altLang="en-US" kumimoji="1" lang="zh-CN" sz="1400">
                <a:solidFill>
                  <a:schemeClr val="bg1"/>
                </a:solidFill>
                <a:latin charset="-122" typeface="SimHei"/>
                <a:ea charset="-122" typeface="SimHei"/>
                <a:cs charset="-122" typeface="SimHei"/>
              </a:rPr>
              <a:t>大客户片区：优页PPT</a:t>
            </a:r>
          </a:p>
        </p:txBody>
      </p:sp>
      <p:sp>
        <p:nvSpPr>
          <p:cNvPr id="21" name="文本框 20"/>
          <p:cNvSpPr txBox="1"/>
          <p:nvPr/>
        </p:nvSpPr>
        <p:spPr>
          <a:xfrm>
            <a:off x="134882" y="3722215"/>
            <a:ext cx="5416279" cy="274320"/>
          </a:xfrm>
          <a:prstGeom prst="rect">
            <a:avLst/>
          </a:prstGeom>
          <a:noFill/>
        </p:spPr>
        <p:txBody>
          <a:bodyPr rtlCol="0" wrap="square">
            <a:spAutoFit/>
          </a:bodyPr>
          <a:lstStyle/>
          <a:p>
            <a:pPr algn="dist"/>
            <a:r>
              <a:rPr altLang="zh-CN" kumimoji="1" lang="en-US" sz="1200">
                <a:solidFill>
                  <a:schemeClr val="bg1"/>
                </a:solidFill>
              </a:rPr>
              <a:t>SALES REPORT</a:t>
            </a:r>
          </a:p>
        </p:txBody>
      </p:sp>
      <p:pic>
        <p:nvPicPr>
          <p:cNvPr id="22" name="图片 21"/>
          <p:cNvPicPr>
            <a:picLocks noChangeAspect="1"/>
          </p:cNvPicPr>
          <p:nvPr/>
        </p:nvPicPr>
        <p:blipFill>
          <a:blip r:embed="rId3">
            <a:extLst>
              <a:ext uri="{28A0092B-C50C-407E-A947-70E740481C1C}">
                <a14:useLocalDpi val="0"/>
              </a:ext>
            </a:extLst>
          </a:blip>
          <a:srcRect b="36185" l="68954" t="48339"/>
          <a:stretch>
            <a:fillRect/>
          </a:stretch>
        </p:blipFill>
        <p:spPr>
          <a:xfrm>
            <a:off x="2316457" y="1298883"/>
            <a:ext cx="1347818" cy="1534706"/>
          </a:xfrm>
          <a:prstGeom prst="rect">
            <a:avLst/>
          </a:prstGeom>
        </p:spPr>
      </p:pic>
      <p:grpSp>
        <p:nvGrpSpPr>
          <p:cNvPr id="2" name="组 1"/>
          <p:cNvGrpSpPr/>
          <p:nvPr/>
        </p:nvGrpSpPr>
        <p:grpSpPr>
          <a:xfrm>
            <a:off x="9551735" y="110859"/>
            <a:ext cx="2397140" cy="369332"/>
            <a:chOff x="9940677" y="271593"/>
            <a:chExt cx="2397140" cy="369332"/>
          </a:xfrm>
        </p:grpSpPr>
        <p:sp>
          <p:nvSpPr>
            <p:cNvPr id="24" name="椭圆 23"/>
            <p:cNvSpPr/>
            <p:nvPr/>
          </p:nvSpPr>
          <p:spPr>
            <a:xfrm>
              <a:off x="12125546" y="350124"/>
              <a:ext cx="212271" cy="212271"/>
            </a:xfrm>
            <a:prstGeom prst="ellipse">
              <a:avLst/>
            </a:prstGeom>
            <a:solidFill>
              <a:srgbClr val="D0AA8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zh-CN"/>
            </a:p>
          </p:txBody>
        </p:sp>
        <p:sp>
          <p:nvSpPr>
            <p:cNvPr id="25" name="文本框 24"/>
            <p:cNvSpPr txBox="1"/>
            <p:nvPr/>
          </p:nvSpPr>
          <p:spPr>
            <a:xfrm>
              <a:off x="9940678" y="271593"/>
              <a:ext cx="2045017" cy="365760"/>
            </a:xfrm>
            <a:prstGeom prst="rect">
              <a:avLst/>
            </a:prstGeom>
            <a:noFill/>
          </p:spPr>
          <p:txBody>
            <a:bodyPr rtlCol="0" wrap="none">
              <a:spAutoFit/>
            </a:bodyPr>
            <a:lstStyle/>
            <a:p>
              <a:r>
                <a:rPr altLang="zh-CN" b="1" i="1" kumimoji="1" lang="en-US">
                  <a:solidFill>
                    <a:srgbClr val="D0AA8C"/>
                  </a:solidFill>
                </a:rPr>
                <a:t>COMPANY  LOGO</a:t>
              </a:r>
            </a:p>
          </p:txBody>
        </p:sp>
      </p:grpSp>
      <p:grpSp>
        <p:nvGrpSpPr>
          <p:cNvPr id="30" name="组 29"/>
          <p:cNvGrpSpPr/>
          <p:nvPr/>
        </p:nvGrpSpPr>
        <p:grpSpPr>
          <a:xfrm rot="16200000">
            <a:off x="7276628" y="958314"/>
            <a:ext cx="4259803" cy="4941372"/>
            <a:chOff x="6209272" y="2109017"/>
            <a:chExt cx="3872175" cy="4491723"/>
          </a:xfrm>
        </p:grpSpPr>
        <p:sp>
          <p:nvSpPr>
            <p:cNvPr id="31" name="六边形 30"/>
            <p:cNvSpPr/>
            <p:nvPr/>
          </p:nvSpPr>
          <p:spPr>
            <a:xfrm rot="5400000">
              <a:off x="5899498" y="2418791"/>
              <a:ext cx="4491723" cy="3872175"/>
            </a:xfrm>
            <a:prstGeom prst="hexagon">
              <a:avLst>
                <a:gd fmla="val 29486" name="adj"/>
                <a:gd fmla="val 115470" name="vf"/>
              </a:avLst>
            </a:prstGeom>
            <a:noFill/>
            <a:ln>
              <a:solidFill>
                <a:srgbClr val="394454"/>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zh-CN"/>
            </a:p>
          </p:txBody>
        </p:sp>
        <p:sp>
          <p:nvSpPr>
            <p:cNvPr id="32" name="六边形 31"/>
            <p:cNvSpPr/>
            <p:nvPr/>
          </p:nvSpPr>
          <p:spPr>
            <a:xfrm rot="5400000">
              <a:off x="6081111" y="2575354"/>
              <a:ext cx="4128496" cy="3559048"/>
            </a:xfrm>
            <a:prstGeom prst="hexagon">
              <a:avLst>
                <a:gd fmla="val 29486" name="adj"/>
                <a:gd fmla="val 115470" name="vf"/>
              </a:avLst>
            </a:prstGeom>
            <a:blipFill dpi="0" rotWithShape="0">
              <a:blip r:embed="rId4"/>
              <a:stretch>
                <a:fillRect l="-3000" r="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zh-CN"/>
            </a:p>
          </p:txBody>
        </p:sp>
      </p:grpSp>
    </p:spTree>
    <p:extLst>
      <p:ext uri="{BB962C8B-B14F-4D97-AF65-F5344CB8AC3E}">
        <p14:creationId val="1292129108"/>
      </p:ext>
    </p:extLst>
  </p:cSld>
  <p:clrMapOvr>
    <a:masterClrMapping/>
  </p:clrMapOvr>
  <p:transition advTm="5000" spd="slow">
    <p:randomBar dir="vert"/>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1">
                                  <p:stCondLst>
                                    <p:cond delay="0"/>
                                  </p:stCondLst>
                                  <p:childTnLst>
                                    <p:set>
                                      <p:cBhvr>
                                        <p:cTn dur="1" fill="hold" id="6">
                                          <p:stCondLst>
                                            <p:cond delay="0"/>
                                          </p:stCondLst>
                                        </p:cTn>
                                        <p:tgtEl>
                                          <p:spTgt spid="17"/>
                                        </p:tgtEl>
                                        <p:attrNameLst>
                                          <p:attrName>style.visibility</p:attrName>
                                        </p:attrNameLst>
                                      </p:cBhvr>
                                      <p:to>
                                        <p:strVal val="visible"/>
                                      </p:to>
                                    </p:set>
                                    <p:anim calcmode="lin" valueType="num">
                                      <p:cBhvr additive="base">
                                        <p:cTn dur="1000" fill="hold" id="7"/>
                                        <p:tgtEl>
                                          <p:spTgt spid="17"/>
                                        </p:tgtEl>
                                        <p:attrNameLst>
                                          <p:attrName>ppt_x</p:attrName>
                                        </p:attrNameLst>
                                      </p:cBhvr>
                                      <p:tavLst>
                                        <p:tav tm="0">
                                          <p:val>
                                            <p:strVal val="#ppt_x"/>
                                          </p:val>
                                        </p:tav>
                                        <p:tav tm="100000">
                                          <p:val>
                                            <p:strVal val="#ppt_x"/>
                                          </p:val>
                                        </p:tav>
                                      </p:tavLst>
                                    </p:anim>
                                    <p:anim calcmode="lin" valueType="num">
                                      <p:cBhvr additive="base">
                                        <p:cTn dur="1000" fill="hold" id="8"/>
                                        <p:tgtEl>
                                          <p:spTgt spid="17"/>
                                        </p:tgtEl>
                                        <p:attrNameLst>
                                          <p:attrName>ppt_y</p:attrName>
                                        </p:attrNameLst>
                                      </p:cBhvr>
                                      <p:tavLst>
                                        <p:tav tm="0">
                                          <p:val>
                                            <p:strVal val="0-#ppt_h/2"/>
                                          </p:val>
                                        </p:tav>
                                        <p:tav tm="100000">
                                          <p:val>
                                            <p:strVal val="#ppt_y"/>
                                          </p:val>
                                        </p:tav>
                                      </p:tavLst>
                                    </p:anim>
                                  </p:childTnLst>
                                </p:cTn>
                              </p:par>
                              <p:par>
                                <p:cTn decel="50000" fill="hold" grpId="0" id="9" nodeType="withEffect" presetClass="entr" presetID="2" presetSubtype="1">
                                  <p:stCondLst>
                                    <p:cond delay="0"/>
                                  </p:stCondLst>
                                  <p:childTnLst>
                                    <p:set>
                                      <p:cBhvr>
                                        <p:cTn dur="1" fill="hold" id="10">
                                          <p:stCondLst>
                                            <p:cond delay="0"/>
                                          </p:stCondLst>
                                        </p:cTn>
                                        <p:tgtEl>
                                          <p:spTgt spid="16"/>
                                        </p:tgtEl>
                                        <p:attrNameLst>
                                          <p:attrName>style.visibility</p:attrName>
                                        </p:attrNameLst>
                                      </p:cBhvr>
                                      <p:to>
                                        <p:strVal val="visible"/>
                                      </p:to>
                                    </p:set>
                                    <p:anim calcmode="lin" valueType="num">
                                      <p:cBhvr additive="base">
                                        <p:cTn dur="1000" fill="hold" id="11"/>
                                        <p:tgtEl>
                                          <p:spTgt spid="16"/>
                                        </p:tgtEl>
                                        <p:attrNameLst>
                                          <p:attrName>ppt_x</p:attrName>
                                        </p:attrNameLst>
                                      </p:cBhvr>
                                      <p:tavLst>
                                        <p:tav tm="0">
                                          <p:val>
                                            <p:strVal val="#ppt_x"/>
                                          </p:val>
                                        </p:tav>
                                        <p:tav tm="100000">
                                          <p:val>
                                            <p:strVal val="#ppt_x"/>
                                          </p:val>
                                        </p:tav>
                                      </p:tavLst>
                                    </p:anim>
                                    <p:anim calcmode="lin" valueType="num">
                                      <p:cBhvr additive="base">
                                        <p:cTn dur="1000" fill="hold" id="12"/>
                                        <p:tgtEl>
                                          <p:spTgt spid="16"/>
                                        </p:tgtEl>
                                        <p:attrNameLst>
                                          <p:attrName>ppt_y</p:attrName>
                                        </p:attrNameLst>
                                      </p:cBhvr>
                                      <p:tavLst>
                                        <p:tav tm="0">
                                          <p:val>
                                            <p:strVal val="0-#ppt_h/2"/>
                                          </p:val>
                                        </p:tav>
                                        <p:tav tm="100000">
                                          <p:val>
                                            <p:strVal val="#ppt_y"/>
                                          </p:val>
                                        </p:tav>
                                      </p:tavLst>
                                    </p:anim>
                                  </p:childTnLst>
                                </p:cTn>
                              </p:par>
                              <p:par>
                                <p:cTn decel="50000" fill="hold" grpId="0" id="13" nodeType="withEffect" presetClass="entr" presetID="2" presetSubtype="4">
                                  <p:stCondLst>
                                    <p:cond delay="0"/>
                                  </p:stCondLst>
                                  <p:childTnLst>
                                    <p:set>
                                      <p:cBhvr>
                                        <p:cTn dur="1" fill="hold" id="14">
                                          <p:stCondLst>
                                            <p:cond delay="0"/>
                                          </p:stCondLst>
                                        </p:cTn>
                                        <p:tgtEl>
                                          <p:spTgt spid="7"/>
                                        </p:tgtEl>
                                        <p:attrNameLst>
                                          <p:attrName>style.visibility</p:attrName>
                                        </p:attrNameLst>
                                      </p:cBhvr>
                                      <p:to>
                                        <p:strVal val="visible"/>
                                      </p:to>
                                    </p:set>
                                    <p:anim calcmode="lin" valueType="num">
                                      <p:cBhvr additive="base">
                                        <p:cTn dur="1000" fill="hold" id="15"/>
                                        <p:tgtEl>
                                          <p:spTgt spid="7"/>
                                        </p:tgtEl>
                                        <p:attrNameLst>
                                          <p:attrName>ppt_x</p:attrName>
                                        </p:attrNameLst>
                                      </p:cBhvr>
                                      <p:tavLst>
                                        <p:tav tm="0">
                                          <p:val>
                                            <p:strVal val="#ppt_x"/>
                                          </p:val>
                                        </p:tav>
                                        <p:tav tm="100000">
                                          <p:val>
                                            <p:strVal val="#ppt_x"/>
                                          </p:val>
                                        </p:tav>
                                      </p:tavLst>
                                    </p:anim>
                                    <p:anim calcmode="lin" valueType="num">
                                      <p:cBhvr additive="base">
                                        <p:cTn dur="1000" fill="hold" id="16"/>
                                        <p:tgtEl>
                                          <p:spTgt spid="7"/>
                                        </p:tgtEl>
                                        <p:attrNameLst>
                                          <p:attrName>ppt_y</p:attrName>
                                        </p:attrNameLst>
                                      </p:cBhvr>
                                      <p:tavLst>
                                        <p:tav tm="0">
                                          <p:val>
                                            <p:strVal val="1+#ppt_h/2"/>
                                          </p:val>
                                        </p:tav>
                                        <p:tav tm="100000">
                                          <p:val>
                                            <p:strVal val="#ppt_y"/>
                                          </p:val>
                                        </p:tav>
                                      </p:tavLst>
                                    </p:anim>
                                  </p:childTnLst>
                                </p:cTn>
                              </p:par>
                              <p:par>
                                <p:cTn fill="hold" grpId="0" id="17" nodeType="withEffect" presetClass="entr" presetID="10" presetSubtype="0">
                                  <p:stCondLst>
                                    <p:cond delay="0"/>
                                  </p:stCondLst>
                                  <p:childTnLst>
                                    <p:set>
                                      <p:cBhvr>
                                        <p:cTn dur="1" fill="hold" id="18">
                                          <p:stCondLst>
                                            <p:cond delay="0"/>
                                          </p:stCondLst>
                                        </p:cTn>
                                        <p:tgtEl>
                                          <p:spTgt spid="23"/>
                                        </p:tgtEl>
                                        <p:attrNameLst>
                                          <p:attrName>style.visibility</p:attrName>
                                        </p:attrNameLst>
                                      </p:cBhvr>
                                      <p:to>
                                        <p:strVal val="visible"/>
                                      </p:to>
                                    </p:set>
                                    <p:animEffect filter="fade" transition="in">
                                      <p:cBhvr>
                                        <p:cTn dur="500" id="19"/>
                                        <p:tgtEl>
                                          <p:spTgt spid="23"/>
                                        </p:tgtEl>
                                      </p:cBhvr>
                                    </p:animEffect>
                                  </p:childTnLst>
                                </p:cTn>
                              </p:par>
                            </p:childTnLst>
                          </p:cTn>
                        </p:par>
                        <p:par>
                          <p:cTn fill="hold" id="20" nodeType="afterGroup">
                            <p:stCondLst>
                              <p:cond delay="1000"/>
                            </p:stCondLst>
                            <p:childTnLst>
                              <p:par>
                                <p:cTn fill="hold" grpId="0" id="21" nodeType="afterEffect" presetClass="entr" presetID="12" presetSubtype="4">
                                  <p:stCondLst>
                                    <p:cond delay="0"/>
                                  </p:stCondLst>
                                  <p:childTnLst>
                                    <p:set>
                                      <p:cBhvr>
                                        <p:cTn dur="1" fill="hold" id="22">
                                          <p:stCondLst>
                                            <p:cond delay="0"/>
                                          </p:stCondLst>
                                        </p:cTn>
                                        <p:tgtEl>
                                          <p:spTgt spid="18"/>
                                        </p:tgtEl>
                                        <p:attrNameLst>
                                          <p:attrName>style.visibility</p:attrName>
                                        </p:attrNameLst>
                                      </p:cBhvr>
                                      <p:to>
                                        <p:strVal val="visible"/>
                                      </p:to>
                                    </p:set>
                                    <p:anim calcmode="lin" valueType="num">
                                      <p:cBhvr additive="base">
                                        <p:cTn dur="500" id="23"/>
                                        <p:tgtEl>
                                          <p:spTgt spid="18"/>
                                        </p:tgtEl>
                                        <p:attrNameLst>
                                          <p:attrName>ppt_y</p:attrName>
                                        </p:attrNameLst>
                                      </p:cBhvr>
                                      <p:tavLst>
                                        <p:tav tm="0">
                                          <p:val>
                                            <p:strVal val="#ppt_y+#ppt_h*1.125000"/>
                                          </p:val>
                                        </p:tav>
                                        <p:tav tm="100000">
                                          <p:val>
                                            <p:strVal val="#ppt_y"/>
                                          </p:val>
                                        </p:tav>
                                      </p:tavLst>
                                    </p:anim>
                                    <p:animEffect filter="wipe(up)" transition="in">
                                      <p:cBhvr>
                                        <p:cTn dur="500" id="24"/>
                                        <p:tgtEl>
                                          <p:spTgt spid="18"/>
                                        </p:tgtEl>
                                      </p:cBhvr>
                                    </p:animEffect>
                                  </p:childTnLst>
                                </p:cTn>
                              </p:par>
                              <p:par>
                                <p:cTn fill="hold" id="25" nodeType="withEffect" presetClass="entr" presetID="53" presetSubtype="0">
                                  <p:stCondLst>
                                    <p:cond delay="350"/>
                                  </p:stCondLst>
                                  <p:childTnLst>
                                    <p:set>
                                      <p:cBhvr>
                                        <p:cTn dur="1" fill="hold" id="26">
                                          <p:stCondLst>
                                            <p:cond delay="0"/>
                                          </p:stCondLst>
                                        </p:cTn>
                                        <p:tgtEl>
                                          <p:spTgt spid="22"/>
                                        </p:tgtEl>
                                        <p:attrNameLst>
                                          <p:attrName>style.visibility</p:attrName>
                                        </p:attrNameLst>
                                      </p:cBhvr>
                                      <p:to>
                                        <p:strVal val="visible"/>
                                      </p:to>
                                    </p:set>
                                    <p:anim calcmode="lin" valueType="num">
                                      <p:cBhvr>
                                        <p:cTn dur="500" fill="hold" id="27"/>
                                        <p:tgtEl>
                                          <p:spTgt spid="22"/>
                                        </p:tgtEl>
                                        <p:attrNameLst>
                                          <p:attrName>ppt_w</p:attrName>
                                        </p:attrNameLst>
                                      </p:cBhvr>
                                      <p:tavLst>
                                        <p:tav tm="0">
                                          <p:val>
                                            <p:fltVal val="0"/>
                                          </p:val>
                                        </p:tav>
                                        <p:tav tm="100000">
                                          <p:val>
                                            <p:strVal val="#ppt_w"/>
                                          </p:val>
                                        </p:tav>
                                      </p:tavLst>
                                    </p:anim>
                                    <p:anim calcmode="lin" valueType="num">
                                      <p:cBhvr>
                                        <p:cTn dur="500" fill="hold" id="28"/>
                                        <p:tgtEl>
                                          <p:spTgt spid="22"/>
                                        </p:tgtEl>
                                        <p:attrNameLst>
                                          <p:attrName>ppt_h</p:attrName>
                                        </p:attrNameLst>
                                      </p:cBhvr>
                                      <p:tavLst>
                                        <p:tav tm="0">
                                          <p:val>
                                            <p:fltVal val="0"/>
                                          </p:val>
                                        </p:tav>
                                        <p:tav tm="100000">
                                          <p:val>
                                            <p:strVal val="#ppt_h"/>
                                          </p:val>
                                        </p:tav>
                                      </p:tavLst>
                                    </p:anim>
                                    <p:animEffect filter="fade" transition="in">
                                      <p:cBhvr>
                                        <p:cTn dur="500" id="29"/>
                                        <p:tgtEl>
                                          <p:spTgt spid="22"/>
                                        </p:tgtEl>
                                      </p:cBhvr>
                                    </p:animEffect>
                                  </p:childTnLst>
                                </p:cTn>
                              </p:par>
                            </p:childTnLst>
                          </p:cTn>
                        </p:par>
                        <p:par>
                          <p:cTn fill="hold" id="30" nodeType="afterGroup">
                            <p:stCondLst>
                              <p:cond delay="1850"/>
                            </p:stCondLst>
                            <p:childTnLst>
                              <p:par>
                                <p:cTn decel="50000" fill="hold" grpId="0" id="31" nodeType="afterEffect" presetClass="entr" presetID="2" presetSubtype="2">
                                  <p:stCondLst>
                                    <p:cond delay="0"/>
                                  </p:stCondLst>
                                  <p:iterate type="lt">
                                    <p:tmPct val="10000"/>
                                  </p:iterate>
                                  <p:childTnLst>
                                    <p:set>
                                      <p:cBhvr>
                                        <p:cTn dur="1" fill="hold" id="32">
                                          <p:stCondLst>
                                            <p:cond delay="0"/>
                                          </p:stCondLst>
                                        </p:cTn>
                                        <p:tgtEl>
                                          <p:spTgt spid="19"/>
                                        </p:tgtEl>
                                        <p:attrNameLst>
                                          <p:attrName>style.visibility</p:attrName>
                                        </p:attrNameLst>
                                      </p:cBhvr>
                                      <p:to>
                                        <p:strVal val="visible"/>
                                      </p:to>
                                    </p:set>
                                    <p:anim calcmode="lin" valueType="num">
                                      <p:cBhvr additive="base">
                                        <p:cTn dur="1000" fill="hold" id="33"/>
                                        <p:tgtEl>
                                          <p:spTgt spid="19"/>
                                        </p:tgtEl>
                                        <p:attrNameLst>
                                          <p:attrName>ppt_x</p:attrName>
                                        </p:attrNameLst>
                                      </p:cBhvr>
                                      <p:tavLst>
                                        <p:tav tm="0">
                                          <p:val>
                                            <p:strVal val="1+#ppt_w/2"/>
                                          </p:val>
                                        </p:tav>
                                        <p:tav tm="100000">
                                          <p:val>
                                            <p:strVal val="#ppt_x"/>
                                          </p:val>
                                        </p:tav>
                                      </p:tavLst>
                                    </p:anim>
                                    <p:anim calcmode="lin" valueType="num">
                                      <p:cBhvr additive="base">
                                        <p:cTn dur="1000" fill="hold" id="34"/>
                                        <p:tgtEl>
                                          <p:spTgt spid="19"/>
                                        </p:tgtEl>
                                        <p:attrNameLst>
                                          <p:attrName>ppt_y</p:attrName>
                                        </p:attrNameLst>
                                      </p:cBhvr>
                                      <p:tavLst>
                                        <p:tav tm="0">
                                          <p:val>
                                            <p:strVal val="#ppt_y"/>
                                          </p:val>
                                        </p:tav>
                                        <p:tav tm="100000">
                                          <p:val>
                                            <p:strVal val="#ppt_y"/>
                                          </p:val>
                                        </p:tav>
                                      </p:tavLst>
                                    </p:anim>
                                  </p:childTnLst>
                                </p:cTn>
                              </p:par>
                              <p:par>
                                <p:cTn fill="hold" grpId="0" id="35" nodeType="withEffect" presetClass="entr" presetID="55" presetSubtype="0">
                                  <p:stCondLst>
                                    <p:cond delay="500"/>
                                  </p:stCondLst>
                                  <p:childTnLst>
                                    <p:set>
                                      <p:cBhvr>
                                        <p:cTn dur="1" fill="hold" id="36">
                                          <p:stCondLst>
                                            <p:cond delay="0"/>
                                          </p:stCondLst>
                                        </p:cTn>
                                        <p:tgtEl>
                                          <p:spTgt spid="21"/>
                                        </p:tgtEl>
                                        <p:attrNameLst>
                                          <p:attrName>style.visibility</p:attrName>
                                        </p:attrNameLst>
                                      </p:cBhvr>
                                      <p:to>
                                        <p:strVal val="visible"/>
                                      </p:to>
                                    </p:set>
                                    <p:anim calcmode="lin" valueType="num">
                                      <p:cBhvr>
                                        <p:cTn dur="1000" fill="hold" id="37"/>
                                        <p:tgtEl>
                                          <p:spTgt spid="21"/>
                                        </p:tgtEl>
                                        <p:attrNameLst>
                                          <p:attrName>ppt_w</p:attrName>
                                        </p:attrNameLst>
                                      </p:cBhvr>
                                      <p:tavLst>
                                        <p:tav tm="0">
                                          <p:val>
                                            <p:strVal val="#ppt_w*0.70"/>
                                          </p:val>
                                        </p:tav>
                                        <p:tav tm="100000">
                                          <p:val>
                                            <p:strVal val="#ppt_w"/>
                                          </p:val>
                                        </p:tav>
                                      </p:tavLst>
                                    </p:anim>
                                    <p:anim calcmode="lin" valueType="num">
                                      <p:cBhvr>
                                        <p:cTn dur="1000" fill="hold" id="38"/>
                                        <p:tgtEl>
                                          <p:spTgt spid="21"/>
                                        </p:tgtEl>
                                        <p:attrNameLst>
                                          <p:attrName>ppt_h</p:attrName>
                                        </p:attrNameLst>
                                      </p:cBhvr>
                                      <p:tavLst>
                                        <p:tav tm="0">
                                          <p:val>
                                            <p:strVal val="#ppt_h"/>
                                          </p:val>
                                        </p:tav>
                                        <p:tav tm="100000">
                                          <p:val>
                                            <p:strVal val="#ppt_h"/>
                                          </p:val>
                                        </p:tav>
                                      </p:tavLst>
                                    </p:anim>
                                    <p:animEffect filter="fade" transition="in">
                                      <p:cBhvr>
                                        <p:cTn dur="1000" id="39"/>
                                        <p:tgtEl>
                                          <p:spTgt spid="21"/>
                                        </p:tgtEl>
                                      </p:cBhvr>
                                    </p:animEffect>
                                  </p:childTnLst>
                                </p:cTn>
                              </p:par>
                            </p:childTnLst>
                          </p:cTn>
                        </p:par>
                        <p:par>
                          <p:cTn fill="hold" id="40" nodeType="afterGroup">
                            <p:stCondLst>
                              <p:cond delay="3350"/>
                            </p:stCondLst>
                            <p:childTnLst>
                              <p:par>
                                <p:cTn fill="hold" grpId="0" id="41" nodeType="afterEffect" presetClass="entr" presetID="12" presetSubtype="4">
                                  <p:stCondLst>
                                    <p:cond delay="0"/>
                                  </p:stCondLst>
                                  <p:childTnLst>
                                    <p:set>
                                      <p:cBhvr>
                                        <p:cTn dur="1" fill="hold" id="42">
                                          <p:stCondLst>
                                            <p:cond delay="0"/>
                                          </p:stCondLst>
                                        </p:cTn>
                                        <p:tgtEl>
                                          <p:spTgt spid="20"/>
                                        </p:tgtEl>
                                        <p:attrNameLst>
                                          <p:attrName>style.visibility</p:attrName>
                                        </p:attrNameLst>
                                      </p:cBhvr>
                                      <p:to>
                                        <p:strVal val="visible"/>
                                      </p:to>
                                    </p:set>
                                    <p:anim calcmode="lin" valueType="num">
                                      <p:cBhvr additive="base">
                                        <p:cTn dur="500" id="43"/>
                                        <p:tgtEl>
                                          <p:spTgt spid="20"/>
                                        </p:tgtEl>
                                        <p:attrNameLst>
                                          <p:attrName>ppt_y</p:attrName>
                                        </p:attrNameLst>
                                      </p:cBhvr>
                                      <p:tavLst>
                                        <p:tav tm="0">
                                          <p:val>
                                            <p:strVal val="#ppt_y+#ppt_h*1.125000"/>
                                          </p:val>
                                        </p:tav>
                                        <p:tav tm="100000">
                                          <p:val>
                                            <p:strVal val="#ppt_y"/>
                                          </p:val>
                                        </p:tav>
                                      </p:tavLst>
                                    </p:anim>
                                    <p:animEffect filter="wipe(up)" transition="in">
                                      <p:cBhvr>
                                        <p:cTn dur="500" id="44"/>
                                        <p:tgtEl>
                                          <p:spTgt spid="20"/>
                                        </p:tgtEl>
                                      </p:cBhvr>
                                    </p:animEffect>
                                  </p:childTnLst>
                                </p:cTn>
                              </p:par>
                            </p:childTnLst>
                          </p:cTn>
                        </p:par>
                        <p:par>
                          <p:cTn fill="hold" id="45" nodeType="afterGroup">
                            <p:stCondLst>
                              <p:cond delay="3850"/>
                            </p:stCondLst>
                            <p:childTnLst>
                              <p:par>
                                <p:cTn decel="50000" fill="hold" id="46" nodeType="afterEffect" presetClass="entr" presetID="2" presetSubtype="2">
                                  <p:stCondLst>
                                    <p:cond delay="0"/>
                                  </p:stCondLst>
                                  <p:childTnLst>
                                    <p:set>
                                      <p:cBhvr>
                                        <p:cTn dur="1" fill="hold" id="47">
                                          <p:stCondLst>
                                            <p:cond delay="0"/>
                                          </p:stCondLst>
                                        </p:cTn>
                                        <p:tgtEl>
                                          <p:spTgt spid="30"/>
                                        </p:tgtEl>
                                        <p:attrNameLst>
                                          <p:attrName>style.visibility</p:attrName>
                                        </p:attrNameLst>
                                      </p:cBhvr>
                                      <p:to>
                                        <p:strVal val="visible"/>
                                      </p:to>
                                    </p:set>
                                    <p:anim calcmode="lin" valueType="num">
                                      <p:cBhvr additive="base">
                                        <p:cTn dur="1000" fill="hold" id="48"/>
                                        <p:tgtEl>
                                          <p:spTgt spid="30"/>
                                        </p:tgtEl>
                                        <p:attrNameLst>
                                          <p:attrName>ppt_x</p:attrName>
                                        </p:attrNameLst>
                                      </p:cBhvr>
                                      <p:tavLst>
                                        <p:tav tm="0">
                                          <p:val>
                                            <p:strVal val="1+#ppt_w/2"/>
                                          </p:val>
                                        </p:tav>
                                        <p:tav tm="100000">
                                          <p:val>
                                            <p:strVal val="#ppt_x"/>
                                          </p:val>
                                        </p:tav>
                                      </p:tavLst>
                                    </p:anim>
                                    <p:anim calcmode="lin" valueType="num">
                                      <p:cBhvr additive="base">
                                        <p:cTn dur="1000" fill="hold" id="49"/>
                                        <p:tgtEl>
                                          <p:spTgt spid="30"/>
                                        </p:tgtEl>
                                        <p:attrNameLst>
                                          <p:attrName>ppt_y</p:attrName>
                                        </p:attrNameLst>
                                      </p:cBhvr>
                                      <p:tavLst>
                                        <p:tav tm="0">
                                          <p:val>
                                            <p:strVal val="#ppt_y"/>
                                          </p:val>
                                        </p:tav>
                                        <p:tav tm="100000">
                                          <p:val>
                                            <p:strVal val="#ppt_y"/>
                                          </p:val>
                                        </p:tav>
                                      </p:tavLst>
                                    </p:anim>
                                  </p:childTnLst>
                                </p:cTn>
                              </p:par>
                              <p:par>
                                <p:cTn fill="hold" id="50" nodeType="withEffect" presetClass="entr" presetID="55" presetSubtype="0">
                                  <p:stCondLst>
                                    <p:cond delay="500"/>
                                  </p:stCondLst>
                                  <p:childTnLst>
                                    <p:set>
                                      <p:cBhvr>
                                        <p:cTn dur="1" fill="hold" id="51">
                                          <p:stCondLst>
                                            <p:cond delay="0"/>
                                          </p:stCondLst>
                                        </p:cTn>
                                        <p:tgtEl>
                                          <p:spTgt spid="2"/>
                                        </p:tgtEl>
                                        <p:attrNameLst>
                                          <p:attrName>style.visibility</p:attrName>
                                        </p:attrNameLst>
                                      </p:cBhvr>
                                      <p:to>
                                        <p:strVal val="visible"/>
                                      </p:to>
                                    </p:set>
                                    <p:anim calcmode="lin" valueType="num">
                                      <p:cBhvr>
                                        <p:cTn dur="1000" fill="hold" id="52"/>
                                        <p:tgtEl>
                                          <p:spTgt spid="2"/>
                                        </p:tgtEl>
                                        <p:attrNameLst>
                                          <p:attrName>ppt_w</p:attrName>
                                        </p:attrNameLst>
                                      </p:cBhvr>
                                      <p:tavLst>
                                        <p:tav tm="0">
                                          <p:val>
                                            <p:strVal val="#ppt_w*0.70"/>
                                          </p:val>
                                        </p:tav>
                                        <p:tav tm="100000">
                                          <p:val>
                                            <p:strVal val="#ppt_w"/>
                                          </p:val>
                                        </p:tav>
                                      </p:tavLst>
                                    </p:anim>
                                    <p:anim calcmode="lin" valueType="num">
                                      <p:cBhvr>
                                        <p:cTn dur="1000" fill="hold" id="53"/>
                                        <p:tgtEl>
                                          <p:spTgt spid="2"/>
                                        </p:tgtEl>
                                        <p:attrNameLst>
                                          <p:attrName>ppt_h</p:attrName>
                                        </p:attrNameLst>
                                      </p:cBhvr>
                                      <p:tavLst>
                                        <p:tav tm="0">
                                          <p:val>
                                            <p:strVal val="#ppt_h"/>
                                          </p:val>
                                        </p:tav>
                                        <p:tav tm="100000">
                                          <p:val>
                                            <p:strVal val="#ppt_h"/>
                                          </p:val>
                                        </p:tav>
                                      </p:tavLst>
                                    </p:anim>
                                    <p:animEffect filter="fade" transition="in">
                                      <p:cBhvr>
                                        <p:cTn dur="1000" id="54"/>
                                        <p:tgtEl>
                                          <p:spTgt spid="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
      <p:bldP grpId="0" spid="7"/>
      <p:bldP grpId="0" spid="23"/>
      <p:bldP grpId="0" spid="17"/>
      <p:bldP grpId="0" spid="18"/>
      <p:bldP grpId="0" spid="19"/>
      <p:bldP grpId="0" spid="20"/>
      <p:bldP grpId="0" spid="21"/>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F7F7F7"/>
        </a:solidFill>
        <a:effectLst/>
      </p:bgPr>
    </p:bg>
    <p:spTree>
      <p:nvGrpSpPr>
        <p:cNvPr id="1" name=""/>
        <p:cNvGrpSpPr/>
        <p:nvPr/>
      </p:nvGrpSpPr>
      <p:grpSpPr>
        <a:xfrm>
          <a:off x="0" y="0"/>
          <a:ext cx="0" cy="0"/>
        </a:xfrm>
      </p:grpSpPr>
      <p:grpSp>
        <p:nvGrpSpPr>
          <p:cNvPr id="30" name="组 29"/>
          <p:cNvGrpSpPr/>
          <p:nvPr/>
        </p:nvGrpSpPr>
        <p:grpSpPr>
          <a:xfrm>
            <a:off x="1145572" y="1390839"/>
            <a:ext cx="3649113" cy="4232971"/>
            <a:chOff x="6209272" y="2109017"/>
            <a:chExt cx="3872175" cy="4491723"/>
          </a:xfrm>
        </p:grpSpPr>
        <p:sp>
          <p:nvSpPr>
            <p:cNvPr id="31" name="六边形 30"/>
            <p:cNvSpPr/>
            <p:nvPr/>
          </p:nvSpPr>
          <p:spPr>
            <a:xfrm rot="5400000">
              <a:off x="5899498" y="2418791"/>
              <a:ext cx="4491723" cy="3872175"/>
            </a:xfrm>
            <a:prstGeom prst="hexagon">
              <a:avLst>
                <a:gd fmla="val 29486" name="adj"/>
                <a:gd fmla="val 115470" name="vf"/>
              </a:avLst>
            </a:prstGeom>
            <a:noFill/>
            <a:ln>
              <a:solidFill>
                <a:srgbClr val="394454"/>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zh-CN"/>
            </a:p>
          </p:txBody>
        </p:sp>
        <p:sp>
          <p:nvSpPr>
            <p:cNvPr id="32" name="六边形 31"/>
            <p:cNvSpPr/>
            <p:nvPr/>
          </p:nvSpPr>
          <p:spPr>
            <a:xfrm rot="5400000">
              <a:off x="6081111" y="2575354"/>
              <a:ext cx="4128496" cy="3559048"/>
            </a:xfrm>
            <a:prstGeom prst="hexagon">
              <a:avLst>
                <a:gd fmla="val 29486" name="adj"/>
                <a:gd fmla="val 115470" name="vf"/>
              </a:avLst>
            </a:prstGeom>
            <a:blipFill dpi="0" rotWithShape="0">
              <a:blip r:embed="rId3"/>
              <a:stretch>
                <a:fillRect l="-3000" r="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zh-CN"/>
            </a:p>
          </p:txBody>
        </p:sp>
      </p:grpSp>
      <p:sp>
        <p:nvSpPr>
          <p:cNvPr id="26" name="六边形 25"/>
          <p:cNvSpPr/>
          <p:nvPr/>
        </p:nvSpPr>
        <p:spPr>
          <a:xfrm rot="16200000">
            <a:off x="3601323" y="3213669"/>
            <a:ext cx="2628278" cy="2265757"/>
          </a:xfrm>
          <a:prstGeom prst="hexagon">
            <a:avLst>
              <a:gd fmla="val 27077" name="adj"/>
              <a:gd fmla="val 115470" name="vf"/>
            </a:avLst>
          </a:prstGeom>
          <a:solidFill>
            <a:srgbClr val="3944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zh-CN"/>
          </a:p>
        </p:txBody>
      </p:sp>
      <p:sp>
        <p:nvSpPr>
          <p:cNvPr id="27" name="六边形 26"/>
          <p:cNvSpPr/>
          <p:nvPr/>
        </p:nvSpPr>
        <p:spPr>
          <a:xfrm rot="5400000">
            <a:off x="4183482" y="1028815"/>
            <a:ext cx="875154" cy="754444"/>
          </a:xfrm>
          <a:prstGeom prst="hexagon">
            <a:avLst>
              <a:gd fmla="val 29486" name="adj"/>
              <a:gd fmla="val 115470" name="vf"/>
            </a:avLst>
          </a:prstGeom>
          <a:solidFill>
            <a:srgbClr val="D0AA8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zh-CN"/>
          </a:p>
        </p:txBody>
      </p:sp>
      <p:sp>
        <p:nvSpPr>
          <p:cNvPr id="28" name="六边形 27"/>
          <p:cNvSpPr/>
          <p:nvPr/>
        </p:nvSpPr>
        <p:spPr>
          <a:xfrm rot="9000000">
            <a:off x="707995" y="1783259"/>
            <a:ext cx="437576" cy="377221"/>
          </a:xfrm>
          <a:prstGeom prst="hexagon">
            <a:avLst>
              <a:gd fmla="val 29486" name="adj"/>
              <a:gd fmla="val 115470" name="vf"/>
            </a:avLst>
          </a:prstGeom>
          <a:solidFill>
            <a:srgbClr val="D0AA8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zh-CN"/>
          </a:p>
        </p:txBody>
      </p:sp>
      <p:sp>
        <p:nvSpPr>
          <p:cNvPr id="3" name="文本框 2"/>
          <p:cNvSpPr txBox="1"/>
          <p:nvPr/>
        </p:nvSpPr>
        <p:spPr>
          <a:xfrm>
            <a:off x="4254062" y="3717673"/>
            <a:ext cx="1300480" cy="762000"/>
          </a:xfrm>
          <a:prstGeom prst="rect">
            <a:avLst/>
          </a:prstGeom>
          <a:noFill/>
        </p:spPr>
        <p:txBody>
          <a:bodyPr rtlCol="0" wrap="none">
            <a:spAutoFit/>
          </a:bodyPr>
          <a:lstStyle/>
          <a:p>
            <a:r>
              <a:rPr altLang="en-US" b="1" kumimoji="1" lang="zh-CN" sz="4400">
                <a:solidFill>
                  <a:schemeClr val="bg1"/>
                </a:solidFill>
                <a:latin charset="-122" typeface="SimHei"/>
                <a:ea charset="-122" typeface="SimHei"/>
                <a:cs charset="-122" typeface="SimHei"/>
              </a:rPr>
              <a:t>目录</a:t>
            </a:r>
          </a:p>
        </p:txBody>
      </p:sp>
      <p:sp>
        <p:nvSpPr>
          <p:cNvPr id="4" name="文本框 3"/>
          <p:cNvSpPr txBox="1"/>
          <p:nvPr/>
        </p:nvSpPr>
        <p:spPr>
          <a:xfrm>
            <a:off x="4016870" y="4446812"/>
            <a:ext cx="1842161" cy="457200"/>
          </a:xfrm>
          <a:prstGeom prst="rect">
            <a:avLst/>
          </a:prstGeom>
          <a:noFill/>
        </p:spPr>
        <p:txBody>
          <a:bodyPr rtlCol="0" wrap="square">
            <a:spAutoFit/>
          </a:bodyPr>
          <a:lstStyle/>
          <a:p>
            <a:pPr algn="dist"/>
            <a:r>
              <a:rPr altLang="zh-CN" kumimoji="1" lang="en-US" sz="2400">
                <a:solidFill>
                  <a:srgbClr val="D0AA8C"/>
                </a:solidFill>
              </a:rPr>
              <a:t>CONTENTS</a:t>
            </a:r>
          </a:p>
        </p:txBody>
      </p:sp>
      <p:grpSp>
        <p:nvGrpSpPr>
          <p:cNvPr id="12" name="组 11"/>
          <p:cNvGrpSpPr/>
          <p:nvPr/>
        </p:nvGrpSpPr>
        <p:grpSpPr>
          <a:xfrm>
            <a:off x="7073508" y="1699134"/>
            <a:ext cx="4158635" cy="545471"/>
            <a:chOff x="7073508" y="1699134"/>
            <a:chExt cx="4158635" cy="545471"/>
          </a:xfrm>
        </p:grpSpPr>
        <p:sp>
          <p:nvSpPr>
            <p:cNvPr id="10" name="五边形 9"/>
            <p:cNvSpPr/>
            <p:nvPr/>
          </p:nvSpPr>
          <p:spPr>
            <a:xfrm>
              <a:off x="7073508" y="1699134"/>
              <a:ext cx="1101234" cy="545471"/>
            </a:xfrm>
            <a:prstGeom prst="homePlate">
              <a:avLst/>
            </a:prstGeom>
            <a:solidFill>
              <a:srgbClr val="D0AA8C"/>
            </a:solidFill>
            <a:ln>
              <a:solidFill>
                <a:srgbClr val="D0AA8C"/>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zh-CN"/>
            </a:p>
          </p:txBody>
        </p:sp>
        <p:grpSp>
          <p:nvGrpSpPr>
            <p:cNvPr id="8" name="组 7"/>
            <p:cNvGrpSpPr/>
            <p:nvPr/>
          </p:nvGrpSpPr>
          <p:grpSpPr>
            <a:xfrm>
              <a:off x="7141835" y="1700209"/>
              <a:ext cx="4090308" cy="544396"/>
              <a:chOff x="7141835" y="1700209"/>
              <a:chExt cx="4090308" cy="544396"/>
            </a:xfrm>
          </p:grpSpPr>
          <p:sp>
            <p:nvSpPr>
              <p:cNvPr id="6" name="矩形 5"/>
              <p:cNvSpPr/>
              <p:nvPr/>
            </p:nvSpPr>
            <p:spPr>
              <a:xfrm>
                <a:off x="7141835" y="1700209"/>
                <a:ext cx="751115" cy="544396"/>
              </a:xfrm>
              <a:prstGeom prst="rect">
                <a:avLst/>
              </a:prstGeom>
              <a:solidFill>
                <a:srgbClr val="394454"/>
              </a:solidFill>
              <a:ln>
                <a:solidFill>
                  <a:srgbClr val="394454"/>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zh-CN"/>
              </a:p>
            </p:txBody>
          </p:sp>
          <p:sp>
            <p:nvSpPr>
              <p:cNvPr id="33" name="矩形 32"/>
              <p:cNvSpPr/>
              <p:nvPr/>
            </p:nvSpPr>
            <p:spPr>
              <a:xfrm>
                <a:off x="7892950" y="1700209"/>
                <a:ext cx="3339193" cy="544396"/>
              </a:xfrm>
              <a:prstGeom prst="rect">
                <a:avLst/>
              </a:prstGeom>
              <a:noFill/>
              <a:ln>
                <a:solidFill>
                  <a:srgbClr val="394454"/>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zh-CN"/>
              </a:p>
            </p:txBody>
          </p:sp>
        </p:grpSp>
      </p:grpSp>
      <p:sp>
        <p:nvSpPr>
          <p:cNvPr id="9" name="文本框 8"/>
          <p:cNvSpPr txBox="1"/>
          <p:nvPr/>
        </p:nvSpPr>
        <p:spPr>
          <a:xfrm>
            <a:off x="7224682" y="1699134"/>
            <a:ext cx="579755" cy="518160"/>
          </a:xfrm>
          <a:prstGeom prst="rect">
            <a:avLst/>
          </a:prstGeom>
          <a:noFill/>
        </p:spPr>
        <p:txBody>
          <a:bodyPr rtlCol="0" wrap="none">
            <a:spAutoFit/>
          </a:bodyPr>
          <a:lstStyle/>
          <a:p>
            <a:r>
              <a:rPr altLang="zh-CN" kumimoji="1" lang="en-US" sz="2800">
                <a:solidFill>
                  <a:schemeClr val="bg1"/>
                </a:solidFill>
                <a:latin typeface="Arial"/>
                <a:ea typeface="Arial"/>
                <a:cs typeface="Arial"/>
              </a:rPr>
              <a:t>01</a:t>
            </a:r>
          </a:p>
        </p:txBody>
      </p:sp>
      <p:sp>
        <p:nvSpPr>
          <p:cNvPr id="11" name="文本框 10"/>
          <p:cNvSpPr txBox="1"/>
          <p:nvPr/>
        </p:nvSpPr>
        <p:spPr>
          <a:xfrm>
            <a:off x="8644064" y="1710259"/>
            <a:ext cx="1478280" cy="518160"/>
          </a:xfrm>
          <a:prstGeom prst="rect">
            <a:avLst/>
          </a:prstGeom>
          <a:noFill/>
        </p:spPr>
        <p:txBody>
          <a:bodyPr rtlCol="0" wrap="none">
            <a:spAutoFit/>
          </a:bodyPr>
          <a:lstStyle/>
          <a:p>
            <a:r>
              <a:rPr altLang="en-US" b="1" kumimoji="1" lang="zh-CN" spc="600" sz="2800">
                <a:solidFill>
                  <a:srgbClr val="394454"/>
                </a:solidFill>
                <a:latin charset="-122" typeface="SimHei"/>
                <a:ea charset="-122" typeface="SimHei"/>
                <a:cs charset="-122" typeface="SimHei"/>
              </a:rPr>
              <a:t>回顾篇</a:t>
            </a:r>
          </a:p>
        </p:txBody>
      </p:sp>
      <p:grpSp>
        <p:nvGrpSpPr>
          <p:cNvPr id="40" name="组 39"/>
          <p:cNvGrpSpPr/>
          <p:nvPr/>
        </p:nvGrpSpPr>
        <p:grpSpPr>
          <a:xfrm>
            <a:off x="7073508" y="3032408"/>
            <a:ext cx="4158635" cy="545471"/>
            <a:chOff x="7073508" y="1699134"/>
            <a:chExt cx="4158635" cy="545471"/>
          </a:xfrm>
        </p:grpSpPr>
        <p:sp>
          <p:nvSpPr>
            <p:cNvPr id="41" name="五边形 40"/>
            <p:cNvSpPr/>
            <p:nvPr/>
          </p:nvSpPr>
          <p:spPr>
            <a:xfrm>
              <a:off x="7073508" y="1699134"/>
              <a:ext cx="1101234" cy="545471"/>
            </a:xfrm>
            <a:prstGeom prst="homePlate">
              <a:avLst/>
            </a:prstGeom>
            <a:solidFill>
              <a:srgbClr val="D0AA8C"/>
            </a:solidFill>
            <a:ln>
              <a:solidFill>
                <a:srgbClr val="D0AA8C"/>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zh-CN"/>
            </a:p>
          </p:txBody>
        </p:sp>
        <p:grpSp>
          <p:nvGrpSpPr>
            <p:cNvPr id="42" name="组 41"/>
            <p:cNvGrpSpPr/>
            <p:nvPr/>
          </p:nvGrpSpPr>
          <p:grpSpPr>
            <a:xfrm>
              <a:off x="7141835" y="1700209"/>
              <a:ext cx="4090308" cy="544396"/>
              <a:chOff x="7141835" y="1700209"/>
              <a:chExt cx="4090308" cy="544396"/>
            </a:xfrm>
          </p:grpSpPr>
          <p:sp>
            <p:nvSpPr>
              <p:cNvPr id="43" name="矩形 42"/>
              <p:cNvSpPr/>
              <p:nvPr/>
            </p:nvSpPr>
            <p:spPr>
              <a:xfrm>
                <a:off x="7141835" y="1700209"/>
                <a:ext cx="751115" cy="544396"/>
              </a:xfrm>
              <a:prstGeom prst="rect">
                <a:avLst/>
              </a:prstGeom>
              <a:solidFill>
                <a:srgbClr val="394454"/>
              </a:solidFill>
              <a:ln>
                <a:solidFill>
                  <a:srgbClr val="394454"/>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zh-CN"/>
              </a:p>
            </p:txBody>
          </p:sp>
          <p:sp>
            <p:nvSpPr>
              <p:cNvPr id="44" name="矩形 43"/>
              <p:cNvSpPr/>
              <p:nvPr/>
            </p:nvSpPr>
            <p:spPr>
              <a:xfrm>
                <a:off x="7892950" y="1700209"/>
                <a:ext cx="3339193" cy="544396"/>
              </a:xfrm>
              <a:prstGeom prst="rect">
                <a:avLst/>
              </a:prstGeom>
              <a:noFill/>
              <a:ln>
                <a:solidFill>
                  <a:srgbClr val="394454"/>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zh-CN"/>
              </a:p>
            </p:txBody>
          </p:sp>
        </p:grpSp>
      </p:grpSp>
      <p:sp>
        <p:nvSpPr>
          <p:cNvPr id="45" name="文本框 44"/>
          <p:cNvSpPr txBox="1"/>
          <p:nvPr/>
        </p:nvSpPr>
        <p:spPr>
          <a:xfrm>
            <a:off x="7224682" y="3032408"/>
            <a:ext cx="579755" cy="518160"/>
          </a:xfrm>
          <a:prstGeom prst="rect">
            <a:avLst/>
          </a:prstGeom>
          <a:noFill/>
        </p:spPr>
        <p:txBody>
          <a:bodyPr rtlCol="0" wrap="none">
            <a:spAutoFit/>
          </a:bodyPr>
          <a:lstStyle/>
          <a:p>
            <a:r>
              <a:rPr altLang="zh-CN" kumimoji="1" lang="en-US" sz="2800">
                <a:solidFill>
                  <a:schemeClr val="bg1"/>
                </a:solidFill>
                <a:latin typeface="Arial"/>
                <a:ea typeface="Arial"/>
                <a:cs typeface="Arial"/>
              </a:rPr>
              <a:t>02</a:t>
            </a:r>
          </a:p>
        </p:txBody>
      </p:sp>
      <p:sp>
        <p:nvSpPr>
          <p:cNvPr id="46" name="文本框 45"/>
          <p:cNvSpPr txBox="1"/>
          <p:nvPr/>
        </p:nvSpPr>
        <p:spPr>
          <a:xfrm>
            <a:off x="8644064" y="3043533"/>
            <a:ext cx="1478280" cy="518160"/>
          </a:xfrm>
          <a:prstGeom prst="rect">
            <a:avLst/>
          </a:prstGeom>
          <a:noFill/>
        </p:spPr>
        <p:txBody>
          <a:bodyPr rtlCol="0" wrap="none">
            <a:spAutoFit/>
          </a:bodyPr>
          <a:lstStyle/>
          <a:p>
            <a:r>
              <a:rPr altLang="en-US" b="1" kumimoji="1" lang="zh-CN" spc="600" sz="2800">
                <a:solidFill>
                  <a:srgbClr val="394454"/>
                </a:solidFill>
                <a:latin charset="-122" typeface="SimHei"/>
                <a:ea charset="-122" typeface="SimHei"/>
                <a:cs charset="-122" typeface="SimHei"/>
              </a:rPr>
              <a:t>分析篇</a:t>
            </a:r>
          </a:p>
        </p:txBody>
      </p:sp>
      <p:grpSp>
        <p:nvGrpSpPr>
          <p:cNvPr id="47" name="组 46"/>
          <p:cNvGrpSpPr/>
          <p:nvPr/>
        </p:nvGrpSpPr>
        <p:grpSpPr>
          <a:xfrm>
            <a:off x="7073508" y="4365682"/>
            <a:ext cx="4158635" cy="545471"/>
            <a:chOff x="7073508" y="1699134"/>
            <a:chExt cx="4158635" cy="545471"/>
          </a:xfrm>
        </p:grpSpPr>
        <p:sp>
          <p:nvSpPr>
            <p:cNvPr id="48" name="五边形 47"/>
            <p:cNvSpPr/>
            <p:nvPr/>
          </p:nvSpPr>
          <p:spPr>
            <a:xfrm>
              <a:off x="7073508" y="1699134"/>
              <a:ext cx="1101234" cy="545471"/>
            </a:xfrm>
            <a:prstGeom prst="homePlate">
              <a:avLst/>
            </a:prstGeom>
            <a:solidFill>
              <a:srgbClr val="D0AA8C"/>
            </a:solidFill>
            <a:ln>
              <a:solidFill>
                <a:srgbClr val="D0AA8C"/>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zh-CN"/>
            </a:p>
          </p:txBody>
        </p:sp>
        <p:grpSp>
          <p:nvGrpSpPr>
            <p:cNvPr id="49" name="组 48"/>
            <p:cNvGrpSpPr/>
            <p:nvPr/>
          </p:nvGrpSpPr>
          <p:grpSpPr>
            <a:xfrm>
              <a:off x="7141835" y="1700209"/>
              <a:ext cx="4090308" cy="544396"/>
              <a:chOff x="7141835" y="1700209"/>
              <a:chExt cx="4090308" cy="544396"/>
            </a:xfrm>
          </p:grpSpPr>
          <p:sp>
            <p:nvSpPr>
              <p:cNvPr id="50" name="矩形 49"/>
              <p:cNvSpPr/>
              <p:nvPr/>
            </p:nvSpPr>
            <p:spPr>
              <a:xfrm>
                <a:off x="7141835" y="1700209"/>
                <a:ext cx="751115" cy="544396"/>
              </a:xfrm>
              <a:prstGeom prst="rect">
                <a:avLst/>
              </a:prstGeom>
              <a:solidFill>
                <a:srgbClr val="394454"/>
              </a:solidFill>
              <a:ln>
                <a:solidFill>
                  <a:srgbClr val="394454"/>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zh-CN"/>
              </a:p>
            </p:txBody>
          </p:sp>
          <p:sp>
            <p:nvSpPr>
              <p:cNvPr id="51" name="矩形 50"/>
              <p:cNvSpPr/>
              <p:nvPr/>
            </p:nvSpPr>
            <p:spPr>
              <a:xfrm>
                <a:off x="7892950" y="1700209"/>
                <a:ext cx="3339193" cy="544396"/>
              </a:xfrm>
              <a:prstGeom prst="rect">
                <a:avLst/>
              </a:prstGeom>
              <a:noFill/>
              <a:ln>
                <a:solidFill>
                  <a:srgbClr val="394454"/>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zh-CN"/>
              </a:p>
            </p:txBody>
          </p:sp>
        </p:grpSp>
      </p:grpSp>
      <p:sp>
        <p:nvSpPr>
          <p:cNvPr id="52" name="文本框 51"/>
          <p:cNvSpPr txBox="1"/>
          <p:nvPr/>
        </p:nvSpPr>
        <p:spPr>
          <a:xfrm>
            <a:off x="7224682" y="4365682"/>
            <a:ext cx="579755" cy="518160"/>
          </a:xfrm>
          <a:prstGeom prst="rect">
            <a:avLst/>
          </a:prstGeom>
          <a:noFill/>
        </p:spPr>
        <p:txBody>
          <a:bodyPr rtlCol="0" wrap="none">
            <a:spAutoFit/>
          </a:bodyPr>
          <a:lstStyle/>
          <a:p>
            <a:r>
              <a:rPr altLang="zh-CN" kumimoji="1" lang="en-US" sz="2800">
                <a:solidFill>
                  <a:schemeClr val="bg1"/>
                </a:solidFill>
                <a:latin typeface="Arial"/>
                <a:ea typeface="Arial"/>
                <a:cs typeface="Arial"/>
              </a:rPr>
              <a:t>03</a:t>
            </a:r>
          </a:p>
        </p:txBody>
      </p:sp>
      <p:sp>
        <p:nvSpPr>
          <p:cNvPr id="53" name="文本框 52"/>
          <p:cNvSpPr txBox="1"/>
          <p:nvPr/>
        </p:nvSpPr>
        <p:spPr>
          <a:xfrm>
            <a:off x="8644064" y="4376807"/>
            <a:ext cx="1478280" cy="518160"/>
          </a:xfrm>
          <a:prstGeom prst="rect">
            <a:avLst/>
          </a:prstGeom>
          <a:noFill/>
        </p:spPr>
        <p:txBody>
          <a:bodyPr rtlCol="0" wrap="none">
            <a:spAutoFit/>
          </a:bodyPr>
          <a:lstStyle/>
          <a:p>
            <a:r>
              <a:rPr altLang="en-US" b="1" kumimoji="1" lang="zh-CN" spc="600" sz="2800">
                <a:solidFill>
                  <a:srgbClr val="394454"/>
                </a:solidFill>
                <a:latin charset="-122" typeface="SimHei"/>
                <a:ea charset="-122" typeface="SimHei"/>
                <a:cs charset="-122" typeface="SimHei"/>
              </a:rPr>
              <a:t>展望篇</a:t>
            </a:r>
          </a:p>
        </p:txBody>
      </p:sp>
      <p:sp>
        <p:nvSpPr>
          <p:cNvPr id="13" name="矩形 12"/>
          <p:cNvSpPr/>
          <p:nvPr/>
        </p:nvSpPr>
        <p:spPr>
          <a:xfrm>
            <a:off x="3902529" y="6564086"/>
            <a:ext cx="8289471" cy="293914"/>
          </a:xfrm>
          <a:custGeom>
            <a:gdLst>
              <a:gd fmla="*/ 179615 w 8289471" name="connsiteX0"/>
              <a:gd fmla="*/ 32657 h 293914" name="connsiteY0"/>
              <a:gd fmla="*/ 8289471 w 8289471" name="connsiteX1"/>
              <a:gd fmla="*/ 0 h 293914" name="connsiteY1"/>
              <a:gd fmla="*/ 8289471 w 8289471" name="connsiteX2"/>
              <a:gd fmla="*/ 293914 h 293914" name="connsiteY2"/>
              <a:gd fmla="*/ 0 w 8289471" name="connsiteX3"/>
              <a:gd fmla="*/ 293914 h 293914" name="connsiteY3"/>
              <a:gd fmla="*/ 179615 w 8289471" name="connsiteX4"/>
              <a:gd fmla="*/ 32657 h 293914"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93914" w="8289471">
                <a:moveTo>
                  <a:pt x="179615" y="32657"/>
                </a:moveTo>
                <a:lnTo>
                  <a:pt x="8289471" y="0"/>
                </a:lnTo>
                <a:lnTo>
                  <a:pt x="8289471" y="293914"/>
                </a:lnTo>
                <a:lnTo>
                  <a:pt x="0" y="293914"/>
                </a:lnTo>
                <a:lnTo>
                  <a:pt x="179615" y="32657"/>
                </a:lnTo>
                <a:close/>
              </a:path>
            </a:pathLst>
          </a:custGeom>
          <a:solidFill>
            <a:srgbClr val="3944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zh-CN"/>
          </a:p>
        </p:txBody>
      </p:sp>
    </p:spTree>
    <p:extLst>
      <p:ext uri="{BB962C8B-B14F-4D97-AF65-F5344CB8AC3E}">
        <p14:creationId val="1436355213"/>
      </p:ext>
    </p:extLst>
  </p:cSld>
  <p:clrMapOvr>
    <a:masterClrMapping/>
  </p:clrMapOvr>
  <mc:AlternateContent>
    <mc:Choice Requires="p14">
      <p:transition advTm="5000" p14:dur="2000" spd="slow">
        <p14:ferris dir="l"/>
      </p:transition>
    </mc:Choice>
    <mc:Fallback>
      <p:transition advTm="5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2" presetSubtype="4">
                                  <p:stCondLst>
                                    <p:cond delay="0"/>
                                  </p:stCondLst>
                                  <p:childTnLst>
                                    <p:set>
                                      <p:cBhvr>
                                        <p:cTn dur="1" fill="hold" id="6">
                                          <p:stCondLst>
                                            <p:cond delay="0"/>
                                          </p:stCondLst>
                                        </p:cTn>
                                        <p:tgtEl>
                                          <p:spTgt spid="13"/>
                                        </p:tgtEl>
                                        <p:attrNameLst>
                                          <p:attrName>style.visibility</p:attrName>
                                        </p:attrNameLst>
                                      </p:cBhvr>
                                      <p:to>
                                        <p:strVal val="visible"/>
                                      </p:to>
                                    </p:set>
                                    <p:anim calcmode="lin" valueType="num">
                                      <p:cBhvr additive="base">
                                        <p:cTn dur="1000" id="7"/>
                                        <p:tgtEl>
                                          <p:spTgt spid="13"/>
                                        </p:tgtEl>
                                        <p:attrNameLst>
                                          <p:attrName>ppt_y</p:attrName>
                                        </p:attrNameLst>
                                      </p:cBhvr>
                                      <p:tavLst>
                                        <p:tav tm="0">
                                          <p:val>
                                            <p:strVal val="#ppt_y+#ppt_h*1.125000"/>
                                          </p:val>
                                        </p:tav>
                                        <p:tav tm="100000">
                                          <p:val>
                                            <p:strVal val="#ppt_y"/>
                                          </p:val>
                                        </p:tav>
                                      </p:tavLst>
                                    </p:anim>
                                    <p:animEffect filter="wipe(up)" transition="in">
                                      <p:cBhvr>
                                        <p:cTn dur="1000" id="8"/>
                                        <p:tgtEl>
                                          <p:spTgt spid="13"/>
                                        </p:tgtEl>
                                      </p:cBhvr>
                                    </p:animEffect>
                                  </p:childTnLst>
                                </p:cTn>
                              </p:par>
                              <p:par>
                                <p:cTn fill="hold" id="9" nodeType="withEffect" presetClass="entr" presetID="53" presetSubtype="0">
                                  <p:stCondLst>
                                    <p:cond delay="0"/>
                                  </p:stCondLst>
                                  <p:childTnLst>
                                    <p:set>
                                      <p:cBhvr>
                                        <p:cTn dur="1" fill="hold" id="10">
                                          <p:stCondLst>
                                            <p:cond delay="0"/>
                                          </p:stCondLst>
                                        </p:cTn>
                                        <p:tgtEl>
                                          <p:spTgt spid="30"/>
                                        </p:tgtEl>
                                        <p:attrNameLst>
                                          <p:attrName>style.visibility</p:attrName>
                                        </p:attrNameLst>
                                      </p:cBhvr>
                                      <p:to>
                                        <p:strVal val="visible"/>
                                      </p:to>
                                    </p:set>
                                    <p:anim calcmode="lin" valueType="num">
                                      <p:cBhvr>
                                        <p:cTn dur="500" fill="hold" id="11"/>
                                        <p:tgtEl>
                                          <p:spTgt spid="30"/>
                                        </p:tgtEl>
                                        <p:attrNameLst>
                                          <p:attrName>ppt_w</p:attrName>
                                        </p:attrNameLst>
                                      </p:cBhvr>
                                      <p:tavLst>
                                        <p:tav tm="0">
                                          <p:val>
                                            <p:fltVal val="0"/>
                                          </p:val>
                                        </p:tav>
                                        <p:tav tm="100000">
                                          <p:val>
                                            <p:strVal val="#ppt_w"/>
                                          </p:val>
                                        </p:tav>
                                      </p:tavLst>
                                    </p:anim>
                                    <p:anim calcmode="lin" valueType="num">
                                      <p:cBhvr>
                                        <p:cTn dur="500" fill="hold" id="12"/>
                                        <p:tgtEl>
                                          <p:spTgt spid="30"/>
                                        </p:tgtEl>
                                        <p:attrNameLst>
                                          <p:attrName>ppt_h</p:attrName>
                                        </p:attrNameLst>
                                      </p:cBhvr>
                                      <p:tavLst>
                                        <p:tav tm="0">
                                          <p:val>
                                            <p:fltVal val="0"/>
                                          </p:val>
                                        </p:tav>
                                        <p:tav tm="100000">
                                          <p:val>
                                            <p:strVal val="#ppt_h"/>
                                          </p:val>
                                        </p:tav>
                                      </p:tavLst>
                                    </p:anim>
                                    <p:animEffect filter="fade" transition="in">
                                      <p:cBhvr>
                                        <p:cTn dur="500" id="13"/>
                                        <p:tgtEl>
                                          <p:spTgt spid="30"/>
                                        </p:tgtEl>
                                      </p:cBhvr>
                                    </p:animEffect>
                                  </p:childTnLst>
                                </p:cTn>
                              </p:par>
                              <p:par>
                                <p:cTn fill="hold" grpId="0" id="14" nodeType="withEffect" presetClass="entr" presetID="53" presetSubtype="0">
                                  <p:stCondLst>
                                    <p:cond delay="300"/>
                                  </p:stCondLst>
                                  <p:childTnLst>
                                    <p:set>
                                      <p:cBhvr>
                                        <p:cTn dur="1" fill="hold" id="15">
                                          <p:stCondLst>
                                            <p:cond delay="0"/>
                                          </p:stCondLst>
                                        </p:cTn>
                                        <p:tgtEl>
                                          <p:spTgt spid="26"/>
                                        </p:tgtEl>
                                        <p:attrNameLst>
                                          <p:attrName>style.visibility</p:attrName>
                                        </p:attrNameLst>
                                      </p:cBhvr>
                                      <p:to>
                                        <p:strVal val="visible"/>
                                      </p:to>
                                    </p:set>
                                    <p:anim calcmode="lin" valueType="num">
                                      <p:cBhvr>
                                        <p:cTn dur="500" fill="hold" id="16"/>
                                        <p:tgtEl>
                                          <p:spTgt spid="26"/>
                                        </p:tgtEl>
                                        <p:attrNameLst>
                                          <p:attrName>ppt_w</p:attrName>
                                        </p:attrNameLst>
                                      </p:cBhvr>
                                      <p:tavLst>
                                        <p:tav tm="0">
                                          <p:val>
                                            <p:fltVal val="0"/>
                                          </p:val>
                                        </p:tav>
                                        <p:tav tm="100000">
                                          <p:val>
                                            <p:strVal val="#ppt_w"/>
                                          </p:val>
                                        </p:tav>
                                      </p:tavLst>
                                    </p:anim>
                                    <p:anim calcmode="lin" valueType="num">
                                      <p:cBhvr>
                                        <p:cTn dur="500" fill="hold" id="17"/>
                                        <p:tgtEl>
                                          <p:spTgt spid="26"/>
                                        </p:tgtEl>
                                        <p:attrNameLst>
                                          <p:attrName>ppt_h</p:attrName>
                                        </p:attrNameLst>
                                      </p:cBhvr>
                                      <p:tavLst>
                                        <p:tav tm="0">
                                          <p:val>
                                            <p:fltVal val="0"/>
                                          </p:val>
                                        </p:tav>
                                        <p:tav tm="100000">
                                          <p:val>
                                            <p:strVal val="#ppt_h"/>
                                          </p:val>
                                        </p:tav>
                                      </p:tavLst>
                                    </p:anim>
                                    <p:animEffect filter="fade" transition="in">
                                      <p:cBhvr>
                                        <p:cTn dur="500" id="18"/>
                                        <p:tgtEl>
                                          <p:spTgt spid="26"/>
                                        </p:tgtEl>
                                      </p:cBhvr>
                                    </p:animEffect>
                                  </p:childTnLst>
                                </p:cTn>
                              </p:par>
                              <p:par>
                                <p:cTn fill="hold" grpId="0" id="19" nodeType="withEffect" presetClass="entr" presetID="53" presetSubtype="0">
                                  <p:stCondLst>
                                    <p:cond delay="250"/>
                                  </p:stCondLst>
                                  <p:childTnLst>
                                    <p:set>
                                      <p:cBhvr>
                                        <p:cTn dur="1" fill="hold" id="20">
                                          <p:stCondLst>
                                            <p:cond delay="0"/>
                                          </p:stCondLst>
                                        </p:cTn>
                                        <p:tgtEl>
                                          <p:spTgt spid="27"/>
                                        </p:tgtEl>
                                        <p:attrNameLst>
                                          <p:attrName>style.visibility</p:attrName>
                                        </p:attrNameLst>
                                      </p:cBhvr>
                                      <p:to>
                                        <p:strVal val="visible"/>
                                      </p:to>
                                    </p:set>
                                    <p:anim calcmode="lin" valueType="num">
                                      <p:cBhvr>
                                        <p:cTn dur="500" fill="hold" id="21"/>
                                        <p:tgtEl>
                                          <p:spTgt spid="27"/>
                                        </p:tgtEl>
                                        <p:attrNameLst>
                                          <p:attrName>ppt_w</p:attrName>
                                        </p:attrNameLst>
                                      </p:cBhvr>
                                      <p:tavLst>
                                        <p:tav tm="0">
                                          <p:val>
                                            <p:fltVal val="0"/>
                                          </p:val>
                                        </p:tav>
                                        <p:tav tm="100000">
                                          <p:val>
                                            <p:strVal val="#ppt_w"/>
                                          </p:val>
                                        </p:tav>
                                      </p:tavLst>
                                    </p:anim>
                                    <p:anim calcmode="lin" valueType="num">
                                      <p:cBhvr>
                                        <p:cTn dur="500" fill="hold" id="22"/>
                                        <p:tgtEl>
                                          <p:spTgt spid="27"/>
                                        </p:tgtEl>
                                        <p:attrNameLst>
                                          <p:attrName>ppt_h</p:attrName>
                                        </p:attrNameLst>
                                      </p:cBhvr>
                                      <p:tavLst>
                                        <p:tav tm="0">
                                          <p:val>
                                            <p:fltVal val="0"/>
                                          </p:val>
                                        </p:tav>
                                        <p:tav tm="100000">
                                          <p:val>
                                            <p:strVal val="#ppt_h"/>
                                          </p:val>
                                        </p:tav>
                                      </p:tavLst>
                                    </p:anim>
                                    <p:animEffect filter="fade" transition="in">
                                      <p:cBhvr>
                                        <p:cTn dur="500" id="23"/>
                                        <p:tgtEl>
                                          <p:spTgt spid="27"/>
                                        </p:tgtEl>
                                      </p:cBhvr>
                                    </p:animEffect>
                                  </p:childTnLst>
                                </p:cTn>
                              </p:par>
                              <p:par>
                                <p:cTn fill="hold" grpId="0" id="24" nodeType="withEffect" presetClass="entr" presetID="53" presetSubtype="0">
                                  <p:stCondLst>
                                    <p:cond delay="0"/>
                                  </p:stCondLst>
                                  <p:childTnLst>
                                    <p:set>
                                      <p:cBhvr>
                                        <p:cTn dur="1" fill="hold" id="25">
                                          <p:stCondLst>
                                            <p:cond delay="0"/>
                                          </p:stCondLst>
                                        </p:cTn>
                                        <p:tgtEl>
                                          <p:spTgt spid="28"/>
                                        </p:tgtEl>
                                        <p:attrNameLst>
                                          <p:attrName>style.visibility</p:attrName>
                                        </p:attrNameLst>
                                      </p:cBhvr>
                                      <p:to>
                                        <p:strVal val="visible"/>
                                      </p:to>
                                    </p:set>
                                    <p:anim calcmode="lin" valueType="num">
                                      <p:cBhvr>
                                        <p:cTn dur="500" fill="hold" id="26"/>
                                        <p:tgtEl>
                                          <p:spTgt spid="28"/>
                                        </p:tgtEl>
                                        <p:attrNameLst>
                                          <p:attrName>ppt_w</p:attrName>
                                        </p:attrNameLst>
                                      </p:cBhvr>
                                      <p:tavLst>
                                        <p:tav tm="0">
                                          <p:val>
                                            <p:fltVal val="0"/>
                                          </p:val>
                                        </p:tav>
                                        <p:tav tm="100000">
                                          <p:val>
                                            <p:strVal val="#ppt_w"/>
                                          </p:val>
                                        </p:tav>
                                      </p:tavLst>
                                    </p:anim>
                                    <p:anim calcmode="lin" valueType="num">
                                      <p:cBhvr>
                                        <p:cTn dur="500" fill="hold" id="27"/>
                                        <p:tgtEl>
                                          <p:spTgt spid="28"/>
                                        </p:tgtEl>
                                        <p:attrNameLst>
                                          <p:attrName>ppt_h</p:attrName>
                                        </p:attrNameLst>
                                      </p:cBhvr>
                                      <p:tavLst>
                                        <p:tav tm="0">
                                          <p:val>
                                            <p:fltVal val="0"/>
                                          </p:val>
                                        </p:tav>
                                        <p:tav tm="100000">
                                          <p:val>
                                            <p:strVal val="#ppt_h"/>
                                          </p:val>
                                        </p:tav>
                                      </p:tavLst>
                                    </p:anim>
                                    <p:animEffect filter="fade" transition="in">
                                      <p:cBhvr>
                                        <p:cTn dur="500" id="28"/>
                                        <p:tgtEl>
                                          <p:spTgt spid="28"/>
                                        </p:tgtEl>
                                      </p:cBhvr>
                                    </p:animEffect>
                                  </p:childTnLst>
                                </p:cTn>
                              </p:par>
                            </p:childTnLst>
                          </p:cTn>
                        </p:par>
                        <p:par>
                          <p:cTn fill="hold" id="29" nodeType="afterGroup">
                            <p:stCondLst>
                              <p:cond delay="1000"/>
                            </p:stCondLst>
                            <p:childTnLst>
                              <p:par>
                                <p:cTn fill="hold" grpId="0" id="30" nodeType="afterEffect" presetClass="entr" presetID="42" presetSubtype="0">
                                  <p:stCondLst>
                                    <p:cond delay="0"/>
                                  </p:stCondLst>
                                  <p:childTnLst>
                                    <p:set>
                                      <p:cBhvr>
                                        <p:cTn dur="1" fill="hold" id="31">
                                          <p:stCondLst>
                                            <p:cond delay="0"/>
                                          </p:stCondLst>
                                        </p:cTn>
                                        <p:tgtEl>
                                          <p:spTgt spid="3"/>
                                        </p:tgtEl>
                                        <p:attrNameLst>
                                          <p:attrName>style.visibility</p:attrName>
                                        </p:attrNameLst>
                                      </p:cBhvr>
                                      <p:to>
                                        <p:strVal val="visible"/>
                                      </p:to>
                                    </p:set>
                                    <p:animEffect filter="fade" transition="in">
                                      <p:cBhvr>
                                        <p:cTn dur="1000" id="32"/>
                                        <p:tgtEl>
                                          <p:spTgt spid="3"/>
                                        </p:tgtEl>
                                      </p:cBhvr>
                                    </p:animEffect>
                                    <p:anim calcmode="lin" valueType="num">
                                      <p:cBhvr>
                                        <p:cTn dur="1000" fill="hold" id="33"/>
                                        <p:tgtEl>
                                          <p:spTgt spid="3"/>
                                        </p:tgtEl>
                                        <p:attrNameLst>
                                          <p:attrName>ppt_x</p:attrName>
                                        </p:attrNameLst>
                                      </p:cBhvr>
                                      <p:tavLst>
                                        <p:tav tm="0">
                                          <p:val>
                                            <p:strVal val="#ppt_x"/>
                                          </p:val>
                                        </p:tav>
                                        <p:tav tm="100000">
                                          <p:val>
                                            <p:strVal val="#ppt_x"/>
                                          </p:val>
                                        </p:tav>
                                      </p:tavLst>
                                    </p:anim>
                                    <p:anim calcmode="lin" valueType="num">
                                      <p:cBhvr>
                                        <p:cTn dur="1000" fill="hold" id="34"/>
                                        <p:tgtEl>
                                          <p:spTgt spid="3"/>
                                        </p:tgtEl>
                                        <p:attrNameLst>
                                          <p:attrName>ppt_y</p:attrName>
                                        </p:attrNameLst>
                                      </p:cBhvr>
                                      <p:tavLst>
                                        <p:tav tm="0">
                                          <p:val>
                                            <p:strVal val="#ppt_y+.1"/>
                                          </p:val>
                                        </p:tav>
                                        <p:tav tm="100000">
                                          <p:val>
                                            <p:strVal val="#ppt_y"/>
                                          </p:val>
                                        </p:tav>
                                      </p:tavLst>
                                    </p:anim>
                                  </p:childTnLst>
                                </p:cTn>
                              </p:par>
                              <p:par>
                                <p:cTn fill="hold" grpId="0" id="35" nodeType="withEffect" presetClass="entr" presetID="42" presetSubtype="0">
                                  <p:stCondLst>
                                    <p:cond delay="0"/>
                                  </p:stCondLst>
                                  <p:childTnLst>
                                    <p:set>
                                      <p:cBhvr>
                                        <p:cTn dur="1" fill="hold" id="36">
                                          <p:stCondLst>
                                            <p:cond delay="0"/>
                                          </p:stCondLst>
                                        </p:cTn>
                                        <p:tgtEl>
                                          <p:spTgt spid="4"/>
                                        </p:tgtEl>
                                        <p:attrNameLst>
                                          <p:attrName>style.visibility</p:attrName>
                                        </p:attrNameLst>
                                      </p:cBhvr>
                                      <p:to>
                                        <p:strVal val="visible"/>
                                      </p:to>
                                    </p:set>
                                    <p:animEffect filter="fade" transition="in">
                                      <p:cBhvr>
                                        <p:cTn dur="1000" id="37"/>
                                        <p:tgtEl>
                                          <p:spTgt spid="4"/>
                                        </p:tgtEl>
                                      </p:cBhvr>
                                    </p:animEffect>
                                    <p:anim calcmode="lin" valueType="num">
                                      <p:cBhvr>
                                        <p:cTn dur="1000" fill="hold" id="38"/>
                                        <p:tgtEl>
                                          <p:spTgt spid="4"/>
                                        </p:tgtEl>
                                        <p:attrNameLst>
                                          <p:attrName>ppt_x</p:attrName>
                                        </p:attrNameLst>
                                      </p:cBhvr>
                                      <p:tavLst>
                                        <p:tav tm="0">
                                          <p:val>
                                            <p:strVal val="#ppt_x"/>
                                          </p:val>
                                        </p:tav>
                                        <p:tav tm="100000">
                                          <p:val>
                                            <p:strVal val="#ppt_x"/>
                                          </p:val>
                                        </p:tav>
                                      </p:tavLst>
                                    </p:anim>
                                    <p:anim calcmode="lin" valueType="num">
                                      <p:cBhvr>
                                        <p:cTn dur="1000" fill="hold" id="39"/>
                                        <p:tgtEl>
                                          <p:spTgt spid="4"/>
                                        </p:tgtEl>
                                        <p:attrNameLst>
                                          <p:attrName>ppt_y</p:attrName>
                                        </p:attrNameLst>
                                      </p:cBhvr>
                                      <p:tavLst>
                                        <p:tav tm="0">
                                          <p:val>
                                            <p:strVal val="#ppt_y+.1"/>
                                          </p:val>
                                        </p:tav>
                                        <p:tav tm="100000">
                                          <p:val>
                                            <p:strVal val="#ppt_y"/>
                                          </p:val>
                                        </p:tav>
                                      </p:tavLst>
                                    </p:anim>
                                  </p:childTnLst>
                                </p:cTn>
                              </p:par>
                            </p:childTnLst>
                          </p:cTn>
                        </p:par>
                        <p:par>
                          <p:cTn fill="hold" id="40" nodeType="afterGroup">
                            <p:stCondLst>
                              <p:cond delay="2000"/>
                            </p:stCondLst>
                            <p:childTnLst>
                              <p:par>
                                <p:cTn fill="hold" id="41" nodeType="afterEffect" presetClass="entr" presetID="22" presetSubtype="8">
                                  <p:stCondLst>
                                    <p:cond delay="0"/>
                                  </p:stCondLst>
                                  <p:childTnLst>
                                    <p:set>
                                      <p:cBhvr>
                                        <p:cTn dur="1" fill="hold" id="42">
                                          <p:stCondLst>
                                            <p:cond delay="0"/>
                                          </p:stCondLst>
                                        </p:cTn>
                                        <p:tgtEl>
                                          <p:spTgt spid="12"/>
                                        </p:tgtEl>
                                        <p:attrNameLst>
                                          <p:attrName>style.visibility</p:attrName>
                                        </p:attrNameLst>
                                      </p:cBhvr>
                                      <p:to>
                                        <p:strVal val="visible"/>
                                      </p:to>
                                    </p:set>
                                    <p:animEffect filter="wipe(left)" transition="in">
                                      <p:cBhvr>
                                        <p:cTn dur="500" id="43"/>
                                        <p:tgtEl>
                                          <p:spTgt spid="12"/>
                                        </p:tgtEl>
                                      </p:cBhvr>
                                    </p:animEffect>
                                  </p:childTnLst>
                                </p:cTn>
                              </p:par>
                              <p:par>
                                <p:cTn fill="hold" grpId="0" id="44" nodeType="withEffect" presetClass="entr" presetID="55" presetSubtype="0">
                                  <p:stCondLst>
                                    <p:cond delay="500"/>
                                  </p:stCondLst>
                                  <p:childTnLst>
                                    <p:set>
                                      <p:cBhvr>
                                        <p:cTn dur="1" fill="hold" id="45">
                                          <p:stCondLst>
                                            <p:cond delay="0"/>
                                          </p:stCondLst>
                                        </p:cTn>
                                        <p:tgtEl>
                                          <p:spTgt spid="9"/>
                                        </p:tgtEl>
                                        <p:attrNameLst>
                                          <p:attrName>style.visibility</p:attrName>
                                        </p:attrNameLst>
                                      </p:cBhvr>
                                      <p:to>
                                        <p:strVal val="visible"/>
                                      </p:to>
                                    </p:set>
                                    <p:anim calcmode="lin" valueType="num">
                                      <p:cBhvr>
                                        <p:cTn dur="1000" fill="hold" id="46"/>
                                        <p:tgtEl>
                                          <p:spTgt spid="9"/>
                                        </p:tgtEl>
                                        <p:attrNameLst>
                                          <p:attrName>ppt_w</p:attrName>
                                        </p:attrNameLst>
                                      </p:cBhvr>
                                      <p:tavLst>
                                        <p:tav tm="0">
                                          <p:val>
                                            <p:strVal val="#ppt_w*0.70"/>
                                          </p:val>
                                        </p:tav>
                                        <p:tav tm="100000">
                                          <p:val>
                                            <p:strVal val="#ppt_w"/>
                                          </p:val>
                                        </p:tav>
                                      </p:tavLst>
                                    </p:anim>
                                    <p:anim calcmode="lin" valueType="num">
                                      <p:cBhvr>
                                        <p:cTn dur="1000" fill="hold" id="47"/>
                                        <p:tgtEl>
                                          <p:spTgt spid="9"/>
                                        </p:tgtEl>
                                        <p:attrNameLst>
                                          <p:attrName>ppt_h</p:attrName>
                                        </p:attrNameLst>
                                      </p:cBhvr>
                                      <p:tavLst>
                                        <p:tav tm="0">
                                          <p:val>
                                            <p:strVal val="#ppt_h"/>
                                          </p:val>
                                        </p:tav>
                                        <p:tav tm="100000">
                                          <p:val>
                                            <p:strVal val="#ppt_h"/>
                                          </p:val>
                                        </p:tav>
                                      </p:tavLst>
                                    </p:anim>
                                    <p:animEffect filter="fade" transition="in">
                                      <p:cBhvr>
                                        <p:cTn dur="1000" id="48"/>
                                        <p:tgtEl>
                                          <p:spTgt spid="9"/>
                                        </p:tgtEl>
                                      </p:cBhvr>
                                    </p:animEffect>
                                  </p:childTnLst>
                                </p:cTn>
                              </p:par>
                              <p:par>
                                <p:cTn fill="hold" grpId="0" id="49" nodeType="withEffect" presetClass="entr" presetID="2" presetSubtype="2">
                                  <p:stCondLst>
                                    <p:cond delay="390"/>
                                  </p:stCondLst>
                                  <p:iterate type="lt">
                                    <p:tmPct val="10000"/>
                                  </p:iterate>
                                  <p:childTnLst>
                                    <p:set>
                                      <p:cBhvr>
                                        <p:cTn dur="1" fill="hold" id="50">
                                          <p:stCondLst>
                                            <p:cond delay="0"/>
                                          </p:stCondLst>
                                        </p:cTn>
                                        <p:tgtEl>
                                          <p:spTgt spid="11"/>
                                        </p:tgtEl>
                                        <p:attrNameLst>
                                          <p:attrName>style.visibility</p:attrName>
                                        </p:attrNameLst>
                                      </p:cBhvr>
                                      <p:to>
                                        <p:strVal val="visible"/>
                                      </p:to>
                                    </p:set>
                                    <p:anim calcmode="lin" valueType="num">
                                      <p:cBhvr additive="base">
                                        <p:cTn dur="500" fill="hold" id="51"/>
                                        <p:tgtEl>
                                          <p:spTgt spid="11"/>
                                        </p:tgtEl>
                                        <p:attrNameLst>
                                          <p:attrName>ppt_x</p:attrName>
                                        </p:attrNameLst>
                                      </p:cBhvr>
                                      <p:tavLst>
                                        <p:tav tm="0">
                                          <p:val>
                                            <p:strVal val="1+#ppt_w/2"/>
                                          </p:val>
                                        </p:tav>
                                        <p:tav tm="100000">
                                          <p:val>
                                            <p:strVal val="#ppt_x"/>
                                          </p:val>
                                        </p:tav>
                                      </p:tavLst>
                                    </p:anim>
                                    <p:anim calcmode="lin" valueType="num">
                                      <p:cBhvr additive="base">
                                        <p:cTn dur="500" fill="hold" id="52"/>
                                        <p:tgtEl>
                                          <p:spTgt spid="11"/>
                                        </p:tgtEl>
                                        <p:attrNameLst>
                                          <p:attrName>ppt_y</p:attrName>
                                        </p:attrNameLst>
                                      </p:cBhvr>
                                      <p:tavLst>
                                        <p:tav tm="0">
                                          <p:val>
                                            <p:strVal val="#ppt_y"/>
                                          </p:val>
                                        </p:tav>
                                        <p:tav tm="100000">
                                          <p:val>
                                            <p:strVal val="#ppt_y"/>
                                          </p:val>
                                        </p:tav>
                                      </p:tavLst>
                                    </p:anim>
                                  </p:childTnLst>
                                </p:cTn>
                              </p:par>
                            </p:childTnLst>
                          </p:cTn>
                        </p:par>
                        <p:par>
                          <p:cTn fill="hold" id="53" nodeType="afterGroup">
                            <p:stCondLst>
                              <p:cond delay="3500"/>
                            </p:stCondLst>
                            <p:childTnLst>
                              <p:par>
                                <p:cTn fill="hold" id="54" nodeType="afterEffect" presetClass="entr" presetID="22" presetSubtype="8">
                                  <p:stCondLst>
                                    <p:cond delay="0"/>
                                  </p:stCondLst>
                                  <p:childTnLst>
                                    <p:set>
                                      <p:cBhvr>
                                        <p:cTn dur="1" fill="hold" id="55">
                                          <p:stCondLst>
                                            <p:cond delay="0"/>
                                          </p:stCondLst>
                                        </p:cTn>
                                        <p:tgtEl>
                                          <p:spTgt spid="40"/>
                                        </p:tgtEl>
                                        <p:attrNameLst>
                                          <p:attrName>style.visibility</p:attrName>
                                        </p:attrNameLst>
                                      </p:cBhvr>
                                      <p:to>
                                        <p:strVal val="visible"/>
                                      </p:to>
                                    </p:set>
                                    <p:animEffect filter="wipe(left)" transition="in">
                                      <p:cBhvr>
                                        <p:cTn dur="500" id="56"/>
                                        <p:tgtEl>
                                          <p:spTgt spid="40"/>
                                        </p:tgtEl>
                                      </p:cBhvr>
                                    </p:animEffect>
                                  </p:childTnLst>
                                </p:cTn>
                              </p:par>
                              <p:par>
                                <p:cTn fill="hold" grpId="0" id="57" nodeType="withEffect" presetClass="entr" presetID="55" presetSubtype="0">
                                  <p:stCondLst>
                                    <p:cond delay="500"/>
                                  </p:stCondLst>
                                  <p:childTnLst>
                                    <p:set>
                                      <p:cBhvr>
                                        <p:cTn dur="1" fill="hold" id="58">
                                          <p:stCondLst>
                                            <p:cond delay="0"/>
                                          </p:stCondLst>
                                        </p:cTn>
                                        <p:tgtEl>
                                          <p:spTgt spid="45"/>
                                        </p:tgtEl>
                                        <p:attrNameLst>
                                          <p:attrName>style.visibility</p:attrName>
                                        </p:attrNameLst>
                                      </p:cBhvr>
                                      <p:to>
                                        <p:strVal val="visible"/>
                                      </p:to>
                                    </p:set>
                                    <p:anim calcmode="lin" valueType="num">
                                      <p:cBhvr>
                                        <p:cTn dur="1000" fill="hold" id="59"/>
                                        <p:tgtEl>
                                          <p:spTgt spid="45"/>
                                        </p:tgtEl>
                                        <p:attrNameLst>
                                          <p:attrName>ppt_w</p:attrName>
                                        </p:attrNameLst>
                                      </p:cBhvr>
                                      <p:tavLst>
                                        <p:tav tm="0">
                                          <p:val>
                                            <p:strVal val="#ppt_w*0.70"/>
                                          </p:val>
                                        </p:tav>
                                        <p:tav tm="100000">
                                          <p:val>
                                            <p:strVal val="#ppt_w"/>
                                          </p:val>
                                        </p:tav>
                                      </p:tavLst>
                                    </p:anim>
                                    <p:anim calcmode="lin" valueType="num">
                                      <p:cBhvr>
                                        <p:cTn dur="1000" fill="hold" id="60"/>
                                        <p:tgtEl>
                                          <p:spTgt spid="45"/>
                                        </p:tgtEl>
                                        <p:attrNameLst>
                                          <p:attrName>ppt_h</p:attrName>
                                        </p:attrNameLst>
                                      </p:cBhvr>
                                      <p:tavLst>
                                        <p:tav tm="0">
                                          <p:val>
                                            <p:strVal val="#ppt_h"/>
                                          </p:val>
                                        </p:tav>
                                        <p:tav tm="100000">
                                          <p:val>
                                            <p:strVal val="#ppt_h"/>
                                          </p:val>
                                        </p:tav>
                                      </p:tavLst>
                                    </p:anim>
                                    <p:animEffect filter="fade" transition="in">
                                      <p:cBhvr>
                                        <p:cTn dur="1000" id="61"/>
                                        <p:tgtEl>
                                          <p:spTgt spid="45"/>
                                        </p:tgtEl>
                                      </p:cBhvr>
                                    </p:animEffect>
                                  </p:childTnLst>
                                </p:cTn>
                              </p:par>
                              <p:par>
                                <p:cTn fill="hold" grpId="0" id="62" nodeType="withEffect" presetClass="entr" presetID="2" presetSubtype="2">
                                  <p:stCondLst>
                                    <p:cond delay="390"/>
                                  </p:stCondLst>
                                  <p:iterate type="lt">
                                    <p:tmPct val="10000"/>
                                  </p:iterate>
                                  <p:childTnLst>
                                    <p:set>
                                      <p:cBhvr>
                                        <p:cTn dur="1" fill="hold" id="63">
                                          <p:stCondLst>
                                            <p:cond delay="0"/>
                                          </p:stCondLst>
                                        </p:cTn>
                                        <p:tgtEl>
                                          <p:spTgt spid="46"/>
                                        </p:tgtEl>
                                        <p:attrNameLst>
                                          <p:attrName>style.visibility</p:attrName>
                                        </p:attrNameLst>
                                      </p:cBhvr>
                                      <p:to>
                                        <p:strVal val="visible"/>
                                      </p:to>
                                    </p:set>
                                    <p:anim calcmode="lin" valueType="num">
                                      <p:cBhvr additive="base">
                                        <p:cTn dur="500" fill="hold" id="64"/>
                                        <p:tgtEl>
                                          <p:spTgt spid="46"/>
                                        </p:tgtEl>
                                        <p:attrNameLst>
                                          <p:attrName>ppt_x</p:attrName>
                                        </p:attrNameLst>
                                      </p:cBhvr>
                                      <p:tavLst>
                                        <p:tav tm="0">
                                          <p:val>
                                            <p:strVal val="1+#ppt_w/2"/>
                                          </p:val>
                                        </p:tav>
                                        <p:tav tm="100000">
                                          <p:val>
                                            <p:strVal val="#ppt_x"/>
                                          </p:val>
                                        </p:tav>
                                      </p:tavLst>
                                    </p:anim>
                                    <p:anim calcmode="lin" valueType="num">
                                      <p:cBhvr additive="base">
                                        <p:cTn dur="500" fill="hold" id="65"/>
                                        <p:tgtEl>
                                          <p:spTgt spid="46"/>
                                        </p:tgtEl>
                                        <p:attrNameLst>
                                          <p:attrName>ppt_y</p:attrName>
                                        </p:attrNameLst>
                                      </p:cBhvr>
                                      <p:tavLst>
                                        <p:tav tm="0">
                                          <p:val>
                                            <p:strVal val="#ppt_y"/>
                                          </p:val>
                                        </p:tav>
                                        <p:tav tm="100000">
                                          <p:val>
                                            <p:strVal val="#ppt_y"/>
                                          </p:val>
                                        </p:tav>
                                      </p:tavLst>
                                    </p:anim>
                                  </p:childTnLst>
                                </p:cTn>
                              </p:par>
                            </p:childTnLst>
                          </p:cTn>
                        </p:par>
                        <p:par>
                          <p:cTn fill="hold" id="66" nodeType="afterGroup">
                            <p:stCondLst>
                              <p:cond delay="5000"/>
                            </p:stCondLst>
                            <p:childTnLst>
                              <p:par>
                                <p:cTn fill="hold" id="67" nodeType="afterEffect" presetClass="entr" presetID="22" presetSubtype="8">
                                  <p:stCondLst>
                                    <p:cond delay="0"/>
                                  </p:stCondLst>
                                  <p:childTnLst>
                                    <p:set>
                                      <p:cBhvr>
                                        <p:cTn dur="1" fill="hold" id="68">
                                          <p:stCondLst>
                                            <p:cond delay="0"/>
                                          </p:stCondLst>
                                        </p:cTn>
                                        <p:tgtEl>
                                          <p:spTgt spid="47"/>
                                        </p:tgtEl>
                                        <p:attrNameLst>
                                          <p:attrName>style.visibility</p:attrName>
                                        </p:attrNameLst>
                                      </p:cBhvr>
                                      <p:to>
                                        <p:strVal val="visible"/>
                                      </p:to>
                                    </p:set>
                                    <p:animEffect filter="wipe(left)" transition="in">
                                      <p:cBhvr>
                                        <p:cTn dur="500" id="69"/>
                                        <p:tgtEl>
                                          <p:spTgt spid="47"/>
                                        </p:tgtEl>
                                      </p:cBhvr>
                                    </p:animEffect>
                                  </p:childTnLst>
                                </p:cTn>
                              </p:par>
                              <p:par>
                                <p:cTn fill="hold" grpId="0" id="70" nodeType="withEffect" presetClass="entr" presetID="55" presetSubtype="0">
                                  <p:stCondLst>
                                    <p:cond delay="500"/>
                                  </p:stCondLst>
                                  <p:childTnLst>
                                    <p:set>
                                      <p:cBhvr>
                                        <p:cTn dur="1" fill="hold" id="71">
                                          <p:stCondLst>
                                            <p:cond delay="0"/>
                                          </p:stCondLst>
                                        </p:cTn>
                                        <p:tgtEl>
                                          <p:spTgt spid="52"/>
                                        </p:tgtEl>
                                        <p:attrNameLst>
                                          <p:attrName>style.visibility</p:attrName>
                                        </p:attrNameLst>
                                      </p:cBhvr>
                                      <p:to>
                                        <p:strVal val="visible"/>
                                      </p:to>
                                    </p:set>
                                    <p:anim calcmode="lin" valueType="num">
                                      <p:cBhvr>
                                        <p:cTn dur="1000" fill="hold" id="72"/>
                                        <p:tgtEl>
                                          <p:spTgt spid="52"/>
                                        </p:tgtEl>
                                        <p:attrNameLst>
                                          <p:attrName>ppt_w</p:attrName>
                                        </p:attrNameLst>
                                      </p:cBhvr>
                                      <p:tavLst>
                                        <p:tav tm="0">
                                          <p:val>
                                            <p:strVal val="#ppt_w*0.70"/>
                                          </p:val>
                                        </p:tav>
                                        <p:tav tm="100000">
                                          <p:val>
                                            <p:strVal val="#ppt_w"/>
                                          </p:val>
                                        </p:tav>
                                      </p:tavLst>
                                    </p:anim>
                                    <p:anim calcmode="lin" valueType="num">
                                      <p:cBhvr>
                                        <p:cTn dur="1000" fill="hold" id="73"/>
                                        <p:tgtEl>
                                          <p:spTgt spid="52"/>
                                        </p:tgtEl>
                                        <p:attrNameLst>
                                          <p:attrName>ppt_h</p:attrName>
                                        </p:attrNameLst>
                                      </p:cBhvr>
                                      <p:tavLst>
                                        <p:tav tm="0">
                                          <p:val>
                                            <p:strVal val="#ppt_h"/>
                                          </p:val>
                                        </p:tav>
                                        <p:tav tm="100000">
                                          <p:val>
                                            <p:strVal val="#ppt_h"/>
                                          </p:val>
                                        </p:tav>
                                      </p:tavLst>
                                    </p:anim>
                                    <p:animEffect filter="fade" transition="in">
                                      <p:cBhvr>
                                        <p:cTn dur="1000" id="74"/>
                                        <p:tgtEl>
                                          <p:spTgt spid="52"/>
                                        </p:tgtEl>
                                      </p:cBhvr>
                                    </p:animEffect>
                                  </p:childTnLst>
                                </p:cTn>
                              </p:par>
                              <p:par>
                                <p:cTn fill="hold" grpId="0" id="75" nodeType="withEffect" presetClass="entr" presetID="2" presetSubtype="2">
                                  <p:stCondLst>
                                    <p:cond delay="390"/>
                                  </p:stCondLst>
                                  <p:iterate type="lt">
                                    <p:tmPct val="10000"/>
                                  </p:iterate>
                                  <p:childTnLst>
                                    <p:set>
                                      <p:cBhvr>
                                        <p:cTn dur="1" fill="hold" id="76">
                                          <p:stCondLst>
                                            <p:cond delay="0"/>
                                          </p:stCondLst>
                                        </p:cTn>
                                        <p:tgtEl>
                                          <p:spTgt spid="53"/>
                                        </p:tgtEl>
                                        <p:attrNameLst>
                                          <p:attrName>style.visibility</p:attrName>
                                        </p:attrNameLst>
                                      </p:cBhvr>
                                      <p:to>
                                        <p:strVal val="visible"/>
                                      </p:to>
                                    </p:set>
                                    <p:anim calcmode="lin" valueType="num">
                                      <p:cBhvr additive="base">
                                        <p:cTn dur="500" fill="hold" id="77"/>
                                        <p:tgtEl>
                                          <p:spTgt spid="53"/>
                                        </p:tgtEl>
                                        <p:attrNameLst>
                                          <p:attrName>ppt_x</p:attrName>
                                        </p:attrNameLst>
                                      </p:cBhvr>
                                      <p:tavLst>
                                        <p:tav tm="0">
                                          <p:val>
                                            <p:strVal val="1+#ppt_w/2"/>
                                          </p:val>
                                        </p:tav>
                                        <p:tav tm="100000">
                                          <p:val>
                                            <p:strVal val="#ppt_x"/>
                                          </p:val>
                                        </p:tav>
                                      </p:tavLst>
                                    </p:anim>
                                    <p:anim calcmode="lin" valueType="num">
                                      <p:cBhvr additive="base">
                                        <p:cTn dur="500" fill="hold" id="78"/>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6"/>
      <p:bldP grpId="0" spid="27"/>
      <p:bldP grpId="0" spid="28"/>
      <p:bldP grpId="0" spid="3"/>
      <p:bldP grpId="0" spid="4"/>
      <p:bldP grpId="0" spid="9"/>
      <p:bldP grpId="0" spid="11"/>
      <p:bldP grpId="0" spid="45"/>
      <p:bldP grpId="0" spid="46"/>
      <p:bldP grpId="0" spid="52"/>
      <p:bldP grpId="0" spid="53"/>
      <p:bldP grpId="0" spid="13"/>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F7F7F7"/>
        </a:solidFill>
        <a:effectLst/>
      </p:bgPr>
    </p:bg>
    <p:spTree>
      <p:nvGrpSpPr>
        <p:cNvPr id="1" name=""/>
        <p:cNvGrpSpPr/>
        <p:nvPr/>
      </p:nvGrpSpPr>
      <p:grpSpPr>
        <a:xfrm>
          <a:off x="0" y="0"/>
          <a:ext cx="0" cy="0"/>
        </a:xfrm>
      </p:grpSpPr>
      <p:sp>
        <p:nvSpPr>
          <p:cNvPr id="13" name="矩形 12"/>
          <p:cNvSpPr/>
          <p:nvPr/>
        </p:nvSpPr>
        <p:spPr>
          <a:xfrm>
            <a:off x="3902529" y="6564086"/>
            <a:ext cx="8289471" cy="293914"/>
          </a:xfrm>
          <a:custGeom>
            <a:gdLst>
              <a:gd fmla="*/ 179615 w 8289471" name="connsiteX0"/>
              <a:gd fmla="*/ 32657 h 293914" name="connsiteY0"/>
              <a:gd fmla="*/ 8289471 w 8289471" name="connsiteX1"/>
              <a:gd fmla="*/ 0 h 293914" name="connsiteY1"/>
              <a:gd fmla="*/ 8289471 w 8289471" name="connsiteX2"/>
              <a:gd fmla="*/ 293914 h 293914" name="connsiteY2"/>
              <a:gd fmla="*/ 0 w 8289471" name="connsiteX3"/>
              <a:gd fmla="*/ 293914 h 293914" name="connsiteY3"/>
              <a:gd fmla="*/ 179615 w 8289471" name="connsiteX4"/>
              <a:gd fmla="*/ 32657 h 293914"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93914" w="8289471">
                <a:moveTo>
                  <a:pt x="179615" y="32657"/>
                </a:moveTo>
                <a:lnTo>
                  <a:pt x="8289471" y="0"/>
                </a:lnTo>
                <a:lnTo>
                  <a:pt x="8289471" y="293914"/>
                </a:lnTo>
                <a:lnTo>
                  <a:pt x="0" y="293914"/>
                </a:lnTo>
                <a:lnTo>
                  <a:pt x="179615" y="32657"/>
                </a:lnTo>
                <a:close/>
              </a:path>
            </a:pathLst>
          </a:custGeom>
          <a:solidFill>
            <a:srgbClr val="D0AA8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zh-CN"/>
          </a:p>
        </p:txBody>
      </p:sp>
      <p:pic>
        <p:nvPicPr>
          <p:cNvPr id="5" name="图片 4"/>
          <p:cNvPicPr>
            <a:picLocks noChangeAspect="1"/>
          </p:cNvPicPr>
          <p:nvPr/>
        </p:nvPicPr>
        <p:blipFill>
          <a:blip r:embed="rId3">
            <a:extLst>
              <a:ext uri="{28A0092B-C50C-407E-A947-70E740481C1C}">
                <a14:useLocalDpi val="0"/>
              </a:ext>
            </a:extLst>
          </a:blip>
          <a:srcRect b="38483" t="18370"/>
          <a:stretch>
            <a:fillRect/>
          </a:stretch>
        </p:blipFill>
        <p:spPr>
          <a:xfrm>
            <a:off x="0" y="1514902"/>
            <a:ext cx="12192000" cy="3493827"/>
          </a:xfrm>
          <a:prstGeom prst="rect">
            <a:avLst/>
          </a:prstGeom>
        </p:spPr>
      </p:pic>
      <p:sp>
        <p:nvSpPr>
          <p:cNvPr id="16" name="矩形 15"/>
          <p:cNvSpPr/>
          <p:nvPr/>
        </p:nvSpPr>
        <p:spPr>
          <a:xfrm>
            <a:off x="0" y="1514902"/>
            <a:ext cx="12192000" cy="3493827"/>
          </a:xfrm>
          <a:prstGeom prst="rect">
            <a:avLst/>
          </a:prstGeom>
          <a:gradFill>
            <a:gsLst>
              <a:gs pos="16000">
                <a:srgbClr val="394454"/>
              </a:gs>
              <a:gs pos="98000">
                <a:srgbClr val="394454">
                  <a:alpha val="46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zh-CN"/>
          </a:p>
        </p:txBody>
      </p:sp>
      <p:grpSp>
        <p:nvGrpSpPr>
          <p:cNvPr id="15" name="组 14"/>
          <p:cNvGrpSpPr/>
          <p:nvPr/>
        </p:nvGrpSpPr>
        <p:grpSpPr>
          <a:xfrm>
            <a:off x="627797" y="832513"/>
            <a:ext cx="3862317" cy="1992574"/>
            <a:chOff x="955343" y="1201002"/>
            <a:chExt cx="3862317" cy="1992574"/>
          </a:xfrm>
          <a:effectLst>
            <a:outerShdw algn="t" blurRad="50800" dir="5400000" dist="76200" rotWithShape="0">
              <a:prstClr val="black">
                <a:alpha val="22000"/>
              </a:prstClr>
            </a:outerShdw>
          </a:effectLst>
        </p:grpSpPr>
        <p:sp>
          <p:nvSpPr>
            <p:cNvPr id="7" name="矩形 6"/>
            <p:cNvSpPr/>
            <p:nvPr/>
          </p:nvSpPr>
          <p:spPr>
            <a:xfrm>
              <a:off x="955343" y="1392072"/>
              <a:ext cx="3862317" cy="1801504"/>
            </a:xfrm>
            <a:prstGeom prst="rect">
              <a:avLst/>
            </a:prstGeom>
            <a:solidFill>
              <a:srgbClr val="3944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zh-CN"/>
            </a:p>
          </p:txBody>
        </p:sp>
        <p:sp>
          <p:nvSpPr>
            <p:cNvPr id="14" name="三角形 13"/>
            <p:cNvSpPr/>
            <p:nvPr/>
          </p:nvSpPr>
          <p:spPr>
            <a:xfrm>
              <a:off x="2714097" y="1201002"/>
              <a:ext cx="344809" cy="245660"/>
            </a:xfrm>
            <a:prstGeom prst="triangle">
              <a:avLst/>
            </a:prstGeom>
            <a:solidFill>
              <a:srgbClr val="3944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zh-CN"/>
            </a:p>
          </p:txBody>
        </p:sp>
        <p:sp>
          <p:nvSpPr>
            <p:cNvPr id="37" name="矩形 36"/>
            <p:cNvSpPr/>
            <p:nvPr/>
          </p:nvSpPr>
          <p:spPr>
            <a:xfrm>
              <a:off x="955343" y="3002018"/>
              <a:ext cx="3862317" cy="191557"/>
            </a:xfrm>
            <a:prstGeom prst="rect">
              <a:avLst/>
            </a:prstGeom>
            <a:solidFill>
              <a:srgbClr val="D0AA8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zh-CN"/>
            </a:p>
          </p:txBody>
        </p:sp>
      </p:grpSp>
      <p:sp>
        <p:nvSpPr>
          <p:cNvPr id="17" name="文本框 16"/>
          <p:cNvSpPr txBox="1"/>
          <p:nvPr/>
        </p:nvSpPr>
        <p:spPr>
          <a:xfrm>
            <a:off x="1838245" y="1078172"/>
            <a:ext cx="1427480" cy="1432560"/>
          </a:xfrm>
          <a:prstGeom prst="rect">
            <a:avLst/>
          </a:prstGeom>
          <a:noFill/>
        </p:spPr>
        <p:txBody>
          <a:bodyPr rtlCol="0" wrap="none">
            <a:spAutoFit/>
          </a:bodyPr>
          <a:lstStyle/>
          <a:p>
            <a:r>
              <a:rPr altLang="zh-CN" kumimoji="1" lang="en-US" sz="8800">
                <a:solidFill>
                  <a:schemeClr val="bg1"/>
                </a:solidFill>
                <a:latin typeface="Arial"/>
                <a:ea typeface="Arial"/>
                <a:cs typeface="Arial"/>
              </a:rPr>
              <a:t>01</a:t>
            </a:r>
          </a:p>
        </p:txBody>
      </p:sp>
      <p:sp>
        <p:nvSpPr>
          <p:cNvPr id="18" name="文本框 17"/>
          <p:cNvSpPr txBox="1"/>
          <p:nvPr/>
        </p:nvSpPr>
        <p:spPr>
          <a:xfrm rot="16200000">
            <a:off x="2698164" y="1705385"/>
            <a:ext cx="1160475" cy="259080"/>
          </a:xfrm>
          <a:prstGeom prst="rect">
            <a:avLst/>
          </a:prstGeom>
          <a:noFill/>
        </p:spPr>
        <p:txBody>
          <a:bodyPr rtlCol="0" wrap="square">
            <a:spAutoFit/>
          </a:bodyPr>
          <a:lstStyle/>
          <a:p>
            <a:pPr algn="dist"/>
            <a:r>
              <a:rPr altLang="zh-CN" kumimoji="1" lang="en-US" sz="1100">
                <a:solidFill>
                  <a:schemeClr val="bg1"/>
                </a:solidFill>
              </a:rPr>
              <a:t>PART </a:t>
            </a:r>
          </a:p>
        </p:txBody>
      </p:sp>
      <p:sp>
        <p:nvSpPr>
          <p:cNvPr id="54" name="文本框 53"/>
          <p:cNvSpPr txBox="1"/>
          <p:nvPr/>
        </p:nvSpPr>
        <p:spPr>
          <a:xfrm>
            <a:off x="6364772" y="2265036"/>
            <a:ext cx="4069080" cy="1554480"/>
          </a:xfrm>
          <a:prstGeom prst="rect">
            <a:avLst/>
          </a:prstGeom>
          <a:noFill/>
        </p:spPr>
        <p:txBody>
          <a:bodyPr rtlCol="0" wrap="none">
            <a:spAutoFit/>
          </a:bodyPr>
          <a:lstStyle/>
          <a:p>
            <a:r>
              <a:rPr altLang="en-US" b="1" kumimoji="1" lang="zh-CN" spc="600" sz="9600">
                <a:solidFill>
                  <a:schemeClr val="bg1"/>
                </a:solidFill>
                <a:effectLst>
                  <a:outerShdw algn="bl" blurRad="114300" dir="18900000" dist="76200" rotWithShape="0">
                    <a:prstClr val="black">
                      <a:alpha val="19000"/>
                    </a:prstClr>
                  </a:outerShdw>
                </a:effectLst>
                <a:latin charset="-122" typeface="SimHei"/>
                <a:ea charset="-122" typeface="SimHei"/>
                <a:cs charset="-122" typeface="SimHei"/>
              </a:rPr>
              <a:t>回顾篇</a:t>
            </a:r>
          </a:p>
        </p:txBody>
      </p:sp>
      <p:sp>
        <p:nvSpPr>
          <p:cNvPr id="55" name="文本框 54">
            <a:extLst>
              <a:ext uri="{FF2B5EF4-FFF2-40B4-BE49-F238E27FC236}">
                <a16:creationId xmlns:a16="http://schemas.microsoft.com/office/drawing/2014/main" id="{48FBE956-B6CC-4918-93F7-571A4CE098CC}"/>
              </a:ext>
            </a:extLst>
          </p:cNvPr>
          <p:cNvSpPr txBox="1"/>
          <p:nvPr/>
        </p:nvSpPr>
        <p:spPr>
          <a:xfrm>
            <a:off x="5935287" y="3826337"/>
            <a:ext cx="4967785" cy="396240"/>
          </a:xfrm>
          <a:prstGeom prst="rect">
            <a:avLst/>
          </a:prstGeom>
          <a:noFill/>
        </p:spPr>
        <p:txBody>
          <a:bodyPr rtlCol="0" wrap="square">
            <a:spAutoFit/>
          </a:bodyPr>
          <a:lstStyle/>
          <a:p>
            <a:pPr algn="ctr"/>
            <a:r>
              <a:rPr altLang="en-US" lang="zh-CN" sz="2000">
                <a:solidFill>
                  <a:schemeClr val="bg1"/>
                </a:solidFill>
                <a:latin charset="-122" typeface="SimHei"/>
                <a:ea charset="-122" typeface="SimHei"/>
                <a:cs charset="-122" typeface="SimHei"/>
              </a:rPr>
              <a:t>回顾过去 成就斐然</a:t>
            </a:r>
          </a:p>
        </p:txBody>
      </p:sp>
      <p:cxnSp>
        <p:nvCxnSpPr>
          <p:cNvPr id="20" name="直线连接符 19"/>
          <p:cNvCxnSpPr/>
          <p:nvPr/>
        </p:nvCxnSpPr>
        <p:spPr>
          <a:xfrm flipH="1">
            <a:off x="6364772" y="4039737"/>
            <a:ext cx="750627" cy="0"/>
          </a:xfrm>
          <a:prstGeom prst="line">
            <a:avLst/>
          </a:prstGeom>
          <a:ln>
            <a:solidFill>
              <a:srgbClr val="F7F7F7"/>
            </a:solidFill>
          </a:ln>
        </p:spPr>
        <p:style>
          <a:lnRef idx="1">
            <a:schemeClr val="accent1"/>
          </a:lnRef>
          <a:fillRef idx="0">
            <a:schemeClr val="accent1"/>
          </a:fillRef>
          <a:effectRef idx="0">
            <a:schemeClr val="accent1"/>
          </a:effectRef>
          <a:fontRef idx="minor">
            <a:schemeClr val="tx1"/>
          </a:fontRef>
        </p:style>
      </p:cxnSp>
      <p:cxnSp>
        <p:nvCxnSpPr>
          <p:cNvPr id="56" name="直线连接符 55"/>
          <p:cNvCxnSpPr/>
          <p:nvPr/>
        </p:nvCxnSpPr>
        <p:spPr>
          <a:xfrm flipH="1">
            <a:off x="9722962" y="4039737"/>
            <a:ext cx="750627" cy="0"/>
          </a:xfrm>
          <a:prstGeom prst="line">
            <a:avLst/>
          </a:prstGeom>
          <a:ln>
            <a:solidFill>
              <a:srgbClr val="F7F7F7"/>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7115400" y="363984"/>
            <a:ext cx="2925246" cy="640080"/>
          </a:xfrm>
          <a:prstGeom prst="rect">
            <a:avLst/>
          </a:prstGeom>
          <a:noFill/>
        </p:spPr>
        <p:txBody>
          <a:bodyPr rtlCol="0" wrap="square">
            <a:spAutoFit/>
          </a:bodyPr>
          <a:lstStyle/>
          <a:p>
            <a:r>
              <a:rPr altLang="zh-CN" lang="en-US">
                <a:solidFill>
                  <a:srgbClr val="F7F7F7"/>
                </a:solidFill>
              </a:rPr>
              <a:t>https://www.youyedoc.com/</a:t>
            </a:r>
          </a:p>
        </p:txBody>
      </p:sp>
    </p:spTree>
    <p:extLst>
      <p:ext uri="{BB962C8B-B14F-4D97-AF65-F5344CB8AC3E}">
        <p14:creationId val="561389000"/>
      </p:ext>
    </p:extLst>
  </p:cSld>
  <p:clrMapOvr>
    <a:masterClrMapping/>
  </p:clrMapOvr>
  <mc:AlternateContent>
    <mc:Choice Requires="p14">
      <p:transition advTm="5000" p14:dur="1400" spd="slow">
        <p14:doors dir="vert"/>
      </p:transition>
    </mc:Choice>
    <mc:Fallback>
      <p:transition advTm="5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2" presetSubtype="4">
                                  <p:stCondLst>
                                    <p:cond delay="0"/>
                                  </p:stCondLst>
                                  <p:childTnLst>
                                    <p:set>
                                      <p:cBhvr>
                                        <p:cTn dur="1" fill="hold" id="6">
                                          <p:stCondLst>
                                            <p:cond delay="0"/>
                                          </p:stCondLst>
                                        </p:cTn>
                                        <p:tgtEl>
                                          <p:spTgt spid="13"/>
                                        </p:tgtEl>
                                        <p:attrNameLst>
                                          <p:attrName>style.visibility</p:attrName>
                                        </p:attrNameLst>
                                      </p:cBhvr>
                                      <p:to>
                                        <p:strVal val="visible"/>
                                      </p:to>
                                    </p:set>
                                    <p:anim calcmode="lin" valueType="num">
                                      <p:cBhvr additive="base">
                                        <p:cTn dur="1000" id="7"/>
                                        <p:tgtEl>
                                          <p:spTgt spid="13"/>
                                        </p:tgtEl>
                                        <p:attrNameLst>
                                          <p:attrName>ppt_y</p:attrName>
                                        </p:attrNameLst>
                                      </p:cBhvr>
                                      <p:tavLst>
                                        <p:tav tm="0">
                                          <p:val>
                                            <p:strVal val="#ppt_y+#ppt_h*1.125000"/>
                                          </p:val>
                                        </p:tav>
                                        <p:tav tm="100000">
                                          <p:val>
                                            <p:strVal val="#ppt_y"/>
                                          </p:val>
                                        </p:tav>
                                      </p:tavLst>
                                    </p:anim>
                                    <p:animEffect filter="wipe(up)" transition="in">
                                      <p:cBhvr>
                                        <p:cTn dur="1000" id="8"/>
                                        <p:tgtEl>
                                          <p:spTgt spid="13"/>
                                        </p:tgtEl>
                                      </p:cBhvr>
                                    </p:animEffect>
                                  </p:childTnLst>
                                </p:cTn>
                              </p:par>
                            </p:childTnLst>
                          </p:cTn>
                        </p:par>
                        <p:par>
                          <p:cTn fill="hold" id="9" nodeType="afterGroup">
                            <p:stCondLst>
                              <p:cond delay="1000"/>
                            </p:stCondLst>
                            <p:childTnLst>
                              <p:par>
                                <p:cTn fill="hold" id="10" nodeType="afterEffect" presetClass="entr" presetID="42" presetSubtype="0">
                                  <p:stCondLst>
                                    <p:cond delay="0"/>
                                  </p:stCondLst>
                                  <p:childTnLst>
                                    <p:set>
                                      <p:cBhvr>
                                        <p:cTn dur="1" fill="hold" id="11">
                                          <p:stCondLst>
                                            <p:cond delay="0"/>
                                          </p:stCondLst>
                                        </p:cTn>
                                        <p:tgtEl>
                                          <p:spTgt spid="15"/>
                                        </p:tgtEl>
                                        <p:attrNameLst>
                                          <p:attrName>style.visibility</p:attrName>
                                        </p:attrNameLst>
                                      </p:cBhvr>
                                      <p:to>
                                        <p:strVal val="visible"/>
                                      </p:to>
                                    </p:set>
                                    <p:animEffect filter="fade" transition="in">
                                      <p:cBhvr>
                                        <p:cTn dur="1000" id="12"/>
                                        <p:tgtEl>
                                          <p:spTgt spid="15"/>
                                        </p:tgtEl>
                                      </p:cBhvr>
                                    </p:animEffect>
                                    <p:anim calcmode="lin" valueType="num">
                                      <p:cBhvr>
                                        <p:cTn dur="1000" fill="hold" id="13"/>
                                        <p:tgtEl>
                                          <p:spTgt spid="15"/>
                                        </p:tgtEl>
                                        <p:attrNameLst>
                                          <p:attrName>ppt_x</p:attrName>
                                        </p:attrNameLst>
                                      </p:cBhvr>
                                      <p:tavLst>
                                        <p:tav tm="0">
                                          <p:val>
                                            <p:strVal val="#ppt_x"/>
                                          </p:val>
                                        </p:tav>
                                        <p:tav tm="100000">
                                          <p:val>
                                            <p:strVal val="#ppt_x"/>
                                          </p:val>
                                        </p:tav>
                                      </p:tavLst>
                                    </p:anim>
                                    <p:anim calcmode="lin" valueType="num">
                                      <p:cBhvr>
                                        <p:cTn dur="1000" fill="hold" id="14"/>
                                        <p:tgtEl>
                                          <p:spTgt spid="15"/>
                                        </p:tgtEl>
                                        <p:attrNameLst>
                                          <p:attrName>ppt_y</p:attrName>
                                        </p:attrNameLst>
                                      </p:cBhvr>
                                      <p:tavLst>
                                        <p:tav tm="0">
                                          <p:val>
                                            <p:strVal val="#ppt_y+.1"/>
                                          </p:val>
                                        </p:tav>
                                        <p:tav tm="100000">
                                          <p:val>
                                            <p:strVal val="#ppt_y"/>
                                          </p:val>
                                        </p:tav>
                                      </p:tavLst>
                                    </p:anim>
                                  </p:childTnLst>
                                </p:cTn>
                              </p:par>
                            </p:childTnLst>
                          </p:cTn>
                        </p:par>
                        <p:par>
                          <p:cTn fill="hold" id="15" nodeType="afterGroup">
                            <p:stCondLst>
                              <p:cond delay="2000"/>
                            </p:stCondLst>
                            <p:childTnLst>
                              <p:par>
                                <p:cTn fill="hold" grpId="0" id="16" nodeType="afterEffect" presetClass="entr" presetID="45" presetSubtype="0">
                                  <p:stCondLst>
                                    <p:cond delay="0"/>
                                  </p:stCondLst>
                                  <p:childTnLst>
                                    <p:set>
                                      <p:cBhvr>
                                        <p:cTn dur="1" fill="hold" id="17">
                                          <p:stCondLst>
                                            <p:cond delay="0"/>
                                          </p:stCondLst>
                                        </p:cTn>
                                        <p:tgtEl>
                                          <p:spTgt spid="17"/>
                                        </p:tgtEl>
                                        <p:attrNameLst>
                                          <p:attrName>style.visibility</p:attrName>
                                        </p:attrNameLst>
                                      </p:cBhvr>
                                      <p:to>
                                        <p:strVal val="visible"/>
                                      </p:to>
                                    </p:set>
                                    <p:animEffect filter="fade" transition="in">
                                      <p:cBhvr>
                                        <p:cTn dur="1000" id="18"/>
                                        <p:tgtEl>
                                          <p:spTgt spid="17"/>
                                        </p:tgtEl>
                                      </p:cBhvr>
                                    </p:animEffect>
                                    <p:anim calcmode="lin" valueType="num">
                                      <p:cBhvr>
                                        <p:cTn dur="1000" fill="hold" id="19"/>
                                        <p:tgtEl>
                                          <p:spTgt spid="17"/>
                                        </p:tgtEl>
                                        <p:attrNameLst>
                                          <p:attrName>ppt_w</p:attrName>
                                        </p:attrNameLst>
                                      </p:cBhvr>
                                      <p:tavLst>
                                        <p:tav fmla="#ppt_w*sin(2.5*pi*$)" tm="0">
                                          <p:val>
                                            <p:fltVal val="0"/>
                                          </p:val>
                                        </p:tav>
                                        <p:tav tm="100000">
                                          <p:val>
                                            <p:fltVal val="1"/>
                                          </p:val>
                                        </p:tav>
                                      </p:tavLst>
                                    </p:anim>
                                    <p:anim calcmode="lin" valueType="num">
                                      <p:cBhvr>
                                        <p:cTn dur="1000" fill="hold" id="20"/>
                                        <p:tgtEl>
                                          <p:spTgt spid="17"/>
                                        </p:tgtEl>
                                        <p:attrNameLst>
                                          <p:attrName>ppt_h</p:attrName>
                                        </p:attrNameLst>
                                      </p:cBhvr>
                                      <p:tavLst>
                                        <p:tav tm="0">
                                          <p:val>
                                            <p:strVal val="#ppt_h"/>
                                          </p:val>
                                        </p:tav>
                                        <p:tav tm="100000">
                                          <p:val>
                                            <p:strVal val="#ppt_h"/>
                                          </p:val>
                                        </p:tav>
                                      </p:tavLst>
                                    </p:anim>
                                  </p:childTnLst>
                                </p:cTn>
                              </p:par>
                              <p:par>
                                <p:cTn fill="hold" grpId="0" id="21" nodeType="withEffect" presetClass="entr" presetID="12" presetSubtype="2">
                                  <p:stCondLst>
                                    <p:cond delay="0"/>
                                  </p:stCondLst>
                                  <p:childTnLst>
                                    <p:set>
                                      <p:cBhvr>
                                        <p:cTn dur="1" fill="hold" id="22">
                                          <p:stCondLst>
                                            <p:cond delay="0"/>
                                          </p:stCondLst>
                                        </p:cTn>
                                        <p:tgtEl>
                                          <p:spTgt spid="18"/>
                                        </p:tgtEl>
                                        <p:attrNameLst>
                                          <p:attrName>style.visibility</p:attrName>
                                        </p:attrNameLst>
                                      </p:cBhvr>
                                      <p:to>
                                        <p:strVal val="visible"/>
                                      </p:to>
                                    </p:set>
                                    <p:anim calcmode="lin" valueType="num">
                                      <p:cBhvr additive="base">
                                        <p:cTn dur="500" id="23"/>
                                        <p:tgtEl>
                                          <p:spTgt spid="18"/>
                                        </p:tgtEl>
                                        <p:attrNameLst>
                                          <p:attrName>ppt_x</p:attrName>
                                        </p:attrNameLst>
                                      </p:cBhvr>
                                      <p:tavLst>
                                        <p:tav tm="0">
                                          <p:val>
                                            <p:strVal val="#ppt_x+#ppt_w*1.125000"/>
                                          </p:val>
                                        </p:tav>
                                        <p:tav tm="100000">
                                          <p:val>
                                            <p:strVal val="#ppt_x"/>
                                          </p:val>
                                        </p:tav>
                                      </p:tavLst>
                                    </p:anim>
                                    <p:animEffect filter="wipe(left)" transition="in">
                                      <p:cBhvr>
                                        <p:cTn dur="500" id="24"/>
                                        <p:tgtEl>
                                          <p:spTgt spid="18"/>
                                        </p:tgtEl>
                                      </p:cBhvr>
                                    </p:animEffect>
                                  </p:childTnLst>
                                </p:cTn>
                              </p:par>
                            </p:childTnLst>
                          </p:cTn>
                        </p:par>
                        <p:par>
                          <p:cTn fill="hold" id="25" nodeType="afterGroup">
                            <p:stCondLst>
                              <p:cond delay="3000"/>
                            </p:stCondLst>
                            <p:childTnLst>
                              <p:par>
                                <p:cTn fill="hold" id="26" nodeType="afterEffect" presetClass="entr" presetID="22" presetSubtype="4">
                                  <p:stCondLst>
                                    <p:cond delay="0"/>
                                  </p:stCondLst>
                                  <p:childTnLst>
                                    <p:set>
                                      <p:cBhvr>
                                        <p:cTn dur="1" fill="hold" id="27">
                                          <p:stCondLst>
                                            <p:cond delay="0"/>
                                          </p:stCondLst>
                                        </p:cTn>
                                        <p:tgtEl>
                                          <p:spTgt spid="5"/>
                                        </p:tgtEl>
                                        <p:attrNameLst>
                                          <p:attrName>style.visibility</p:attrName>
                                        </p:attrNameLst>
                                      </p:cBhvr>
                                      <p:to>
                                        <p:strVal val="visible"/>
                                      </p:to>
                                    </p:set>
                                    <p:animEffect filter="wipe(down)" transition="in">
                                      <p:cBhvr>
                                        <p:cTn dur="500" id="28"/>
                                        <p:tgtEl>
                                          <p:spTgt spid="5"/>
                                        </p:tgtEl>
                                      </p:cBhvr>
                                    </p:animEffect>
                                  </p:childTnLst>
                                </p:cTn>
                              </p:par>
                              <p:par>
                                <p:cTn fill="hold" grpId="0" id="29" nodeType="withEffect" presetClass="entr" presetID="22" presetSubtype="2">
                                  <p:stCondLst>
                                    <p:cond delay="350"/>
                                  </p:stCondLst>
                                  <p:childTnLst>
                                    <p:set>
                                      <p:cBhvr>
                                        <p:cTn dur="1" fill="hold" id="30">
                                          <p:stCondLst>
                                            <p:cond delay="0"/>
                                          </p:stCondLst>
                                        </p:cTn>
                                        <p:tgtEl>
                                          <p:spTgt spid="16"/>
                                        </p:tgtEl>
                                        <p:attrNameLst>
                                          <p:attrName>style.visibility</p:attrName>
                                        </p:attrNameLst>
                                      </p:cBhvr>
                                      <p:to>
                                        <p:strVal val="visible"/>
                                      </p:to>
                                    </p:set>
                                    <p:animEffect filter="wipe(right)" transition="in">
                                      <p:cBhvr>
                                        <p:cTn dur="500" id="31"/>
                                        <p:tgtEl>
                                          <p:spTgt spid="16"/>
                                        </p:tgtEl>
                                      </p:cBhvr>
                                    </p:animEffect>
                                  </p:childTnLst>
                                </p:cTn>
                              </p:par>
                            </p:childTnLst>
                          </p:cTn>
                        </p:par>
                        <p:par>
                          <p:cTn fill="hold" id="32" nodeType="afterGroup">
                            <p:stCondLst>
                              <p:cond delay="3850"/>
                            </p:stCondLst>
                            <p:childTnLst>
                              <p:par>
                                <p:cTn fill="hold" grpId="1" id="33" nodeType="afterEffect" presetClass="entr" presetID="53" presetSubtype="0">
                                  <p:stCondLst>
                                    <p:cond delay="0"/>
                                  </p:stCondLst>
                                  <p:iterate type="lt">
                                    <p:tmPct val="0"/>
                                  </p:iterate>
                                  <p:childTnLst>
                                    <p:set>
                                      <p:cBhvr>
                                        <p:cTn dur="1" fill="hold" id="34">
                                          <p:stCondLst>
                                            <p:cond delay="0"/>
                                          </p:stCondLst>
                                        </p:cTn>
                                        <p:tgtEl>
                                          <p:spTgt spid="54"/>
                                        </p:tgtEl>
                                        <p:attrNameLst>
                                          <p:attrName>style.visibility</p:attrName>
                                        </p:attrNameLst>
                                      </p:cBhvr>
                                      <p:to>
                                        <p:strVal val="visible"/>
                                      </p:to>
                                    </p:set>
                                    <p:anim calcmode="lin" valueType="num">
                                      <p:cBhvr>
                                        <p:cTn dur="500" fill="hold" id="35"/>
                                        <p:tgtEl>
                                          <p:spTgt spid="54"/>
                                        </p:tgtEl>
                                        <p:attrNameLst>
                                          <p:attrName>ppt_w</p:attrName>
                                        </p:attrNameLst>
                                      </p:cBhvr>
                                      <p:tavLst>
                                        <p:tav tm="0">
                                          <p:val>
                                            <p:fltVal val="0"/>
                                          </p:val>
                                        </p:tav>
                                        <p:tav tm="100000">
                                          <p:val>
                                            <p:strVal val="#ppt_w"/>
                                          </p:val>
                                        </p:tav>
                                      </p:tavLst>
                                    </p:anim>
                                    <p:anim calcmode="lin" valueType="num">
                                      <p:cBhvr>
                                        <p:cTn dur="500" fill="hold" id="36"/>
                                        <p:tgtEl>
                                          <p:spTgt spid="54"/>
                                        </p:tgtEl>
                                        <p:attrNameLst>
                                          <p:attrName>ppt_h</p:attrName>
                                        </p:attrNameLst>
                                      </p:cBhvr>
                                      <p:tavLst>
                                        <p:tav tm="0">
                                          <p:val>
                                            <p:fltVal val="0"/>
                                          </p:val>
                                        </p:tav>
                                        <p:tav tm="100000">
                                          <p:val>
                                            <p:strVal val="#ppt_h"/>
                                          </p:val>
                                        </p:tav>
                                      </p:tavLst>
                                    </p:anim>
                                    <p:animEffect filter="fade" transition="in">
                                      <p:cBhvr>
                                        <p:cTn dur="500" id="37"/>
                                        <p:tgtEl>
                                          <p:spTgt spid="54"/>
                                        </p:tgtEl>
                                      </p:cBhvr>
                                    </p:animEffect>
                                  </p:childTnLst>
                                </p:cTn>
                              </p:par>
                            </p:childTnLst>
                          </p:cTn>
                        </p:par>
                        <p:par>
                          <p:cTn fill="hold" id="38" nodeType="afterGroup">
                            <p:stCondLst>
                              <p:cond delay="4350"/>
                            </p:stCondLst>
                            <p:childTnLst>
                              <p:par>
                                <p:cTn fill="hold" id="39" nodeType="afterEffect" presetClass="entr" presetID="22" presetSubtype="8">
                                  <p:stCondLst>
                                    <p:cond delay="0"/>
                                  </p:stCondLst>
                                  <p:childTnLst>
                                    <p:set>
                                      <p:cBhvr>
                                        <p:cTn dur="1" fill="hold" id="40">
                                          <p:stCondLst>
                                            <p:cond delay="0"/>
                                          </p:stCondLst>
                                        </p:cTn>
                                        <p:tgtEl>
                                          <p:spTgt spid="56"/>
                                        </p:tgtEl>
                                        <p:attrNameLst>
                                          <p:attrName>style.visibility</p:attrName>
                                        </p:attrNameLst>
                                      </p:cBhvr>
                                      <p:to>
                                        <p:strVal val="visible"/>
                                      </p:to>
                                    </p:set>
                                    <p:animEffect filter="wipe(left)" transition="in">
                                      <p:cBhvr>
                                        <p:cTn dur="500" id="41"/>
                                        <p:tgtEl>
                                          <p:spTgt spid="56"/>
                                        </p:tgtEl>
                                      </p:cBhvr>
                                    </p:animEffect>
                                  </p:childTnLst>
                                </p:cTn>
                              </p:par>
                              <p:par>
                                <p:cTn fill="hold" id="42" nodeType="withEffect" presetClass="entr" presetID="22" presetSubtype="2">
                                  <p:stCondLst>
                                    <p:cond delay="0"/>
                                  </p:stCondLst>
                                  <p:childTnLst>
                                    <p:set>
                                      <p:cBhvr>
                                        <p:cTn dur="1" fill="hold" id="43">
                                          <p:stCondLst>
                                            <p:cond delay="0"/>
                                          </p:stCondLst>
                                        </p:cTn>
                                        <p:tgtEl>
                                          <p:spTgt spid="20"/>
                                        </p:tgtEl>
                                        <p:attrNameLst>
                                          <p:attrName>style.visibility</p:attrName>
                                        </p:attrNameLst>
                                      </p:cBhvr>
                                      <p:to>
                                        <p:strVal val="visible"/>
                                      </p:to>
                                    </p:set>
                                    <p:animEffect filter="wipe(right)" transition="in">
                                      <p:cBhvr>
                                        <p:cTn dur="500" id="44"/>
                                        <p:tgtEl>
                                          <p:spTgt spid="20"/>
                                        </p:tgtEl>
                                      </p:cBhvr>
                                    </p:animEffect>
                                  </p:childTnLst>
                                </p:cTn>
                              </p:par>
                              <p:par>
                                <p:cTn fill="hold" grpId="0" id="45" nodeType="withEffect" presetClass="entr" presetID="55" presetSubtype="0">
                                  <p:stCondLst>
                                    <p:cond delay="0"/>
                                  </p:stCondLst>
                                  <p:childTnLst>
                                    <p:set>
                                      <p:cBhvr>
                                        <p:cTn dur="1" fill="hold" id="46">
                                          <p:stCondLst>
                                            <p:cond delay="0"/>
                                          </p:stCondLst>
                                        </p:cTn>
                                        <p:tgtEl>
                                          <p:spTgt spid="55"/>
                                        </p:tgtEl>
                                        <p:attrNameLst>
                                          <p:attrName>style.visibility</p:attrName>
                                        </p:attrNameLst>
                                      </p:cBhvr>
                                      <p:to>
                                        <p:strVal val="visible"/>
                                      </p:to>
                                    </p:set>
                                    <p:anim calcmode="lin" valueType="num">
                                      <p:cBhvr>
                                        <p:cTn dur="1000" fill="hold" id="47"/>
                                        <p:tgtEl>
                                          <p:spTgt spid="55"/>
                                        </p:tgtEl>
                                        <p:attrNameLst>
                                          <p:attrName>ppt_w</p:attrName>
                                        </p:attrNameLst>
                                      </p:cBhvr>
                                      <p:tavLst>
                                        <p:tav tm="0">
                                          <p:val>
                                            <p:strVal val="#ppt_w*0.70"/>
                                          </p:val>
                                        </p:tav>
                                        <p:tav tm="100000">
                                          <p:val>
                                            <p:strVal val="#ppt_w"/>
                                          </p:val>
                                        </p:tav>
                                      </p:tavLst>
                                    </p:anim>
                                    <p:anim calcmode="lin" valueType="num">
                                      <p:cBhvr>
                                        <p:cTn dur="1000" fill="hold" id="48"/>
                                        <p:tgtEl>
                                          <p:spTgt spid="55"/>
                                        </p:tgtEl>
                                        <p:attrNameLst>
                                          <p:attrName>ppt_h</p:attrName>
                                        </p:attrNameLst>
                                      </p:cBhvr>
                                      <p:tavLst>
                                        <p:tav tm="0">
                                          <p:val>
                                            <p:strVal val="#ppt_h"/>
                                          </p:val>
                                        </p:tav>
                                        <p:tav tm="100000">
                                          <p:val>
                                            <p:strVal val="#ppt_h"/>
                                          </p:val>
                                        </p:tav>
                                      </p:tavLst>
                                    </p:anim>
                                    <p:animEffect filter="fade" transition="in">
                                      <p:cBhvr>
                                        <p:cTn dur="1000" id="49"/>
                                        <p:tgtEl>
                                          <p:spTgt spid="5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P grpId="0" spid="16"/>
      <p:bldP grpId="0" spid="17"/>
      <p:bldP grpId="0" spid="18"/>
      <p:bldP grpId="1" spid="54"/>
      <p:bldP grpId="0" spid="55"/>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F7F7F7"/>
        </a:solidFill>
        <a:effectLst/>
      </p:bgPr>
    </p:bg>
    <p:spTree>
      <p:nvGrpSpPr>
        <p:cNvPr id="1" name=""/>
        <p:cNvGrpSpPr/>
        <p:nvPr/>
      </p:nvGrpSpPr>
      <p:grpSpPr>
        <a:xfrm>
          <a:off x="0" y="0"/>
          <a:ext cx="0" cy="0"/>
        </a:xfrm>
      </p:grpSpPr>
      <p:sp>
        <p:nvSpPr>
          <p:cNvPr id="18" name="文本框 17"/>
          <p:cNvSpPr txBox="1"/>
          <p:nvPr/>
        </p:nvSpPr>
        <p:spPr>
          <a:xfrm rot="16200000">
            <a:off x="2479795" y="1650793"/>
            <a:ext cx="1160475" cy="259080"/>
          </a:xfrm>
          <a:prstGeom prst="rect">
            <a:avLst/>
          </a:prstGeom>
          <a:noFill/>
        </p:spPr>
        <p:txBody>
          <a:bodyPr rtlCol="0" wrap="square">
            <a:spAutoFit/>
          </a:bodyPr>
          <a:lstStyle/>
          <a:p>
            <a:pPr algn="dist"/>
            <a:r>
              <a:rPr altLang="zh-CN" kumimoji="1" lang="en-US" sz="1100">
                <a:solidFill>
                  <a:schemeClr val="bg1"/>
                </a:solidFill>
              </a:rPr>
              <a:t>PART </a:t>
            </a:r>
          </a:p>
        </p:txBody>
      </p:sp>
      <p:sp>
        <p:nvSpPr>
          <p:cNvPr id="2" name="文本框 1"/>
          <p:cNvSpPr txBox="1"/>
          <p:nvPr/>
        </p:nvSpPr>
        <p:spPr>
          <a:xfrm>
            <a:off x="1078174" y="294829"/>
            <a:ext cx="1249680" cy="365760"/>
          </a:xfrm>
          <a:prstGeom prst="rect">
            <a:avLst/>
          </a:prstGeom>
          <a:noFill/>
        </p:spPr>
        <p:txBody>
          <a:bodyPr rtlCol="0" wrap="none">
            <a:spAutoFit/>
          </a:bodyPr>
          <a:lstStyle/>
          <a:p>
            <a:r>
              <a:rPr altLang="en-US" kumimoji="1" lang="zh-CN" spc="300">
                <a:latin charset="-122" typeface="Microsoft YaHei"/>
                <a:ea charset="-122" typeface="Microsoft YaHei"/>
                <a:cs charset="-122" typeface="Microsoft YaHei"/>
              </a:rPr>
              <a:t>人员配置</a:t>
            </a:r>
          </a:p>
        </p:txBody>
      </p:sp>
      <p:grpSp>
        <p:nvGrpSpPr>
          <p:cNvPr id="48" name="组 47"/>
          <p:cNvGrpSpPr/>
          <p:nvPr/>
        </p:nvGrpSpPr>
        <p:grpSpPr>
          <a:xfrm>
            <a:off x="1911580" y="1528548"/>
            <a:ext cx="3283756" cy="920978"/>
            <a:chOff x="2038871" y="1692322"/>
            <a:chExt cx="3283756" cy="920978"/>
          </a:xfrm>
        </p:grpSpPr>
        <p:sp>
          <p:nvSpPr>
            <p:cNvPr id="3" name="圆角矩形 2"/>
            <p:cNvSpPr/>
            <p:nvPr/>
          </p:nvSpPr>
          <p:spPr>
            <a:xfrm>
              <a:off x="2115403" y="1692322"/>
              <a:ext cx="3207224" cy="818866"/>
            </a:xfrm>
            <a:prstGeom prst="roundRect">
              <a:avLst>
                <a:gd fmla="val 0" name="adj"/>
              </a:avLst>
            </a:prstGeom>
            <a:solidFill>
              <a:srgbClr val="D0AA8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zh-CN"/>
            </a:p>
          </p:txBody>
        </p:sp>
        <p:sp>
          <p:nvSpPr>
            <p:cNvPr id="19" name="圆角矩形 18"/>
            <p:cNvSpPr/>
            <p:nvPr/>
          </p:nvSpPr>
          <p:spPr>
            <a:xfrm>
              <a:off x="2038871" y="1794434"/>
              <a:ext cx="3207224" cy="818866"/>
            </a:xfrm>
            <a:prstGeom prst="roundRect">
              <a:avLst>
                <a:gd fmla="val 0" name="adj"/>
              </a:avLst>
            </a:prstGeom>
            <a:solidFill>
              <a:srgbClr val="3944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zh-CN"/>
            </a:p>
          </p:txBody>
        </p:sp>
      </p:grpSp>
      <p:sp>
        <p:nvSpPr>
          <p:cNvPr id="4" name="文本框 3"/>
          <p:cNvSpPr txBox="1"/>
          <p:nvPr/>
        </p:nvSpPr>
        <p:spPr>
          <a:xfrm>
            <a:off x="2473469" y="1840038"/>
            <a:ext cx="2214880" cy="396240"/>
          </a:xfrm>
          <a:prstGeom prst="rect">
            <a:avLst/>
          </a:prstGeom>
          <a:noFill/>
        </p:spPr>
        <p:txBody>
          <a:bodyPr rtlCol="0" wrap="none">
            <a:spAutoFit/>
          </a:bodyPr>
          <a:lstStyle/>
          <a:p>
            <a:r>
              <a:rPr altLang="en-US" b="1" kumimoji="1" lang="zh-CN" sz="2000">
                <a:solidFill>
                  <a:schemeClr val="bg1"/>
                </a:solidFill>
                <a:latin charset="-122" typeface="Microsoft YaHei"/>
                <a:ea charset="-122" typeface="Microsoft YaHei"/>
                <a:cs charset="-122" typeface="Microsoft YaHei"/>
              </a:rPr>
              <a:t>大客户片区小觅知</a:t>
            </a:r>
          </a:p>
        </p:txBody>
      </p:sp>
      <p:grpSp>
        <p:nvGrpSpPr>
          <p:cNvPr id="28" name="组 27"/>
          <p:cNvGrpSpPr/>
          <p:nvPr/>
        </p:nvGrpSpPr>
        <p:grpSpPr>
          <a:xfrm>
            <a:off x="814313" y="3507473"/>
            <a:ext cx="838859" cy="2219058"/>
            <a:chOff x="941604" y="3671247"/>
            <a:chExt cx="838859" cy="2219058"/>
          </a:xfrm>
        </p:grpSpPr>
        <p:sp>
          <p:nvSpPr>
            <p:cNvPr id="24" name="矩形 23"/>
            <p:cNvSpPr/>
            <p:nvPr/>
          </p:nvSpPr>
          <p:spPr>
            <a:xfrm>
              <a:off x="941604" y="3671247"/>
              <a:ext cx="838859" cy="2219058"/>
            </a:xfrm>
            <a:prstGeom prst="rect">
              <a:avLst/>
            </a:prstGeom>
            <a:solidFill>
              <a:srgbClr val="3944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zh-CN"/>
            </a:p>
          </p:txBody>
        </p:sp>
        <p:sp>
          <p:nvSpPr>
            <p:cNvPr id="26" name="矩形 25"/>
            <p:cNvSpPr/>
            <p:nvPr/>
          </p:nvSpPr>
          <p:spPr>
            <a:xfrm>
              <a:off x="1078174" y="3790740"/>
              <a:ext cx="556272" cy="2011680"/>
            </a:xfrm>
            <a:prstGeom prst="rect">
              <a:avLst/>
            </a:prstGeom>
          </p:spPr>
          <p:txBody>
            <a:bodyPr wrap="square">
              <a:spAutoFit/>
            </a:bodyPr>
            <a:lstStyle/>
            <a:p>
              <a:pPr algn="ctr" fontAlgn="ctr"/>
              <a:r>
                <a:rPr altLang="en-US" i="0" lang="zh-CN">
                  <a:solidFill>
                    <a:schemeClr val="bg1"/>
                  </a:solidFill>
                  <a:latin charset="-122" typeface="Microsoft YaHei"/>
                  <a:ea charset="-122" typeface="Microsoft YaHei"/>
                  <a:cs charset="-122" typeface="Microsoft YaHei"/>
                </a:rPr>
                <a:t>江阴地区</a:t>
              </a:r>
            </a:p>
            <a:p>
              <a:pPr algn="ctr" fontAlgn="ctr"/>
              <a:r>
                <a:rPr altLang="en-US" i="0" lang="zh-CN">
                  <a:solidFill>
                    <a:schemeClr val="bg1"/>
                  </a:solidFill>
                  <a:latin charset="-122" typeface="Microsoft YaHei"/>
                  <a:ea charset="-122" typeface="Microsoft YaHei"/>
                  <a:cs charset="-122" typeface="Microsoft YaHei"/>
                </a:rPr>
                <a:t>小觅只</a:t>
              </a:r>
            </a:p>
          </p:txBody>
        </p:sp>
      </p:grpSp>
      <p:grpSp>
        <p:nvGrpSpPr>
          <p:cNvPr id="31" name="组 30"/>
          <p:cNvGrpSpPr/>
          <p:nvPr/>
        </p:nvGrpSpPr>
        <p:grpSpPr>
          <a:xfrm>
            <a:off x="2346034" y="3493825"/>
            <a:ext cx="838859" cy="2219058"/>
            <a:chOff x="2473325" y="3657599"/>
            <a:chExt cx="838859" cy="2219058"/>
          </a:xfrm>
        </p:grpSpPr>
        <p:sp>
          <p:nvSpPr>
            <p:cNvPr id="36" name="矩形 35"/>
            <p:cNvSpPr/>
            <p:nvPr/>
          </p:nvSpPr>
          <p:spPr>
            <a:xfrm>
              <a:off x="2473325" y="3657599"/>
              <a:ext cx="838859" cy="2219058"/>
            </a:xfrm>
            <a:prstGeom prst="rect">
              <a:avLst/>
            </a:prstGeom>
            <a:solidFill>
              <a:srgbClr val="3944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zh-CN"/>
            </a:p>
          </p:txBody>
        </p:sp>
        <p:sp>
          <p:nvSpPr>
            <p:cNvPr id="38" name="矩形 37"/>
            <p:cNvSpPr/>
            <p:nvPr/>
          </p:nvSpPr>
          <p:spPr>
            <a:xfrm>
              <a:off x="2609895" y="3790740"/>
              <a:ext cx="556272" cy="2011680"/>
            </a:xfrm>
            <a:prstGeom prst="rect">
              <a:avLst/>
            </a:prstGeom>
          </p:spPr>
          <p:txBody>
            <a:bodyPr wrap="square">
              <a:spAutoFit/>
            </a:bodyPr>
            <a:lstStyle/>
            <a:p>
              <a:pPr algn="ctr" fontAlgn="ctr"/>
              <a:r>
                <a:rPr altLang="en-US" i="0" lang="zh-CN">
                  <a:solidFill>
                    <a:schemeClr val="bg1"/>
                  </a:solidFill>
                  <a:latin charset="-122" typeface="Microsoft YaHei"/>
                  <a:ea charset="-122" typeface="Microsoft YaHei"/>
                  <a:cs charset="-122" typeface="Microsoft YaHei"/>
                </a:rPr>
                <a:t>无锡地区</a:t>
              </a:r>
            </a:p>
            <a:p>
              <a:pPr algn="ctr" fontAlgn="ctr"/>
              <a:r>
                <a:rPr altLang="en-US" i="0" lang="zh-CN">
                  <a:solidFill>
                    <a:schemeClr val="bg1"/>
                  </a:solidFill>
                  <a:latin charset="-122" typeface="Microsoft YaHei"/>
                  <a:ea charset="-122" typeface="Microsoft YaHei"/>
                  <a:cs charset="-122" typeface="Microsoft YaHei"/>
                </a:rPr>
                <a:t>小觅只</a:t>
              </a:r>
            </a:p>
          </p:txBody>
        </p:sp>
      </p:grpSp>
      <p:grpSp>
        <p:nvGrpSpPr>
          <p:cNvPr id="46" name="组 45"/>
          <p:cNvGrpSpPr/>
          <p:nvPr/>
        </p:nvGrpSpPr>
        <p:grpSpPr>
          <a:xfrm>
            <a:off x="5388620" y="3493825"/>
            <a:ext cx="838859" cy="2219058"/>
            <a:chOff x="5515911" y="3657599"/>
            <a:chExt cx="838859" cy="2219058"/>
          </a:xfrm>
        </p:grpSpPr>
        <p:sp>
          <p:nvSpPr>
            <p:cNvPr id="41" name="矩形 40"/>
            <p:cNvSpPr/>
            <p:nvPr/>
          </p:nvSpPr>
          <p:spPr>
            <a:xfrm>
              <a:off x="5515911" y="3657599"/>
              <a:ext cx="838859" cy="2219058"/>
            </a:xfrm>
            <a:prstGeom prst="rect">
              <a:avLst/>
            </a:prstGeom>
            <a:solidFill>
              <a:srgbClr val="3944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zh-CN"/>
            </a:p>
          </p:txBody>
        </p:sp>
        <p:sp>
          <p:nvSpPr>
            <p:cNvPr id="42" name="矩形 41"/>
            <p:cNvSpPr/>
            <p:nvPr/>
          </p:nvSpPr>
          <p:spPr>
            <a:xfrm>
              <a:off x="5652481" y="3790740"/>
              <a:ext cx="556272" cy="2011680"/>
            </a:xfrm>
            <a:prstGeom prst="rect">
              <a:avLst/>
            </a:prstGeom>
          </p:spPr>
          <p:txBody>
            <a:bodyPr wrap="square">
              <a:spAutoFit/>
            </a:bodyPr>
            <a:lstStyle/>
            <a:p>
              <a:pPr algn="ctr" fontAlgn="ctr"/>
              <a:r>
                <a:rPr altLang="en-US" i="0" lang="zh-CN">
                  <a:solidFill>
                    <a:schemeClr val="bg1"/>
                  </a:solidFill>
                  <a:latin charset="-122" typeface="Microsoft YaHei"/>
                  <a:ea charset="-122" typeface="Microsoft YaHei"/>
                  <a:cs charset="-122" typeface="Microsoft YaHei"/>
                </a:rPr>
                <a:t>南通地区</a:t>
              </a:r>
            </a:p>
            <a:p>
              <a:pPr algn="ctr" fontAlgn="ctr"/>
              <a:r>
                <a:rPr altLang="en-US" i="0" lang="zh-CN">
                  <a:solidFill>
                    <a:schemeClr val="bg1"/>
                  </a:solidFill>
                  <a:latin charset="-122" typeface="Microsoft YaHei"/>
                  <a:ea charset="-122" typeface="Microsoft YaHei"/>
                  <a:cs charset="-122" typeface="Microsoft YaHei"/>
                </a:rPr>
                <a:t>小觅只</a:t>
              </a:r>
            </a:p>
          </p:txBody>
        </p:sp>
      </p:grpSp>
      <p:grpSp>
        <p:nvGrpSpPr>
          <p:cNvPr id="47" name="组 46"/>
          <p:cNvGrpSpPr/>
          <p:nvPr/>
        </p:nvGrpSpPr>
        <p:grpSpPr>
          <a:xfrm>
            <a:off x="1236016" y="2285752"/>
            <a:ext cx="4560626" cy="1210508"/>
            <a:chOff x="1363307" y="2449526"/>
            <a:chExt cx="4560626" cy="1210508"/>
          </a:xfrm>
        </p:grpSpPr>
        <p:cxnSp>
          <p:nvCxnSpPr>
            <p:cNvPr id="9" name="直线连接符 8"/>
            <p:cNvCxnSpPr>
              <a:stCxn id="19" idx="2"/>
            </p:cNvCxnSpPr>
            <p:nvPr/>
          </p:nvCxnSpPr>
          <p:spPr>
            <a:xfrm flipH="1">
              <a:off x="3515192" y="2449526"/>
              <a:ext cx="0" cy="416502"/>
            </a:xfrm>
            <a:prstGeom prst="line">
              <a:avLst/>
            </a:prstGeom>
            <a:ln>
              <a:solidFill>
                <a:srgbClr val="394454"/>
              </a:solidFill>
            </a:ln>
          </p:spPr>
          <p:style>
            <a:lnRef idx="1">
              <a:schemeClr val="accent1"/>
            </a:lnRef>
            <a:fillRef idx="0">
              <a:schemeClr val="accent1"/>
            </a:fillRef>
            <a:effectRef idx="0">
              <a:schemeClr val="accent1"/>
            </a:effectRef>
            <a:fontRef idx="minor">
              <a:schemeClr val="tx1"/>
            </a:fontRef>
          </p:style>
        </p:cxnSp>
        <p:cxnSp>
          <p:nvCxnSpPr>
            <p:cNvPr id="11" name="直线连接符 10"/>
            <p:cNvCxnSpPr/>
            <p:nvPr/>
          </p:nvCxnSpPr>
          <p:spPr>
            <a:xfrm>
              <a:off x="1363307" y="3029802"/>
              <a:ext cx="4558352" cy="0"/>
            </a:xfrm>
            <a:prstGeom prst="line">
              <a:avLst/>
            </a:prstGeom>
            <a:ln>
              <a:solidFill>
                <a:srgbClr val="394454"/>
              </a:solidFill>
            </a:ln>
          </p:spPr>
          <p:style>
            <a:lnRef idx="1">
              <a:schemeClr val="accent1"/>
            </a:lnRef>
            <a:fillRef idx="0">
              <a:schemeClr val="accent1"/>
            </a:fillRef>
            <a:effectRef idx="0">
              <a:schemeClr val="accent1"/>
            </a:effectRef>
            <a:fontRef idx="minor">
              <a:schemeClr val="tx1"/>
            </a:fontRef>
          </p:style>
        </p:cxnSp>
        <p:cxnSp>
          <p:nvCxnSpPr>
            <p:cNvPr id="21" name="直线连接符 20"/>
            <p:cNvCxnSpPr/>
            <p:nvPr/>
          </p:nvCxnSpPr>
          <p:spPr>
            <a:xfrm flipH="1">
              <a:off x="1363307" y="3029802"/>
              <a:ext cx="0" cy="627797"/>
            </a:xfrm>
            <a:prstGeom prst="line">
              <a:avLst/>
            </a:prstGeom>
            <a:ln>
              <a:solidFill>
                <a:srgbClr val="394454"/>
              </a:solidFill>
            </a:ln>
          </p:spPr>
          <p:style>
            <a:lnRef idx="1">
              <a:schemeClr val="accent1"/>
            </a:lnRef>
            <a:fillRef idx="0">
              <a:schemeClr val="accent1"/>
            </a:fillRef>
            <a:effectRef idx="0">
              <a:schemeClr val="accent1"/>
            </a:effectRef>
            <a:fontRef idx="minor">
              <a:schemeClr val="tx1"/>
            </a:fontRef>
          </p:style>
        </p:cxnSp>
        <p:cxnSp>
          <p:nvCxnSpPr>
            <p:cNvPr id="25" name="直线连接符 24"/>
            <p:cNvCxnSpPr/>
            <p:nvPr/>
          </p:nvCxnSpPr>
          <p:spPr>
            <a:xfrm flipH="1">
              <a:off x="5923933" y="3029802"/>
              <a:ext cx="0" cy="627797"/>
            </a:xfrm>
            <a:prstGeom prst="line">
              <a:avLst/>
            </a:prstGeom>
            <a:ln>
              <a:solidFill>
                <a:srgbClr val="394454"/>
              </a:solidFill>
            </a:ln>
          </p:spPr>
          <p:style>
            <a:lnRef idx="1">
              <a:schemeClr val="accent1"/>
            </a:lnRef>
            <a:fillRef idx="0">
              <a:schemeClr val="accent1"/>
            </a:fillRef>
            <a:effectRef idx="0">
              <a:schemeClr val="accent1"/>
            </a:effectRef>
            <a:fontRef idx="minor">
              <a:schemeClr val="tx1"/>
            </a:fontRef>
          </p:style>
        </p:cxnSp>
        <p:cxnSp>
          <p:nvCxnSpPr>
            <p:cNvPr id="34" name="直线连接符 33"/>
            <p:cNvCxnSpPr/>
            <p:nvPr/>
          </p:nvCxnSpPr>
          <p:spPr>
            <a:xfrm flipH="1">
              <a:off x="2879417" y="3029802"/>
              <a:ext cx="0" cy="627797"/>
            </a:xfrm>
            <a:prstGeom prst="line">
              <a:avLst/>
            </a:prstGeom>
            <a:ln>
              <a:solidFill>
                <a:srgbClr val="394454"/>
              </a:solidFill>
            </a:ln>
          </p:spPr>
          <p:style>
            <a:lnRef idx="1">
              <a:schemeClr val="accent1"/>
            </a:lnRef>
            <a:fillRef idx="0">
              <a:schemeClr val="accent1"/>
            </a:fillRef>
            <a:effectRef idx="0">
              <a:schemeClr val="accent1"/>
            </a:effectRef>
            <a:fontRef idx="minor">
              <a:schemeClr val="tx1"/>
            </a:fontRef>
          </p:style>
        </p:cxnSp>
        <p:cxnSp>
          <p:nvCxnSpPr>
            <p:cNvPr id="43" name="直线连接符 42"/>
            <p:cNvCxnSpPr/>
            <p:nvPr/>
          </p:nvCxnSpPr>
          <p:spPr>
            <a:xfrm flipH="1">
              <a:off x="4419127" y="3032237"/>
              <a:ext cx="0" cy="627797"/>
            </a:xfrm>
            <a:prstGeom prst="line">
              <a:avLst/>
            </a:prstGeom>
            <a:ln>
              <a:solidFill>
                <a:srgbClr val="394454"/>
              </a:solidFill>
            </a:ln>
          </p:spPr>
          <p:style>
            <a:lnRef idx="1">
              <a:schemeClr val="accent1"/>
            </a:lnRef>
            <a:fillRef idx="0">
              <a:schemeClr val="accent1"/>
            </a:fillRef>
            <a:effectRef idx="0">
              <a:schemeClr val="accent1"/>
            </a:effectRef>
            <a:fontRef idx="minor">
              <a:schemeClr val="tx1"/>
            </a:fontRef>
          </p:style>
        </p:cxnSp>
      </p:grpSp>
      <p:grpSp>
        <p:nvGrpSpPr>
          <p:cNvPr id="33" name="组 32"/>
          <p:cNvGrpSpPr/>
          <p:nvPr/>
        </p:nvGrpSpPr>
        <p:grpSpPr>
          <a:xfrm>
            <a:off x="3885744" y="3496260"/>
            <a:ext cx="838859" cy="2219058"/>
            <a:chOff x="4013035" y="3660034"/>
            <a:chExt cx="838859" cy="2219058"/>
          </a:xfrm>
        </p:grpSpPr>
        <p:sp>
          <p:nvSpPr>
            <p:cNvPr id="44" name="矩形 43"/>
            <p:cNvSpPr/>
            <p:nvPr/>
          </p:nvSpPr>
          <p:spPr>
            <a:xfrm>
              <a:off x="4013035" y="3660034"/>
              <a:ext cx="838859" cy="2219058"/>
            </a:xfrm>
            <a:prstGeom prst="rect">
              <a:avLst/>
            </a:prstGeom>
            <a:solidFill>
              <a:srgbClr val="3944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zh-CN"/>
            </a:p>
          </p:txBody>
        </p:sp>
        <p:sp>
          <p:nvSpPr>
            <p:cNvPr id="45" name="矩形 44"/>
            <p:cNvSpPr/>
            <p:nvPr/>
          </p:nvSpPr>
          <p:spPr>
            <a:xfrm>
              <a:off x="4149605" y="3790740"/>
              <a:ext cx="556272" cy="2011680"/>
            </a:xfrm>
            <a:prstGeom prst="rect">
              <a:avLst/>
            </a:prstGeom>
          </p:spPr>
          <p:txBody>
            <a:bodyPr wrap="square">
              <a:spAutoFit/>
            </a:bodyPr>
            <a:lstStyle/>
            <a:p>
              <a:pPr algn="ctr" fontAlgn="ctr"/>
              <a:r>
                <a:rPr altLang="en-US" i="0" lang="zh-CN">
                  <a:solidFill>
                    <a:schemeClr val="bg1"/>
                  </a:solidFill>
                  <a:latin charset="-122" typeface="Microsoft YaHei"/>
                  <a:ea charset="-122" typeface="Microsoft YaHei"/>
                  <a:cs charset="-122" typeface="Microsoft YaHei"/>
                </a:rPr>
                <a:t>浙江地区</a:t>
              </a:r>
            </a:p>
            <a:p>
              <a:pPr algn="ctr" fontAlgn="ctr"/>
              <a:r>
                <a:rPr altLang="en-US" i="0" lang="zh-CN">
                  <a:solidFill>
                    <a:schemeClr val="bg1"/>
                  </a:solidFill>
                  <a:latin charset="-122" typeface="Microsoft YaHei"/>
                  <a:ea charset="-122" typeface="Microsoft YaHei"/>
                  <a:cs charset="-122" typeface="Microsoft YaHei"/>
                </a:rPr>
                <a:t>小觅只</a:t>
              </a:r>
            </a:p>
          </p:txBody>
        </p:sp>
      </p:grpSp>
      <p:sp>
        <p:nvSpPr>
          <p:cNvPr id="50" name="矩形 49"/>
          <p:cNvSpPr/>
          <p:nvPr/>
        </p:nvSpPr>
        <p:spPr>
          <a:xfrm>
            <a:off x="6945578" y="1809207"/>
            <a:ext cx="4659630" cy="365760"/>
          </a:xfrm>
          <a:prstGeom prst="rect">
            <a:avLst/>
          </a:prstGeom>
        </p:spPr>
        <p:txBody>
          <a:bodyPr wrap="none">
            <a:spAutoFit/>
          </a:bodyPr>
          <a:lstStyle/>
          <a:p>
            <a:pPr algn="just">
              <a:spcBef>
                <a:spcPct val="50000"/>
              </a:spcBef>
            </a:pPr>
            <a:r>
              <a:rPr altLang="en-US" i="0" lang="zh-CN">
                <a:solidFill>
                  <a:srgbClr val="394454"/>
                </a:solidFill>
                <a:latin charset="-122" typeface="Microsoft YaHei"/>
                <a:ea charset="-122" typeface="Microsoft YaHei"/>
                <a:cs charset="-122" typeface="Microsoft YaHei"/>
              </a:rPr>
              <a:t>大客户片区，负责人穆家强，分设4个地区：</a:t>
            </a:r>
          </a:p>
        </p:txBody>
      </p:sp>
      <p:cxnSp>
        <p:nvCxnSpPr>
          <p:cNvPr id="52" name="直线连接符 51"/>
          <p:cNvCxnSpPr/>
          <p:nvPr/>
        </p:nvCxnSpPr>
        <p:spPr>
          <a:xfrm>
            <a:off x="6998119" y="2360571"/>
            <a:ext cx="4462818" cy="0"/>
          </a:xfrm>
          <a:prstGeom prst="line">
            <a:avLst/>
          </a:prstGeom>
          <a:ln>
            <a:solidFill>
              <a:srgbClr val="394454"/>
            </a:solidFill>
          </a:ln>
        </p:spPr>
        <p:style>
          <a:lnRef idx="1">
            <a:schemeClr val="accent1"/>
          </a:lnRef>
          <a:fillRef idx="0">
            <a:schemeClr val="accent1"/>
          </a:fillRef>
          <a:effectRef idx="0">
            <a:schemeClr val="accent1"/>
          </a:effectRef>
          <a:fontRef idx="minor">
            <a:schemeClr val="tx1"/>
          </a:fontRef>
        </p:style>
      </p:cxnSp>
      <p:sp>
        <p:nvSpPr>
          <p:cNvPr id="53" name="圆角矩形 52"/>
          <p:cNvSpPr/>
          <p:nvPr/>
        </p:nvSpPr>
        <p:spPr>
          <a:xfrm>
            <a:off x="6998119" y="3008255"/>
            <a:ext cx="1228299" cy="360820"/>
          </a:xfrm>
          <a:prstGeom prst="roundRect">
            <a:avLst>
              <a:gd fmla="val 50000" name="adj"/>
            </a:avLst>
          </a:prstGeom>
          <a:solidFill>
            <a:srgbClr val="D0AA8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kumimoji="1" lang="zh-CN" sz="1600">
                <a:latin charset="-122" typeface="Microsoft YaHei"/>
                <a:ea charset="-122" typeface="Microsoft YaHei"/>
                <a:cs charset="-122" typeface="Microsoft YaHei"/>
              </a:rPr>
              <a:t>江阴地区</a:t>
            </a:r>
          </a:p>
        </p:txBody>
      </p:sp>
      <p:sp>
        <p:nvSpPr>
          <p:cNvPr id="56" name="矩形 55"/>
          <p:cNvSpPr/>
          <p:nvPr/>
        </p:nvSpPr>
        <p:spPr>
          <a:xfrm>
            <a:off x="8395920" y="3031968"/>
            <a:ext cx="2316480" cy="304800"/>
          </a:xfrm>
          <a:prstGeom prst="rect">
            <a:avLst/>
          </a:prstGeom>
        </p:spPr>
        <p:txBody>
          <a:bodyPr wrap="none">
            <a:spAutoFit/>
          </a:bodyPr>
          <a:lstStyle/>
          <a:p>
            <a:r>
              <a:rPr altLang="en-US" i="0" lang="zh-CN" sz="1400">
                <a:solidFill>
                  <a:srgbClr val="394454"/>
                </a:solidFill>
                <a:latin charset="-122" typeface="Microsoft YaHei"/>
                <a:ea charset="-122" typeface="Microsoft YaHei"/>
                <a:cs charset="-122" typeface="Microsoft YaHei"/>
              </a:rPr>
              <a:t>责任人小觅只，小觅只协助</a:t>
            </a:r>
          </a:p>
        </p:txBody>
      </p:sp>
      <p:sp>
        <p:nvSpPr>
          <p:cNvPr id="57" name="圆角矩形 56"/>
          <p:cNvSpPr/>
          <p:nvPr/>
        </p:nvSpPr>
        <p:spPr>
          <a:xfrm>
            <a:off x="6998119" y="3777078"/>
            <a:ext cx="1228299" cy="360820"/>
          </a:xfrm>
          <a:prstGeom prst="roundRect">
            <a:avLst>
              <a:gd fmla="val 50000" name="adj"/>
            </a:avLst>
          </a:prstGeom>
          <a:solidFill>
            <a:srgbClr val="D0AA8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kumimoji="1" lang="zh-CN" sz="1600">
                <a:latin charset="-122" typeface="Microsoft YaHei"/>
                <a:ea charset="-122" typeface="Microsoft YaHei"/>
                <a:cs charset="-122" typeface="Microsoft YaHei"/>
              </a:rPr>
              <a:t>无锡地区</a:t>
            </a:r>
          </a:p>
        </p:txBody>
      </p:sp>
      <p:sp>
        <p:nvSpPr>
          <p:cNvPr id="58" name="矩形 57"/>
          <p:cNvSpPr/>
          <p:nvPr/>
        </p:nvSpPr>
        <p:spPr>
          <a:xfrm>
            <a:off x="8395920" y="3800791"/>
            <a:ext cx="3268980" cy="304800"/>
          </a:xfrm>
          <a:prstGeom prst="rect">
            <a:avLst/>
          </a:prstGeom>
        </p:spPr>
        <p:txBody>
          <a:bodyPr wrap="none">
            <a:spAutoFit/>
          </a:bodyPr>
          <a:lstStyle/>
          <a:p>
            <a:r>
              <a:rPr altLang="en-US" lang="zh-CN" sz="1400">
                <a:solidFill>
                  <a:srgbClr val="394454"/>
                </a:solidFill>
                <a:latin charset="-122" typeface="Microsoft YaHei"/>
                <a:ea charset="-122" typeface="Microsoft YaHei"/>
                <a:cs charset="-122" typeface="Microsoft YaHei"/>
              </a:rPr>
              <a:t>责任人小觅只（11月15日之前为韦超）</a:t>
            </a:r>
          </a:p>
        </p:txBody>
      </p:sp>
      <p:sp>
        <p:nvSpPr>
          <p:cNvPr id="59" name="圆角矩形 58"/>
          <p:cNvSpPr/>
          <p:nvPr/>
        </p:nvSpPr>
        <p:spPr>
          <a:xfrm>
            <a:off x="6998119" y="4545901"/>
            <a:ext cx="1228299" cy="360820"/>
          </a:xfrm>
          <a:prstGeom prst="roundRect">
            <a:avLst>
              <a:gd fmla="val 50000" name="adj"/>
            </a:avLst>
          </a:prstGeom>
          <a:solidFill>
            <a:srgbClr val="D0AA8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kumimoji="1" lang="zh-CN" sz="1600">
                <a:latin charset="-122" typeface="Microsoft YaHei"/>
                <a:ea charset="-122" typeface="Microsoft YaHei"/>
                <a:cs charset="-122" typeface="Microsoft YaHei"/>
              </a:rPr>
              <a:t>浙江地区</a:t>
            </a:r>
          </a:p>
        </p:txBody>
      </p:sp>
      <p:sp>
        <p:nvSpPr>
          <p:cNvPr id="60" name="矩形 59"/>
          <p:cNvSpPr/>
          <p:nvPr/>
        </p:nvSpPr>
        <p:spPr>
          <a:xfrm>
            <a:off x="8395920" y="4609959"/>
            <a:ext cx="2316480" cy="304800"/>
          </a:xfrm>
          <a:prstGeom prst="rect">
            <a:avLst/>
          </a:prstGeom>
        </p:spPr>
        <p:txBody>
          <a:bodyPr wrap="none">
            <a:spAutoFit/>
          </a:bodyPr>
          <a:lstStyle/>
          <a:p>
            <a:r>
              <a:rPr altLang="en-US" lang="zh-CN" sz="1400">
                <a:solidFill>
                  <a:srgbClr val="394454"/>
                </a:solidFill>
                <a:latin charset="-122" typeface="Microsoft YaHei"/>
                <a:ea charset="-122" typeface="Microsoft YaHei"/>
                <a:cs charset="-122" typeface="Microsoft YaHei"/>
              </a:rPr>
              <a:t>责任人小觅只，小觅只协助</a:t>
            </a:r>
          </a:p>
        </p:txBody>
      </p:sp>
      <p:sp>
        <p:nvSpPr>
          <p:cNvPr id="61" name="圆角矩形 60"/>
          <p:cNvSpPr/>
          <p:nvPr/>
        </p:nvSpPr>
        <p:spPr>
          <a:xfrm>
            <a:off x="6998119" y="5314724"/>
            <a:ext cx="1228299" cy="360820"/>
          </a:xfrm>
          <a:prstGeom prst="roundRect">
            <a:avLst>
              <a:gd fmla="val 50000" name="adj"/>
            </a:avLst>
          </a:prstGeom>
          <a:solidFill>
            <a:srgbClr val="D0AA8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kumimoji="1" lang="zh-CN" sz="1600">
                <a:latin charset="-122" typeface="Microsoft YaHei"/>
                <a:ea charset="-122" typeface="Microsoft YaHei"/>
                <a:cs charset="-122" typeface="Microsoft YaHei"/>
              </a:rPr>
              <a:t>南通地区</a:t>
            </a:r>
          </a:p>
        </p:txBody>
      </p:sp>
      <p:sp>
        <p:nvSpPr>
          <p:cNvPr id="62" name="矩形 61"/>
          <p:cNvSpPr/>
          <p:nvPr/>
        </p:nvSpPr>
        <p:spPr>
          <a:xfrm>
            <a:off x="8395920" y="5338437"/>
            <a:ext cx="1249680" cy="304800"/>
          </a:xfrm>
          <a:prstGeom prst="rect">
            <a:avLst/>
          </a:prstGeom>
        </p:spPr>
        <p:txBody>
          <a:bodyPr wrap="none">
            <a:spAutoFit/>
          </a:bodyPr>
          <a:lstStyle/>
          <a:p>
            <a:r>
              <a:rPr altLang="en-US" lang="zh-CN" sz="1400">
                <a:solidFill>
                  <a:srgbClr val="394454"/>
                </a:solidFill>
                <a:latin charset="-122" typeface="Microsoft YaHei"/>
                <a:ea charset="-122" typeface="Microsoft YaHei"/>
                <a:cs charset="-122" typeface="Microsoft YaHei"/>
              </a:rPr>
              <a:t>责任人小觅只</a:t>
            </a:r>
          </a:p>
        </p:txBody>
      </p:sp>
    </p:spTree>
    <p:extLst>
      <p:ext uri="{BB962C8B-B14F-4D97-AF65-F5344CB8AC3E}">
        <p14:creationId val="1448781132"/>
      </p:ext>
    </p:extLst>
  </p:cSld>
  <p:clrMapOvr>
    <a:masterClrMapping/>
  </p:clrMapOvr>
  <mc:AlternateContent>
    <mc:Choice Requires="p14">
      <p:transition advTm="5000" p14:dur="900" spd="slow">
        <p14:warp dir="in"/>
      </p:transition>
    </mc:Choice>
    <mc:Fallback>
      <p:transition advTm="5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5" presetSubtype="0">
                                  <p:stCondLst>
                                    <p:cond delay="0"/>
                                  </p:stCondLst>
                                  <p:childTnLst>
                                    <p:set>
                                      <p:cBhvr>
                                        <p:cTn dur="1" fill="hold" id="6">
                                          <p:stCondLst>
                                            <p:cond delay="0"/>
                                          </p:stCondLst>
                                        </p:cTn>
                                        <p:tgtEl>
                                          <p:spTgt spid="48"/>
                                        </p:tgtEl>
                                        <p:attrNameLst>
                                          <p:attrName>style.visibility</p:attrName>
                                        </p:attrNameLst>
                                      </p:cBhvr>
                                      <p:to>
                                        <p:strVal val="visible"/>
                                      </p:to>
                                    </p:set>
                                    <p:anim calcmode="lin" valueType="num">
                                      <p:cBhvr>
                                        <p:cTn dur="1000" fill="hold" id="7"/>
                                        <p:tgtEl>
                                          <p:spTgt spid="48"/>
                                        </p:tgtEl>
                                        <p:attrNameLst>
                                          <p:attrName>ppt_w</p:attrName>
                                        </p:attrNameLst>
                                      </p:cBhvr>
                                      <p:tavLst>
                                        <p:tav tm="0">
                                          <p:val>
                                            <p:strVal val="#ppt_w*0.70"/>
                                          </p:val>
                                        </p:tav>
                                        <p:tav tm="100000">
                                          <p:val>
                                            <p:strVal val="#ppt_w"/>
                                          </p:val>
                                        </p:tav>
                                      </p:tavLst>
                                    </p:anim>
                                    <p:anim calcmode="lin" valueType="num">
                                      <p:cBhvr>
                                        <p:cTn dur="1000" fill="hold" id="8"/>
                                        <p:tgtEl>
                                          <p:spTgt spid="48"/>
                                        </p:tgtEl>
                                        <p:attrNameLst>
                                          <p:attrName>ppt_h</p:attrName>
                                        </p:attrNameLst>
                                      </p:cBhvr>
                                      <p:tavLst>
                                        <p:tav tm="0">
                                          <p:val>
                                            <p:strVal val="#ppt_h"/>
                                          </p:val>
                                        </p:tav>
                                        <p:tav tm="100000">
                                          <p:val>
                                            <p:strVal val="#ppt_h"/>
                                          </p:val>
                                        </p:tav>
                                      </p:tavLst>
                                    </p:anim>
                                    <p:animEffect filter="fade" transition="in">
                                      <p:cBhvr>
                                        <p:cTn dur="1000" id="9"/>
                                        <p:tgtEl>
                                          <p:spTgt spid="48"/>
                                        </p:tgtEl>
                                      </p:cBhvr>
                                    </p:animEffect>
                                  </p:childTnLst>
                                </p:cTn>
                              </p:par>
                              <p:par>
                                <p:cTn fill="hold" grpId="0" id="10" nodeType="withEffect" presetClass="entr" presetID="55" presetSubtype="0">
                                  <p:stCondLst>
                                    <p:cond delay="0"/>
                                  </p:stCondLst>
                                  <p:childTnLst>
                                    <p:set>
                                      <p:cBhvr>
                                        <p:cTn dur="1" fill="hold" id="11">
                                          <p:stCondLst>
                                            <p:cond delay="0"/>
                                          </p:stCondLst>
                                        </p:cTn>
                                        <p:tgtEl>
                                          <p:spTgt spid="4"/>
                                        </p:tgtEl>
                                        <p:attrNameLst>
                                          <p:attrName>style.visibility</p:attrName>
                                        </p:attrNameLst>
                                      </p:cBhvr>
                                      <p:to>
                                        <p:strVal val="visible"/>
                                      </p:to>
                                    </p:set>
                                    <p:anim calcmode="lin" valueType="num">
                                      <p:cBhvr>
                                        <p:cTn dur="1000" fill="hold" id="12"/>
                                        <p:tgtEl>
                                          <p:spTgt spid="4"/>
                                        </p:tgtEl>
                                        <p:attrNameLst>
                                          <p:attrName>ppt_w</p:attrName>
                                        </p:attrNameLst>
                                      </p:cBhvr>
                                      <p:tavLst>
                                        <p:tav tm="0">
                                          <p:val>
                                            <p:strVal val="#ppt_w*0.70"/>
                                          </p:val>
                                        </p:tav>
                                        <p:tav tm="100000">
                                          <p:val>
                                            <p:strVal val="#ppt_w"/>
                                          </p:val>
                                        </p:tav>
                                      </p:tavLst>
                                    </p:anim>
                                    <p:anim calcmode="lin" valueType="num">
                                      <p:cBhvr>
                                        <p:cTn dur="1000" fill="hold" id="13"/>
                                        <p:tgtEl>
                                          <p:spTgt spid="4"/>
                                        </p:tgtEl>
                                        <p:attrNameLst>
                                          <p:attrName>ppt_h</p:attrName>
                                        </p:attrNameLst>
                                      </p:cBhvr>
                                      <p:tavLst>
                                        <p:tav tm="0">
                                          <p:val>
                                            <p:strVal val="#ppt_h"/>
                                          </p:val>
                                        </p:tav>
                                        <p:tav tm="100000">
                                          <p:val>
                                            <p:strVal val="#ppt_h"/>
                                          </p:val>
                                        </p:tav>
                                      </p:tavLst>
                                    </p:anim>
                                    <p:animEffect filter="fade" transition="in">
                                      <p:cBhvr>
                                        <p:cTn dur="1000" id="14"/>
                                        <p:tgtEl>
                                          <p:spTgt spid="4"/>
                                        </p:tgtEl>
                                      </p:cBhvr>
                                    </p:animEffect>
                                  </p:childTnLst>
                                </p:cTn>
                              </p:par>
                              <p:par>
                                <p:cTn fill="hold" id="15" nodeType="withEffect" presetClass="entr" presetID="55" presetSubtype="0">
                                  <p:stCondLst>
                                    <p:cond delay="0"/>
                                  </p:stCondLst>
                                  <p:childTnLst>
                                    <p:set>
                                      <p:cBhvr>
                                        <p:cTn dur="1" fill="hold" id="16">
                                          <p:stCondLst>
                                            <p:cond delay="0"/>
                                          </p:stCondLst>
                                        </p:cTn>
                                        <p:tgtEl>
                                          <p:spTgt spid="47"/>
                                        </p:tgtEl>
                                        <p:attrNameLst>
                                          <p:attrName>style.visibility</p:attrName>
                                        </p:attrNameLst>
                                      </p:cBhvr>
                                      <p:to>
                                        <p:strVal val="visible"/>
                                      </p:to>
                                    </p:set>
                                    <p:anim calcmode="lin" valueType="num">
                                      <p:cBhvr>
                                        <p:cTn dur="1000" fill="hold" id="17"/>
                                        <p:tgtEl>
                                          <p:spTgt spid="47"/>
                                        </p:tgtEl>
                                        <p:attrNameLst>
                                          <p:attrName>ppt_w</p:attrName>
                                        </p:attrNameLst>
                                      </p:cBhvr>
                                      <p:tavLst>
                                        <p:tav tm="0">
                                          <p:val>
                                            <p:strVal val="#ppt_w*0.70"/>
                                          </p:val>
                                        </p:tav>
                                        <p:tav tm="100000">
                                          <p:val>
                                            <p:strVal val="#ppt_w"/>
                                          </p:val>
                                        </p:tav>
                                      </p:tavLst>
                                    </p:anim>
                                    <p:anim calcmode="lin" valueType="num">
                                      <p:cBhvr>
                                        <p:cTn dur="1000" fill="hold" id="18"/>
                                        <p:tgtEl>
                                          <p:spTgt spid="47"/>
                                        </p:tgtEl>
                                        <p:attrNameLst>
                                          <p:attrName>ppt_h</p:attrName>
                                        </p:attrNameLst>
                                      </p:cBhvr>
                                      <p:tavLst>
                                        <p:tav tm="0">
                                          <p:val>
                                            <p:strVal val="#ppt_h"/>
                                          </p:val>
                                        </p:tav>
                                        <p:tav tm="100000">
                                          <p:val>
                                            <p:strVal val="#ppt_h"/>
                                          </p:val>
                                        </p:tav>
                                      </p:tavLst>
                                    </p:anim>
                                    <p:animEffect filter="fade" transition="in">
                                      <p:cBhvr>
                                        <p:cTn dur="1000" id="19"/>
                                        <p:tgtEl>
                                          <p:spTgt spid="47"/>
                                        </p:tgtEl>
                                      </p:cBhvr>
                                    </p:animEffect>
                                  </p:childTnLst>
                                </p:cTn>
                              </p:par>
                            </p:childTnLst>
                          </p:cTn>
                        </p:par>
                        <p:par>
                          <p:cTn fill="hold" id="20" nodeType="afterGroup">
                            <p:stCondLst>
                              <p:cond delay="1000"/>
                            </p:stCondLst>
                            <p:childTnLst>
                              <p:par>
                                <p:cTn decel="50000" fill="hold" id="21" nodeType="afterEffect" presetClass="entr" presetID="2" presetSubtype="4">
                                  <p:stCondLst>
                                    <p:cond delay="0"/>
                                  </p:stCondLst>
                                  <p:childTnLst>
                                    <p:set>
                                      <p:cBhvr>
                                        <p:cTn dur="1" fill="hold" id="22">
                                          <p:stCondLst>
                                            <p:cond delay="0"/>
                                          </p:stCondLst>
                                        </p:cTn>
                                        <p:tgtEl>
                                          <p:spTgt spid="28"/>
                                        </p:tgtEl>
                                        <p:attrNameLst>
                                          <p:attrName>style.visibility</p:attrName>
                                        </p:attrNameLst>
                                      </p:cBhvr>
                                      <p:to>
                                        <p:strVal val="visible"/>
                                      </p:to>
                                    </p:set>
                                    <p:anim calcmode="lin" valueType="num">
                                      <p:cBhvr additive="base">
                                        <p:cTn dur="1000" fill="hold" id="23"/>
                                        <p:tgtEl>
                                          <p:spTgt spid="28"/>
                                        </p:tgtEl>
                                        <p:attrNameLst>
                                          <p:attrName>ppt_x</p:attrName>
                                        </p:attrNameLst>
                                      </p:cBhvr>
                                      <p:tavLst>
                                        <p:tav tm="0">
                                          <p:val>
                                            <p:strVal val="#ppt_x"/>
                                          </p:val>
                                        </p:tav>
                                        <p:tav tm="100000">
                                          <p:val>
                                            <p:strVal val="#ppt_x"/>
                                          </p:val>
                                        </p:tav>
                                      </p:tavLst>
                                    </p:anim>
                                    <p:anim calcmode="lin" valueType="num">
                                      <p:cBhvr additive="base">
                                        <p:cTn dur="1000" fill="hold" id="24"/>
                                        <p:tgtEl>
                                          <p:spTgt spid="28"/>
                                        </p:tgtEl>
                                        <p:attrNameLst>
                                          <p:attrName>ppt_y</p:attrName>
                                        </p:attrNameLst>
                                      </p:cBhvr>
                                      <p:tavLst>
                                        <p:tav tm="0">
                                          <p:val>
                                            <p:strVal val="1+#ppt_h/2"/>
                                          </p:val>
                                        </p:tav>
                                        <p:tav tm="100000">
                                          <p:val>
                                            <p:strVal val="#ppt_y"/>
                                          </p:val>
                                        </p:tav>
                                      </p:tavLst>
                                    </p:anim>
                                  </p:childTnLst>
                                </p:cTn>
                              </p:par>
                              <p:par>
                                <p:cTn decel="50000" fill="hold" id="25" nodeType="withEffect" presetClass="entr" presetID="2" presetSubtype="4">
                                  <p:stCondLst>
                                    <p:cond delay="200"/>
                                  </p:stCondLst>
                                  <p:childTnLst>
                                    <p:set>
                                      <p:cBhvr>
                                        <p:cTn dur="1" fill="hold" id="26">
                                          <p:stCondLst>
                                            <p:cond delay="0"/>
                                          </p:stCondLst>
                                        </p:cTn>
                                        <p:tgtEl>
                                          <p:spTgt spid="31"/>
                                        </p:tgtEl>
                                        <p:attrNameLst>
                                          <p:attrName>style.visibility</p:attrName>
                                        </p:attrNameLst>
                                      </p:cBhvr>
                                      <p:to>
                                        <p:strVal val="visible"/>
                                      </p:to>
                                    </p:set>
                                    <p:anim calcmode="lin" valueType="num">
                                      <p:cBhvr additive="base">
                                        <p:cTn dur="1000" fill="hold" id="27"/>
                                        <p:tgtEl>
                                          <p:spTgt spid="31"/>
                                        </p:tgtEl>
                                        <p:attrNameLst>
                                          <p:attrName>ppt_x</p:attrName>
                                        </p:attrNameLst>
                                      </p:cBhvr>
                                      <p:tavLst>
                                        <p:tav tm="0">
                                          <p:val>
                                            <p:strVal val="#ppt_x"/>
                                          </p:val>
                                        </p:tav>
                                        <p:tav tm="100000">
                                          <p:val>
                                            <p:strVal val="#ppt_x"/>
                                          </p:val>
                                        </p:tav>
                                      </p:tavLst>
                                    </p:anim>
                                    <p:anim calcmode="lin" valueType="num">
                                      <p:cBhvr additive="base">
                                        <p:cTn dur="1000" fill="hold" id="28"/>
                                        <p:tgtEl>
                                          <p:spTgt spid="31"/>
                                        </p:tgtEl>
                                        <p:attrNameLst>
                                          <p:attrName>ppt_y</p:attrName>
                                        </p:attrNameLst>
                                      </p:cBhvr>
                                      <p:tavLst>
                                        <p:tav tm="0">
                                          <p:val>
                                            <p:strVal val="1+#ppt_h/2"/>
                                          </p:val>
                                        </p:tav>
                                        <p:tav tm="100000">
                                          <p:val>
                                            <p:strVal val="#ppt_y"/>
                                          </p:val>
                                        </p:tav>
                                      </p:tavLst>
                                    </p:anim>
                                  </p:childTnLst>
                                </p:cTn>
                              </p:par>
                              <p:par>
                                <p:cTn decel="50000" fill="hold" id="29" nodeType="withEffect" presetClass="entr" presetID="2" presetSubtype="4">
                                  <p:stCondLst>
                                    <p:cond delay="400"/>
                                  </p:stCondLst>
                                  <p:childTnLst>
                                    <p:set>
                                      <p:cBhvr>
                                        <p:cTn dur="1" fill="hold" id="30">
                                          <p:stCondLst>
                                            <p:cond delay="0"/>
                                          </p:stCondLst>
                                        </p:cTn>
                                        <p:tgtEl>
                                          <p:spTgt spid="33"/>
                                        </p:tgtEl>
                                        <p:attrNameLst>
                                          <p:attrName>style.visibility</p:attrName>
                                        </p:attrNameLst>
                                      </p:cBhvr>
                                      <p:to>
                                        <p:strVal val="visible"/>
                                      </p:to>
                                    </p:set>
                                    <p:anim calcmode="lin" valueType="num">
                                      <p:cBhvr additive="base">
                                        <p:cTn dur="1000" fill="hold" id="31"/>
                                        <p:tgtEl>
                                          <p:spTgt spid="33"/>
                                        </p:tgtEl>
                                        <p:attrNameLst>
                                          <p:attrName>ppt_x</p:attrName>
                                        </p:attrNameLst>
                                      </p:cBhvr>
                                      <p:tavLst>
                                        <p:tav tm="0">
                                          <p:val>
                                            <p:strVal val="#ppt_x"/>
                                          </p:val>
                                        </p:tav>
                                        <p:tav tm="100000">
                                          <p:val>
                                            <p:strVal val="#ppt_x"/>
                                          </p:val>
                                        </p:tav>
                                      </p:tavLst>
                                    </p:anim>
                                    <p:anim calcmode="lin" valueType="num">
                                      <p:cBhvr additive="base">
                                        <p:cTn dur="1000" fill="hold" id="32"/>
                                        <p:tgtEl>
                                          <p:spTgt spid="33"/>
                                        </p:tgtEl>
                                        <p:attrNameLst>
                                          <p:attrName>ppt_y</p:attrName>
                                        </p:attrNameLst>
                                      </p:cBhvr>
                                      <p:tavLst>
                                        <p:tav tm="0">
                                          <p:val>
                                            <p:strVal val="1+#ppt_h/2"/>
                                          </p:val>
                                        </p:tav>
                                        <p:tav tm="100000">
                                          <p:val>
                                            <p:strVal val="#ppt_y"/>
                                          </p:val>
                                        </p:tav>
                                      </p:tavLst>
                                    </p:anim>
                                  </p:childTnLst>
                                </p:cTn>
                              </p:par>
                              <p:par>
                                <p:cTn decel="50000" fill="hold" id="33" nodeType="withEffect" presetClass="entr" presetID="2" presetSubtype="4">
                                  <p:stCondLst>
                                    <p:cond delay="600"/>
                                  </p:stCondLst>
                                  <p:childTnLst>
                                    <p:set>
                                      <p:cBhvr>
                                        <p:cTn dur="1" fill="hold" id="34">
                                          <p:stCondLst>
                                            <p:cond delay="0"/>
                                          </p:stCondLst>
                                        </p:cTn>
                                        <p:tgtEl>
                                          <p:spTgt spid="46"/>
                                        </p:tgtEl>
                                        <p:attrNameLst>
                                          <p:attrName>style.visibility</p:attrName>
                                        </p:attrNameLst>
                                      </p:cBhvr>
                                      <p:to>
                                        <p:strVal val="visible"/>
                                      </p:to>
                                    </p:set>
                                    <p:anim calcmode="lin" valueType="num">
                                      <p:cBhvr additive="base">
                                        <p:cTn dur="1000" fill="hold" id="35"/>
                                        <p:tgtEl>
                                          <p:spTgt spid="46"/>
                                        </p:tgtEl>
                                        <p:attrNameLst>
                                          <p:attrName>ppt_x</p:attrName>
                                        </p:attrNameLst>
                                      </p:cBhvr>
                                      <p:tavLst>
                                        <p:tav tm="0">
                                          <p:val>
                                            <p:strVal val="#ppt_x"/>
                                          </p:val>
                                        </p:tav>
                                        <p:tav tm="100000">
                                          <p:val>
                                            <p:strVal val="#ppt_x"/>
                                          </p:val>
                                        </p:tav>
                                      </p:tavLst>
                                    </p:anim>
                                    <p:anim calcmode="lin" valueType="num">
                                      <p:cBhvr additive="base">
                                        <p:cTn dur="1000" fill="hold" id="36"/>
                                        <p:tgtEl>
                                          <p:spTgt spid="46"/>
                                        </p:tgtEl>
                                        <p:attrNameLst>
                                          <p:attrName>ppt_y</p:attrName>
                                        </p:attrNameLst>
                                      </p:cBhvr>
                                      <p:tavLst>
                                        <p:tav tm="0">
                                          <p:val>
                                            <p:strVal val="1+#ppt_h/2"/>
                                          </p:val>
                                        </p:tav>
                                        <p:tav tm="100000">
                                          <p:val>
                                            <p:strVal val="#ppt_y"/>
                                          </p:val>
                                        </p:tav>
                                      </p:tavLst>
                                    </p:anim>
                                  </p:childTnLst>
                                </p:cTn>
                              </p:par>
                            </p:childTnLst>
                          </p:cTn>
                        </p:par>
                        <p:par>
                          <p:cTn fill="hold" id="37" nodeType="afterGroup">
                            <p:stCondLst>
                              <p:cond delay="2600"/>
                            </p:stCondLst>
                            <p:childTnLst>
                              <p:par>
                                <p:cTn fill="hold" grpId="0" id="38" nodeType="afterEffect" presetClass="entr" presetID="42" presetSubtype="0">
                                  <p:stCondLst>
                                    <p:cond delay="0"/>
                                  </p:stCondLst>
                                  <p:childTnLst>
                                    <p:set>
                                      <p:cBhvr>
                                        <p:cTn dur="1" fill="hold" id="39">
                                          <p:stCondLst>
                                            <p:cond delay="0"/>
                                          </p:stCondLst>
                                        </p:cTn>
                                        <p:tgtEl>
                                          <p:spTgt spid="50"/>
                                        </p:tgtEl>
                                        <p:attrNameLst>
                                          <p:attrName>style.visibility</p:attrName>
                                        </p:attrNameLst>
                                      </p:cBhvr>
                                      <p:to>
                                        <p:strVal val="visible"/>
                                      </p:to>
                                    </p:set>
                                    <p:animEffect filter="fade" transition="in">
                                      <p:cBhvr>
                                        <p:cTn dur="1000" id="40"/>
                                        <p:tgtEl>
                                          <p:spTgt spid="50"/>
                                        </p:tgtEl>
                                      </p:cBhvr>
                                    </p:animEffect>
                                    <p:anim calcmode="lin" valueType="num">
                                      <p:cBhvr>
                                        <p:cTn dur="1000" fill="hold" id="41"/>
                                        <p:tgtEl>
                                          <p:spTgt spid="50"/>
                                        </p:tgtEl>
                                        <p:attrNameLst>
                                          <p:attrName>ppt_x</p:attrName>
                                        </p:attrNameLst>
                                      </p:cBhvr>
                                      <p:tavLst>
                                        <p:tav tm="0">
                                          <p:val>
                                            <p:strVal val="#ppt_x"/>
                                          </p:val>
                                        </p:tav>
                                        <p:tav tm="100000">
                                          <p:val>
                                            <p:strVal val="#ppt_x"/>
                                          </p:val>
                                        </p:tav>
                                      </p:tavLst>
                                    </p:anim>
                                    <p:anim calcmode="lin" valueType="num">
                                      <p:cBhvr>
                                        <p:cTn dur="1000" fill="hold" id="42"/>
                                        <p:tgtEl>
                                          <p:spTgt spid="50"/>
                                        </p:tgtEl>
                                        <p:attrNameLst>
                                          <p:attrName>ppt_y</p:attrName>
                                        </p:attrNameLst>
                                      </p:cBhvr>
                                      <p:tavLst>
                                        <p:tav tm="0">
                                          <p:val>
                                            <p:strVal val="#ppt_y+.1"/>
                                          </p:val>
                                        </p:tav>
                                        <p:tav tm="100000">
                                          <p:val>
                                            <p:strVal val="#ppt_y"/>
                                          </p:val>
                                        </p:tav>
                                      </p:tavLst>
                                    </p:anim>
                                  </p:childTnLst>
                                </p:cTn>
                              </p:par>
                              <p:par>
                                <p:cTn fill="hold" id="43" nodeType="withEffect" presetClass="entr" presetID="22" presetSubtype="8">
                                  <p:stCondLst>
                                    <p:cond delay="0"/>
                                  </p:stCondLst>
                                  <p:childTnLst>
                                    <p:set>
                                      <p:cBhvr>
                                        <p:cTn dur="1" fill="hold" id="44">
                                          <p:stCondLst>
                                            <p:cond delay="0"/>
                                          </p:stCondLst>
                                        </p:cTn>
                                        <p:tgtEl>
                                          <p:spTgt spid="52"/>
                                        </p:tgtEl>
                                        <p:attrNameLst>
                                          <p:attrName>style.visibility</p:attrName>
                                        </p:attrNameLst>
                                      </p:cBhvr>
                                      <p:to>
                                        <p:strVal val="visible"/>
                                      </p:to>
                                    </p:set>
                                    <p:animEffect filter="wipe(left)" transition="in">
                                      <p:cBhvr>
                                        <p:cTn dur="500" id="45"/>
                                        <p:tgtEl>
                                          <p:spTgt spid="52"/>
                                        </p:tgtEl>
                                      </p:cBhvr>
                                    </p:animEffect>
                                  </p:childTnLst>
                                </p:cTn>
                              </p:par>
                            </p:childTnLst>
                          </p:cTn>
                        </p:par>
                        <p:par>
                          <p:cTn fill="hold" id="46" nodeType="afterGroup">
                            <p:stCondLst>
                              <p:cond delay="3600"/>
                            </p:stCondLst>
                            <p:childTnLst>
                              <p:par>
                                <p:cTn fill="hold" grpId="0" id="47" nodeType="afterEffect" presetClass="entr" presetID="16" presetSubtype="21">
                                  <p:stCondLst>
                                    <p:cond delay="0"/>
                                  </p:stCondLst>
                                  <p:childTnLst>
                                    <p:set>
                                      <p:cBhvr>
                                        <p:cTn dur="1" fill="hold" id="48">
                                          <p:stCondLst>
                                            <p:cond delay="0"/>
                                          </p:stCondLst>
                                        </p:cTn>
                                        <p:tgtEl>
                                          <p:spTgt spid="53"/>
                                        </p:tgtEl>
                                        <p:attrNameLst>
                                          <p:attrName>style.visibility</p:attrName>
                                        </p:attrNameLst>
                                      </p:cBhvr>
                                      <p:to>
                                        <p:strVal val="visible"/>
                                      </p:to>
                                    </p:set>
                                    <p:animEffect filter="barn(inVertical)" transition="in">
                                      <p:cBhvr>
                                        <p:cTn dur="500" id="49"/>
                                        <p:tgtEl>
                                          <p:spTgt spid="53"/>
                                        </p:tgtEl>
                                      </p:cBhvr>
                                    </p:animEffect>
                                  </p:childTnLst>
                                </p:cTn>
                              </p:par>
                            </p:childTnLst>
                          </p:cTn>
                        </p:par>
                        <p:par>
                          <p:cTn fill="hold" id="50" nodeType="afterGroup">
                            <p:stCondLst>
                              <p:cond delay="4100"/>
                            </p:stCondLst>
                            <p:childTnLst>
                              <p:par>
                                <p:cTn fill="hold" grpId="0" id="51" nodeType="afterEffect" presetClass="entr" presetID="53" presetSubtype="0">
                                  <p:stCondLst>
                                    <p:cond delay="0"/>
                                  </p:stCondLst>
                                  <p:iterate type="lt">
                                    <p:tmPct val="10000"/>
                                  </p:iterate>
                                  <p:childTnLst>
                                    <p:set>
                                      <p:cBhvr>
                                        <p:cTn dur="1" fill="hold" id="52">
                                          <p:stCondLst>
                                            <p:cond delay="0"/>
                                          </p:stCondLst>
                                        </p:cTn>
                                        <p:tgtEl>
                                          <p:spTgt spid="56"/>
                                        </p:tgtEl>
                                        <p:attrNameLst>
                                          <p:attrName>style.visibility</p:attrName>
                                        </p:attrNameLst>
                                      </p:cBhvr>
                                      <p:to>
                                        <p:strVal val="visible"/>
                                      </p:to>
                                    </p:set>
                                    <p:anim calcmode="lin" valueType="num">
                                      <p:cBhvr>
                                        <p:cTn dur="500" fill="hold" id="53"/>
                                        <p:tgtEl>
                                          <p:spTgt spid="56"/>
                                        </p:tgtEl>
                                        <p:attrNameLst>
                                          <p:attrName>ppt_w</p:attrName>
                                        </p:attrNameLst>
                                      </p:cBhvr>
                                      <p:tavLst>
                                        <p:tav tm="0">
                                          <p:val>
                                            <p:fltVal val="0"/>
                                          </p:val>
                                        </p:tav>
                                        <p:tav tm="100000">
                                          <p:val>
                                            <p:strVal val="#ppt_w"/>
                                          </p:val>
                                        </p:tav>
                                      </p:tavLst>
                                    </p:anim>
                                    <p:anim calcmode="lin" valueType="num">
                                      <p:cBhvr>
                                        <p:cTn dur="500" fill="hold" id="54"/>
                                        <p:tgtEl>
                                          <p:spTgt spid="56"/>
                                        </p:tgtEl>
                                        <p:attrNameLst>
                                          <p:attrName>ppt_h</p:attrName>
                                        </p:attrNameLst>
                                      </p:cBhvr>
                                      <p:tavLst>
                                        <p:tav tm="0">
                                          <p:val>
                                            <p:fltVal val="0"/>
                                          </p:val>
                                        </p:tav>
                                        <p:tav tm="100000">
                                          <p:val>
                                            <p:strVal val="#ppt_h"/>
                                          </p:val>
                                        </p:tav>
                                      </p:tavLst>
                                    </p:anim>
                                    <p:animEffect filter="fade" transition="in">
                                      <p:cBhvr>
                                        <p:cTn dur="500" id="55"/>
                                        <p:tgtEl>
                                          <p:spTgt spid="56"/>
                                        </p:tgtEl>
                                      </p:cBhvr>
                                    </p:animEffect>
                                  </p:childTnLst>
                                </p:cTn>
                              </p:par>
                            </p:childTnLst>
                          </p:cTn>
                        </p:par>
                        <p:par>
                          <p:cTn fill="hold" id="56" nodeType="afterGroup">
                            <p:stCondLst>
                              <p:cond delay="4600"/>
                            </p:stCondLst>
                            <p:childTnLst>
                              <p:par>
                                <p:cTn fill="hold" grpId="0" id="57" nodeType="afterEffect" presetClass="entr" presetID="16" presetSubtype="21">
                                  <p:stCondLst>
                                    <p:cond delay="0"/>
                                  </p:stCondLst>
                                  <p:childTnLst>
                                    <p:set>
                                      <p:cBhvr>
                                        <p:cTn dur="1" fill="hold" id="58">
                                          <p:stCondLst>
                                            <p:cond delay="0"/>
                                          </p:stCondLst>
                                        </p:cTn>
                                        <p:tgtEl>
                                          <p:spTgt spid="57"/>
                                        </p:tgtEl>
                                        <p:attrNameLst>
                                          <p:attrName>style.visibility</p:attrName>
                                        </p:attrNameLst>
                                      </p:cBhvr>
                                      <p:to>
                                        <p:strVal val="visible"/>
                                      </p:to>
                                    </p:set>
                                    <p:animEffect filter="barn(inVertical)" transition="in">
                                      <p:cBhvr>
                                        <p:cTn dur="500" id="59"/>
                                        <p:tgtEl>
                                          <p:spTgt spid="57"/>
                                        </p:tgtEl>
                                      </p:cBhvr>
                                    </p:animEffect>
                                  </p:childTnLst>
                                </p:cTn>
                              </p:par>
                            </p:childTnLst>
                          </p:cTn>
                        </p:par>
                        <p:par>
                          <p:cTn fill="hold" id="60" nodeType="afterGroup">
                            <p:stCondLst>
                              <p:cond delay="5100"/>
                            </p:stCondLst>
                            <p:childTnLst>
                              <p:par>
                                <p:cTn fill="hold" grpId="0" id="61" nodeType="afterEffect" presetClass="entr" presetID="53" presetSubtype="0">
                                  <p:stCondLst>
                                    <p:cond delay="0"/>
                                  </p:stCondLst>
                                  <p:iterate type="lt">
                                    <p:tmPct val="10000"/>
                                  </p:iterate>
                                  <p:childTnLst>
                                    <p:set>
                                      <p:cBhvr>
                                        <p:cTn dur="1" fill="hold" id="62">
                                          <p:stCondLst>
                                            <p:cond delay="0"/>
                                          </p:stCondLst>
                                        </p:cTn>
                                        <p:tgtEl>
                                          <p:spTgt spid="58"/>
                                        </p:tgtEl>
                                        <p:attrNameLst>
                                          <p:attrName>style.visibility</p:attrName>
                                        </p:attrNameLst>
                                      </p:cBhvr>
                                      <p:to>
                                        <p:strVal val="visible"/>
                                      </p:to>
                                    </p:set>
                                    <p:anim calcmode="lin" valueType="num">
                                      <p:cBhvr>
                                        <p:cTn dur="500" fill="hold" id="63"/>
                                        <p:tgtEl>
                                          <p:spTgt spid="58"/>
                                        </p:tgtEl>
                                        <p:attrNameLst>
                                          <p:attrName>ppt_w</p:attrName>
                                        </p:attrNameLst>
                                      </p:cBhvr>
                                      <p:tavLst>
                                        <p:tav tm="0">
                                          <p:val>
                                            <p:fltVal val="0"/>
                                          </p:val>
                                        </p:tav>
                                        <p:tav tm="100000">
                                          <p:val>
                                            <p:strVal val="#ppt_w"/>
                                          </p:val>
                                        </p:tav>
                                      </p:tavLst>
                                    </p:anim>
                                    <p:anim calcmode="lin" valueType="num">
                                      <p:cBhvr>
                                        <p:cTn dur="500" fill="hold" id="64"/>
                                        <p:tgtEl>
                                          <p:spTgt spid="58"/>
                                        </p:tgtEl>
                                        <p:attrNameLst>
                                          <p:attrName>ppt_h</p:attrName>
                                        </p:attrNameLst>
                                      </p:cBhvr>
                                      <p:tavLst>
                                        <p:tav tm="0">
                                          <p:val>
                                            <p:fltVal val="0"/>
                                          </p:val>
                                        </p:tav>
                                        <p:tav tm="100000">
                                          <p:val>
                                            <p:strVal val="#ppt_h"/>
                                          </p:val>
                                        </p:tav>
                                      </p:tavLst>
                                    </p:anim>
                                    <p:animEffect filter="fade" transition="in">
                                      <p:cBhvr>
                                        <p:cTn dur="500" id="65"/>
                                        <p:tgtEl>
                                          <p:spTgt spid="58"/>
                                        </p:tgtEl>
                                      </p:cBhvr>
                                    </p:animEffect>
                                  </p:childTnLst>
                                </p:cTn>
                              </p:par>
                            </p:childTnLst>
                          </p:cTn>
                        </p:par>
                        <p:par>
                          <p:cTn fill="hold" id="66" nodeType="afterGroup">
                            <p:stCondLst>
                              <p:cond delay="5600"/>
                            </p:stCondLst>
                            <p:childTnLst>
                              <p:par>
                                <p:cTn fill="hold" grpId="0" id="67" nodeType="afterEffect" presetClass="entr" presetID="16" presetSubtype="21">
                                  <p:stCondLst>
                                    <p:cond delay="0"/>
                                  </p:stCondLst>
                                  <p:childTnLst>
                                    <p:set>
                                      <p:cBhvr>
                                        <p:cTn dur="1" fill="hold" id="68">
                                          <p:stCondLst>
                                            <p:cond delay="0"/>
                                          </p:stCondLst>
                                        </p:cTn>
                                        <p:tgtEl>
                                          <p:spTgt spid="59"/>
                                        </p:tgtEl>
                                        <p:attrNameLst>
                                          <p:attrName>style.visibility</p:attrName>
                                        </p:attrNameLst>
                                      </p:cBhvr>
                                      <p:to>
                                        <p:strVal val="visible"/>
                                      </p:to>
                                    </p:set>
                                    <p:animEffect filter="barn(inVertical)" transition="in">
                                      <p:cBhvr>
                                        <p:cTn dur="500" id="69"/>
                                        <p:tgtEl>
                                          <p:spTgt spid="59"/>
                                        </p:tgtEl>
                                      </p:cBhvr>
                                    </p:animEffect>
                                  </p:childTnLst>
                                </p:cTn>
                              </p:par>
                            </p:childTnLst>
                          </p:cTn>
                        </p:par>
                        <p:par>
                          <p:cTn fill="hold" id="70" nodeType="afterGroup">
                            <p:stCondLst>
                              <p:cond delay="6100"/>
                            </p:stCondLst>
                            <p:childTnLst>
                              <p:par>
                                <p:cTn fill="hold" grpId="0" id="71" nodeType="afterEffect" presetClass="entr" presetID="53" presetSubtype="0">
                                  <p:stCondLst>
                                    <p:cond delay="0"/>
                                  </p:stCondLst>
                                  <p:iterate type="lt">
                                    <p:tmPct val="10000"/>
                                  </p:iterate>
                                  <p:childTnLst>
                                    <p:set>
                                      <p:cBhvr>
                                        <p:cTn dur="1" fill="hold" id="72">
                                          <p:stCondLst>
                                            <p:cond delay="0"/>
                                          </p:stCondLst>
                                        </p:cTn>
                                        <p:tgtEl>
                                          <p:spTgt spid="60"/>
                                        </p:tgtEl>
                                        <p:attrNameLst>
                                          <p:attrName>style.visibility</p:attrName>
                                        </p:attrNameLst>
                                      </p:cBhvr>
                                      <p:to>
                                        <p:strVal val="visible"/>
                                      </p:to>
                                    </p:set>
                                    <p:anim calcmode="lin" valueType="num">
                                      <p:cBhvr>
                                        <p:cTn dur="500" fill="hold" id="73"/>
                                        <p:tgtEl>
                                          <p:spTgt spid="60"/>
                                        </p:tgtEl>
                                        <p:attrNameLst>
                                          <p:attrName>ppt_w</p:attrName>
                                        </p:attrNameLst>
                                      </p:cBhvr>
                                      <p:tavLst>
                                        <p:tav tm="0">
                                          <p:val>
                                            <p:fltVal val="0"/>
                                          </p:val>
                                        </p:tav>
                                        <p:tav tm="100000">
                                          <p:val>
                                            <p:strVal val="#ppt_w"/>
                                          </p:val>
                                        </p:tav>
                                      </p:tavLst>
                                    </p:anim>
                                    <p:anim calcmode="lin" valueType="num">
                                      <p:cBhvr>
                                        <p:cTn dur="500" fill="hold" id="74"/>
                                        <p:tgtEl>
                                          <p:spTgt spid="60"/>
                                        </p:tgtEl>
                                        <p:attrNameLst>
                                          <p:attrName>ppt_h</p:attrName>
                                        </p:attrNameLst>
                                      </p:cBhvr>
                                      <p:tavLst>
                                        <p:tav tm="0">
                                          <p:val>
                                            <p:fltVal val="0"/>
                                          </p:val>
                                        </p:tav>
                                        <p:tav tm="100000">
                                          <p:val>
                                            <p:strVal val="#ppt_h"/>
                                          </p:val>
                                        </p:tav>
                                      </p:tavLst>
                                    </p:anim>
                                    <p:animEffect filter="fade" transition="in">
                                      <p:cBhvr>
                                        <p:cTn dur="500" id="75"/>
                                        <p:tgtEl>
                                          <p:spTgt spid="60"/>
                                        </p:tgtEl>
                                      </p:cBhvr>
                                    </p:animEffect>
                                  </p:childTnLst>
                                </p:cTn>
                              </p:par>
                            </p:childTnLst>
                          </p:cTn>
                        </p:par>
                        <p:par>
                          <p:cTn fill="hold" id="76" nodeType="afterGroup">
                            <p:stCondLst>
                              <p:cond delay="6600"/>
                            </p:stCondLst>
                            <p:childTnLst>
                              <p:par>
                                <p:cTn fill="hold" grpId="0" id="77" nodeType="afterEffect" presetClass="entr" presetID="16" presetSubtype="21">
                                  <p:stCondLst>
                                    <p:cond delay="0"/>
                                  </p:stCondLst>
                                  <p:childTnLst>
                                    <p:set>
                                      <p:cBhvr>
                                        <p:cTn dur="1" fill="hold" id="78">
                                          <p:stCondLst>
                                            <p:cond delay="0"/>
                                          </p:stCondLst>
                                        </p:cTn>
                                        <p:tgtEl>
                                          <p:spTgt spid="61"/>
                                        </p:tgtEl>
                                        <p:attrNameLst>
                                          <p:attrName>style.visibility</p:attrName>
                                        </p:attrNameLst>
                                      </p:cBhvr>
                                      <p:to>
                                        <p:strVal val="visible"/>
                                      </p:to>
                                    </p:set>
                                    <p:animEffect filter="barn(inVertical)" transition="in">
                                      <p:cBhvr>
                                        <p:cTn dur="500" id="79"/>
                                        <p:tgtEl>
                                          <p:spTgt spid="61"/>
                                        </p:tgtEl>
                                      </p:cBhvr>
                                    </p:animEffect>
                                  </p:childTnLst>
                                </p:cTn>
                              </p:par>
                            </p:childTnLst>
                          </p:cTn>
                        </p:par>
                        <p:par>
                          <p:cTn fill="hold" id="80" nodeType="afterGroup">
                            <p:stCondLst>
                              <p:cond delay="7100"/>
                            </p:stCondLst>
                            <p:childTnLst>
                              <p:par>
                                <p:cTn fill="hold" grpId="0" id="81" nodeType="afterEffect" presetClass="entr" presetID="53" presetSubtype="0">
                                  <p:stCondLst>
                                    <p:cond delay="0"/>
                                  </p:stCondLst>
                                  <p:iterate type="lt">
                                    <p:tmPct val="10000"/>
                                  </p:iterate>
                                  <p:childTnLst>
                                    <p:set>
                                      <p:cBhvr>
                                        <p:cTn dur="1" fill="hold" id="82">
                                          <p:stCondLst>
                                            <p:cond delay="0"/>
                                          </p:stCondLst>
                                        </p:cTn>
                                        <p:tgtEl>
                                          <p:spTgt spid="62"/>
                                        </p:tgtEl>
                                        <p:attrNameLst>
                                          <p:attrName>style.visibility</p:attrName>
                                        </p:attrNameLst>
                                      </p:cBhvr>
                                      <p:to>
                                        <p:strVal val="visible"/>
                                      </p:to>
                                    </p:set>
                                    <p:anim calcmode="lin" valueType="num">
                                      <p:cBhvr>
                                        <p:cTn dur="500" fill="hold" id="83"/>
                                        <p:tgtEl>
                                          <p:spTgt spid="62"/>
                                        </p:tgtEl>
                                        <p:attrNameLst>
                                          <p:attrName>ppt_w</p:attrName>
                                        </p:attrNameLst>
                                      </p:cBhvr>
                                      <p:tavLst>
                                        <p:tav tm="0">
                                          <p:val>
                                            <p:fltVal val="0"/>
                                          </p:val>
                                        </p:tav>
                                        <p:tav tm="100000">
                                          <p:val>
                                            <p:strVal val="#ppt_w"/>
                                          </p:val>
                                        </p:tav>
                                      </p:tavLst>
                                    </p:anim>
                                    <p:anim calcmode="lin" valueType="num">
                                      <p:cBhvr>
                                        <p:cTn dur="500" fill="hold" id="84"/>
                                        <p:tgtEl>
                                          <p:spTgt spid="62"/>
                                        </p:tgtEl>
                                        <p:attrNameLst>
                                          <p:attrName>ppt_h</p:attrName>
                                        </p:attrNameLst>
                                      </p:cBhvr>
                                      <p:tavLst>
                                        <p:tav tm="0">
                                          <p:val>
                                            <p:fltVal val="0"/>
                                          </p:val>
                                        </p:tav>
                                        <p:tav tm="100000">
                                          <p:val>
                                            <p:strVal val="#ppt_h"/>
                                          </p:val>
                                        </p:tav>
                                      </p:tavLst>
                                    </p:anim>
                                    <p:animEffect filter="fade" transition="in">
                                      <p:cBhvr>
                                        <p:cTn dur="500" id="85"/>
                                        <p:tgtEl>
                                          <p:spTgt spid="6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0"/>
      <p:bldP grpId="0" spid="53"/>
      <p:bldP grpId="0" spid="56"/>
      <p:bldP grpId="0" spid="57"/>
      <p:bldP grpId="0" spid="58"/>
      <p:bldP grpId="0" spid="59"/>
      <p:bldP grpId="0" spid="60"/>
      <p:bldP grpId="0" spid="61"/>
      <p:bldP grpId="0" spid="62"/>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F7F7F7"/>
        </a:solidFill>
        <a:effectLst/>
      </p:bgPr>
    </p:bg>
    <p:spTree>
      <p:nvGrpSpPr>
        <p:cNvPr id="1" name=""/>
        <p:cNvGrpSpPr/>
        <p:nvPr/>
      </p:nvGrpSpPr>
      <p:grpSpPr>
        <a:xfrm>
          <a:off x="0" y="0"/>
          <a:ext cx="0" cy="0"/>
        </a:xfrm>
      </p:grpSpPr>
      <p:sp>
        <p:nvSpPr>
          <p:cNvPr id="18" name="文本框 17"/>
          <p:cNvSpPr txBox="1"/>
          <p:nvPr/>
        </p:nvSpPr>
        <p:spPr>
          <a:xfrm rot="16200000">
            <a:off x="2698164" y="1705385"/>
            <a:ext cx="1160475" cy="259080"/>
          </a:xfrm>
          <a:prstGeom prst="rect">
            <a:avLst/>
          </a:prstGeom>
          <a:noFill/>
        </p:spPr>
        <p:txBody>
          <a:bodyPr rtlCol="0" wrap="square">
            <a:spAutoFit/>
          </a:bodyPr>
          <a:lstStyle/>
          <a:p>
            <a:pPr algn="dist"/>
            <a:r>
              <a:rPr altLang="zh-CN" kumimoji="1" lang="en-US" sz="1100">
                <a:solidFill>
                  <a:schemeClr val="bg1"/>
                </a:solidFill>
              </a:rPr>
              <a:t>PART </a:t>
            </a:r>
          </a:p>
        </p:txBody>
      </p:sp>
      <p:sp>
        <p:nvSpPr>
          <p:cNvPr id="2" name="文本框 1"/>
          <p:cNvSpPr txBox="1"/>
          <p:nvPr/>
        </p:nvSpPr>
        <p:spPr>
          <a:xfrm>
            <a:off x="1078174" y="294829"/>
            <a:ext cx="2202180" cy="365760"/>
          </a:xfrm>
          <a:prstGeom prst="rect">
            <a:avLst/>
          </a:prstGeom>
          <a:noFill/>
        </p:spPr>
        <p:txBody>
          <a:bodyPr rtlCol="0" wrap="none">
            <a:spAutoFit/>
          </a:bodyPr>
          <a:lstStyle/>
          <a:p>
            <a:r>
              <a:rPr altLang="zh-CN" kumimoji="1" lang="en-US" smtClean="0" spc="300">
                <a:latin charset="-122" typeface="Microsoft YaHei"/>
                <a:ea charset="-122" typeface="Microsoft YaHei"/>
                <a:cs charset="-122" typeface="Microsoft YaHei"/>
              </a:rPr>
              <a:t>2020年销售情况</a:t>
            </a:r>
          </a:p>
        </p:txBody>
      </p:sp>
      <p:graphicFrame>
        <p:nvGraphicFramePr>
          <p:cNvPr id="9" name="表格 8"/>
          <p:cNvGraphicFramePr>
            <a:graphicFrameLocks noGrp="1"/>
          </p:cNvGraphicFramePr>
          <p:nvPr>
            <p:extLst>
              <p:ext uri="{D42A27DB-BD31-4B8C-83A1-F6EECF244321}">
                <p14:modId val="3971996656"/>
              </p:ext>
            </p:extLst>
          </p:nvPr>
        </p:nvGraphicFramePr>
        <p:xfrm>
          <a:off x="691887" y="1148543"/>
          <a:ext cx="10808226" cy="4283265"/>
        </p:xfrm>
        <a:graphic>
          <a:graphicData uri="http://schemas.openxmlformats.org/drawingml/2006/table">
            <a:tbl>
              <a:tblPr/>
              <a:tblGrid>
                <a:gridCol w="955012">
                  <a:extLst>
                    <a:ext uri="{9D8B030D-6E8A-4147-A177-3AD203B41FA5}">
                      <a16:colId xmlns:a16="http://schemas.microsoft.com/office/drawing/2014/main" val="20000"/>
                    </a:ext>
                  </a:extLst>
                </a:gridCol>
                <a:gridCol w="1056042">
                  <a:extLst>
                    <a:ext uri="{9D8B030D-6E8A-4147-A177-3AD203B41FA5}">
                      <a16:colId xmlns:a16="http://schemas.microsoft.com/office/drawing/2014/main" val="20001"/>
                    </a:ext>
                  </a:extLst>
                </a:gridCol>
                <a:gridCol w="1056042">
                  <a:extLst>
                    <a:ext uri="{9D8B030D-6E8A-4147-A177-3AD203B41FA5}">
                      <a16:colId xmlns:a16="http://schemas.microsoft.com/office/drawing/2014/main" val="20002"/>
                    </a:ext>
                  </a:extLst>
                </a:gridCol>
                <a:gridCol w="853983">
                  <a:extLst>
                    <a:ext uri="{9D8B030D-6E8A-4147-A177-3AD203B41FA5}">
                      <a16:colId xmlns:a16="http://schemas.microsoft.com/office/drawing/2014/main" val="20003"/>
                    </a:ext>
                  </a:extLst>
                </a:gridCol>
                <a:gridCol w="1056042">
                  <a:extLst>
                    <a:ext uri="{9D8B030D-6E8A-4147-A177-3AD203B41FA5}">
                      <a16:colId xmlns:a16="http://schemas.microsoft.com/office/drawing/2014/main" val="20004"/>
                    </a:ext>
                  </a:extLst>
                </a:gridCol>
                <a:gridCol w="1056042">
                  <a:extLst>
                    <a:ext uri="{9D8B030D-6E8A-4147-A177-3AD203B41FA5}">
                      <a16:colId xmlns:a16="http://schemas.microsoft.com/office/drawing/2014/main" val="20005"/>
                    </a:ext>
                  </a:extLst>
                </a:gridCol>
                <a:gridCol w="1054136">
                  <a:extLst>
                    <a:ext uri="{9D8B030D-6E8A-4147-A177-3AD203B41FA5}">
                      <a16:colId xmlns:a16="http://schemas.microsoft.com/office/drawing/2014/main" val="20006"/>
                    </a:ext>
                  </a:extLst>
                </a:gridCol>
                <a:gridCol w="1056042">
                  <a:extLst>
                    <a:ext uri="{9D8B030D-6E8A-4147-A177-3AD203B41FA5}">
                      <a16:colId xmlns:a16="http://schemas.microsoft.com/office/drawing/2014/main" val="20007"/>
                    </a:ext>
                  </a:extLst>
                </a:gridCol>
                <a:gridCol w="1056042">
                  <a:extLst>
                    <a:ext uri="{9D8B030D-6E8A-4147-A177-3AD203B41FA5}">
                      <a16:colId xmlns:a16="http://schemas.microsoft.com/office/drawing/2014/main" val="20008"/>
                    </a:ext>
                  </a:extLst>
                </a:gridCol>
                <a:gridCol w="853983">
                  <a:extLst>
                    <a:ext uri="{9D8B030D-6E8A-4147-A177-3AD203B41FA5}">
                      <a16:colId xmlns:a16="http://schemas.microsoft.com/office/drawing/2014/main" val="20009"/>
                    </a:ext>
                  </a:extLst>
                </a:gridCol>
                <a:gridCol w="754860">
                  <a:extLst>
                    <a:ext uri="{9D8B030D-6E8A-4147-A177-3AD203B41FA5}">
                      <a16:colId xmlns:a16="http://schemas.microsoft.com/office/drawing/2014/main" val="20010"/>
                    </a:ext>
                  </a:extLst>
                </a:gridCol>
              </a:tblGrid>
              <a:tr h="611895">
                <a:tc rowSpan="2">
                  <a:txBody>
                    <a:bodyPr vert="horz" wrap="square"/>
                    <a:lstStyle>
                      <a:lvl1pPr>
                        <a:spcBef>
                          <a:spcPct val="20000"/>
                        </a:spcBef>
                        <a:buClr>
                          <a:schemeClr val="accent1"/>
                        </a:buClr>
                        <a:buFont charset="2" typeface="Wingdings"/>
                        <a:defRPr>
                          <a:solidFill>
                            <a:schemeClr val="tx1"/>
                          </a:solidFill>
                          <a:latin typeface="Arial"/>
                          <a:ea charset="-122" typeface="华文细黑"/>
                          <a:cs charset="-122" typeface="华文细黑"/>
                        </a:defRPr>
                      </a:lvl1pPr>
                      <a:lvl2pPr indent="-285750" marL="742950">
                        <a:spcBef>
                          <a:spcPct val="20000"/>
                        </a:spcBef>
                        <a:buClr>
                          <a:schemeClr val="accent1"/>
                        </a:buClr>
                        <a:buFont charset="2" typeface="Wingdings"/>
                        <a:defRPr sz="2400">
                          <a:solidFill>
                            <a:schemeClr val="tx1"/>
                          </a:solidFill>
                          <a:latin typeface="Arial"/>
                          <a:ea charset="-122" typeface="华文细黑"/>
                          <a:cs charset="-122" typeface="华文细黑"/>
                        </a:defRPr>
                      </a:lvl2pPr>
                      <a:lvl3pPr indent="-228600" marL="1143000">
                        <a:spcBef>
                          <a:spcPct val="20000"/>
                        </a:spcBef>
                        <a:buClr>
                          <a:schemeClr val="accent2"/>
                        </a:buClr>
                        <a:buFont charset="2" typeface="Wingdings"/>
                        <a:defRPr sz="1400">
                          <a:solidFill>
                            <a:schemeClr val="tx1"/>
                          </a:solidFill>
                          <a:latin typeface="Arial"/>
                          <a:ea charset="-122" typeface="华文细黑"/>
                          <a:cs charset="-122" typeface="华文细黑"/>
                        </a:defRPr>
                      </a:lvl3pPr>
                      <a:lvl4pPr indent="-228600" marL="1600200">
                        <a:spcBef>
                          <a:spcPct val="20000"/>
                        </a:spcBef>
                        <a:buClr>
                          <a:schemeClr val="hlink"/>
                        </a:buClr>
                        <a:buFont charset="2" typeface="Wingdings"/>
                        <a:defRPr sz="1200">
                          <a:solidFill>
                            <a:schemeClr val="tx1"/>
                          </a:solidFill>
                          <a:latin typeface="Arial"/>
                          <a:ea charset="-122" typeface="华文细黑"/>
                          <a:cs charset="-122" typeface="华文细黑"/>
                        </a:defRPr>
                      </a:lvl4pPr>
                      <a:lvl5pPr indent="-228600" marL="2057400">
                        <a:spcBef>
                          <a:spcPct val="20000"/>
                        </a:spcBef>
                        <a:defRPr>
                          <a:solidFill>
                            <a:schemeClr val="tx1"/>
                          </a:solidFill>
                          <a:latin typeface="Arial"/>
                          <a:ea charset="-122" typeface="华文细黑"/>
                          <a:cs charset="-122" typeface="华文细黑"/>
                        </a:defRPr>
                      </a:lvl5pPr>
                      <a:lvl6pPr eaLnBrk="0" fontAlgn="base" hangingPunct="0" indent="-228600" marL="2514600">
                        <a:spcBef>
                          <a:spcPct val="20000"/>
                        </a:spcBef>
                        <a:spcAft>
                          <a:spcPct val="0"/>
                        </a:spcAft>
                        <a:defRPr>
                          <a:solidFill>
                            <a:schemeClr val="tx1"/>
                          </a:solidFill>
                          <a:latin typeface="Arial"/>
                          <a:ea charset="-122" typeface="华文细黑"/>
                          <a:cs charset="-122" typeface="华文细黑"/>
                        </a:defRPr>
                      </a:lvl6pPr>
                      <a:lvl7pPr eaLnBrk="0" fontAlgn="base" hangingPunct="0" indent="-228600" marL="2971800">
                        <a:spcBef>
                          <a:spcPct val="20000"/>
                        </a:spcBef>
                        <a:spcAft>
                          <a:spcPct val="0"/>
                        </a:spcAft>
                        <a:defRPr>
                          <a:solidFill>
                            <a:schemeClr val="tx1"/>
                          </a:solidFill>
                          <a:latin typeface="Arial"/>
                          <a:ea charset="-122" typeface="华文细黑"/>
                          <a:cs charset="-122" typeface="华文细黑"/>
                        </a:defRPr>
                      </a:lvl7pPr>
                      <a:lvl8pPr eaLnBrk="0" fontAlgn="base" hangingPunct="0" indent="-228600" marL="3429000">
                        <a:spcBef>
                          <a:spcPct val="20000"/>
                        </a:spcBef>
                        <a:spcAft>
                          <a:spcPct val="0"/>
                        </a:spcAft>
                        <a:defRPr>
                          <a:solidFill>
                            <a:schemeClr val="tx1"/>
                          </a:solidFill>
                          <a:latin typeface="Arial"/>
                          <a:ea charset="-122" typeface="华文细黑"/>
                          <a:cs charset="-122" typeface="华文细黑"/>
                        </a:defRPr>
                      </a:lvl8pPr>
                      <a:lvl9pPr eaLnBrk="0" fontAlgn="base" hangingPunct="0" indent="-228600" marL="3886200">
                        <a:spcBef>
                          <a:spcPct val="20000"/>
                        </a:spcBef>
                        <a:spcAft>
                          <a:spcPct val="0"/>
                        </a:spcAft>
                        <a:defRPr>
                          <a:solidFill>
                            <a:schemeClr val="tx1"/>
                          </a:solidFill>
                          <a:latin typeface="Arial"/>
                          <a:ea charset="-122" typeface="华文细黑"/>
                          <a:cs charset="-122" typeface="华文细黑"/>
                        </a:defRPr>
                      </a:lvl9pPr>
                    </a:lstStyle>
                    <a:p>
                      <a:pPr algn="ctr" defTabSz="914400" eaLnBrk="1" fontAlgn="ctr" hangingPunct="1" indent="0" latinLnBrk="0" lvl="0" marL="0" marR="0" rtl="0">
                        <a:lnSpc>
                          <a:spcPct val="100000"/>
                        </a:lnSpc>
                        <a:spcBef>
                          <a:spcPct val="0"/>
                        </a:spcBef>
                        <a:spcAft>
                          <a:spcPct val="0"/>
                        </a:spcAft>
                        <a:buClrTx/>
                        <a:buSzTx/>
                        <a:buFontTx/>
                        <a:buNone/>
                      </a:pPr>
                      <a:r>
                        <a:rPr altLang="en-US" b="0" baseline="0" cap="none" i="0" kumimoji="0" lang="zh-CN" normalizeH="0" strike="noStrike" sz="1400" u="none">
                          <a:ln>
                            <a:noFill/>
                          </a:ln>
                          <a:solidFill>
                            <a:schemeClr val="bg1"/>
                          </a:solidFill>
                          <a:effectLst/>
                          <a:latin charset="-122" typeface="Microsoft YaHei"/>
                          <a:ea charset="-122" typeface="Microsoft YaHei"/>
                          <a:cs charset="-122" typeface="Microsoft YaHei"/>
                        </a:rPr>
                        <a:t>地区</a:t>
                      </a:r>
                    </a:p>
                  </a:txBody>
                  <a:tcPr anchor="ctr" horzOverflow="overflow" marB="0" marL="8511" marR="8511" marT="8511">
                    <a:lnL algn="ctr" cap="flat" cmpd="sng" w="6350">
                      <a:solidFill>
                        <a:srgbClr val="000000"/>
                      </a:solidFill>
                      <a:prstDash val="solid"/>
                      <a:round/>
                      <a:headEnd len="med" type="none" w="med"/>
                      <a:tailEnd len="med" type="none" w="med"/>
                    </a:lnL>
                    <a:lnR algn="ctr" cap="flat" cmpd="sng" w="6350">
                      <a:solidFill>
                        <a:srgbClr val="000000"/>
                      </a:solidFill>
                      <a:prstDash val="solid"/>
                      <a:round/>
                      <a:headEnd len="med" type="none" w="med"/>
                      <a:tailEnd len="med" type="none" w="med"/>
                    </a:lnR>
                    <a:lnT algn="ctr" cap="flat" cmpd="sng" w="6350">
                      <a:solidFill>
                        <a:srgbClr val="000000"/>
                      </a:solidFill>
                      <a:prstDash val="solid"/>
                      <a:round/>
                      <a:headEnd len="med" type="none" w="med"/>
                      <a:tailEnd len="med" type="none" w="med"/>
                    </a:lnT>
                    <a:lnB algn="ctr" cap="flat" cmpd="sng" w="6350">
                      <a:solidFill>
                        <a:srgbClr val="000000"/>
                      </a:solidFill>
                      <a:prstDash val="solid"/>
                      <a:round/>
                      <a:headEnd len="med" type="none" w="med"/>
                      <a:tailEnd len="med" type="none" w="med"/>
                    </a:lnB>
                    <a:lnTlToBr>
                      <a:noFill/>
                    </a:lnTlToBr>
                    <a:lnBlToTr>
                      <a:noFill/>
                    </a:lnBlToTr>
                    <a:solidFill>
                      <a:srgbClr val="394454"/>
                    </a:solidFill>
                  </a:tcPr>
                </a:tc>
                <a:tc gridSpan="3">
                  <a:txBody>
                    <a:bodyPr vert="horz" wrap="square"/>
                    <a:lstStyle>
                      <a:lvl1pPr>
                        <a:spcBef>
                          <a:spcPct val="20000"/>
                        </a:spcBef>
                        <a:buClr>
                          <a:schemeClr val="accent1"/>
                        </a:buClr>
                        <a:buFont charset="2" typeface="Wingdings"/>
                        <a:defRPr>
                          <a:solidFill>
                            <a:schemeClr val="tx1"/>
                          </a:solidFill>
                          <a:latin typeface="Arial"/>
                          <a:ea charset="-122" typeface="华文细黑"/>
                          <a:cs charset="-122" typeface="华文细黑"/>
                        </a:defRPr>
                      </a:lvl1pPr>
                      <a:lvl2pPr indent="-285750" marL="742950">
                        <a:spcBef>
                          <a:spcPct val="20000"/>
                        </a:spcBef>
                        <a:buClr>
                          <a:schemeClr val="accent1"/>
                        </a:buClr>
                        <a:buFont charset="2" typeface="Wingdings"/>
                        <a:defRPr sz="2400">
                          <a:solidFill>
                            <a:schemeClr val="tx1"/>
                          </a:solidFill>
                          <a:latin typeface="Arial"/>
                          <a:ea charset="-122" typeface="华文细黑"/>
                          <a:cs charset="-122" typeface="华文细黑"/>
                        </a:defRPr>
                      </a:lvl2pPr>
                      <a:lvl3pPr indent="-228600" marL="1143000">
                        <a:spcBef>
                          <a:spcPct val="20000"/>
                        </a:spcBef>
                        <a:buClr>
                          <a:schemeClr val="accent2"/>
                        </a:buClr>
                        <a:buFont charset="2" typeface="Wingdings"/>
                        <a:defRPr sz="1400">
                          <a:solidFill>
                            <a:schemeClr val="tx1"/>
                          </a:solidFill>
                          <a:latin typeface="Arial"/>
                          <a:ea charset="-122" typeface="华文细黑"/>
                          <a:cs charset="-122" typeface="华文细黑"/>
                        </a:defRPr>
                      </a:lvl3pPr>
                      <a:lvl4pPr indent="-228600" marL="1600200">
                        <a:spcBef>
                          <a:spcPct val="20000"/>
                        </a:spcBef>
                        <a:buClr>
                          <a:schemeClr val="hlink"/>
                        </a:buClr>
                        <a:buFont charset="2" typeface="Wingdings"/>
                        <a:defRPr sz="1200">
                          <a:solidFill>
                            <a:schemeClr val="tx1"/>
                          </a:solidFill>
                          <a:latin typeface="Arial"/>
                          <a:ea charset="-122" typeface="华文细黑"/>
                          <a:cs charset="-122" typeface="华文细黑"/>
                        </a:defRPr>
                      </a:lvl4pPr>
                      <a:lvl5pPr indent="-228600" marL="2057400">
                        <a:spcBef>
                          <a:spcPct val="20000"/>
                        </a:spcBef>
                        <a:defRPr>
                          <a:solidFill>
                            <a:schemeClr val="tx1"/>
                          </a:solidFill>
                          <a:latin typeface="Arial"/>
                          <a:ea charset="-122" typeface="华文细黑"/>
                          <a:cs charset="-122" typeface="华文细黑"/>
                        </a:defRPr>
                      </a:lvl5pPr>
                      <a:lvl6pPr eaLnBrk="0" fontAlgn="base" hangingPunct="0" indent="-228600" marL="2514600">
                        <a:spcBef>
                          <a:spcPct val="20000"/>
                        </a:spcBef>
                        <a:spcAft>
                          <a:spcPct val="0"/>
                        </a:spcAft>
                        <a:defRPr>
                          <a:solidFill>
                            <a:schemeClr val="tx1"/>
                          </a:solidFill>
                          <a:latin typeface="Arial"/>
                          <a:ea charset="-122" typeface="华文细黑"/>
                          <a:cs charset="-122" typeface="华文细黑"/>
                        </a:defRPr>
                      </a:lvl6pPr>
                      <a:lvl7pPr eaLnBrk="0" fontAlgn="base" hangingPunct="0" indent="-228600" marL="2971800">
                        <a:spcBef>
                          <a:spcPct val="20000"/>
                        </a:spcBef>
                        <a:spcAft>
                          <a:spcPct val="0"/>
                        </a:spcAft>
                        <a:defRPr>
                          <a:solidFill>
                            <a:schemeClr val="tx1"/>
                          </a:solidFill>
                          <a:latin typeface="Arial"/>
                          <a:ea charset="-122" typeface="华文细黑"/>
                          <a:cs charset="-122" typeface="华文细黑"/>
                        </a:defRPr>
                      </a:lvl7pPr>
                      <a:lvl8pPr eaLnBrk="0" fontAlgn="base" hangingPunct="0" indent="-228600" marL="3429000">
                        <a:spcBef>
                          <a:spcPct val="20000"/>
                        </a:spcBef>
                        <a:spcAft>
                          <a:spcPct val="0"/>
                        </a:spcAft>
                        <a:defRPr>
                          <a:solidFill>
                            <a:schemeClr val="tx1"/>
                          </a:solidFill>
                          <a:latin typeface="Arial"/>
                          <a:ea charset="-122" typeface="华文细黑"/>
                          <a:cs charset="-122" typeface="华文细黑"/>
                        </a:defRPr>
                      </a:lvl8pPr>
                      <a:lvl9pPr eaLnBrk="0" fontAlgn="base" hangingPunct="0" indent="-228600" marL="3886200">
                        <a:spcBef>
                          <a:spcPct val="20000"/>
                        </a:spcBef>
                        <a:spcAft>
                          <a:spcPct val="0"/>
                        </a:spcAft>
                        <a:defRPr>
                          <a:solidFill>
                            <a:schemeClr val="tx1"/>
                          </a:solidFill>
                          <a:latin typeface="Arial"/>
                          <a:ea charset="-122" typeface="华文细黑"/>
                          <a:cs charset="-122" typeface="华文细黑"/>
                        </a:defRPr>
                      </a:lvl9pPr>
                    </a:lstStyle>
                    <a:p>
                      <a:pPr algn="ctr" defTabSz="914400" eaLnBrk="1" fontAlgn="ctr" hangingPunct="1" indent="0" latinLnBrk="0" lvl="0" marL="0" marR="0" rtl="0">
                        <a:lnSpc>
                          <a:spcPct val="100000"/>
                        </a:lnSpc>
                        <a:spcBef>
                          <a:spcPct val="0"/>
                        </a:spcBef>
                        <a:spcAft>
                          <a:spcPct val="0"/>
                        </a:spcAft>
                        <a:buClrTx/>
                        <a:buSzTx/>
                        <a:buFontTx/>
                        <a:buNone/>
                      </a:pPr>
                      <a:r>
                        <a:rPr altLang="en-US" b="0" baseline="0" cap="none" i="0" kumimoji="0" lang="zh-CN" normalizeH="0" strike="noStrike" sz="1400" u="none">
                          <a:ln>
                            <a:noFill/>
                          </a:ln>
                          <a:solidFill>
                            <a:schemeClr val="bg1"/>
                          </a:solidFill>
                          <a:effectLst/>
                          <a:latin charset="-122" typeface="Microsoft YaHei"/>
                          <a:ea charset="-122" typeface="Microsoft YaHei"/>
                          <a:cs charset="-122" typeface="Microsoft YaHei"/>
                        </a:rPr>
                        <a:t>销量（</a:t>
                      </a:r>
                      <a:r>
                        <a:rPr altLang="zh-CN" b="0" baseline="0" cap="none" i="0" kumimoji="0" lang="en-US" normalizeH="0" strike="noStrike" sz="1400" u="none">
                          <a:ln>
                            <a:noFill/>
                          </a:ln>
                          <a:solidFill>
                            <a:schemeClr val="bg1"/>
                          </a:solidFill>
                          <a:effectLst/>
                          <a:latin charset="-122" typeface="Microsoft YaHei"/>
                          <a:ea charset="-122" typeface="Microsoft YaHei"/>
                          <a:cs charset="-122" typeface="Microsoft YaHei"/>
                        </a:rPr>
                        <a:t>/</a:t>
                      </a:r>
                      <a:r>
                        <a:rPr altLang="en-US" b="0" baseline="0" cap="none" i="0" kumimoji="0" lang="zh-CN" normalizeH="0" strike="noStrike" sz="1400" u="none">
                          <a:ln>
                            <a:noFill/>
                          </a:ln>
                          <a:solidFill>
                            <a:schemeClr val="bg1"/>
                          </a:solidFill>
                          <a:effectLst/>
                          <a:latin charset="-122" typeface="Microsoft YaHei"/>
                          <a:ea charset="-122" typeface="Microsoft YaHei"/>
                          <a:cs charset="-122" typeface="Microsoft YaHei"/>
                        </a:rPr>
                        <a:t>吨</a:t>
                      </a:r>
                      <a:r>
                        <a:rPr altLang="x-none" b="0" baseline="0" cap="none" i="0" kumimoji="0" lang="en-US" normalizeH="0" strike="noStrike" sz="1400" u="none">
                          <a:ln>
                            <a:noFill/>
                          </a:ln>
                          <a:solidFill>
                            <a:schemeClr val="bg1"/>
                          </a:solidFill>
                          <a:effectLst/>
                          <a:latin charset="-122" typeface="Microsoft YaHei"/>
                          <a:ea charset="-122" typeface="Microsoft YaHei"/>
                          <a:cs charset="-122" typeface="Microsoft YaHei"/>
                        </a:rPr>
                        <a:t>）</a:t>
                      </a:r>
                    </a:p>
                  </a:txBody>
                  <a:tcPr anchor="ctr" horzOverflow="overflow" marB="0" marL="8511" marR="8511" marT="8511">
                    <a:lnL algn="ctr" cap="flat" cmpd="sng" w="6350">
                      <a:solidFill>
                        <a:srgbClr val="000000"/>
                      </a:solidFill>
                      <a:prstDash val="solid"/>
                      <a:round/>
                      <a:headEnd len="med" type="none" w="med"/>
                      <a:tailEnd len="med" type="none" w="med"/>
                    </a:lnL>
                    <a:lnR algn="ctr" cap="flat" cmpd="sng" w="6350">
                      <a:solidFill>
                        <a:srgbClr val="000000"/>
                      </a:solidFill>
                      <a:prstDash val="solid"/>
                      <a:round/>
                      <a:headEnd len="med" type="none" w="med"/>
                      <a:tailEnd len="med" type="none" w="med"/>
                    </a:lnR>
                    <a:lnT algn="ctr" cap="flat" cmpd="sng" w="6350">
                      <a:solidFill>
                        <a:srgbClr val="000000"/>
                      </a:solidFill>
                      <a:prstDash val="solid"/>
                      <a:round/>
                      <a:headEnd len="med" type="none" w="med"/>
                      <a:tailEnd len="med" type="none" w="med"/>
                    </a:lnT>
                    <a:lnB algn="ctr" cap="flat" cmpd="sng" w="6350">
                      <a:solidFill>
                        <a:srgbClr val="000000"/>
                      </a:solidFill>
                      <a:prstDash val="solid"/>
                      <a:round/>
                      <a:headEnd len="med" type="none" w="med"/>
                      <a:tailEnd len="med" type="none" w="med"/>
                    </a:lnB>
                    <a:lnTlToBr>
                      <a:noFill/>
                    </a:lnTlToBr>
                    <a:lnBlToTr>
                      <a:noFill/>
                    </a:lnBlToTr>
                    <a:solidFill>
                      <a:srgbClr val="D0AA8C"/>
                    </a:solidFill>
                  </a:tcPr>
                </a:tc>
                <a:tc hMerge="1">
                  <a:txBody>
                    <a:bodyPr vert="horz" wrap="square"/>
                    <a:lstStyle/>
                    <a:p>
                      <a:endParaRPr altLang="en-US" lang="zh-CN"/>
                    </a:p>
                  </a:txBody>
                  <a:tcPr/>
                </a:tc>
                <a:tc hMerge="1">
                  <a:txBody>
                    <a:bodyPr vert="horz" wrap="square"/>
                    <a:lstStyle/>
                    <a:p>
                      <a:endParaRPr altLang="en-US" lang="zh-CN"/>
                    </a:p>
                  </a:txBody>
                  <a:tcPr/>
                </a:tc>
                <a:tc gridSpan="3">
                  <a:txBody>
                    <a:bodyPr vert="horz" wrap="square"/>
                    <a:lstStyle>
                      <a:lvl1pPr>
                        <a:spcBef>
                          <a:spcPct val="20000"/>
                        </a:spcBef>
                        <a:buClr>
                          <a:schemeClr val="accent1"/>
                        </a:buClr>
                        <a:buFont charset="2" typeface="Wingdings"/>
                        <a:defRPr>
                          <a:solidFill>
                            <a:schemeClr val="tx1"/>
                          </a:solidFill>
                          <a:latin typeface="Arial"/>
                          <a:ea charset="-122" typeface="华文细黑"/>
                          <a:cs charset="-122" typeface="华文细黑"/>
                        </a:defRPr>
                      </a:lvl1pPr>
                      <a:lvl2pPr indent="-285750" marL="742950">
                        <a:spcBef>
                          <a:spcPct val="20000"/>
                        </a:spcBef>
                        <a:buClr>
                          <a:schemeClr val="accent1"/>
                        </a:buClr>
                        <a:buFont charset="2" typeface="Wingdings"/>
                        <a:defRPr sz="2400">
                          <a:solidFill>
                            <a:schemeClr val="tx1"/>
                          </a:solidFill>
                          <a:latin typeface="Arial"/>
                          <a:ea charset="-122" typeface="华文细黑"/>
                          <a:cs charset="-122" typeface="华文细黑"/>
                        </a:defRPr>
                      </a:lvl2pPr>
                      <a:lvl3pPr indent="-228600" marL="1143000">
                        <a:spcBef>
                          <a:spcPct val="20000"/>
                        </a:spcBef>
                        <a:buClr>
                          <a:schemeClr val="accent2"/>
                        </a:buClr>
                        <a:buFont charset="2" typeface="Wingdings"/>
                        <a:defRPr sz="1400">
                          <a:solidFill>
                            <a:schemeClr val="tx1"/>
                          </a:solidFill>
                          <a:latin typeface="Arial"/>
                          <a:ea charset="-122" typeface="华文细黑"/>
                          <a:cs charset="-122" typeface="华文细黑"/>
                        </a:defRPr>
                      </a:lvl3pPr>
                      <a:lvl4pPr indent="-228600" marL="1600200">
                        <a:spcBef>
                          <a:spcPct val="20000"/>
                        </a:spcBef>
                        <a:buClr>
                          <a:schemeClr val="hlink"/>
                        </a:buClr>
                        <a:buFont charset="2" typeface="Wingdings"/>
                        <a:defRPr sz="1200">
                          <a:solidFill>
                            <a:schemeClr val="tx1"/>
                          </a:solidFill>
                          <a:latin typeface="Arial"/>
                          <a:ea charset="-122" typeface="华文细黑"/>
                          <a:cs charset="-122" typeface="华文细黑"/>
                        </a:defRPr>
                      </a:lvl4pPr>
                      <a:lvl5pPr indent="-228600" marL="2057400">
                        <a:spcBef>
                          <a:spcPct val="20000"/>
                        </a:spcBef>
                        <a:defRPr>
                          <a:solidFill>
                            <a:schemeClr val="tx1"/>
                          </a:solidFill>
                          <a:latin typeface="Arial"/>
                          <a:ea charset="-122" typeface="华文细黑"/>
                          <a:cs charset="-122" typeface="华文细黑"/>
                        </a:defRPr>
                      </a:lvl5pPr>
                      <a:lvl6pPr eaLnBrk="0" fontAlgn="base" hangingPunct="0" indent="-228600" marL="2514600">
                        <a:spcBef>
                          <a:spcPct val="20000"/>
                        </a:spcBef>
                        <a:spcAft>
                          <a:spcPct val="0"/>
                        </a:spcAft>
                        <a:defRPr>
                          <a:solidFill>
                            <a:schemeClr val="tx1"/>
                          </a:solidFill>
                          <a:latin typeface="Arial"/>
                          <a:ea charset="-122" typeface="华文细黑"/>
                          <a:cs charset="-122" typeface="华文细黑"/>
                        </a:defRPr>
                      </a:lvl6pPr>
                      <a:lvl7pPr eaLnBrk="0" fontAlgn="base" hangingPunct="0" indent="-228600" marL="2971800">
                        <a:spcBef>
                          <a:spcPct val="20000"/>
                        </a:spcBef>
                        <a:spcAft>
                          <a:spcPct val="0"/>
                        </a:spcAft>
                        <a:defRPr>
                          <a:solidFill>
                            <a:schemeClr val="tx1"/>
                          </a:solidFill>
                          <a:latin typeface="Arial"/>
                          <a:ea charset="-122" typeface="华文细黑"/>
                          <a:cs charset="-122" typeface="华文细黑"/>
                        </a:defRPr>
                      </a:lvl7pPr>
                      <a:lvl8pPr eaLnBrk="0" fontAlgn="base" hangingPunct="0" indent="-228600" marL="3429000">
                        <a:spcBef>
                          <a:spcPct val="20000"/>
                        </a:spcBef>
                        <a:spcAft>
                          <a:spcPct val="0"/>
                        </a:spcAft>
                        <a:defRPr>
                          <a:solidFill>
                            <a:schemeClr val="tx1"/>
                          </a:solidFill>
                          <a:latin typeface="Arial"/>
                          <a:ea charset="-122" typeface="华文细黑"/>
                          <a:cs charset="-122" typeface="华文细黑"/>
                        </a:defRPr>
                      </a:lvl8pPr>
                      <a:lvl9pPr eaLnBrk="0" fontAlgn="base" hangingPunct="0" indent="-228600" marL="3886200">
                        <a:spcBef>
                          <a:spcPct val="20000"/>
                        </a:spcBef>
                        <a:spcAft>
                          <a:spcPct val="0"/>
                        </a:spcAft>
                        <a:defRPr>
                          <a:solidFill>
                            <a:schemeClr val="tx1"/>
                          </a:solidFill>
                          <a:latin typeface="Arial"/>
                          <a:ea charset="-122" typeface="华文细黑"/>
                          <a:cs charset="-122" typeface="华文细黑"/>
                        </a:defRPr>
                      </a:lvl9pPr>
                    </a:lstStyle>
                    <a:p>
                      <a:pPr algn="ctr" defTabSz="914400" eaLnBrk="1" fontAlgn="ctr" hangingPunct="1" indent="0" latinLnBrk="0" lvl="0" marL="0" marR="0" rtl="0">
                        <a:lnSpc>
                          <a:spcPct val="100000"/>
                        </a:lnSpc>
                        <a:spcBef>
                          <a:spcPct val="0"/>
                        </a:spcBef>
                        <a:spcAft>
                          <a:spcPct val="0"/>
                        </a:spcAft>
                        <a:buClrTx/>
                        <a:buSzTx/>
                        <a:buFontTx/>
                        <a:buNone/>
                      </a:pPr>
                      <a:r>
                        <a:rPr altLang="en-US" b="0" baseline="0" cap="none" i="0" kumimoji="0" lang="zh-CN" normalizeH="0" strike="noStrike" sz="1400" u="none">
                          <a:ln>
                            <a:noFill/>
                          </a:ln>
                          <a:solidFill>
                            <a:schemeClr val="bg1"/>
                          </a:solidFill>
                          <a:effectLst/>
                          <a:latin charset="-122" typeface="Microsoft YaHei"/>
                          <a:ea charset="-122" typeface="Microsoft YaHei"/>
                          <a:cs charset="-122" typeface="Microsoft YaHei"/>
                        </a:rPr>
                        <a:t>销售额（</a:t>
                      </a:r>
                      <a:r>
                        <a:rPr altLang="zh-CN" b="0" baseline="0" cap="none" i="0" kumimoji="0" lang="en-US" normalizeH="0" strike="noStrike" sz="1400" u="none">
                          <a:ln>
                            <a:noFill/>
                          </a:ln>
                          <a:solidFill>
                            <a:schemeClr val="bg1"/>
                          </a:solidFill>
                          <a:effectLst/>
                          <a:latin charset="-122" typeface="Microsoft YaHei"/>
                          <a:ea charset="-122" typeface="Microsoft YaHei"/>
                          <a:cs charset="-122" typeface="Microsoft YaHei"/>
                        </a:rPr>
                        <a:t>/</a:t>
                      </a:r>
                      <a:r>
                        <a:rPr altLang="en-US" b="0" baseline="0" cap="none" i="0" kumimoji="0" lang="zh-CN" normalizeH="0" strike="noStrike" sz="1400" u="none">
                          <a:ln>
                            <a:noFill/>
                          </a:ln>
                          <a:solidFill>
                            <a:schemeClr val="bg1"/>
                          </a:solidFill>
                          <a:effectLst/>
                          <a:latin charset="-122" typeface="Microsoft YaHei"/>
                          <a:ea charset="-122" typeface="Microsoft YaHei"/>
                          <a:cs charset="-122" typeface="Microsoft YaHei"/>
                        </a:rPr>
                        <a:t>万元）</a:t>
                      </a:r>
                    </a:p>
                  </a:txBody>
                  <a:tcPr anchor="ctr" horzOverflow="overflow" marB="0" marL="8511" marR="8511" marT="8511">
                    <a:lnL algn="ctr" cap="flat" cmpd="sng" w="6350">
                      <a:solidFill>
                        <a:srgbClr val="000000"/>
                      </a:solidFill>
                      <a:prstDash val="solid"/>
                      <a:round/>
                      <a:headEnd len="med" type="none" w="med"/>
                      <a:tailEnd len="med" type="none" w="med"/>
                    </a:lnL>
                    <a:lnR algn="ctr" cap="flat" cmpd="sng" w="6350">
                      <a:solidFill>
                        <a:srgbClr val="000000"/>
                      </a:solidFill>
                      <a:prstDash val="solid"/>
                      <a:round/>
                      <a:headEnd len="med" type="none" w="med"/>
                      <a:tailEnd len="med" type="none" w="med"/>
                    </a:lnR>
                    <a:lnT algn="ctr" cap="flat" cmpd="sng" w="6350">
                      <a:solidFill>
                        <a:srgbClr val="000000"/>
                      </a:solidFill>
                      <a:prstDash val="solid"/>
                      <a:round/>
                      <a:headEnd len="med" type="none" w="med"/>
                      <a:tailEnd len="med" type="none" w="med"/>
                    </a:lnT>
                    <a:lnB algn="ctr" cap="flat" cmpd="sng" w="6350">
                      <a:solidFill>
                        <a:srgbClr val="000000"/>
                      </a:solidFill>
                      <a:prstDash val="solid"/>
                      <a:round/>
                      <a:headEnd len="med" type="none" w="med"/>
                      <a:tailEnd len="med" type="none" w="med"/>
                    </a:lnB>
                    <a:lnTlToBr>
                      <a:noFill/>
                    </a:lnTlToBr>
                    <a:lnBlToTr>
                      <a:noFill/>
                    </a:lnBlToTr>
                    <a:solidFill>
                      <a:srgbClr val="D0AA8C"/>
                    </a:solidFill>
                  </a:tcPr>
                </a:tc>
                <a:tc hMerge="1">
                  <a:txBody>
                    <a:bodyPr vert="horz" wrap="square"/>
                    <a:lstStyle/>
                    <a:p>
                      <a:endParaRPr altLang="en-US" lang="zh-CN"/>
                    </a:p>
                  </a:txBody>
                  <a:tcPr/>
                </a:tc>
                <a:tc hMerge="1">
                  <a:txBody>
                    <a:bodyPr vert="horz" wrap="square"/>
                    <a:lstStyle/>
                    <a:p>
                      <a:endParaRPr altLang="en-US" lang="zh-CN"/>
                    </a:p>
                  </a:txBody>
                  <a:tcPr/>
                </a:tc>
                <a:tc gridSpan="3">
                  <a:txBody>
                    <a:bodyPr vert="horz" wrap="square"/>
                    <a:lstStyle>
                      <a:lvl1pPr>
                        <a:spcBef>
                          <a:spcPct val="20000"/>
                        </a:spcBef>
                        <a:buClr>
                          <a:schemeClr val="accent1"/>
                        </a:buClr>
                        <a:buFont charset="2" typeface="Wingdings"/>
                        <a:defRPr>
                          <a:solidFill>
                            <a:schemeClr val="tx1"/>
                          </a:solidFill>
                          <a:latin typeface="Arial"/>
                          <a:ea charset="-122" typeface="华文细黑"/>
                          <a:cs charset="-122" typeface="华文细黑"/>
                        </a:defRPr>
                      </a:lvl1pPr>
                      <a:lvl2pPr indent="-285750" marL="742950">
                        <a:spcBef>
                          <a:spcPct val="20000"/>
                        </a:spcBef>
                        <a:buClr>
                          <a:schemeClr val="accent1"/>
                        </a:buClr>
                        <a:buFont charset="2" typeface="Wingdings"/>
                        <a:defRPr sz="2400">
                          <a:solidFill>
                            <a:schemeClr val="tx1"/>
                          </a:solidFill>
                          <a:latin typeface="Arial"/>
                          <a:ea charset="-122" typeface="华文细黑"/>
                          <a:cs charset="-122" typeface="华文细黑"/>
                        </a:defRPr>
                      </a:lvl2pPr>
                      <a:lvl3pPr indent="-228600" marL="1143000">
                        <a:spcBef>
                          <a:spcPct val="20000"/>
                        </a:spcBef>
                        <a:buClr>
                          <a:schemeClr val="accent2"/>
                        </a:buClr>
                        <a:buFont charset="2" typeface="Wingdings"/>
                        <a:defRPr sz="1400">
                          <a:solidFill>
                            <a:schemeClr val="tx1"/>
                          </a:solidFill>
                          <a:latin typeface="Arial"/>
                          <a:ea charset="-122" typeface="华文细黑"/>
                          <a:cs charset="-122" typeface="华文细黑"/>
                        </a:defRPr>
                      </a:lvl3pPr>
                      <a:lvl4pPr indent="-228600" marL="1600200">
                        <a:spcBef>
                          <a:spcPct val="20000"/>
                        </a:spcBef>
                        <a:buClr>
                          <a:schemeClr val="hlink"/>
                        </a:buClr>
                        <a:buFont charset="2" typeface="Wingdings"/>
                        <a:defRPr sz="1200">
                          <a:solidFill>
                            <a:schemeClr val="tx1"/>
                          </a:solidFill>
                          <a:latin typeface="Arial"/>
                          <a:ea charset="-122" typeface="华文细黑"/>
                          <a:cs charset="-122" typeface="华文细黑"/>
                        </a:defRPr>
                      </a:lvl4pPr>
                      <a:lvl5pPr indent="-228600" marL="2057400">
                        <a:spcBef>
                          <a:spcPct val="20000"/>
                        </a:spcBef>
                        <a:defRPr>
                          <a:solidFill>
                            <a:schemeClr val="tx1"/>
                          </a:solidFill>
                          <a:latin typeface="Arial"/>
                          <a:ea charset="-122" typeface="华文细黑"/>
                          <a:cs charset="-122" typeface="华文细黑"/>
                        </a:defRPr>
                      </a:lvl5pPr>
                      <a:lvl6pPr eaLnBrk="0" fontAlgn="base" hangingPunct="0" indent="-228600" marL="2514600">
                        <a:spcBef>
                          <a:spcPct val="20000"/>
                        </a:spcBef>
                        <a:spcAft>
                          <a:spcPct val="0"/>
                        </a:spcAft>
                        <a:defRPr>
                          <a:solidFill>
                            <a:schemeClr val="tx1"/>
                          </a:solidFill>
                          <a:latin typeface="Arial"/>
                          <a:ea charset="-122" typeface="华文细黑"/>
                          <a:cs charset="-122" typeface="华文细黑"/>
                        </a:defRPr>
                      </a:lvl6pPr>
                      <a:lvl7pPr eaLnBrk="0" fontAlgn="base" hangingPunct="0" indent="-228600" marL="2971800">
                        <a:spcBef>
                          <a:spcPct val="20000"/>
                        </a:spcBef>
                        <a:spcAft>
                          <a:spcPct val="0"/>
                        </a:spcAft>
                        <a:defRPr>
                          <a:solidFill>
                            <a:schemeClr val="tx1"/>
                          </a:solidFill>
                          <a:latin typeface="Arial"/>
                          <a:ea charset="-122" typeface="华文细黑"/>
                          <a:cs charset="-122" typeface="华文细黑"/>
                        </a:defRPr>
                      </a:lvl7pPr>
                      <a:lvl8pPr eaLnBrk="0" fontAlgn="base" hangingPunct="0" indent="-228600" marL="3429000">
                        <a:spcBef>
                          <a:spcPct val="20000"/>
                        </a:spcBef>
                        <a:spcAft>
                          <a:spcPct val="0"/>
                        </a:spcAft>
                        <a:defRPr>
                          <a:solidFill>
                            <a:schemeClr val="tx1"/>
                          </a:solidFill>
                          <a:latin typeface="Arial"/>
                          <a:ea charset="-122" typeface="华文细黑"/>
                          <a:cs charset="-122" typeface="华文细黑"/>
                        </a:defRPr>
                      </a:lvl8pPr>
                      <a:lvl9pPr eaLnBrk="0" fontAlgn="base" hangingPunct="0" indent="-228600" marL="3886200">
                        <a:spcBef>
                          <a:spcPct val="20000"/>
                        </a:spcBef>
                        <a:spcAft>
                          <a:spcPct val="0"/>
                        </a:spcAft>
                        <a:defRPr>
                          <a:solidFill>
                            <a:schemeClr val="tx1"/>
                          </a:solidFill>
                          <a:latin typeface="Arial"/>
                          <a:ea charset="-122" typeface="华文细黑"/>
                          <a:cs charset="-122" typeface="华文细黑"/>
                        </a:defRPr>
                      </a:lvl9pPr>
                    </a:lstStyle>
                    <a:p>
                      <a:pPr algn="ctr" defTabSz="914400" eaLnBrk="1" fontAlgn="ctr" hangingPunct="1" indent="0" latinLnBrk="0" lvl="0" marL="0" marR="0" rtl="0">
                        <a:lnSpc>
                          <a:spcPct val="100000"/>
                        </a:lnSpc>
                        <a:spcBef>
                          <a:spcPct val="0"/>
                        </a:spcBef>
                        <a:spcAft>
                          <a:spcPct val="0"/>
                        </a:spcAft>
                        <a:buClrTx/>
                        <a:buSzTx/>
                        <a:buFontTx/>
                        <a:buNone/>
                      </a:pPr>
                      <a:r>
                        <a:rPr altLang="en-US" b="0" baseline="0" cap="none" i="0" kumimoji="0" lang="zh-CN" normalizeH="0" strike="noStrike" sz="1400" u="none">
                          <a:ln>
                            <a:noFill/>
                          </a:ln>
                          <a:solidFill>
                            <a:schemeClr val="bg1"/>
                          </a:solidFill>
                          <a:effectLst/>
                          <a:latin charset="-122" typeface="Microsoft YaHei"/>
                          <a:ea charset="-122" typeface="Microsoft YaHei"/>
                          <a:cs charset="-122" typeface="Microsoft YaHei"/>
                        </a:rPr>
                        <a:t>回款（</a:t>
                      </a:r>
                      <a:r>
                        <a:rPr altLang="zh-CN" b="0" baseline="0" cap="none" i="0" kumimoji="0" lang="en-US" normalizeH="0" strike="noStrike" sz="1400" u="none">
                          <a:ln>
                            <a:noFill/>
                          </a:ln>
                          <a:solidFill>
                            <a:schemeClr val="bg1"/>
                          </a:solidFill>
                          <a:effectLst/>
                          <a:latin charset="-122" typeface="Microsoft YaHei"/>
                          <a:ea charset="-122" typeface="Microsoft YaHei"/>
                          <a:cs charset="-122" typeface="Microsoft YaHei"/>
                        </a:rPr>
                        <a:t>/</a:t>
                      </a:r>
                      <a:r>
                        <a:rPr altLang="en-US" b="0" baseline="0" cap="none" i="0" kumimoji="0" lang="zh-CN" normalizeH="0" strike="noStrike" sz="1400" u="none">
                          <a:ln>
                            <a:noFill/>
                          </a:ln>
                          <a:solidFill>
                            <a:schemeClr val="bg1"/>
                          </a:solidFill>
                          <a:effectLst/>
                          <a:latin charset="-122" typeface="Microsoft YaHei"/>
                          <a:ea charset="-122" typeface="Microsoft YaHei"/>
                          <a:cs charset="-122" typeface="Microsoft YaHei"/>
                        </a:rPr>
                        <a:t>万元）</a:t>
                      </a:r>
                    </a:p>
                  </a:txBody>
                  <a:tcPr anchor="ctr" horzOverflow="overflow" marB="0" marL="8511" marR="8511" marT="8511">
                    <a:lnL algn="ctr" cap="flat" cmpd="sng" w="6350">
                      <a:solidFill>
                        <a:srgbClr val="000000"/>
                      </a:solidFill>
                      <a:prstDash val="solid"/>
                      <a:round/>
                      <a:headEnd len="med" type="none" w="med"/>
                      <a:tailEnd len="med" type="none" w="med"/>
                    </a:lnL>
                    <a:lnR algn="ctr" cap="flat" cmpd="sng" w="6350">
                      <a:solidFill>
                        <a:srgbClr val="000000"/>
                      </a:solidFill>
                      <a:prstDash val="solid"/>
                      <a:round/>
                      <a:headEnd len="med" type="none" w="med"/>
                      <a:tailEnd len="med" type="none" w="med"/>
                    </a:lnR>
                    <a:lnT algn="ctr" cap="flat" cmpd="sng" w="6350">
                      <a:solidFill>
                        <a:srgbClr val="000000"/>
                      </a:solidFill>
                      <a:prstDash val="solid"/>
                      <a:round/>
                      <a:headEnd len="med" type="none" w="med"/>
                      <a:tailEnd len="med" type="none" w="med"/>
                    </a:lnT>
                    <a:lnB algn="ctr" cap="flat" cmpd="sng" w="6350">
                      <a:solidFill>
                        <a:srgbClr val="000000"/>
                      </a:solidFill>
                      <a:prstDash val="solid"/>
                      <a:round/>
                      <a:headEnd len="med" type="none" w="med"/>
                      <a:tailEnd len="med" type="none" w="med"/>
                    </a:lnB>
                    <a:lnTlToBr>
                      <a:noFill/>
                    </a:lnTlToBr>
                    <a:lnBlToTr>
                      <a:noFill/>
                    </a:lnBlToTr>
                    <a:solidFill>
                      <a:srgbClr val="D0AA8C"/>
                    </a:solidFill>
                  </a:tcPr>
                </a:tc>
                <a:tc hMerge="1">
                  <a:txBody>
                    <a:bodyPr vert="horz" wrap="square"/>
                    <a:lstStyle/>
                    <a:p>
                      <a:endParaRPr altLang="en-US" lang="zh-CN"/>
                    </a:p>
                  </a:txBody>
                  <a:tcPr/>
                </a:tc>
                <a:tc hMerge="1">
                  <a:txBody>
                    <a:bodyPr vert="horz" wrap="square"/>
                    <a:lstStyle/>
                    <a:p>
                      <a:endParaRPr altLang="en-US" lang="zh-CN"/>
                    </a:p>
                  </a:txBody>
                  <a:tcPr/>
                </a:tc>
                <a:tc rowSpan="2">
                  <a:txBody>
                    <a:bodyPr vert="horz" wrap="square"/>
                    <a:lstStyle>
                      <a:lvl1pPr>
                        <a:spcBef>
                          <a:spcPct val="20000"/>
                        </a:spcBef>
                        <a:buClr>
                          <a:schemeClr val="accent1"/>
                        </a:buClr>
                        <a:buFont charset="2" typeface="Wingdings"/>
                        <a:defRPr>
                          <a:solidFill>
                            <a:schemeClr val="tx1"/>
                          </a:solidFill>
                          <a:latin typeface="Arial"/>
                          <a:ea charset="-122" typeface="华文细黑"/>
                          <a:cs charset="-122" typeface="华文细黑"/>
                        </a:defRPr>
                      </a:lvl1pPr>
                      <a:lvl2pPr indent="-285750" marL="742950">
                        <a:spcBef>
                          <a:spcPct val="20000"/>
                        </a:spcBef>
                        <a:buClr>
                          <a:schemeClr val="accent1"/>
                        </a:buClr>
                        <a:buFont charset="2" typeface="Wingdings"/>
                        <a:defRPr sz="2400">
                          <a:solidFill>
                            <a:schemeClr val="tx1"/>
                          </a:solidFill>
                          <a:latin typeface="Arial"/>
                          <a:ea charset="-122" typeface="华文细黑"/>
                          <a:cs charset="-122" typeface="华文细黑"/>
                        </a:defRPr>
                      </a:lvl2pPr>
                      <a:lvl3pPr indent="-228600" marL="1143000">
                        <a:spcBef>
                          <a:spcPct val="20000"/>
                        </a:spcBef>
                        <a:buClr>
                          <a:schemeClr val="accent2"/>
                        </a:buClr>
                        <a:buFont charset="2" typeface="Wingdings"/>
                        <a:defRPr sz="1400">
                          <a:solidFill>
                            <a:schemeClr val="tx1"/>
                          </a:solidFill>
                          <a:latin typeface="Arial"/>
                          <a:ea charset="-122" typeface="华文细黑"/>
                          <a:cs charset="-122" typeface="华文细黑"/>
                        </a:defRPr>
                      </a:lvl3pPr>
                      <a:lvl4pPr indent="-228600" marL="1600200">
                        <a:spcBef>
                          <a:spcPct val="20000"/>
                        </a:spcBef>
                        <a:buClr>
                          <a:schemeClr val="hlink"/>
                        </a:buClr>
                        <a:buFont charset="2" typeface="Wingdings"/>
                        <a:defRPr sz="1200">
                          <a:solidFill>
                            <a:schemeClr val="tx1"/>
                          </a:solidFill>
                          <a:latin typeface="Arial"/>
                          <a:ea charset="-122" typeface="华文细黑"/>
                          <a:cs charset="-122" typeface="华文细黑"/>
                        </a:defRPr>
                      </a:lvl4pPr>
                      <a:lvl5pPr indent="-228600" marL="2057400">
                        <a:spcBef>
                          <a:spcPct val="20000"/>
                        </a:spcBef>
                        <a:defRPr>
                          <a:solidFill>
                            <a:schemeClr val="tx1"/>
                          </a:solidFill>
                          <a:latin typeface="Arial"/>
                          <a:ea charset="-122" typeface="华文细黑"/>
                          <a:cs charset="-122" typeface="华文细黑"/>
                        </a:defRPr>
                      </a:lvl5pPr>
                      <a:lvl6pPr eaLnBrk="0" fontAlgn="base" hangingPunct="0" indent="-228600" marL="2514600">
                        <a:spcBef>
                          <a:spcPct val="20000"/>
                        </a:spcBef>
                        <a:spcAft>
                          <a:spcPct val="0"/>
                        </a:spcAft>
                        <a:defRPr>
                          <a:solidFill>
                            <a:schemeClr val="tx1"/>
                          </a:solidFill>
                          <a:latin typeface="Arial"/>
                          <a:ea charset="-122" typeface="华文细黑"/>
                          <a:cs charset="-122" typeface="华文细黑"/>
                        </a:defRPr>
                      </a:lvl6pPr>
                      <a:lvl7pPr eaLnBrk="0" fontAlgn="base" hangingPunct="0" indent="-228600" marL="2971800">
                        <a:spcBef>
                          <a:spcPct val="20000"/>
                        </a:spcBef>
                        <a:spcAft>
                          <a:spcPct val="0"/>
                        </a:spcAft>
                        <a:defRPr>
                          <a:solidFill>
                            <a:schemeClr val="tx1"/>
                          </a:solidFill>
                          <a:latin typeface="Arial"/>
                          <a:ea charset="-122" typeface="华文细黑"/>
                          <a:cs charset="-122" typeface="华文细黑"/>
                        </a:defRPr>
                      </a:lvl7pPr>
                      <a:lvl8pPr eaLnBrk="0" fontAlgn="base" hangingPunct="0" indent="-228600" marL="3429000">
                        <a:spcBef>
                          <a:spcPct val="20000"/>
                        </a:spcBef>
                        <a:spcAft>
                          <a:spcPct val="0"/>
                        </a:spcAft>
                        <a:defRPr>
                          <a:solidFill>
                            <a:schemeClr val="tx1"/>
                          </a:solidFill>
                          <a:latin typeface="Arial"/>
                          <a:ea charset="-122" typeface="华文细黑"/>
                          <a:cs charset="-122" typeface="华文细黑"/>
                        </a:defRPr>
                      </a:lvl8pPr>
                      <a:lvl9pPr eaLnBrk="0" fontAlgn="base" hangingPunct="0" indent="-228600" marL="3886200">
                        <a:spcBef>
                          <a:spcPct val="20000"/>
                        </a:spcBef>
                        <a:spcAft>
                          <a:spcPct val="0"/>
                        </a:spcAft>
                        <a:defRPr>
                          <a:solidFill>
                            <a:schemeClr val="tx1"/>
                          </a:solidFill>
                          <a:latin typeface="Arial"/>
                          <a:ea charset="-122" typeface="华文细黑"/>
                          <a:cs charset="-122" typeface="华文细黑"/>
                        </a:defRPr>
                      </a:lvl9pPr>
                    </a:lstStyle>
                    <a:p>
                      <a:pPr algn="ctr" defTabSz="914400" eaLnBrk="1" fontAlgn="ctr" hangingPunct="1" indent="0" latinLnBrk="0" lvl="0" marL="0" marR="0" rtl="0">
                        <a:lnSpc>
                          <a:spcPct val="100000"/>
                        </a:lnSpc>
                        <a:spcBef>
                          <a:spcPct val="0"/>
                        </a:spcBef>
                        <a:spcAft>
                          <a:spcPct val="0"/>
                        </a:spcAft>
                        <a:buClrTx/>
                        <a:buSzTx/>
                        <a:buFontTx/>
                        <a:buNone/>
                      </a:pPr>
                      <a:r>
                        <a:rPr altLang="zh-CN" b="0" baseline="0" cap="none" i="0" kumimoji="0" lang="en-US" normalizeH="0" smtClean="0" strike="noStrike" sz="1400" u="none">
                          <a:ln>
                            <a:noFill/>
                          </a:ln>
                          <a:solidFill>
                            <a:schemeClr val="bg1"/>
                          </a:solidFill>
                          <a:effectLst/>
                          <a:latin charset="-122" typeface="Microsoft YaHei"/>
                          <a:ea charset="-122" typeface="Microsoft YaHei"/>
                          <a:cs charset="-122" typeface="Microsoft YaHei"/>
                        </a:rPr>
                        <a:t>2020</a:t>
                      </a:r>
                      <a:r>
                        <a:rPr altLang="en-US" b="0" baseline="0" cap="none" i="0" kumimoji="0" lang="zh-CN" normalizeH="0" smtClean="0" strike="noStrike" sz="1400" u="none">
                          <a:ln>
                            <a:noFill/>
                          </a:ln>
                          <a:solidFill>
                            <a:schemeClr val="bg1"/>
                          </a:solidFill>
                          <a:effectLst/>
                          <a:latin charset="-122" typeface="Microsoft YaHei"/>
                          <a:ea charset="-122" typeface="Microsoft YaHei"/>
                          <a:cs charset="-122" typeface="Microsoft YaHei"/>
                        </a:rPr>
                        <a:t>年</a:t>
                      </a:r>
                      <a:br>
                        <a:rPr altLang="en-US" b="0" baseline="0" cap="none" i="0" kumimoji="0" lang="zh-CN" normalizeH="0" strike="noStrike" sz="1400" u="none">
                          <a:ln>
                            <a:noFill/>
                          </a:ln>
                          <a:solidFill>
                            <a:schemeClr val="bg1"/>
                          </a:solidFill>
                          <a:effectLst/>
                          <a:latin charset="-122" typeface="Microsoft YaHei"/>
                          <a:ea charset="-122" typeface="Microsoft YaHei"/>
                          <a:cs charset="-122" typeface="Microsoft YaHei"/>
                        </a:rPr>
                      </a:br>
                      <a:r>
                        <a:rPr altLang="en-US" b="0" baseline="0" cap="none" i="0" kumimoji="0" lang="zh-CN" normalizeH="0" strike="noStrike" sz="1400" u="none">
                          <a:ln>
                            <a:noFill/>
                          </a:ln>
                          <a:solidFill>
                            <a:schemeClr val="bg1"/>
                          </a:solidFill>
                          <a:effectLst/>
                          <a:latin charset="-122" typeface="Microsoft YaHei"/>
                          <a:ea charset="-122" typeface="Microsoft YaHei"/>
                          <a:cs charset="-122" typeface="Microsoft YaHei"/>
                        </a:rPr>
                        <a:t>回款率</a:t>
                      </a:r>
                    </a:p>
                  </a:txBody>
                  <a:tcPr anchor="ctr" horzOverflow="overflow" marB="0" marL="8511" marR="8511" marT="8511">
                    <a:lnL algn="ctr" cap="flat" cmpd="sng" w="6350">
                      <a:solidFill>
                        <a:srgbClr val="000000"/>
                      </a:solidFill>
                      <a:prstDash val="solid"/>
                      <a:round/>
                      <a:headEnd len="med" type="none" w="med"/>
                      <a:tailEnd len="med" type="none" w="med"/>
                    </a:lnL>
                    <a:lnR algn="ctr" cap="flat" cmpd="sng" w="6350">
                      <a:solidFill>
                        <a:srgbClr val="000000"/>
                      </a:solidFill>
                      <a:prstDash val="solid"/>
                      <a:round/>
                      <a:headEnd len="med" type="none" w="med"/>
                      <a:tailEnd len="med" type="none" w="med"/>
                    </a:lnR>
                    <a:lnT algn="ctr" cap="flat" cmpd="sng" w="6350">
                      <a:solidFill>
                        <a:srgbClr val="000000"/>
                      </a:solidFill>
                      <a:prstDash val="solid"/>
                      <a:round/>
                      <a:headEnd len="med" type="none" w="med"/>
                      <a:tailEnd len="med" type="none" w="med"/>
                    </a:lnT>
                    <a:lnB algn="ctr" cap="flat" cmpd="sng" w="6350">
                      <a:solidFill>
                        <a:srgbClr val="000000"/>
                      </a:solidFill>
                      <a:prstDash val="solid"/>
                      <a:round/>
                      <a:headEnd len="med" type="none" w="med"/>
                      <a:tailEnd len="med" type="none" w="med"/>
                    </a:lnB>
                    <a:lnTlToBr>
                      <a:noFill/>
                    </a:lnTlToBr>
                    <a:lnBlToTr>
                      <a:noFill/>
                    </a:lnBlToTr>
                    <a:solidFill>
                      <a:srgbClr val="D0AA8C"/>
                    </a:solidFill>
                  </a:tcPr>
                </a:tc>
                <a:extLst>
                  <a:ext uri="{0D108BD9-81ED-4DB2-BD59-A6C34878D82A}">
                    <a16:rowId xmlns:a16="http://schemas.microsoft.com/office/drawing/2014/main" val="10000"/>
                  </a:ext>
                </a:extLst>
              </a:tr>
              <a:tr h="611895">
                <a:tc vMerge="1">
                  <a:txBody>
                    <a:bodyPr vert="horz" wrap="square"/>
                    <a:lstStyle/>
                    <a:p>
                      <a:endParaRPr altLang="en-US" lang="zh-CN"/>
                    </a:p>
                  </a:txBody>
                  <a:tcPr/>
                </a:tc>
                <a:tc>
                  <a:txBody>
                    <a:bodyPr vert="horz" wrap="square"/>
                    <a:lstStyle>
                      <a:lvl1pPr>
                        <a:spcBef>
                          <a:spcPct val="20000"/>
                        </a:spcBef>
                        <a:buClr>
                          <a:schemeClr val="accent1"/>
                        </a:buClr>
                        <a:buFont charset="2" typeface="Wingdings"/>
                        <a:defRPr>
                          <a:solidFill>
                            <a:schemeClr val="tx1"/>
                          </a:solidFill>
                          <a:latin typeface="Arial"/>
                          <a:ea charset="-122" typeface="华文细黑"/>
                          <a:cs charset="-122" typeface="华文细黑"/>
                        </a:defRPr>
                      </a:lvl1pPr>
                      <a:lvl2pPr indent="-285750" marL="742950">
                        <a:spcBef>
                          <a:spcPct val="20000"/>
                        </a:spcBef>
                        <a:buClr>
                          <a:schemeClr val="accent1"/>
                        </a:buClr>
                        <a:buFont charset="2" typeface="Wingdings"/>
                        <a:defRPr sz="2400">
                          <a:solidFill>
                            <a:schemeClr val="tx1"/>
                          </a:solidFill>
                          <a:latin typeface="Arial"/>
                          <a:ea charset="-122" typeface="华文细黑"/>
                          <a:cs charset="-122" typeface="华文细黑"/>
                        </a:defRPr>
                      </a:lvl2pPr>
                      <a:lvl3pPr indent="-228600" marL="1143000">
                        <a:spcBef>
                          <a:spcPct val="20000"/>
                        </a:spcBef>
                        <a:buClr>
                          <a:schemeClr val="accent2"/>
                        </a:buClr>
                        <a:buFont charset="2" typeface="Wingdings"/>
                        <a:defRPr sz="1400">
                          <a:solidFill>
                            <a:schemeClr val="tx1"/>
                          </a:solidFill>
                          <a:latin typeface="Arial"/>
                          <a:ea charset="-122" typeface="华文细黑"/>
                          <a:cs charset="-122" typeface="华文细黑"/>
                        </a:defRPr>
                      </a:lvl3pPr>
                      <a:lvl4pPr indent="-228600" marL="1600200">
                        <a:spcBef>
                          <a:spcPct val="20000"/>
                        </a:spcBef>
                        <a:buClr>
                          <a:schemeClr val="hlink"/>
                        </a:buClr>
                        <a:buFont charset="2" typeface="Wingdings"/>
                        <a:defRPr sz="1200">
                          <a:solidFill>
                            <a:schemeClr val="tx1"/>
                          </a:solidFill>
                          <a:latin typeface="Arial"/>
                          <a:ea charset="-122" typeface="华文细黑"/>
                          <a:cs charset="-122" typeface="华文细黑"/>
                        </a:defRPr>
                      </a:lvl4pPr>
                      <a:lvl5pPr indent="-228600" marL="2057400">
                        <a:spcBef>
                          <a:spcPct val="20000"/>
                        </a:spcBef>
                        <a:defRPr>
                          <a:solidFill>
                            <a:schemeClr val="tx1"/>
                          </a:solidFill>
                          <a:latin typeface="Arial"/>
                          <a:ea charset="-122" typeface="华文细黑"/>
                          <a:cs charset="-122" typeface="华文细黑"/>
                        </a:defRPr>
                      </a:lvl5pPr>
                      <a:lvl6pPr eaLnBrk="0" fontAlgn="base" hangingPunct="0" indent="-228600" marL="2514600">
                        <a:spcBef>
                          <a:spcPct val="20000"/>
                        </a:spcBef>
                        <a:spcAft>
                          <a:spcPct val="0"/>
                        </a:spcAft>
                        <a:defRPr>
                          <a:solidFill>
                            <a:schemeClr val="tx1"/>
                          </a:solidFill>
                          <a:latin typeface="Arial"/>
                          <a:ea charset="-122" typeface="华文细黑"/>
                          <a:cs charset="-122" typeface="华文细黑"/>
                        </a:defRPr>
                      </a:lvl6pPr>
                      <a:lvl7pPr eaLnBrk="0" fontAlgn="base" hangingPunct="0" indent="-228600" marL="2971800">
                        <a:spcBef>
                          <a:spcPct val="20000"/>
                        </a:spcBef>
                        <a:spcAft>
                          <a:spcPct val="0"/>
                        </a:spcAft>
                        <a:defRPr>
                          <a:solidFill>
                            <a:schemeClr val="tx1"/>
                          </a:solidFill>
                          <a:latin typeface="Arial"/>
                          <a:ea charset="-122" typeface="华文细黑"/>
                          <a:cs charset="-122" typeface="华文细黑"/>
                        </a:defRPr>
                      </a:lvl7pPr>
                      <a:lvl8pPr eaLnBrk="0" fontAlgn="base" hangingPunct="0" indent="-228600" marL="3429000">
                        <a:spcBef>
                          <a:spcPct val="20000"/>
                        </a:spcBef>
                        <a:spcAft>
                          <a:spcPct val="0"/>
                        </a:spcAft>
                        <a:defRPr>
                          <a:solidFill>
                            <a:schemeClr val="tx1"/>
                          </a:solidFill>
                          <a:latin typeface="Arial"/>
                          <a:ea charset="-122" typeface="华文细黑"/>
                          <a:cs charset="-122" typeface="华文细黑"/>
                        </a:defRPr>
                      </a:lvl8pPr>
                      <a:lvl9pPr eaLnBrk="0" fontAlgn="base" hangingPunct="0" indent="-228600" marL="3886200">
                        <a:spcBef>
                          <a:spcPct val="20000"/>
                        </a:spcBef>
                        <a:spcAft>
                          <a:spcPct val="0"/>
                        </a:spcAft>
                        <a:defRPr>
                          <a:solidFill>
                            <a:schemeClr val="tx1"/>
                          </a:solidFill>
                          <a:latin typeface="Arial"/>
                          <a:ea charset="-122" typeface="华文细黑"/>
                          <a:cs charset="-122" typeface="华文细黑"/>
                        </a:defRPr>
                      </a:lvl9pPr>
                    </a:lstStyle>
                    <a:p>
                      <a:pPr algn="ctr" defTabSz="914400" eaLnBrk="1" fontAlgn="ctr" hangingPunct="1" indent="0" latinLnBrk="0" lvl="0" marL="0" marR="0" rtl="0">
                        <a:lnSpc>
                          <a:spcPct val="100000"/>
                        </a:lnSpc>
                        <a:spcBef>
                          <a:spcPct val="0"/>
                        </a:spcBef>
                        <a:spcAft>
                          <a:spcPct val="0"/>
                        </a:spcAft>
                        <a:buClrTx/>
                        <a:buSzTx/>
                        <a:buFontTx/>
                        <a:buNone/>
                      </a:pPr>
                      <a:r>
                        <a:rPr altLang="zh-CN" b="0" baseline="0" cap="none" i="0" kumimoji="0" lang="en-US" normalizeH="0" smtClean="0" strike="noStrike" sz="1400" u="none">
                          <a:ln>
                            <a:noFill/>
                          </a:ln>
                          <a:solidFill>
                            <a:srgbClr val="394454"/>
                          </a:solidFill>
                          <a:effectLst/>
                          <a:latin charset="-122" typeface="Microsoft YaHei"/>
                          <a:ea charset="-122" typeface="Microsoft YaHei"/>
                          <a:cs charset="-122" typeface="Microsoft YaHei"/>
                        </a:rPr>
                        <a:t>2019</a:t>
                      </a:r>
                      <a:r>
                        <a:rPr altLang="en-US" b="0" baseline="0" cap="none" i="0" kumimoji="0" lang="zh-CN" normalizeH="0" smtClean="0" strike="noStrike" sz="1400" u="none">
                          <a:ln>
                            <a:noFill/>
                          </a:ln>
                          <a:solidFill>
                            <a:srgbClr val="394454"/>
                          </a:solidFill>
                          <a:effectLst/>
                          <a:latin charset="-122" typeface="Microsoft YaHei"/>
                          <a:ea charset="-122" typeface="Microsoft YaHei"/>
                          <a:cs charset="-122" typeface="Microsoft YaHei"/>
                        </a:rPr>
                        <a:t>年</a:t>
                      </a:r>
                      <a:endParaRPr altLang="en-US" b="0" baseline="0" cap="none" i="0" kumimoji="0" lang="zh-CN" normalizeH="0" strike="noStrike" sz="1400" u="none">
                        <a:ln>
                          <a:noFill/>
                        </a:ln>
                        <a:solidFill>
                          <a:srgbClr val="394454"/>
                        </a:solidFill>
                        <a:effectLst/>
                        <a:latin charset="-122" typeface="Microsoft YaHei"/>
                        <a:ea charset="-122" typeface="Microsoft YaHei"/>
                        <a:cs charset="-122" typeface="Microsoft YaHei"/>
                      </a:endParaRPr>
                    </a:p>
                  </a:txBody>
                  <a:tcPr anchor="ctr" horzOverflow="overflow" marB="0" marL="8511" marR="8511" marT="8511">
                    <a:lnL algn="ctr" cap="flat" cmpd="sng" w="6350">
                      <a:solidFill>
                        <a:srgbClr val="000000"/>
                      </a:solidFill>
                      <a:prstDash val="solid"/>
                      <a:round/>
                      <a:headEnd len="med" type="none" w="med"/>
                      <a:tailEnd len="med" type="none" w="med"/>
                    </a:lnL>
                    <a:lnR algn="ctr" cap="flat" cmpd="sng" w="6350">
                      <a:solidFill>
                        <a:srgbClr val="000000"/>
                      </a:solidFill>
                      <a:prstDash val="solid"/>
                      <a:round/>
                      <a:headEnd len="med" type="none" w="med"/>
                      <a:tailEnd len="med" type="none" w="med"/>
                    </a:lnR>
                    <a:lnT algn="ctr" cap="flat" cmpd="sng" w="6350">
                      <a:solidFill>
                        <a:srgbClr val="000000"/>
                      </a:solidFill>
                      <a:prstDash val="solid"/>
                      <a:round/>
                      <a:headEnd len="med" type="none" w="med"/>
                      <a:tailEnd len="med" type="none" w="med"/>
                    </a:lnT>
                    <a:lnB algn="ctr" cap="flat" cmpd="sng" w="6350">
                      <a:solidFill>
                        <a:srgbClr val="000000"/>
                      </a:solidFill>
                      <a:prstDash val="solid"/>
                      <a:round/>
                      <a:headEnd len="med" type="none" w="med"/>
                      <a:tailEnd len="med" type="none" w="med"/>
                    </a:lnB>
                    <a:lnTlToBr>
                      <a:noFill/>
                    </a:lnTlToBr>
                    <a:lnBlToTr>
                      <a:noFill/>
                    </a:lnBlToTr>
                    <a:noFill/>
                  </a:tcPr>
                </a:tc>
                <a:tc>
                  <a:txBody>
                    <a:bodyPr vert="horz" wrap="square"/>
                    <a:lstStyle>
                      <a:lvl1pPr>
                        <a:spcBef>
                          <a:spcPct val="20000"/>
                        </a:spcBef>
                        <a:buClr>
                          <a:schemeClr val="accent1"/>
                        </a:buClr>
                        <a:buFont charset="2" typeface="Wingdings"/>
                        <a:defRPr>
                          <a:solidFill>
                            <a:schemeClr val="tx1"/>
                          </a:solidFill>
                          <a:latin typeface="Arial"/>
                          <a:ea charset="-122" typeface="华文细黑"/>
                          <a:cs charset="-122" typeface="华文细黑"/>
                        </a:defRPr>
                      </a:lvl1pPr>
                      <a:lvl2pPr indent="-285750" marL="742950">
                        <a:spcBef>
                          <a:spcPct val="20000"/>
                        </a:spcBef>
                        <a:buClr>
                          <a:schemeClr val="accent1"/>
                        </a:buClr>
                        <a:buFont charset="2" typeface="Wingdings"/>
                        <a:defRPr sz="2400">
                          <a:solidFill>
                            <a:schemeClr val="tx1"/>
                          </a:solidFill>
                          <a:latin typeface="Arial"/>
                          <a:ea charset="-122" typeface="华文细黑"/>
                          <a:cs charset="-122" typeface="华文细黑"/>
                        </a:defRPr>
                      </a:lvl2pPr>
                      <a:lvl3pPr indent="-228600" marL="1143000">
                        <a:spcBef>
                          <a:spcPct val="20000"/>
                        </a:spcBef>
                        <a:buClr>
                          <a:schemeClr val="accent2"/>
                        </a:buClr>
                        <a:buFont charset="2" typeface="Wingdings"/>
                        <a:defRPr sz="1400">
                          <a:solidFill>
                            <a:schemeClr val="tx1"/>
                          </a:solidFill>
                          <a:latin typeface="Arial"/>
                          <a:ea charset="-122" typeface="华文细黑"/>
                          <a:cs charset="-122" typeface="华文细黑"/>
                        </a:defRPr>
                      </a:lvl3pPr>
                      <a:lvl4pPr indent="-228600" marL="1600200">
                        <a:spcBef>
                          <a:spcPct val="20000"/>
                        </a:spcBef>
                        <a:buClr>
                          <a:schemeClr val="hlink"/>
                        </a:buClr>
                        <a:buFont charset="2" typeface="Wingdings"/>
                        <a:defRPr sz="1200">
                          <a:solidFill>
                            <a:schemeClr val="tx1"/>
                          </a:solidFill>
                          <a:latin typeface="Arial"/>
                          <a:ea charset="-122" typeface="华文细黑"/>
                          <a:cs charset="-122" typeface="华文细黑"/>
                        </a:defRPr>
                      </a:lvl4pPr>
                      <a:lvl5pPr indent="-228600" marL="2057400">
                        <a:spcBef>
                          <a:spcPct val="20000"/>
                        </a:spcBef>
                        <a:defRPr>
                          <a:solidFill>
                            <a:schemeClr val="tx1"/>
                          </a:solidFill>
                          <a:latin typeface="Arial"/>
                          <a:ea charset="-122" typeface="华文细黑"/>
                          <a:cs charset="-122" typeface="华文细黑"/>
                        </a:defRPr>
                      </a:lvl5pPr>
                      <a:lvl6pPr eaLnBrk="0" fontAlgn="base" hangingPunct="0" indent="-228600" marL="2514600">
                        <a:spcBef>
                          <a:spcPct val="20000"/>
                        </a:spcBef>
                        <a:spcAft>
                          <a:spcPct val="0"/>
                        </a:spcAft>
                        <a:defRPr>
                          <a:solidFill>
                            <a:schemeClr val="tx1"/>
                          </a:solidFill>
                          <a:latin typeface="Arial"/>
                          <a:ea charset="-122" typeface="华文细黑"/>
                          <a:cs charset="-122" typeface="华文细黑"/>
                        </a:defRPr>
                      </a:lvl6pPr>
                      <a:lvl7pPr eaLnBrk="0" fontAlgn="base" hangingPunct="0" indent="-228600" marL="2971800">
                        <a:spcBef>
                          <a:spcPct val="20000"/>
                        </a:spcBef>
                        <a:spcAft>
                          <a:spcPct val="0"/>
                        </a:spcAft>
                        <a:defRPr>
                          <a:solidFill>
                            <a:schemeClr val="tx1"/>
                          </a:solidFill>
                          <a:latin typeface="Arial"/>
                          <a:ea charset="-122" typeface="华文细黑"/>
                          <a:cs charset="-122" typeface="华文细黑"/>
                        </a:defRPr>
                      </a:lvl7pPr>
                      <a:lvl8pPr eaLnBrk="0" fontAlgn="base" hangingPunct="0" indent="-228600" marL="3429000">
                        <a:spcBef>
                          <a:spcPct val="20000"/>
                        </a:spcBef>
                        <a:spcAft>
                          <a:spcPct val="0"/>
                        </a:spcAft>
                        <a:defRPr>
                          <a:solidFill>
                            <a:schemeClr val="tx1"/>
                          </a:solidFill>
                          <a:latin typeface="Arial"/>
                          <a:ea charset="-122" typeface="华文细黑"/>
                          <a:cs charset="-122" typeface="华文细黑"/>
                        </a:defRPr>
                      </a:lvl8pPr>
                      <a:lvl9pPr eaLnBrk="0" fontAlgn="base" hangingPunct="0" indent="-228600" marL="3886200">
                        <a:spcBef>
                          <a:spcPct val="20000"/>
                        </a:spcBef>
                        <a:spcAft>
                          <a:spcPct val="0"/>
                        </a:spcAft>
                        <a:defRPr>
                          <a:solidFill>
                            <a:schemeClr val="tx1"/>
                          </a:solidFill>
                          <a:latin typeface="Arial"/>
                          <a:ea charset="-122" typeface="华文细黑"/>
                          <a:cs charset="-122" typeface="华文细黑"/>
                        </a:defRPr>
                      </a:lvl9pPr>
                    </a:lstStyle>
                    <a:p>
                      <a:pPr algn="ctr" defTabSz="914400" eaLnBrk="1" fontAlgn="ctr" hangingPunct="1" indent="0" latinLnBrk="0" lvl="0" marL="0" marR="0" rtl="0">
                        <a:lnSpc>
                          <a:spcPct val="100000"/>
                        </a:lnSpc>
                        <a:spcBef>
                          <a:spcPct val="0"/>
                        </a:spcBef>
                        <a:spcAft>
                          <a:spcPct val="0"/>
                        </a:spcAft>
                        <a:buClrTx/>
                        <a:buSzTx/>
                        <a:buFontTx/>
                        <a:buNone/>
                      </a:pPr>
                      <a:r>
                        <a:rPr altLang="zh-CN" b="0" baseline="0" cap="none" i="0" kumimoji="0" lang="en-US" normalizeH="0" smtClean="0" strike="noStrike" sz="1400" u="none">
                          <a:ln>
                            <a:noFill/>
                          </a:ln>
                          <a:solidFill>
                            <a:srgbClr val="394454"/>
                          </a:solidFill>
                          <a:effectLst/>
                          <a:latin charset="-122" typeface="Microsoft YaHei"/>
                          <a:ea charset="-122" typeface="Microsoft YaHei"/>
                          <a:cs charset="-122" typeface="Microsoft YaHei"/>
                        </a:rPr>
                        <a:t>2020</a:t>
                      </a:r>
                      <a:r>
                        <a:rPr altLang="en-US" b="0" baseline="0" cap="none" i="0" kumimoji="0" lang="zh-CN" normalizeH="0" smtClean="0" strike="noStrike" sz="1400" u="none">
                          <a:ln>
                            <a:noFill/>
                          </a:ln>
                          <a:solidFill>
                            <a:srgbClr val="394454"/>
                          </a:solidFill>
                          <a:effectLst/>
                          <a:latin charset="-122" typeface="Microsoft YaHei"/>
                          <a:ea charset="-122" typeface="Microsoft YaHei"/>
                          <a:cs charset="-122" typeface="Microsoft YaHei"/>
                        </a:rPr>
                        <a:t>年</a:t>
                      </a:r>
                      <a:endParaRPr altLang="en-US" b="0" baseline="0" cap="none" i="0" kumimoji="0" lang="zh-CN" normalizeH="0" strike="noStrike" sz="1400" u="none">
                        <a:ln>
                          <a:noFill/>
                        </a:ln>
                        <a:solidFill>
                          <a:srgbClr val="394454"/>
                        </a:solidFill>
                        <a:effectLst/>
                        <a:latin charset="-122" typeface="Microsoft YaHei"/>
                        <a:ea charset="-122" typeface="Microsoft YaHei"/>
                        <a:cs charset="-122" typeface="Microsoft YaHei"/>
                      </a:endParaRPr>
                    </a:p>
                  </a:txBody>
                  <a:tcPr anchor="ctr" horzOverflow="overflow" marB="0" marL="8511" marR="8511" marT="8511">
                    <a:lnL algn="ctr" cap="flat" cmpd="sng" w="6350">
                      <a:solidFill>
                        <a:srgbClr val="000000"/>
                      </a:solidFill>
                      <a:prstDash val="solid"/>
                      <a:round/>
                      <a:headEnd len="med" type="none" w="med"/>
                      <a:tailEnd len="med" type="none" w="med"/>
                    </a:lnL>
                    <a:lnR algn="ctr" cap="flat" cmpd="sng" w="6350">
                      <a:solidFill>
                        <a:srgbClr val="000000"/>
                      </a:solidFill>
                      <a:prstDash val="solid"/>
                      <a:round/>
                      <a:headEnd len="med" type="none" w="med"/>
                      <a:tailEnd len="med" type="none" w="med"/>
                    </a:lnR>
                    <a:lnT algn="ctr" cap="flat" cmpd="sng" w="6350">
                      <a:solidFill>
                        <a:srgbClr val="000000"/>
                      </a:solidFill>
                      <a:prstDash val="solid"/>
                      <a:round/>
                      <a:headEnd len="med" type="none" w="med"/>
                      <a:tailEnd len="med" type="none" w="med"/>
                    </a:lnT>
                    <a:lnB algn="ctr" cap="flat" cmpd="sng" w="6350">
                      <a:solidFill>
                        <a:srgbClr val="000000"/>
                      </a:solidFill>
                      <a:prstDash val="solid"/>
                      <a:round/>
                      <a:headEnd len="med" type="none" w="med"/>
                      <a:tailEnd len="med" type="none" w="med"/>
                    </a:lnB>
                    <a:lnTlToBr>
                      <a:noFill/>
                    </a:lnTlToBr>
                    <a:lnBlToTr>
                      <a:noFill/>
                    </a:lnBlToTr>
                    <a:noFill/>
                  </a:tcPr>
                </a:tc>
                <a:tc>
                  <a:txBody>
                    <a:bodyPr vert="horz" wrap="square"/>
                    <a:lstStyle>
                      <a:lvl1pPr>
                        <a:spcBef>
                          <a:spcPct val="20000"/>
                        </a:spcBef>
                        <a:buClr>
                          <a:schemeClr val="accent1"/>
                        </a:buClr>
                        <a:buFont charset="2" typeface="Wingdings"/>
                        <a:defRPr>
                          <a:solidFill>
                            <a:schemeClr val="tx1"/>
                          </a:solidFill>
                          <a:latin typeface="Arial"/>
                          <a:ea charset="-122" typeface="华文细黑"/>
                          <a:cs charset="-122" typeface="华文细黑"/>
                        </a:defRPr>
                      </a:lvl1pPr>
                      <a:lvl2pPr indent="-285750" marL="742950">
                        <a:spcBef>
                          <a:spcPct val="20000"/>
                        </a:spcBef>
                        <a:buClr>
                          <a:schemeClr val="accent1"/>
                        </a:buClr>
                        <a:buFont charset="2" typeface="Wingdings"/>
                        <a:defRPr sz="2400">
                          <a:solidFill>
                            <a:schemeClr val="tx1"/>
                          </a:solidFill>
                          <a:latin typeface="Arial"/>
                          <a:ea charset="-122" typeface="华文细黑"/>
                          <a:cs charset="-122" typeface="华文细黑"/>
                        </a:defRPr>
                      </a:lvl2pPr>
                      <a:lvl3pPr indent="-228600" marL="1143000">
                        <a:spcBef>
                          <a:spcPct val="20000"/>
                        </a:spcBef>
                        <a:buClr>
                          <a:schemeClr val="accent2"/>
                        </a:buClr>
                        <a:buFont charset="2" typeface="Wingdings"/>
                        <a:defRPr sz="1400">
                          <a:solidFill>
                            <a:schemeClr val="tx1"/>
                          </a:solidFill>
                          <a:latin typeface="Arial"/>
                          <a:ea charset="-122" typeface="华文细黑"/>
                          <a:cs charset="-122" typeface="华文细黑"/>
                        </a:defRPr>
                      </a:lvl3pPr>
                      <a:lvl4pPr indent="-228600" marL="1600200">
                        <a:spcBef>
                          <a:spcPct val="20000"/>
                        </a:spcBef>
                        <a:buClr>
                          <a:schemeClr val="hlink"/>
                        </a:buClr>
                        <a:buFont charset="2" typeface="Wingdings"/>
                        <a:defRPr sz="1200">
                          <a:solidFill>
                            <a:schemeClr val="tx1"/>
                          </a:solidFill>
                          <a:latin typeface="Arial"/>
                          <a:ea charset="-122" typeface="华文细黑"/>
                          <a:cs charset="-122" typeface="华文细黑"/>
                        </a:defRPr>
                      </a:lvl4pPr>
                      <a:lvl5pPr indent="-228600" marL="2057400">
                        <a:spcBef>
                          <a:spcPct val="20000"/>
                        </a:spcBef>
                        <a:defRPr>
                          <a:solidFill>
                            <a:schemeClr val="tx1"/>
                          </a:solidFill>
                          <a:latin typeface="Arial"/>
                          <a:ea charset="-122" typeface="华文细黑"/>
                          <a:cs charset="-122" typeface="华文细黑"/>
                        </a:defRPr>
                      </a:lvl5pPr>
                      <a:lvl6pPr eaLnBrk="0" fontAlgn="base" hangingPunct="0" indent="-228600" marL="2514600">
                        <a:spcBef>
                          <a:spcPct val="20000"/>
                        </a:spcBef>
                        <a:spcAft>
                          <a:spcPct val="0"/>
                        </a:spcAft>
                        <a:defRPr>
                          <a:solidFill>
                            <a:schemeClr val="tx1"/>
                          </a:solidFill>
                          <a:latin typeface="Arial"/>
                          <a:ea charset="-122" typeface="华文细黑"/>
                          <a:cs charset="-122" typeface="华文细黑"/>
                        </a:defRPr>
                      </a:lvl6pPr>
                      <a:lvl7pPr eaLnBrk="0" fontAlgn="base" hangingPunct="0" indent="-228600" marL="2971800">
                        <a:spcBef>
                          <a:spcPct val="20000"/>
                        </a:spcBef>
                        <a:spcAft>
                          <a:spcPct val="0"/>
                        </a:spcAft>
                        <a:defRPr>
                          <a:solidFill>
                            <a:schemeClr val="tx1"/>
                          </a:solidFill>
                          <a:latin typeface="Arial"/>
                          <a:ea charset="-122" typeface="华文细黑"/>
                          <a:cs charset="-122" typeface="华文细黑"/>
                        </a:defRPr>
                      </a:lvl7pPr>
                      <a:lvl8pPr eaLnBrk="0" fontAlgn="base" hangingPunct="0" indent="-228600" marL="3429000">
                        <a:spcBef>
                          <a:spcPct val="20000"/>
                        </a:spcBef>
                        <a:spcAft>
                          <a:spcPct val="0"/>
                        </a:spcAft>
                        <a:defRPr>
                          <a:solidFill>
                            <a:schemeClr val="tx1"/>
                          </a:solidFill>
                          <a:latin typeface="Arial"/>
                          <a:ea charset="-122" typeface="华文细黑"/>
                          <a:cs charset="-122" typeface="华文细黑"/>
                        </a:defRPr>
                      </a:lvl8pPr>
                      <a:lvl9pPr eaLnBrk="0" fontAlgn="base" hangingPunct="0" indent="-228600" marL="3886200">
                        <a:spcBef>
                          <a:spcPct val="20000"/>
                        </a:spcBef>
                        <a:spcAft>
                          <a:spcPct val="0"/>
                        </a:spcAft>
                        <a:defRPr>
                          <a:solidFill>
                            <a:schemeClr val="tx1"/>
                          </a:solidFill>
                          <a:latin typeface="Arial"/>
                          <a:ea charset="-122" typeface="华文细黑"/>
                          <a:cs charset="-122" typeface="华文细黑"/>
                        </a:defRPr>
                      </a:lvl9pPr>
                    </a:lstStyle>
                    <a:p>
                      <a:pPr algn="ctr" defTabSz="914400" eaLnBrk="1" fontAlgn="ctr" hangingPunct="1" indent="0" latinLnBrk="0" lvl="0" marL="0" marR="0" rtl="0">
                        <a:lnSpc>
                          <a:spcPct val="100000"/>
                        </a:lnSpc>
                        <a:spcBef>
                          <a:spcPct val="0"/>
                        </a:spcBef>
                        <a:spcAft>
                          <a:spcPct val="0"/>
                        </a:spcAft>
                        <a:buClrTx/>
                        <a:buSzTx/>
                        <a:buFontTx/>
                        <a:buNone/>
                      </a:pPr>
                      <a:r>
                        <a:rPr altLang="en-US" b="0" baseline="0" cap="none" i="0" kumimoji="0" lang="zh-CN" normalizeH="0" strike="noStrike" sz="1400" u="none">
                          <a:ln>
                            <a:noFill/>
                          </a:ln>
                          <a:solidFill>
                            <a:srgbClr val="394454"/>
                          </a:solidFill>
                          <a:effectLst/>
                          <a:latin charset="-122" typeface="Microsoft YaHei"/>
                          <a:ea charset="-122" typeface="Microsoft YaHei"/>
                          <a:cs charset="-122" typeface="Microsoft YaHei"/>
                        </a:rPr>
                        <a:t>同比</a:t>
                      </a:r>
                    </a:p>
                  </a:txBody>
                  <a:tcPr anchor="ctr" horzOverflow="overflow" marB="0" marL="8511" marR="8511" marT="8511">
                    <a:lnL algn="ctr" cap="flat" cmpd="sng" w="6350">
                      <a:solidFill>
                        <a:srgbClr val="000000"/>
                      </a:solidFill>
                      <a:prstDash val="solid"/>
                      <a:round/>
                      <a:headEnd len="med" type="none" w="med"/>
                      <a:tailEnd len="med" type="none" w="med"/>
                    </a:lnL>
                    <a:lnR algn="ctr" cap="flat" cmpd="sng" w="6350">
                      <a:solidFill>
                        <a:srgbClr val="000000"/>
                      </a:solidFill>
                      <a:prstDash val="solid"/>
                      <a:round/>
                      <a:headEnd len="med" type="none" w="med"/>
                      <a:tailEnd len="med" type="none" w="med"/>
                    </a:lnR>
                    <a:lnT algn="ctr" cap="flat" cmpd="sng" w="6350">
                      <a:solidFill>
                        <a:srgbClr val="000000"/>
                      </a:solidFill>
                      <a:prstDash val="solid"/>
                      <a:round/>
                      <a:headEnd len="med" type="none" w="med"/>
                      <a:tailEnd len="med" type="none" w="med"/>
                    </a:lnT>
                    <a:lnB algn="ctr" cap="flat" cmpd="sng" w="6350">
                      <a:solidFill>
                        <a:srgbClr val="000000"/>
                      </a:solidFill>
                      <a:prstDash val="solid"/>
                      <a:round/>
                      <a:headEnd len="med" type="none" w="med"/>
                      <a:tailEnd len="med" type="none" w="med"/>
                    </a:lnB>
                    <a:lnTlToBr>
                      <a:noFill/>
                    </a:lnTlToBr>
                    <a:lnBlToTr>
                      <a:noFill/>
                    </a:lnBlToTr>
                    <a:noFill/>
                  </a:tcPr>
                </a:tc>
                <a:tc>
                  <a:txBody>
                    <a:bodyPr vert="horz" wrap="square"/>
                    <a:lstStyle>
                      <a:lvl1pPr>
                        <a:spcBef>
                          <a:spcPct val="20000"/>
                        </a:spcBef>
                        <a:buClr>
                          <a:schemeClr val="accent1"/>
                        </a:buClr>
                        <a:buFont charset="2" typeface="Wingdings"/>
                        <a:defRPr>
                          <a:solidFill>
                            <a:schemeClr val="tx1"/>
                          </a:solidFill>
                          <a:latin typeface="Arial"/>
                          <a:ea charset="-122" typeface="华文细黑"/>
                          <a:cs charset="-122" typeface="华文细黑"/>
                        </a:defRPr>
                      </a:lvl1pPr>
                      <a:lvl2pPr indent="-285750" marL="742950">
                        <a:spcBef>
                          <a:spcPct val="20000"/>
                        </a:spcBef>
                        <a:buClr>
                          <a:schemeClr val="accent1"/>
                        </a:buClr>
                        <a:buFont charset="2" typeface="Wingdings"/>
                        <a:defRPr sz="2400">
                          <a:solidFill>
                            <a:schemeClr val="tx1"/>
                          </a:solidFill>
                          <a:latin typeface="Arial"/>
                          <a:ea charset="-122" typeface="华文细黑"/>
                          <a:cs charset="-122" typeface="华文细黑"/>
                        </a:defRPr>
                      </a:lvl2pPr>
                      <a:lvl3pPr indent="-228600" marL="1143000">
                        <a:spcBef>
                          <a:spcPct val="20000"/>
                        </a:spcBef>
                        <a:buClr>
                          <a:schemeClr val="accent2"/>
                        </a:buClr>
                        <a:buFont charset="2" typeface="Wingdings"/>
                        <a:defRPr sz="1400">
                          <a:solidFill>
                            <a:schemeClr val="tx1"/>
                          </a:solidFill>
                          <a:latin typeface="Arial"/>
                          <a:ea charset="-122" typeface="华文细黑"/>
                          <a:cs charset="-122" typeface="华文细黑"/>
                        </a:defRPr>
                      </a:lvl3pPr>
                      <a:lvl4pPr indent="-228600" marL="1600200">
                        <a:spcBef>
                          <a:spcPct val="20000"/>
                        </a:spcBef>
                        <a:buClr>
                          <a:schemeClr val="hlink"/>
                        </a:buClr>
                        <a:buFont charset="2" typeface="Wingdings"/>
                        <a:defRPr sz="1200">
                          <a:solidFill>
                            <a:schemeClr val="tx1"/>
                          </a:solidFill>
                          <a:latin typeface="Arial"/>
                          <a:ea charset="-122" typeface="华文细黑"/>
                          <a:cs charset="-122" typeface="华文细黑"/>
                        </a:defRPr>
                      </a:lvl4pPr>
                      <a:lvl5pPr indent="-228600" marL="2057400">
                        <a:spcBef>
                          <a:spcPct val="20000"/>
                        </a:spcBef>
                        <a:defRPr>
                          <a:solidFill>
                            <a:schemeClr val="tx1"/>
                          </a:solidFill>
                          <a:latin typeface="Arial"/>
                          <a:ea charset="-122" typeface="华文细黑"/>
                          <a:cs charset="-122" typeface="华文细黑"/>
                        </a:defRPr>
                      </a:lvl5pPr>
                      <a:lvl6pPr eaLnBrk="0" fontAlgn="base" hangingPunct="0" indent="-228600" marL="2514600">
                        <a:spcBef>
                          <a:spcPct val="20000"/>
                        </a:spcBef>
                        <a:spcAft>
                          <a:spcPct val="0"/>
                        </a:spcAft>
                        <a:defRPr>
                          <a:solidFill>
                            <a:schemeClr val="tx1"/>
                          </a:solidFill>
                          <a:latin typeface="Arial"/>
                          <a:ea charset="-122" typeface="华文细黑"/>
                          <a:cs charset="-122" typeface="华文细黑"/>
                        </a:defRPr>
                      </a:lvl6pPr>
                      <a:lvl7pPr eaLnBrk="0" fontAlgn="base" hangingPunct="0" indent="-228600" marL="2971800">
                        <a:spcBef>
                          <a:spcPct val="20000"/>
                        </a:spcBef>
                        <a:spcAft>
                          <a:spcPct val="0"/>
                        </a:spcAft>
                        <a:defRPr>
                          <a:solidFill>
                            <a:schemeClr val="tx1"/>
                          </a:solidFill>
                          <a:latin typeface="Arial"/>
                          <a:ea charset="-122" typeface="华文细黑"/>
                          <a:cs charset="-122" typeface="华文细黑"/>
                        </a:defRPr>
                      </a:lvl7pPr>
                      <a:lvl8pPr eaLnBrk="0" fontAlgn="base" hangingPunct="0" indent="-228600" marL="3429000">
                        <a:spcBef>
                          <a:spcPct val="20000"/>
                        </a:spcBef>
                        <a:spcAft>
                          <a:spcPct val="0"/>
                        </a:spcAft>
                        <a:defRPr>
                          <a:solidFill>
                            <a:schemeClr val="tx1"/>
                          </a:solidFill>
                          <a:latin typeface="Arial"/>
                          <a:ea charset="-122" typeface="华文细黑"/>
                          <a:cs charset="-122" typeface="华文细黑"/>
                        </a:defRPr>
                      </a:lvl8pPr>
                      <a:lvl9pPr eaLnBrk="0" fontAlgn="base" hangingPunct="0" indent="-228600" marL="3886200">
                        <a:spcBef>
                          <a:spcPct val="20000"/>
                        </a:spcBef>
                        <a:spcAft>
                          <a:spcPct val="0"/>
                        </a:spcAft>
                        <a:defRPr>
                          <a:solidFill>
                            <a:schemeClr val="tx1"/>
                          </a:solidFill>
                          <a:latin typeface="Arial"/>
                          <a:ea charset="-122" typeface="华文细黑"/>
                          <a:cs charset="-122" typeface="华文细黑"/>
                        </a:defRPr>
                      </a:lvl9pPr>
                    </a:lstStyle>
                    <a:p>
                      <a:pPr algn="ctr" defTabSz="914400" eaLnBrk="1" fontAlgn="ctr" hangingPunct="1" indent="0" latinLnBrk="0" lvl="0" marL="0" marR="0" rtl="0">
                        <a:lnSpc>
                          <a:spcPct val="100000"/>
                        </a:lnSpc>
                        <a:spcBef>
                          <a:spcPct val="0"/>
                        </a:spcBef>
                        <a:spcAft>
                          <a:spcPct val="0"/>
                        </a:spcAft>
                        <a:buClrTx/>
                        <a:buSzTx/>
                        <a:buFontTx/>
                        <a:buNone/>
                      </a:pPr>
                      <a:r>
                        <a:rPr altLang="zh-CN" b="0" baseline="0" cap="none" i="0" kumimoji="0" lang="en-US" normalizeH="0" smtClean="0" strike="noStrike" sz="1400" u="none">
                          <a:ln>
                            <a:noFill/>
                          </a:ln>
                          <a:solidFill>
                            <a:srgbClr val="394454"/>
                          </a:solidFill>
                          <a:effectLst/>
                          <a:latin charset="-122" typeface="Microsoft YaHei"/>
                          <a:ea charset="-122" typeface="Microsoft YaHei"/>
                          <a:cs charset="-122" typeface="Microsoft YaHei"/>
                        </a:rPr>
                        <a:t>2019</a:t>
                      </a:r>
                      <a:r>
                        <a:rPr altLang="en-US" b="0" baseline="0" cap="none" i="0" kumimoji="0" lang="zh-CN" normalizeH="0" smtClean="0" strike="noStrike" sz="1400" u="none">
                          <a:ln>
                            <a:noFill/>
                          </a:ln>
                          <a:solidFill>
                            <a:srgbClr val="394454"/>
                          </a:solidFill>
                          <a:effectLst/>
                          <a:latin charset="-122" typeface="Microsoft YaHei"/>
                          <a:ea charset="-122" typeface="Microsoft YaHei"/>
                          <a:cs charset="-122" typeface="Microsoft YaHei"/>
                        </a:rPr>
                        <a:t>年</a:t>
                      </a:r>
                      <a:endParaRPr altLang="en-US" b="0" baseline="0" cap="none" i="0" kumimoji="0" lang="zh-CN" normalizeH="0" strike="noStrike" sz="1400" u="none">
                        <a:ln>
                          <a:noFill/>
                        </a:ln>
                        <a:solidFill>
                          <a:srgbClr val="394454"/>
                        </a:solidFill>
                        <a:effectLst/>
                        <a:latin charset="-122" typeface="Microsoft YaHei"/>
                        <a:ea charset="-122" typeface="Microsoft YaHei"/>
                        <a:cs charset="-122" typeface="Microsoft YaHei"/>
                      </a:endParaRPr>
                    </a:p>
                  </a:txBody>
                  <a:tcPr anchor="ctr" horzOverflow="overflow" marB="0" marL="8511" marR="8511" marT="8511">
                    <a:lnL algn="ctr" cap="flat" cmpd="sng" w="6350">
                      <a:solidFill>
                        <a:srgbClr val="000000"/>
                      </a:solidFill>
                      <a:prstDash val="solid"/>
                      <a:round/>
                      <a:headEnd len="med" type="none" w="med"/>
                      <a:tailEnd len="med" type="none" w="med"/>
                    </a:lnL>
                    <a:lnR algn="ctr" cap="flat" cmpd="sng" w="6350">
                      <a:solidFill>
                        <a:srgbClr val="000000"/>
                      </a:solidFill>
                      <a:prstDash val="solid"/>
                      <a:round/>
                      <a:headEnd len="med" type="none" w="med"/>
                      <a:tailEnd len="med" type="none" w="med"/>
                    </a:lnR>
                    <a:lnT algn="ctr" cap="flat" cmpd="sng" w="6350">
                      <a:solidFill>
                        <a:srgbClr val="000000"/>
                      </a:solidFill>
                      <a:prstDash val="solid"/>
                      <a:round/>
                      <a:headEnd len="med" type="none" w="med"/>
                      <a:tailEnd len="med" type="none" w="med"/>
                    </a:lnT>
                    <a:lnB algn="ctr" cap="flat" cmpd="sng" w="6350">
                      <a:solidFill>
                        <a:srgbClr val="000000"/>
                      </a:solidFill>
                      <a:prstDash val="solid"/>
                      <a:round/>
                      <a:headEnd len="med" type="none" w="med"/>
                      <a:tailEnd len="med" type="none" w="med"/>
                    </a:lnB>
                    <a:lnTlToBr>
                      <a:noFill/>
                    </a:lnTlToBr>
                    <a:lnBlToTr>
                      <a:noFill/>
                    </a:lnBlToTr>
                    <a:noFill/>
                  </a:tcPr>
                </a:tc>
                <a:tc>
                  <a:txBody>
                    <a:bodyPr vert="horz" wrap="square"/>
                    <a:lstStyle>
                      <a:lvl1pPr>
                        <a:spcBef>
                          <a:spcPct val="20000"/>
                        </a:spcBef>
                        <a:buClr>
                          <a:schemeClr val="accent1"/>
                        </a:buClr>
                        <a:buFont charset="2" typeface="Wingdings"/>
                        <a:defRPr>
                          <a:solidFill>
                            <a:schemeClr val="tx1"/>
                          </a:solidFill>
                          <a:latin typeface="Arial"/>
                          <a:ea charset="-122" typeface="华文细黑"/>
                          <a:cs charset="-122" typeface="华文细黑"/>
                        </a:defRPr>
                      </a:lvl1pPr>
                      <a:lvl2pPr indent="-285750" marL="742950">
                        <a:spcBef>
                          <a:spcPct val="20000"/>
                        </a:spcBef>
                        <a:buClr>
                          <a:schemeClr val="accent1"/>
                        </a:buClr>
                        <a:buFont charset="2" typeface="Wingdings"/>
                        <a:defRPr sz="2400">
                          <a:solidFill>
                            <a:schemeClr val="tx1"/>
                          </a:solidFill>
                          <a:latin typeface="Arial"/>
                          <a:ea charset="-122" typeface="华文细黑"/>
                          <a:cs charset="-122" typeface="华文细黑"/>
                        </a:defRPr>
                      </a:lvl2pPr>
                      <a:lvl3pPr indent="-228600" marL="1143000">
                        <a:spcBef>
                          <a:spcPct val="20000"/>
                        </a:spcBef>
                        <a:buClr>
                          <a:schemeClr val="accent2"/>
                        </a:buClr>
                        <a:buFont charset="2" typeface="Wingdings"/>
                        <a:defRPr sz="1400">
                          <a:solidFill>
                            <a:schemeClr val="tx1"/>
                          </a:solidFill>
                          <a:latin typeface="Arial"/>
                          <a:ea charset="-122" typeface="华文细黑"/>
                          <a:cs charset="-122" typeface="华文细黑"/>
                        </a:defRPr>
                      </a:lvl3pPr>
                      <a:lvl4pPr indent="-228600" marL="1600200">
                        <a:spcBef>
                          <a:spcPct val="20000"/>
                        </a:spcBef>
                        <a:buClr>
                          <a:schemeClr val="hlink"/>
                        </a:buClr>
                        <a:buFont charset="2" typeface="Wingdings"/>
                        <a:defRPr sz="1200">
                          <a:solidFill>
                            <a:schemeClr val="tx1"/>
                          </a:solidFill>
                          <a:latin typeface="Arial"/>
                          <a:ea charset="-122" typeface="华文细黑"/>
                          <a:cs charset="-122" typeface="华文细黑"/>
                        </a:defRPr>
                      </a:lvl4pPr>
                      <a:lvl5pPr indent="-228600" marL="2057400">
                        <a:spcBef>
                          <a:spcPct val="20000"/>
                        </a:spcBef>
                        <a:defRPr>
                          <a:solidFill>
                            <a:schemeClr val="tx1"/>
                          </a:solidFill>
                          <a:latin typeface="Arial"/>
                          <a:ea charset="-122" typeface="华文细黑"/>
                          <a:cs charset="-122" typeface="华文细黑"/>
                        </a:defRPr>
                      </a:lvl5pPr>
                      <a:lvl6pPr eaLnBrk="0" fontAlgn="base" hangingPunct="0" indent="-228600" marL="2514600">
                        <a:spcBef>
                          <a:spcPct val="20000"/>
                        </a:spcBef>
                        <a:spcAft>
                          <a:spcPct val="0"/>
                        </a:spcAft>
                        <a:defRPr>
                          <a:solidFill>
                            <a:schemeClr val="tx1"/>
                          </a:solidFill>
                          <a:latin typeface="Arial"/>
                          <a:ea charset="-122" typeface="华文细黑"/>
                          <a:cs charset="-122" typeface="华文细黑"/>
                        </a:defRPr>
                      </a:lvl6pPr>
                      <a:lvl7pPr eaLnBrk="0" fontAlgn="base" hangingPunct="0" indent="-228600" marL="2971800">
                        <a:spcBef>
                          <a:spcPct val="20000"/>
                        </a:spcBef>
                        <a:spcAft>
                          <a:spcPct val="0"/>
                        </a:spcAft>
                        <a:defRPr>
                          <a:solidFill>
                            <a:schemeClr val="tx1"/>
                          </a:solidFill>
                          <a:latin typeface="Arial"/>
                          <a:ea charset="-122" typeface="华文细黑"/>
                          <a:cs charset="-122" typeface="华文细黑"/>
                        </a:defRPr>
                      </a:lvl7pPr>
                      <a:lvl8pPr eaLnBrk="0" fontAlgn="base" hangingPunct="0" indent="-228600" marL="3429000">
                        <a:spcBef>
                          <a:spcPct val="20000"/>
                        </a:spcBef>
                        <a:spcAft>
                          <a:spcPct val="0"/>
                        </a:spcAft>
                        <a:defRPr>
                          <a:solidFill>
                            <a:schemeClr val="tx1"/>
                          </a:solidFill>
                          <a:latin typeface="Arial"/>
                          <a:ea charset="-122" typeface="华文细黑"/>
                          <a:cs charset="-122" typeface="华文细黑"/>
                        </a:defRPr>
                      </a:lvl8pPr>
                      <a:lvl9pPr eaLnBrk="0" fontAlgn="base" hangingPunct="0" indent="-228600" marL="3886200">
                        <a:spcBef>
                          <a:spcPct val="20000"/>
                        </a:spcBef>
                        <a:spcAft>
                          <a:spcPct val="0"/>
                        </a:spcAft>
                        <a:defRPr>
                          <a:solidFill>
                            <a:schemeClr val="tx1"/>
                          </a:solidFill>
                          <a:latin typeface="Arial"/>
                          <a:ea charset="-122" typeface="华文细黑"/>
                          <a:cs charset="-122" typeface="华文细黑"/>
                        </a:defRPr>
                      </a:lvl9pPr>
                    </a:lstStyle>
                    <a:p>
                      <a:pPr algn="ctr" defTabSz="914400" eaLnBrk="1" fontAlgn="ctr" hangingPunct="1" indent="0" latinLnBrk="0" lvl="0" marL="0" marR="0" rtl="0">
                        <a:lnSpc>
                          <a:spcPct val="100000"/>
                        </a:lnSpc>
                        <a:spcBef>
                          <a:spcPct val="0"/>
                        </a:spcBef>
                        <a:spcAft>
                          <a:spcPct val="0"/>
                        </a:spcAft>
                        <a:buClrTx/>
                        <a:buSzTx/>
                        <a:buFontTx/>
                        <a:buNone/>
                      </a:pPr>
                      <a:r>
                        <a:rPr altLang="zh-CN" b="0" baseline="0" cap="none" i="0" kumimoji="0" lang="en-US" normalizeH="0" smtClean="0" strike="noStrike" sz="1400" u="none">
                          <a:ln>
                            <a:noFill/>
                          </a:ln>
                          <a:solidFill>
                            <a:srgbClr val="394454"/>
                          </a:solidFill>
                          <a:effectLst/>
                          <a:latin charset="-122" typeface="Microsoft YaHei"/>
                          <a:ea charset="-122" typeface="Microsoft YaHei"/>
                          <a:cs charset="-122" typeface="Microsoft YaHei"/>
                        </a:rPr>
                        <a:t>2020</a:t>
                      </a:r>
                      <a:r>
                        <a:rPr altLang="en-US" b="0" baseline="0" cap="none" i="0" kumimoji="0" lang="zh-CN" normalizeH="0" smtClean="0" strike="noStrike" sz="1400" u="none">
                          <a:ln>
                            <a:noFill/>
                          </a:ln>
                          <a:solidFill>
                            <a:srgbClr val="394454"/>
                          </a:solidFill>
                          <a:effectLst/>
                          <a:latin charset="-122" typeface="Microsoft YaHei"/>
                          <a:ea charset="-122" typeface="Microsoft YaHei"/>
                          <a:cs charset="-122" typeface="Microsoft YaHei"/>
                        </a:rPr>
                        <a:t>年</a:t>
                      </a:r>
                      <a:endParaRPr altLang="en-US" b="0" baseline="0" cap="none" i="0" kumimoji="0" lang="zh-CN" normalizeH="0" strike="noStrike" sz="1400" u="none">
                        <a:ln>
                          <a:noFill/>
                        </a:ln>
                        <a:solidFill>
                          <a:srgbClr val="394454"/>
                        </a:solidFill>
                        <a:effectLst/>
                        <a:latin charset="-122" typeface="Microsoft YaHei"/>
                        <a:ea charset="-122" typeface="Microsoft YaHei"/>
                        <a:cs charset="-122" typeface="Microsoft YaHei"/>
                      </a:endParaRPr>
                    </a:p>
                  </a:txBody>
                  <a:tcPr anchor="ctr" horzOverflow="overflow" marB="0" marL="8511" marR="8511" marT="8511">
                    <a:lnL algn="ctr" cap="flat" cmpd="sng" w="6350">
                      <a:solidFill>
                        <a:srgbClr val="000000"/>
                      </a:solidFill>
                      <a:prstDash val="solid"/>
                      <a:round/>
                      <a:headEnd len="med" type="none" w="med"/>
                      <a:tailEnd len="med" type="none" w="med"/>
                    </a:lnL>
                    <a:lnR algn="ctr" cap="flat" cmpd="sng" w="6350">
                      <a:solidFill>
                        <a:srgbClr val="000000"/>
                      </a:solidFill>
                      <a:prstDash val="solid"/>
                      <a:round/>
                      <a:headEnd len="med" type="none" w="med"/>
                      <a:tailEnd len="med" type="none" w="med"/>
                    </a:lnR>
                    <a:lnT algn="ctr" cap="flat" cmpd="sng" w="6350">
                      <a:solidFill>
                        <a:srgbClr val="000000"/>
                      </a:solidFill>
                      <a:prstDash val="solid"/>
                      <a:round/>
                      <a:headEnd len="med" type="none" w="med"/>
                      <a:tailEnd len="med" type="none" w="med"/>
                    </a:lnT>
                    <a:lnB algn="ctr" cap="flat" cmpd="sng" w="6350">
                      <a:solidFill>
                        <a:srgbClr val="000000"/>
                      </a:solidFill>
                      <a:prstDash val="solid"/>
                      <a:round/>
                      <a:headEnd len="med" type="none" w="med"/>
                      <a:tailEnd len="med" type="none" w="med"/>
                    </a:lnB>
                    <a:lnTlToBr>
                      <a:noFill/>
                    </a:lnTlToBr>
                    <a:lnBlToTr>
                      <a:noFill/>
                    </a:lnBlToTr>
                    <a:noFill/>
                  </a:tcPr>
                </a:tc>
                <a:tc>
                  <a:txBody>
                    <a:bodyPr vert="horz" wrap="square"/>
                    <a:lstStyle>
                      <a:lvl1pPr>
                        <a:spcBef>
                          <a:spcPct val="20000"/>
                        </a:spcBef>
                        <a:buClr>
                          <a:schemeClr val="accent1"/>
                        </a:buClr>
                        <a:buFont charset="2" typeface="Wingdings"/>
                        <a:defRPr>
                          <a:solidFill>
                            <a:schemeClr val="tx1"/>
                          </a:solidFill>
                          <a:latin typeface="Arial"/>
                          <a:ea charset="-122" typeface="华文细黑"/>
                          <a:cs charset="-122" typeface="华文细黑"/>
                        </a:defRPr>
                      </a:lvl1pPr>
                      <a:lvl2pPr indent="-285750" marL="742950">
                        <a:spcBef>
                          <a:spcPct val="20000"/>
                        </a:spcBef>
                        <a:buClr>
                          <a:schemeClr val="accent1"/>
                        </a:buClr>
                        <a:buFont charset="2" typeface="Wingdings"/>
                        <a:defRPr sz="2400">
                          <a:solidFill>
                            <a:schemeClr val="tx1"/>
                          </a:solidFill>
                          <a:latin typeface="Arial"/>
                          <a:ea charset="-122" typeface="华文细黑"/>
                          <a:cs charset="-122" typeface="华文细黑"/>
                        </a:defRPr>
                      </a:lvl2pPr>
                      <a:lvl3pPr indent="-228600" marL="1143000">
                        <a:spcBef>
                          <a:spcPct val="20000"/>
                        </a:spcBef>
                        <a:buClr>
                          <a:schemeClr val="accent2"/>
                        </a:buClr>
                        <a:buFont charset="2" typeface="Wingdings"/>
                        <a:defRPr sz="1400">
                          <a:solidFill>
                            <a:schemeClr val="tx1"/>
                          </a:solidFill>
                          <a:latin typeface="Arial"/>
                          <a:ea charset="-122" typeface="华文细黑"/>
                          <a:cs charset="-122" typeface="华文细黑"/>
                        </a:defRPr>
                      </a:lvl3pPr>
                      <a:lvl4pPr indent="-228600" marL="1600200">
                        <a:spcBef>
                          <a:spcPct val="20000"/>
                        </a:spcBef>
                        <a:buClr>
                          <a:schemeClr val="hlink"/>
                        </a:buClr>
                        <a:buFont charset="2" typeface="Wingdings"/>
                        <a:defRPr sz="1200">
                          <a:solidFill>
                            <a:schemeClr val="tx1"/>
                          </a:solidFill>
                          <a:latin typeface="Arial"/>
                          <a:ea charset="-122" typeface="华文细黑"/>
                          <a:cs charset="-122" typeface="华文细黑"/>
                        </a:defRPr>
                      </a:lvl4pPr>
                      <a:lvl5pPr indent="-228600" marL="2057400">
                        <a:spcBef>
                          <a:spcPct val="20000"/>
                        </a:spcBef>
                        <a:defRPr>
                          <a:solidFill>
                            <a:schemeClr val="tx1"/>
                          </a:solidFill>
                          <a:latin typeface="Arial"/>
                          <a:ea charset="-122" typeface="华文细黑"/>
                          <a:cs charset="-122" typeface="华文细黑"/>
                        </a:defRPr>
                      </a:lvl5pPr>
                      <a:lvl6pPr eaLnBrk="0" fontAlgn="base" hangingPunct="0" indent="-228600" marL="2514600">
                        <a:spcBef>
                          <a:spcPct val="20000"/>
                        </a:spcBef>
                        <a:spcAft>
                          <a:spcPct val="0"/>
                        </a:spcAft>
                        <a:defRPr>
                          <a:solidFill>
                            <a:schemeClr val="tx1"/>
                          </a:solidFill>
                          <a:latin typeface="Arial"/>
                          <a:ea charset="-122" typeface="华文细黑"/>
                          <a:cs charset="-122" typeface="华文细黑"/>
                        </a:defRPr>
                      </a:lvl6pPr>
                      <a:lvl7pPr eaLnBrk="0" fontAlgn="base" hangingPunct="0" indent="-228600" marL="2971800">
                        <a:spcBef>
                          <a:spcPct val="20000"/>
                        </a:spcBef>
                        <a:spcAft>
                          <a:spcPct val="0"/>
                        </a:spcAft>
                        <a:defRPr>
                          <a:solidFill>
                            <a:schemeClr val="tx1"/>
                          </a:solidFill>
                          <a:latin typeface="Arial"/>
                          <a:ea charset="-122" typeface="华文细黑"/>
                          <a:cs charset="-122" typeface="华文细黑"/>
                        </a:defRPr>
                      </a:lvl7pPr>
                      <a:lvl8pPr eaLnBrk="0" fontAlgn="base" hangingPunct="0" indent="-228600" marL="3429000">
                        <a:spcBef>
                          <a:spcPct val="20000"/>
                        </a:spcBef>
                        <a:spcAft>
                          <a:spcPct val="0"/>
                        </a:spcAft>
                        <a:defRPr>
                          <a:solidFill>
                            <a:schemeClr val="tx1"/>
                          </a:solidFill>
                          <a:latin typeface="Arial"/>
                          <a:ea charset="-122" typeface="华文细黑"/>
                          <a:cs charset="-122" typeface="华文细黑"/>
                        </a:defRPr>
                      </a:lvl8pPr>
                      <a:lvl9pPr eaLnBrk="0" fontAlgn="base" hangingPunct="0" indent="-228600" marL="3886200">
                        <a:spcBef>
                          <a:spcPct val="20000"/>
                        </a:spcBef>
                        <a:spcAft>
                          <a:spcPct val="0"/>
                        </a:spcAft>
                        <a:defRPr>
                          <a:solidFill>
                            <a:schemeClr val="tx1"/>
                          </a:solidFill>
                          <a:latin typeface="Arial"/>
                          <a:ea charset="-122" typeface="华文细黑"/>
                          <a:cs charset="-122" typeface="华文细黑"/>
                        </a:defRPr>
                      </a:lvl9pPr>
                    </a:lstStyle>
                    <a:p>
                      <a:pPr algn="ctr" defTabSz="914400" eaLnBrk="1" fontAlgn="ctr" hangingPunct="1" indent="0" latinLnBrk="0" lvl="0" marL="0" marR="0" rtl="0">
                        <a:lnSpc>
                          <a:spcPct val="100000"/>
                        </a:lnSpc>
                        <a:spcBef>
                          <a:spcPct val="0"/>
                        </a:spcBef>
                        <a:spcAft>
                          <a:spcPct val="0"/>
                        </a:spcAft>
                        <a:buClrTx/>
                        <a:buSzTx/>
                        <a:buFontTx/>
                        <a:buNone/>
                      </a:pPr>
                      <a:r>
                        <a:rPr altLang="en-US" b="0" baseline="0" cap="none" i="0" kumimoji="0" lang="zh-CN" normalizeH="0" strike="noStrike" sz="1400" u="none">
                          <a:ln>
                            <a:noFill/>
                          </a:ln>
                          <a:solidFill>
                            <a:srgbClr val="394454"/>
                          </a:solidFill>
                          <a:effectLst/>
                          <a:latin charset="-122" typeface="Microsoft YaHei"/>
                          <a:ea charset="-122" typeface="Microsoft YaHei"/>
                          <a:cs charset="-122" typeface="Microsoft YaHei"/>
                        </a:rPr>
                        <a:t>同比</a:t>
                      </a:r>
                    </a:p>
                  </a:txBody>
                  <a:tcPr anchor="ctr" horzOverflow="overflow" marB="0" marL="8511" marR="8511" marT="8511">
                    <a:lnL algn="ctr" cap="flat" cmpd="sng" w="6350">
                      <a:solidFill>
                        <a:srgbClr val="000000"/>
                      </a:solidFill>
                      <a:prstDash val="solid"/>
                      <a:round/>
                      <a:headEnd len="med" type="none" w="med"/>
                      <a:tailEnd len="med" type="none" w="med"/>
                    </a:lnL>
                    <a:lnR algn="ctr" cap="flat" cmpd="sng" w="6350">
                      <a:solidFill>
                        <a:srgbClr val="000000"/>
                      </a:solidFill>
                      <a:prstDash val="solid"/>
                      <a:round/>
                      <a:headEnd len="med" type="none" w="med"/>
                      <a:tailEnd len="med" type="none" w="med"/>
                    </a:lnR>
                    <a:lnT algn="ctr" cap="flat" cmpd="sng" w="6350">
                      <a:solidFill>
                        <a:srgbClr val="000000"/>
                      </a:solidFill>
                      <a:prstDash val="solid"/>
                      <a:round/>
                      <a:headEnd len="med" type="none" w="med"/>
                      <a:tailEnd len="med" type="none" w="med"/>
                    </a:lnT>
                    <a:lnB algn="ctr" cap="flat" cmpd="sng" w="6350">
                      <a:solidFill>
                        <a:srgbClr val="000000"/>
                      </a:solidFill>
                      <a:prstDash val="solid"/>
                      <a:round/>
                      <a:headEnd len="med" type="none" w="med"/>
                      <a:tailEnd len="med" type="none" w="med"/>
                    </a:lnB>
                    <a:lnTlToBr>
                      <a:noFill/>
                    </a:lnTlToBr>
                    <a:lnBlToTr>
                      <a:noFill/>
                    </a:lnBlToTr>
                    <a:noFill/>
                  </a:tcPr>
                </a:tc>
                <a:tc>
                  <a:txBody>
                    <a:bodyPr vert="horz" wrap="square"/>
                    <a:lstStyle>
                      <a:lvl1pPr>
                        <a:spcBef>
                          <a:spcPct val="20000"/>
                        </a:spcBef>
                        <a:buClr>
                          <a:schemeClr val="accent1"/>
                        </a:buClr>
                        <a:buFont charset="2" typeface="Wingdings"/>
                        <a:defRPr>
                          <a:solidFill>
                            <a:schemeClr val="tx1"/>
                          </a:solidFill>
                          <a:latin typeface="Arial"/>
                          <a:ea charset="-122" typeface="华文细黑"/>
                          <a:cs charset="-122" typeface="华文细黑"/>
                        </a:defRPr>
                      </a:lvl1pPr>
                      <a:lvl2pPr indent="-285750" marL="742950">
                        <a:spcBef>
                          <a:spcPct val="20000"/>
                        </a:spcBef>
                        <a:buClr>
                          <a:schemeClr val="accent1"/>
                        </a:buClr>
                        <a:buFont charset="2" typeface="Wingdings"/>
                        <a:defRPr sz="2400">
                          <a:solidFill>
                            <a:schemeClr val="tx1"/>
                          </a:solidFill>
                          <a:latin typeface="Arial"/>
                          <a:ea charset="-122" typeface="华文细黑"/>
                          <a:cs charset="-122" typeface="华文细黑"/>
                        </a:defRPr>
                      </a:lvl2pPr>
                      <a:lvl3pPr indent="-228600" marL="1143000">
                        <a:spcBef>
                          <a:spcPct val="20000"/>
                        </a:spcBef>
                        <a:buClr>
                          <a:schemeClr val="accent2"/>
                        </a:buClr>
                        <a:buFont charset="2" typeface="Wingdings"/>
                        <a:defRPr sz="1400">
                          <a:solidFill>
                            <a:schemeClr val="tx1"/>
                          </a:solidFill>
                          <a:latin typeface="Arial"/>
                          <a:ea charset="-122" typeface="华文细黑"/>
                          <a:cs charset="-122" typeface="华文细黑"/>
                        </a:defRPr>
                      </a:lvl3pPr>
                      <a:lvl4pPr indent="-228600" marL="1600200">
                        <a:spcBef>
                          <a:spcPct val="20000"/>
                        </a:spcBef>
                        <a:buClr>
                          <a:schemeClr val="hlink"/>
                        </a:buClr>
                        <a:buFont charset="2" typeface="Wingdings"/>
                        <a:defRPr sz="1200">
                          <a:solidFill>
                            <a:schemeClr val="tx1"/>
                          </a:solidFill>
                          <a:latin typeface="Arial"/>
                          <a:ea charset="-122" typeface="华文细黑"/>
                          <a:cs charset="-122" typeface="华文细黑"/>
                        </a:defRPr>
                      </a:lvl4pPr>
                      <a:lvl5pPr indent="-228600" marL="2057400">
                        <a:spcBef>
                          <a:spcPct val="20000"/>
                        </a:spcBef>
                        <a:defRPr>
                          <a:solidFill>
                            <a:schemeClr val="tx1"/>
                          </a:solidFill>
                          <a:latin typeface="Arial"/>
                          <a:ea charset="-122" typeface="华文细黑"/>
                          <a:cs charset="-122" typeface="华文细黑"/>
                        </a:defRPr>
                      </a:lvl5pPr>
                      <a:lvl6pPr eaLnBrk="0" fontAlgn="base" hangingPunct="0" indent="-228600" marL="2514600">
                        <a:spcBef>
                          <a:spcPct val="20000"/>
                        </a:spcBef>
                        <a:spcAft>
                          <a:spcPct val="0"/>
                        </a:spcAft>
                        <a:defRPr>
                          <a:solidFill>
                            <a:schemeClr val="tx1"/>
                          </a:solidFill>
                          <a:latin typeface="Arial"/>
                          <a:ea charset="-122" typeface="华文细黑"/>
                          <a:cs charset="-122" typeface="华文细黑"/>
                        </a:defRPr>
                      </a:lvl6pPr>
                      <a:lvl7pPr eaLnBrk="0" fontAlgn="base" hangingPunct="0" indent="-228600" marL="2971800">
                        <a:spcBef>
                          <a:spcPct val="20000"/>
                        </a:spcBef>
                        <a:spcAft>
                          <a:spcPct val="0"/>
                        </a:spcAft>
                        <a:defRPr>
                          <a:solidFill>
                            <a:schemeClr val="tx1"/>
                          </a:solidFill>
                          <a:latin typeface="Arial"/>
                          <a:ea charset="-122" typeface="华文细黑"/>
                          <a:cs charset="-122" typeface="华文细黑"/>
                        </a:defRPr>
                      </a:lvl7pPr>
                      <a:lvl8pPr eaLnBrk="0" fontAlgn="base" hangingPunct="0" indent="-228600" marL="3429000">
                        <a:spcBef>
                          <a:spcPct val="20000"/>
                        </a:spcBef>
                        <a:spcAft>
                          <a:spcPct val="0"/>
                        </a:spcAft>
                        <a:defRPr>
                          <a:solidFill>
                            <a:schemeClr val="tx1"/>
                          </a:solidFill>
                          <a:latin typeface="Arial"/>
                          <a:ea charset="-122" typeface="华文细黑"/>
                          <a:cs charset="-122" typeface="华文细黑"/>
                        </a:defRPr>
                      </a:lvl8pPr>
                      <a:lvl9pPr eaLnBrk="0" fontAlgn="base" hangingPunct="0" indent="-228600" marL="3886200">
                        <a:spcBef>
                          <a:spcPct val="20000"/>
                        </a:spcBef>
                        <a:spcAft>
                          <a:spcPct val="0"/>
                        </a:spcAft>
                        <a:defRPr>
                          <a:solidFill>
                            <a:schemeClr val="tx1"/>
                          </a:solidFill>
                          <a:latin typeface="Arial"/>
                          <a:ea charset="-122" typeface="华文细黑"/>
                          <a:cs charset="-122" typeface="华文细黑"/>
                        </a:defRPr>
                      </a:lvl9pPr>
                    </a:lstStyle>
                    <a:p>
                      <a:pPr algn="ctr" defTabSz="914400" eaLnBrk="1" fontAlgn="ctr" hangingPunct="1" indent="0" latinLnBrk="0" lvl="0" marL="0" marR="0" rtl="0">
                        <a:lnSpc>
                          <a:spcPct val="100000"/>
                        </a:lnSpc>
                        <a:spcBef>
                          <a:spcPct val="0"/>
                        </a:spcBef>
                        <a:spcAft>
                          <a:spcPct val="0"/>
                        </a:spcAft>
                        <a:buClrTx/>
                        <a:buSzTx/>
                        <a:buFontTx/>
                        <a:buNone/>
                      </a:pPr>
                      <a:r>
                        <a:rPr altLang="zh-CN" b="0" baseline="0" cap="none" i="0" kumimoji="0" lang="en-US" normalizeH="0" smtClean="0" strike="noStrike" sz="1400" u="none">
                          <a:ln>
                            <a:noFill/>
                          </a:ln>
                          <a:solidFill>
                            <a:srgbClr val="394454"/>
                          </a:solidFill>
                          <a:effectLst/>
                          <a:latin charset="-122" typeface="Microsoft YaHei"/>
                          <a:ea charset="-122" typeface="Microsoft YaHei"/>
                          <a:cs charset="-122" typeface="Microsoft YaHei"/>
                        </a:rPr>
                        <a:t>2019</a:t>
                      </a:r>
                      <a:r>
                        <a:rPr altLang="en-US" b="0" baseline="0" cap="none" i="0" kumimoji="0" lang="zh-CN" normalizeH="0" smtClean="0" strike="noStrike" sz="1400" u="none">
                          <a:ln>
                            <a:noFill/>
                          </a:ln>
                          <a:solidFill>
                            <a:srgbClr val="394454"/>
                          </a:solidFill>
                          <a:effectLst/>
                          <a:latin charset="-122" typeface="Microsoft YaHei"/>
                          <a:ea charset="-122" typeface="Microsoft YaHei"/>
                          <a:cs charset="-122" typeface="Microsoft YaHei"/>
                        </a:rPr>
                        <a:t>年</a:t>
                      </a:r>
                      <a:endParaRPr altLang="en-US" b="0" baseline="0" cap="none" i="0" kumimoji="0" lang="zh-CN" normalizeH="0" strike="noStrike" sz="1400" u="none">
                        <a:ln>
                          <a:noFill/>
                        </a:ln>
                        <a:solidFill>
                          <a:srgbClr val="394454"/>
                        </a:solidFill>
                        <a:effectLst/>
                        <a:latin charset="-122" typeface="Microsoft YaHei"/>
                        <a:ea charset="-122" typeface="Microsoft YaHei"/>
                        <a:cs charset="-122" typeface="Microsoft YaHei"/>
                      </a:endParaRPr>
                    </a:p>
                  </a:txBody>
                  <a:tcPr anchor="ctr" horzOverflow="overflow" marB="0" marL="8511" marR="8511" marT="8511">
                    <a:lnL algn="ctr" cap="flat" cmpd="sng" w="6350">
                      <a:solidFill>
                        <a:srgbClr val="000000"/>
                      </a:solidFill>
                      <a:prstDash val="solid"/>
                      <a:round/>
                      <a:headEnd len="med" type="none" w="med"/>
                      <a:tailEnd len="med" type="none" w="med"/>
                    </a:lnL>
                    <a:lnR algn="ctr" cap="flat" cmpd="sng" w="6350">
                      <a:solidFill>
                        <a:srgbClr val="000000"/>
                      </a:solidFill>
                      <a:prstDash val="solid"/>
                      <a:round/>
                      <a:headEnd len="med" type="none" w="med"/>
                      <a:tailEnd len="med" type="none" w="med"/>
                    </a:lnR>
                    <a:lnT algn="ctr" cap="flat" cmpd="sng" w="6350">
                      <a:solidFill>
                        <a:srgbClr val="000000"/>
                      </a:solidFill>
                      <a:prstDash val="solid"/>
                      <a:round/>
                      <a:headEnd len="med" type="none" w="med"/>
                      <a:tailEnd len="med" type="none" w="med"/>
                    </a:lnT>
                    <a:lnB algn="ctr" cap="flat" cmpd="sng" w="6350">
                      <a:solidFill>
                        <a:srgbClr val="000000"/>
                      </a:solidFill>
                      <a:prstDash val="solid"/>
                      <a:round/>
                      <a:headEnd len="med" type="none" w="med"/>
                      <a:tailEnd len="med" type="none" w="med"/>
                    </a:lnB>
                    <a:lnTlToBr>
                      <a:noFill/>
                    </a:lnTlToBr>
                    <a:lnBlToTr>
                      <a:noFill/>
                    </a:lnBlToTr>
                    <a:noFill/>
                  </a:tcPr>
                </a:tc>
                <a:tc>
                  <a:txBody>
                    <a:bodyPr vert="horz" wrap="square"/>
                    <a:lstStyle>
                      <a:lvl1pPr>
                        <a:spcBef>
                          <a:spcPct val="20000"/>
                        </a:spcBef>
                        <a:buClr>
                          <a:schemeClr val="accent1"/>
                        </a:buClr>
                        <a:buFont charset="2" typeface="Wingdings"/>
                        <a:defRPr>
                          <a:solidFill>
                            <a:schemeClr val="tx1"/>
                          </a:solidFill>
                          <a:latin typeface="Arial"/>
                          <a:ea charset="-122" typeface="华文细黑"/>
                          <a:cs charset="-122" typeface="华文细黑"/>
                        </a:defRPr>
                      </a:lvl1pPr>
                      <a:lvl2pPr indent="-285750" marL="742950">
                        <a:spcBef>
                          <a:spcPct val="20000"/>
                        </a:spcBef>
                        <a:buClr>
                          <a:schemeClr val="accent1"/>
                        </a:buClr>
                        <a:buFont charset="2" typeface="Wingdings"/>
                        <a:defRPr sz="2400">
                          <a:solidFill>
                            <a:schemeClr val="tx1"/>
                          </a:solidFill>
                          <a:latin typeface="Arial"/>
                          <a:ea charset="-122" typeface="华文细黑"/>
                          <a:cs charset="-122" typeface="华文细黑"/>
                        </a:defRPr>
                      </a:lvl2pPr>
                      <a:lvl3pPr indent="-228600" marL="1143000">
                        <a:spcBef>
                          <a:spcPct val="20000"/>
                        </a:spcBef>
                        <a:buClr>
                          <a:schemeClr val="accent2"/>
                        </a:buClr>
                        <a:buFont charset="2" typeface="Wingdings"/>
                        <a:defRPr sz="1400">
                          <a:solidFill>
                            <a:schemeClr val="tx1"/>
                          </a:solidFill>
                          <a:latin typeface="Arial"/>
                          <a:ea charset="-122" typeface="华文细黑"/>
                          <a:cs charset="-122" typeface="华文细黑"/>
                        </a:defRPr>
                      </a:lvl3pPr>
                      <a:lvl4pPr indent="-228600" marL="1600200">
                        <a:spcBef>
                          <a:spcPct val="20000"/>
                        </a:spcBef>
                        <a:buClr>
                          <a:schemeClr val="hlink"/>
                        </a:buClr>
                        <a:buFont charset="2" typeface="Wingdings"/>
                        <a:defRPr sz="1200">
                          <a:solidFill>
                            <a:schemeClr val="tx1"/>
                          </a:solidFill>
                          <a:latin typeface="Arial"/>
                          <a:ea charset="-122" typeface="华文细黑"/>
                          <a:cs charset="-122" typeface="华文细黑"/>
                        </a:defRPr>
                      </a:lvl4pPr>
                      <a:lvl5pPr indent="-228600" marL="2057400">
                        <a:spcBef>
                          <a:spcPct val="20000"/>
                        </a:spcBef>
                        <a:defRPr>
                          <a:solidFill>
                            <a:schemeClr val="tx1"/>
                          </a:solidFill>
                          <a:latin typeface="Arial"/>
                          <a:ea charset="-122" typeface="华文细黑"/>
                          <a:cs charset="-122" typeface="华文细黑"/>
                        </a:defRPr>
                      </a:lvl5pPr>
                      <a:lvl6pPr eaLnBrk="0" fontAlgn="base" hangingPunct="0" indent="-228600" marL="2514600">
                        <a:spcBef>
                          <a:spcPct val="20000"/>
                        </a:spcBef>
                        <a:spcAft>
                          <a:spcPct val="0"/>
                        </a:spcAft>
                        <a:defRPr>
                          <a:solidFill>
                            <a:schemeClr val="tx1"/>
                          </a:solidFill>
                          <a:latin typeface="Arial"/>
                          <a:ea charset="-122" typeface="华文细黑"/>
                          <a:cs charset="-122" typeface="华文细黑"/>
                        </a:defRPr>
                      </a:lvl6pPr>
                      <a:lvl7pPr eaLnBrk="0" fontAlgn="base" hangingPunct="0" indent="-228600" marL="2971800">
                        <a:spcBef>
                          <a:spcPct val="20000"/>
                        </a:spcBef>
                        <a:spcAft>
                          <a:spcPct val="0"/>
                        </a:spcAft>
                        <a:defRPr>
                          <a:solidFill>
                            <a:schemeClr val="tx1"/>
                          </a:solidFill>
                          <a:latin typeface="Arial"/>
                          <a:ea charset="-122" typeface="华文细黑"/>
                          <a:cs charset="-122" typeface="华文细黑"/>
                        </a:defRPr>
                      </a:lvl7pPr>
                      <a:lvl8pPr eaLnBrk="0" fontAlgn="base" hangingPunct="0" indent="-228600" marL="3429000">
                        <a:spcBef>
                          <a:spcPct val="20000"/>
                        </a:spcBef>
                        <a:spcAft>
                          <a:spcPct val="0"/>
                        </a:spcAft>
                        <a:defRPr>
                          <a:solidFill>
                            <a:schemeClr val="tx1"/>
                          </a:solidFill>
                          <a:latin typeface="Arial"/>
                          <a:ea charset="-122" typeface="华文细黑"/>
                          <a:cs charset="-122" typeface="华文细黑"/>
                        </a:defRPr>
                      </a:lvl8pPr>
                      <a:lvl9pPr eaLnBrk="0" fontAlgn="base" hangingPunct="0" indent="-228600" marL="3886200">
                        <a:spcBef>
                          <a:spcPct val="20000"/>
                        </a:spcBef>
                        <a:spcAft>
                          <a:spcPct val="0"/>
                        </a:spcAft>
                        <a:defRPr>
                          <a:solidFill>
                            <a:schemeClr val="tx1"/>
                          </a:solidFill>
                          <a:latin typeface="Arial"/>
                          <a:ea charset="-122" typeface="华文细黑"/>
                          <a:cs charset="-122" typeface="华文细黑"/>
                        </a:defRPr>
                      </a:lvl9pPr>
                    </a:lstStyle>
                    <a:p>
                      <a:pPr algn="ctr" defTabSz="914400" eaLnBrk="1" fontAlgn="ctr" hangingPunct="1" indent="0" latinLnBrk="0" lvl="0" marL="0" marR="0" rtl="0">
                        <a:lnSpc>
                          <a:spcPct val="100000"/>
                        </a:lnSpc>
                        <a:spcBef>
                          <a:spcPct val="0"/>
                        </a:spcBef>
                        <a:spcAft>
                          <a:spcPct val="0"/>
                        </a:spcAft>
                        <a:buClrTx/>
                        <a:buSzTx/>
                        <a:buFontTx/>
                        <a:buNone/>
                      </a:pPr>
                      <a:r>
                        <a:rPr altLang="zh-CN" b="0" baseline="0" cap="none" i="0" kumimoji="0" lang="en-US" normalizeH="0" smtClean="0" strike="noStrike" sz="1400" u="none">
                          <a:ln>
                            <a:noFill/>
                          </a:ln>
                          <a:solidFill>
                            <a:srgbClr val="394454"/>
                          </a:solidFill>
                          <a:effectLst/>
                          <a:latin charset="-122" typeface="Microsoft YaHei"/>
                          <a:ea charset="-122" typeface="Microsoft YaHei"/>
                          <a:cs charset="-122" typeface="Microsoft YaHei"/>
                        </a:rPr>
                        <a:t>2020</a:t>
                      </a:r>
                      <a:r>
                        <a:rPr altLang="en-US" b="0" baseline="0" cap="none" i="0" kumimoji="0" lang="zh-CN" normalizeH="0" smtClean="0" strike="noStrike" sz="1400" u="none">
                          <a:ln>
                            <a:noFill/>
                          </a:ln>
                          <a:solidFill>
                            <a:srgbClr val="394454"/>
                          </a:solidFill>
                          <a:effectLst/>
                          <a:latin charset="-122" typeface="Microsoft YaHei"/>
                          <a:ea charset="-122" typeface="Microsoft YaHei"/>
                          <a:cs charset="-122" typeface="Microsoft YaHei"/>
                        </a:rPr>
                        <a:t>年</a:t>
                      </a:r>
                      <a:endParaRPr altLang="en-US" b="0" baseline="0" cap="none" i="0" kumimoji="0" lang="zh-CN" normalizeH="0" strike="noStrike" sz="1400" u="none">
                        <a:ln>
                          <a:noFill/>
                        </a:ln>
                        <a:solidFill>
                          <a:srgbClr val="394454"/>
                        </a:solidFill>
                        <a:effectLst/>
                        <a:latin charset="0" typeface="Microsoft YaHei"/>
                        <a:ea charset="0" typeface="Microsoft YaHei"/>
                        <a:cs charset="-122" typeface="Microsoft YaHei"/>
                      </a:endParaRPr>
                    </a:p>
                  </a:txBody>
                  <a:tcPr anchor="ctr" horzOverflow="overflow" marB="0" marL="8511" marR="8511" marT="8511">
                    <a:lnL algn="ctr" cap="flat" cmpd="sng" w="6350">
                      <a:solidFill>
                        <a:srgbClr val="000000"/>
                      </a:solidFill>
                      <a:prstDash val="solid"/>
                      <a:round/>
                      <a:headEnd len="med" type="none" w="med"/>
                      <a:tailEnd len="med" type="none" w="med"/>
                    </a:lnL>
                    <a:lnR algn="ctr" cap="flat" cmpd="sng" w="6350">
                      <a:solidFill>
                        <a:srgbClr val="000000"/>
                      </a:solidFill>
                      <a:prstDash val="solid"/>
                      <a:round/>
                      <a:headEnd len="med" type="none" w="med"/>
                      <a:tailEnd len="med" type="none" w="med"/>
                    </a:lnR>
                    <a:lnT algn="ctr" cap="flat" cmpd="sng" w="6350">
                      <a:solidFill>
                        <a:srgbClr val="000000"/>
                      </a:solidFill>
                      <a:prstDash val="solid"/>
                      <a:round/>
                      <a:headEnd len="med" type="none" w="med"/>
                      <a:tailEnd len="med" type="none" w="med"/>
                    </a:lnT>
                    <a:lnB algn="ctr" cap="flat" cmpd="sng" w="6350">
                      <a:solidFill>
                        <a:srgbClr val="000000"/>
                      </a:solidFill>
                      <a:prstDash val="solid"/>
                      <a:round/>
                      <a:headEnd len="med" type="none" w="med"/>
                      <a:tailEnd len="med" type="none" w="med"/>
                    </a:lnB>
                    <a:lnTlToBr>
                      <a:noFill/>
                    </a:lnTlToBr>
                    <a:lnBlToTr>
                      <a:noFill/>
                    </a:lnBlToTr>
                    <a:noFill/>
                  </a:tcPr>
                </a:tc>
                <a:tc>
                  <a:txBody>
                    <a:bodyPr vert="horz" wrap="square"/>
                    <a:lstStyle>
                      <a:lvl1pPr>
                        <a:spcBef>
                          <a:spcPct val="20000"/>
                        </a:spcBef>
                        <a:buClr>
                          <a:schemeClr val="accent1"/>
                        </a:buClr>
                        <a:buFont charset="2" typeface="Wingdings"/>
                        <a:defRPr>
                          <a:solidFill>
                            <a:schemeClr val="tx1"/>
                          </a:solidFill>
                          <a:latin typeface="Arial"/>
                          <a:ea charset="-122" typeface="华文细黑"/>
                          <a:cs charset="-122" typeface="华文细黑"/>
                        </a:defRPr>
                      </a:lvl1pPr>
                      <a:lvl2pPr indent="-285750" marL="742950">
                        <a:spcBef>
                          <a:spcPct val="20000"/>
                        </a:spcBef>
                        <a:buClr>
                          <a:schemeClr val="accent1"/>
                        </a:buClr>
                        <a:buFont charset="2" typeface="Wingdings"/>
                        <a:defRPr sz="2400">
                          <a:solidFill>
                            <a:schemeClr val="tx1"/>
                          </a:solidFill>
                          <a:latin typeface="Arial"/>
                          <a:ea charset="-122" typeface="华文细黑"/>
                          <a:cs charset="-122" typeface="华文细黑"/>
                        </a:defRPr>
                      </a:lvl2pPr>
                      <a:lvl3pPr indent="-228600" marL="1143000">
                        <a:spcBef>
                          <a:spcPct val="20000"/>
                        </a:spcBef>
                        <a:buClr>
                          <a:schemeClr val="accent2"/>
                        </a:buClr>
                        <a:buFont charset="2" typeface="Wingdings"/>
                        <a:defRPr sz="1400">
                          <a:solidFill>
                            <a:schemeClr val="tx1"/>
                          </a:solidFill>
                          <a:latin typeface="Arial"/>
                          <a:ea charset="-122" typeface="华文细黑"/>
                          <a:cs charset="-122" typeface="华文细黑"/>
                        </a:defRPr>
                      </a:lvl3pPr>
                      <a:lvl4pPr indent="-228600" marL="1600200">
                        <a:spcBef>
                          <a:spcPct val="20000"/>
                        </a:spcBef>
                        <a:buClr>
                          <a:schemeClr val="hlink"/>
                        </a:buClr>
                        <a:buFont charset="2" typeface="Wingdings"/>
                        <a:defRPr sz="1200">
                          <a:solidFill>
                            <a:schemeClr val="tx1"/>
                          </a:solidFill>
                          <a:latin typeface="Arial"/>
                          <a:ea charset="-122" typeface="华文细黑"/>
                          <a:cs charset="-122" typeface="华文细黑"/>
                        </a:defRPr>
                      </a:lvl4pPr>
                      <a:lvl5pPr indent="-228600" marL="2057400">
                        <a:spcBef>
                          <a:spcPct val="20000"/>
                        </a:spcBef>
                        <a:defRPr>
                          <a:solidFill>
                            <a:schemeClr val="tx1"/>
                          </a:solidFill>
                          <a:latin typeface="Arial"/>
                          <a:ea charset="-122" typeface="华文细黑"/>
                          <a:cs charset="-122" typeface="华文细黑"/>
                        </a:defRPr>
                      </a:lvl5pPr>
                      <a:lvl6pPr eaLnBrk="0" fontAlgn="base" hangingPunct="0" indent="-228600" marL="2514600">
                        <a:spcBef>
                          <a:spcPct val="20000"/>
                        </a:spcBef>
                        <a:spcAft>
                          <a:spcPct val="0"/>
                        </a:spcAft>
                        <a:defRPr>
                          <a:solidFill>
                            <a:schemeClr val="tx1"/>
                          </a:solidFill>
                          <a:latin typeface="Arial"/>
                          <a:ea charset="-122" typeface="华文细黑"/>
                          <a:cs charset="-122" typeface="华文细黑"/>
                        </a:defRPr>
                      </a:lvl6pPr>
                      <a:lvl7pPr eaLnBrk="0" fontAlgn="base" hangingPunct="0" indent="-228600" marL="2971800">
                        <a:spcBef>
                          <a:spcPct val="20000"/>
                        </a:spcBef>
                        <a:spcAft>
                          <a:spcPct val="0"/>
                        </a:spcAft>
                        <a:defRPr>
                          <a:solidFill>
                            <a:schemeClr val="tx1"/>
                          </a:solidFill>
                          <a:latin typeface="Arial"/>
                          <a:ea charset="-122" typeface="华文细黑"/>
                          <a:cs charset="-122" typeface="华文细黑"/>
                        </a:defRPr>
                      </a:lvl7pPr>
                      <a:lvl8pPr eaLnBrk="0" fontAlgn="base" hangingPunct="0" indent="-228600" marL="3429000">
                        <a:spcBef>
                          <a:spcPct val="20000"/>
                        </a:spcBef>
                        <a:spcAft>
                          <a:spcPct val="0"/>
                        </a:spcAft>
                        <a:defRPr>
                          <a:solidFill>
                            <a:schemeClr val="tx1"/>
                          </a:solidFill>
                          <a:latin typeface="Arial"/>
                          <a:ea charset="-122" typeface="华文细黑"/>
                          <a:cs charset="-122" typeface="华文细黑"/>
                        </a:defRPr>
                      </a:lvl8pPr>
                      <a:lvl9pPr eaLnBrk="0" fontAlgn="base" hangingPunct="0" indent="-228600" marL="3886200">
                        <a:spcBef>
                          <a:spcPct val="20000"/>
                        </a:spcBef>
                        <a:spcAft>
                          <a:spcPct val="0"/>
                        </a:spcAft>
                        <a:defRPr>
                          <a:solidFill>
                            <a:schemeClr val="tx1"/>
                          </a:solidFill>
                          <a:latin typeface="Arial"/>
                          <a:ea charset="-122" typeface="华文细黑"/>
                          <a:cs charset="-122" typeface="华文细黑"/>
                        </a:defRPr>
                      </a:lvl9pPr>
                    </a:lstStyle>
                    <a:p>
                      <a:pPr algn="ctr" defTabSz="914400" eaLnBrk="1" fontAlgn="ctr" hangingPunct="1" indent="0" latinLnBrk="0" lvl="0" marL="0" marR="0" rtl="0">
                        <a:lnSpc>
                          <a:spcPct val="100000"/>
                        </a:lnSpc>
                        <a:spcBef>
                          <a:spcPct val="0"/>
                        </a:spcBef>
                        <a:spcAft>
                          <a:spcPct val="0"/>
                        </a:spcAft>
                        <a:buClrTx/>
                        <a:buSzTx/>
                        <a:buFontTx/>
                        <a:buNone/>
                      </a:pPr>
                      <a:r>
                        <a:rPr altLang="en-US" b="0" baseline="0" cap="none" i="0" kumimoji="0" lang="zh-CN" normalizeH="0" strike="noStrike" sz="1400" u="none">
                          <a:ln>
                            <a:noFill/>
                          </a:ln>
                          <a:solidFill>
                            <a:srgbClr val="394454"/>
                          </a:solidFill>
                          <a:effectLst/>
                          <a:latin charset="-122" typeface="Microsoft YaHei"/>
                          <a:ea charset="-122" typeface="Microsoft YaHei"/>
                          <a:cs charset="-122" typeface="Microsoft YaHei"/>
                        </a:rPr>
                        <a:t>同比</a:t>
                      </a:r>
                    </a:p>
                  </a:txBody>
                  <a:tcPr anchor="ctr" horzOverflow="overflow" marB="0" marL="8511" marR="8511" marT="8511">
                    <a:lnL algn="ctr" cap="flat" cmpd="sng" w="6350">
                      <a:solidFill>
                        <a:srgbClr val="000000"/>
                      </a:solidFill>
                      <a:prstDash val="solid"/>
                      <a:round/>
                      <a:headEnd len="med" type="none" w="med"/>
                      <a:tailEnd len="med" type="none" w="med"/>
                    </a:lnL>
                    <a:lnR algn="ctr" cap="flat" cmpd="sng" w="6350">
                      <a:solidFill>
                        <a:srgbClr val="000000"/>
                      </a:solidFill>
                      <a:prstDash val="solid"/>
                      <a:round/>
                      <a:headEnd len="med" type="none" w="med"/>
                      <a:tailEnd len="med" type="none" w="med"/>
                    </a:lnR>
                    <a:lnT algn="ctr" cap="flat" cmpd="sng" w="6350">
                      <a:solidFill>
                        <a:srgbClr val="000000"/>
                      </a:solidFill>
                      <a:prstDash val="solid"/>
                      <a:round/>
                      <a:headEnd len="med" type="none" w="med"/>
                      <a:tailEnd len="med" type="none" w="med"/>
                    </a:lnT>
                    <a:lnB algn="ctr" cap="flat" cmpd="sng" w="6350">
                      <a:solidFill>
                        <a:srgbClr val="000000"/>
                      </a:solidFill>
                      <a:prstDash val="solid"/>
                      <a:round/>
                      <a:headEnd len="med" type="none" w="med"/>
                      <a:tailEnd len="med" type="none" w="med"/>
                    </a:lnB>
                    <a:lnTlToBr>
                      <a:noFill/>
                    </a:lnTlToBr>
                    <a:lnBlToTr>
                      <a:noFill/>
                    </a:lnBlToTr>
                    <a:noFill/>
                  </a:tcPr>
                </a:tc>
                <a:tc vMerge="1">
                  <a:txBody>
                    <a:bodyPr vert="horz" wrap="square"/>
                    <a:lstStyle/>
                    <a:p>
                      <a:endParaRPr altLang="en-US" lang="zh-CN"/>
                    </a:p>
                  </a:txBody>
                  <a:tcPr/>
                </a:tc>
                <a:extLst>
                  <a:ext uri="{0D108BD9-81ED-4DB2-BD59-A6C34878D82A}">
                    <a16:rowId xmlns:a16="http://schemas.microsoft.com/office/drawing/2014/main" val="10001"/>
                  </a:ext>
                </a:extLst>
              </a:tr>
              <a:tr h="611895">
                <a:tc>
                  <a:txBody>
                    <a:bodyPr vert="horz" wrap="square"/>
                    <a:lstStyle>
                      <a:lvl1pPr>
                        <a:spcBef>
                          <a:spcPct val="20000"/>
                        </a:spcBef>
                        <a:buClr>
                          <a:schemeClr val="accent1"/>
                        </a:buClr>
                        <a:buFont charset="2" typeface="Wingdings"/>
                        <a:defRPr>
                          <a:solidFill>
                            <a:schemeClr val="tx1"/>
                          </a:solidFill>
                          <a:latin typeface="Arial"/>
                          <a:ea charset="-122" typeface="华文细黑"/>
                          <a:cs charset="-122" typeface="华文细黑"/>
                        </a:defRPr>
                      </a:lvl1pPr>
                      <a:lvl2pPr indent="-285750" marL="742950">
                        <a:spcBef>
                          <a:spcPct val="20000"/>
                        </a:spcBef>
                        <a:buClr>
                          <a:schemeClr val="accent1"/>
                        </a:buClr>
                        <a:buFont charset="2" typeface="Wingdings"/>
                        <a:defRPr sz="2400">
                          <a:solidFill>
                            <a:schemeClr val="tx1"/>
                          </a:solidFill>
                          <a:latin typeface="Arial"/>
                          <a:ea charset="-122" typeface="华文细黑"/>
                          <a:cs charset="-122" typeface="华文细黑"/>
                        </a:defRPr>
                      </a:lvl2pPr>
                      <a:lvl3pPr indent="-228600" marL="1143000">
                        <a:spcBef>
                          <a:spcPct val="20000"/>
                        </a:spcBef>
                        <a:buClr>
                          <a:schemeClr val="accent2"/>
                        </a:buClr>
                        <a:buFont charset="2" typeface="Wingdings"/>
                        <a:defRPr sz="1400">
                          <a:solidFill>
                            <a:schemeClr val="tx1"/>
                          </a:solidFill>
                          <a:latin typeface="Arial"/>
                          <a:ea charset="-122" typeface="华文细黑"/>
                          <a:cs charset="-122" typeface="华文细黑"/>
                        </a:defRPr>
                      </a:lvl3pPr>
                      <a:lvl4pPr indent="-228600" marL="1600200">
                        <a:spcBef>
                          <a:spcPct val="20000"/>
                        </a:spcBef>
                        <a:buClr>
                          <a:schemeClr val="hlink"/>
                        </a:buClr>
                        <a:buFont charset="2" typeface="Wingdings"/>
                        <a:defRPr sz="1200">
                          <a:solidFill>
                            <a:schemeClr val="tx1"/>
                          </a:solidFill>
                          <a:latin typeface="Arial"/>
                          <a:ea charset="-122" typeface="华文细黑"/>
                          <a:cs charset="-122" typeface="华文细黑"/>
                        </a:defRPr>
                      </a:lvl4pPr>
                      <a:lvl5pPr indent="-228600" marL="2057400">
                        <a:spcBef>
                          <a:spcPct val="20000"/>
                        </a:spcBef>
                        <a:defRPr>
                          <a:solidFill>
                            <a:schemeClr val="tx1"/>
                          </a:solidFill>
                          <a:latin typeface="Arial"/>
                          <a:ea charset="-122" typeface="华文细黑"/>
                          <a:cs charset="-122" typeface="华文细黑"/>
                        </a:defRPr>
                      </a:lvl5pPr>
                      <a:lvl6pPr eaLnBrk="0" fontAlgn="base" hangingPunct="0" indent="-228600" marL="2514600">
                        <a:spcBef>
                          <a:spcPct val="20000"/>
                        </a:spcBef>
                        <a:spcAft>
                          <a:spcPct val="0"/>
                        </a:spcAft>
                        <a:defRPr>
                          <a:solidFill>
                            <a:schemeClr val="tx1"/>
                          </a:solidFill>
                          <a:latin typeface="Arial"/>
                          <a:ea charset="-122" typeface="华文细黑"/>
                          <a:cs charset="-122" typeface="华文细黑"/>
                        </a:defRPr>
                      </a:lvl6pPr>
                      <a:lvl7pPr eaLnBrk="0" fontAlgn="base" hangingPunct="0" indent="-228600" marL="2971800">
                        <a:spcBef>
                          <a:spcPct val="20000"/>
                        </a:spcBef>
                        <a:spcAft>
                          <a:spcPct val="0"/>
                        </a:spcAft>
                        <a:defRPr>
                          <a:solidFill>
                            <a:schemeClr val="tx1"/>
                          </a:solidFill>
                          <a:latin typeface="Arial"/>
                          <a:ea charset="-122" typeface="华文细黑"/>
                          <a:cs charset="-122" typeface="华文细黑"/>
                        </a:defRPr>
                      </a:lvl7pPr>
                      <a:lvl8pPr eaLnBrk="0" fontAlgn="base" hangingPunct="0" indent="-228600" marL="3429000">
                        <a:spcBef>
                          <a:spcPct val="20000"/>
                        </a:spcBef>
                        <a:spcAft>
                          <a:spcPct val="0"/>
                        </a:spcAft>
                        <a:defRPr>
                          <a:solidFill>
                            <a:schemeClr val="tx1"/>
                          </a:solidFill>
                          <a:latin typeface="Arial"/>
                          <a:ea charset="-122" typeface="华文细黑"/>
                          <a:cs charset="-122" typeface="华文细黑"/>
                        </a:defRPr>
                      </a:lvl8pPr>
                      <a:lvl9pPr eaLnBrk="0" fontAlgn="base" hangingPunct="0" indent="-228600" marL="3886200">
                        <a:spcBef>
                          <a:spcPct val="20000"/>
                        </a:spcBef>
                        <a:spcAft>
                          <a:spcPct val="0"/>
                        </a:spcAft>
                        <a:defRPr>
                          <a:solidFill>
                            <a:schemeClr val="tx1"/>
                          </a:solidFill>
                          <a:latin typeface="Arial"/>
                          <a:ea charset="-122" typeface="华文细黑"/>
                          <a:cs charset="-122" typeface="华文细黑"/>
                        </a:defRPr>
                      </a:lvl9pPr>
                    </a:lstStyle>
                    <a:p>
                      <a:pPr algn="ctr" defTabSz="914400" eaLnBrk="1" fontAlgn="ctr" hangingPunct="1" indent="0" latinLnBrk="0" lvl="0" marL="0" marR="0" rtl="0">
                        <a:lnSpc>
                          <a:spcPct val="100000"/>
                        </a:lnSpc>
                        <a:spcBef>
                          <a:spcPct val="0"/>
                        </a:spcBef>
                        <a:spcAft>
                          <a:spcPct val="0"/>
                        </a:spcAft>
                        <a:buClrTx/>
                        <a:buSzTx/>
                        <a:buFontTx/>
                        <a:buNone/>
                      </a:pPr>
                      <a:r>
                        <a:rPr altLang="en-US" b="0" baseline="0" cap="none" i="0" kumimoji="0" lang="zh-CN" normalizeH="0" strike="noStrike" sz="1400" u="none">
                          <a:ln>
                            <a:noFill/>
                          </a:ln>
                          <a:solidFill>
                            <a:schemeClr val="bg1"/>
                          </a:solidFill>
                          <a:effectLst/>
                          <a:latin charset="-122" typeface="Microsoft YaHei"/>
                          <a:ea charset="-122" typeface="Microsoft YaHei"/>
                          <a:cs charset="-122" typeface="Microsoft YaHei"/>
                        </a:rPr>
                        <a:t>江阴地区</a:t>
                      </a:r>
                    </a:p>
                  </a:txBody>
                  <a:tcPr anchor="ctr" horzOverflow="overflow" marB="0" marL="8511" marR="8511" marT="8511">
                    <a:lnL algn="ctr" cap="flat" cmpd="sng" w="6350">
                      <a:solidFill>
                        <a:srgbClr val="000000"/>
                      </a:solidFill>
                      <a:prstDash val="solid"/>
                      <a:round/>
                      <a:headEnd len="med" type="none" w="med"/>
                      <a:tailEnd len="med" type="none" w="med"/>
                    </a:lnL>
                    <a:lnR algn="ctr" cap="flat" cmpd="sng" w="6350">
                      <a:solidFill>
                        <a:srgbClr val="000000"/>
                      </a:solidFill>
                      <a:prstDash val="solid"/>
                      <a:round/>
                      <a:headEnd len="med" type="none" w="med"/>
                      <a:tailEnd len="med" type="none" w="med"/>
                    </a:lnR>
                    <a:lnT algn="ctr" cap="flat" cmpd="sng" w="6350">
                      <a:solidFill>
                        <a:srgbClr val="000000"/>
                      </a:solidFill>
                      <a:prstDash val="solid"/>
                      <a:round/>
                      <a:headEnd len="med" type="none" w="med"/>
                      <a:tailEnd len="med" type="none" w="med"/>
                    </a:lnT>
                    <a:lnB algn="ctr" cap="flat" cmpd="sng" w="6350">
                      <a:solidFill>
                        <a:srgbClr val="000000"/>
                      </a:solidFill>
                      <a:prstDash val="solid"/>
                      <a:round/>
                      <a:headEnd len="med" type="none" w="med"/>
                      <a:tailEnd len="med" type="none" w="med"/>
                    </a:lnB>
                    <a:lnTlToBr>
                      <a:noFill/>
                    </a:lnTlToBr>
                    <a:lnBlToTr>
                      <a:noFill/>
                    </a:lnBlToTr>
                    <a:solidFill>
                      <a:srgbClr val="394454"/>
                    </a:solidFill>
                  </a:tcPr>
                </a:tc>
                <a:tc>
                  <a:txBody>
                    <a:bodyPr vert="horz" wrap="square"/>
                    <a:lstStyle>
                      <a:lvl1pPr>
                        <a:spcBef>
                          <a:spcPct val="20000"/>
                        </a:spcBef>
                        <a:buClr>
                          <a:schemeClr val="accent1"/>
                        </a:buClr>
                        <a:buFont charset="2" typeface="Wingdings"/>
                        <a:defRPr>
                          <a:solidFill>
                            <a:schemeClr val="tx1"/>
                          </a:solidFill>
                          <a:latin typeface="Arial"/>
                          <a:ea charset="-122" typeface="华文细黑"/>
                          <a:cs charset="-122" typeface="华文细黑"/>
                        </a:defRPr>
                      </a:lvl1pPr>
                      <a:lvl2pPr indent="-285750" marL="742950">
                        <a:spcBef>
                          <a:spcPct val="20000"/>
                        </a:spcBef>
                        <a:buClr>
                          <a:schemeClr val="accent1"/>
                        </a:buClr>
                        <a:buFont charset="2" typeface="Wingdings"/>
                        <a:defRPr sz="2400">
                          <a:solidFill>
                            <a:schemeClr val="tx1"/>
                          </a:solidFill>
                          <a:latin typeface="Arial"/>
                          <a:ea charset="-122" typeface="华文细黑"/>
                          <a:cs charset="-122" typeface="华文细黑"/>
                        </a:defRPr>
                      </a:lvl2pPr>
                      <a:lvl3pPr indent="-228600" marL="1143000">
                        <a:spcBef>
                          <a:spcPct val="20000"/>
                        </a:spcBef>
                        <a:buClr>
                          <a:schemeClr val="accent2"/>
                        </a:buClr>
                        <a:buFont charset="2" typeface="Wingdings"/>
                        <a:defRPr sz="1400">
                          <a:solidFill>
                            <a:schemeClr val="tx1"/>
                          </a:solidFill>
                          <a:latin typeface="Arial"/>
                          <a:ea charset="-122" typeface="华文细黑"/>
                          <a:cs charset="-122" typeface="华文细黑"/>
                        </a:defRPr>
                      </a:lvl3pPr>
                      <a:lvl4pPr indent="-228600" marL="1600200">
                        <a:spcBef>
                          <a:spcPct val="20000"/>
                        </a:spcBef>
                        <a:buClr>
                          <a:schemeClr val="hlink"/>
                        </a:buClr>
                        <a:buFont charset="2" typeface="Wingdings"/>
                        <a:defRPr sz="1200">
                          <a:solidFill>
                            <a:schemeClr val="tx1"/>
                          </a:solidFill>
                          <a:latin typeface="Arial"/>
                          <a:ea charset="-122" typeface="华文细黑"/>
                          <a:cs charset="-122" typeface="华文细黑"/>
                        </a:defRPr>
                      </a:lvl4pPr>
                      <a:lvl5pPr indent="-228600" marL="2057400">
                        <a:spcBef>
                          <a:spcPct val="20000"/>
                        </a:spcBef>
                        <a:defRPr>
                          <a:solidFill>
                            <a:schemeClr val="tx1"/>
                          </a:solidFill>
                          <a:latin typeface="Arial"/>
                          <a:ea charset="-122" typeface="华文细黑"/>
                          <a:cs charset="-122" typeface="华文细黑"/>
                        </a:defRPr>
                      </a:lvl5pPr>
                      <a:lvl6pPr eaLnBrk="0" fontAlgn="base" hangingPunct="0" indent="-228600" marL="2514600">
                        <a:spcBef>
                          <a:spcPct val="20000"/>
                        </a:spcBef>
                        <a:spcAft>
                          <a:spcPct val="0"/>
                        </a:spcAft>
                        <a:defRPr>
                          <a:solidFill>
                            <a:schemeClr val="tx1"/>
                          </a:solidFill>
                          <a:latin typeface="Arial"/>
                          <a:ea charset="-122" typeface="华文细黑"/>
                          <a:cs charset="-122" typeface="华文细黑"/>
                        </a:defRPr>
                      </a:lvl6pPr>
                      <a:lvl7pPr eaLnBrk="0" fontAlgn="base" hangingPunct="0" indent="-228600" marL="2971800">
                        <a:spcBef>
                          <a:spcPct val="20000"/>
                        </a:spcBef>
                        <a:spcAft>
                          <a:spcPct val="0"/>
                        </a:spcAft>
                        <a:defRPr>
                          <a:solidFill>
                            <a:schemeClr val="tx1"/>
                          </a:solidFill>
                          <a:latin typeface="Arial"/>
                          <a:ea charset="-122" typeface="华文细黑"/>
                          <a:cs charset="-122" typeface="华文细黑"/>
                        </a:defRPr>
                      </a:lvl7pPr>
                      <a:lvl8pPr eaLnBrk="0" fontAlgn="base" hangingPunct="0" indent="-228600" marL="3429000">
                        <a:spcBef>
                          <a:spcPct val="20000"/>
                        </a:spcBef>
                        <a:spcAft>
                          <a:spcPct val="0"/>
                        </a:spcAft>
                        <a:defRPr>
                          <a:solidFill>
                            <a:schemeClr val="tx1"/>
                          </a:solidFill>
                          <a:latin typeface="Arial"/>
                          <a:ea charset="-122" typeface="华文细黑"/>
                          <a:cs charset="-122" typeface="华文细黑"/>
                        </a:defRPr>
                      </a:lvl8pPr>
                      <a:lvl9pPr eaLnBrk="0" fontAlgn="base" hangingPunct="0" indent="-228600" marL="3886200">
                        <a:spcBef>
                          <a:spcPct val="20000"/>
                        </a:spcBef>
                        <a:spcAft>
                          <a:spcPct val="0"/>
                        </a:spcAft>
                        <a:defRPr>
                          <a:solidFill>
                            <a:schemeClr val="tx1"/>
                          </a:solidFill>
                          <a:latin typeface="Arial"/>
                          <a:ea charset="-122" typeface="华文细黑"/>
                          <a:cs charset="-122" typeface="华文细黑"/>
                        </a:defRPr>
                      </a:lvl9pPr>
                    </a:lstStyle>
                    <a:p>
                      <a:pPr algn="ctr" defTabSz="914400" eaLnBrk="1" fontAlgn="ctr" hangingPunct="1" indent="0" latinLnBrk="0" lvl="0" marL="0" marR="0" rtl="0">
                        <a:lnSpc>
                          <a:spcPct val="100000"/>
                        </a:lnSpc>
                        <a:spcBef>
                          <a:spcPct val="0"/>
                        </a:spcBef>
                        <a:spcAft>
                          <a:spcPct val="0"/>
                        </a:spcAft>
                        <a:buClrTx/>
                        <a:buSzTx/>
                        <a:buFontTx/>
                        <a:buNone/>
                      </a:pPr>
                      <a:r>
                        <a:rPr altLang="zh-CN" b="0" baseline="0" cap="none" i="0" kumimoji="0" lang="en-US" normalizeH="0" strike="noStrike" sz="1200" u="none">
                          <a:ln>
                            <a:noFill/>
                          </a:ln>
                          <a:solidFill>
                            <a:srgbClr val="394454"/>
                          </a:solidFill>
                          <a:effectLst/>
                          <a:latin charset="-122" typeface="Microsoft YaHei"/>
                          <a:ea charset="-122" typeface="Microsoft YaHei"/>
                          <a:cs charset="-122" typeface="Microsoft YaHei"/>
                        </a:rPr>
                        <a:t>537.07 </a:t>
                      </a:r>
                    </a:p>
                  </a:txBody>
                  <a:tcPr anchor="ctr" horzOverflow="overflow" marB="0" marL="8511" marR="8511" marT="8511">
                    <a:lnL algn="ctr" cap="flat" cmpd="sng" w="6350">
                      <a:solidFill>
                        <a:srgbClr val="000000"/>
                      </a:solidFill>
                      <a:prstDash val="solid"/>
                      <a:round/>
                      <a:headEnd len="med" type="none" w="med"/>
                      <a:tailEnd len="med" type="none" w="med"/>
                    </a:lnL>
                    <a:lnR algn="ctr" cap="flat" cmpd="sng" w="6350">
                      <a:solidFill>
                        <a:srgbClr val="000000"/>
                      </a:solidFill>
                      <a:prstDash val="solid"/>
                      <a:round/>
                      <a:headEnd len="med" type="none" w="med"/>
                      <a:tailEnd len="med" type="none" w="med"/>
                    </a:lnR>
                    <a:lnT algn="ctr" cap="flat" cmpd="sng" w="6350">
                      <a:solidFill>
                        <a:srgbClr val="000000"/>
                      </a:solidFill>
                      <a:prstDash val="solid"/>
                      <a:round/>
                      <a:headEnd len="med" type="none" w="med"/>
                      <a:tailEnd len="med" type="none" w="med"/>
                    </a:lnT>
                    <a:lnB algn="ctr" cap="flat" cmpd="sng" w="6350">
                      <a:solidFill>
                        <a:srgbClr val="000000"/>
                      </a:solidFill>
                      <a:prstDash val="solid"/>
                      <a:round/>
                      <a:headEnd len="med" type="none" w="med"/>
                      <a:tailEnd len="med" type="none" w="med"/>
                    </a:lnB>
                    <a:lnTlToBr>
                      <a:noFill/>
                    </a:lnTlToBr>
                    <a:lnBlToTr>
                      <a:noFill/>
                    </a:lnBlToTr>
                    <a:noFill/>
                  </a:tcPr>
                </a:tc>
                <a:tc>
                  <a:txBody>
                    <a:bodyPr vert="horz" wrap="square"/>
                    <a:lstStyle>
                      <a:lvl1pPr>
                        <a:spcBef>
                          <a:spcPct val="20000"/>
                        </a:spcBef>
                        <a:buClr>
                          <a:schemeClr val="accent1"/>
                        </a:buClr>
                        <a:buFont charset="2" typeface="Wingdings"/>
                        <a:defRPr>
                          <a:solidFill>
                            <a:schemeClr val="tx1"/>
                          </a:solidFill>
                          <a:latin typeface="Arial"/>
                          <a:ea charset="-122" typeface="华文细黑"/>
                          <a:cs charset="-122" typeface="华文细黑"/>
                        </a:defRPr>
                      </a:lvl1pPr>
                      <a:lvl2pPr indent="-285750" marL="742950">
                        <a:spcBef>
                          <a:spcPct val="20000"/>
                        </a:spcBef>
                        <a:buClr>
                          <a:schemeClr val="accent1"/>
                        </a:buClr>
                        <a:buFont charset="2" typeface="Wingdings"/>
                        <a:defRPr sz="2400">
                          <a:solidFill>
                            <a:schemeClr val="tx1"/>
                          </a:solidFill>
                          <a:latin typeface="Arial"/>
                          <a:ea charset="-122" typeface="华文细黑"/>
                          <a:cs charset="-122" typeface="华文细黑"/>
                        </a:defRPr>
                      </a:lvl2pPr>
                      <a:lvl3pPr indent="-228600" marL="1143000">
                        <a:spcBef>
                          <a:spcPct val="20000"/>
                        </a:spcBef>
                        <a:buClr>
                          <a:schemeClr val="accent2"/>
                        </a:buClr>
                        <a:buFont charset="2" typeface="Wingdings"/>
                        <a:defRPr sz="1400">
                          <a:solidFill>
                            <a:schemeClr val="tx1"/>
                          </a:solidFill>
                          <a:latin typeface="Arial"/>
                          <a:ea charset="-122" typeface="华文细黑"/>
                          <a:cs charset="-122" typeface="华文细黑"/>
                        </a:defRPr>
                      </a:lvl3pPr>
                      <a:lvl4pPr indent="-228600" marL="1600200">
                        <a:spcBef>
                          <a:spcPct val="20000"/>
                        </a:spcBef>
                        <a:buClr>
                          <a:schemeClr val="hlink"/>
                        </a:buClr>
                        <a:buFont charset="2" typeface="Wingdings"/>
                        <a:defRPr sz="1200">
                          <a:solidFill>
                            <a:schemeClr val="tx1"/>
                          </a:solidFill>
                          <a:latin typeface="Arial"/>
                          <a:ea charset="-122" typeface="华文细黑"/>
                          <a:cs charset="-122" typeface="华文细黑"/>
                        </a:defRPr>
                      </a:lvl4pPr>
                      <a:lvl5pPr indent="-228600" marL="2057400">
                        <a:spcBef>
                          <a:spcPct val="20000"/>
                        </a:spcBef>
                        <a:defRPr>
                          <a:solidFill>
                            <a:schemeClr val="tx1"/>
                          </a:solidFill>
                          <a:latin typeface="Arial"/>
                          <a:ea charset="-122" typeface="华文细黑"/>
                          <a:cs charset="-122" typeface="华文细黑"/>
                        </a:defRPr>
                      </a:lvl5pPr>
                      <a:lvl6pPr eaLnBrk="0" fontAlgn="base" hangingPunct="0" indent="-228600" marL="2514600">
                        <a:spcBef>
                          <a:spcPct val="20000"/>
                        </a:spcBef>
                        <a:spcAft>
                          <a:spcPct val="0"/>
                        </a:spcAft>
                        <a:defRPr>
                          <a:solidFill>
                            <a:schemeClr val="tx1"/>
                          </a:solidFill>
                          <a:latin typeface="Arial"/>
                          <a:ea charset="-122" typeface="华文细黑"/>
                          <a:cs charset="-122" typeface="华文细黑"/>
                        </a:defRPr>
                      </a:lvl6pPr>
                      <a:lvl7pPr eaLnBrk="0" fontAlgn="base" hangingPunct="0" indent="-228600" marL="2971800">
                        <a:spcBef>
                          <a:spcPct val="20000"/>
                        </a:spcBef>
                        <a:spcAft>
                          <a:spcPct val="0"/>
                        </a:spcAft>
                        <a:defRPr>
                          <a:solidFill>
                            <a:schemeClr val="tx1"/>
                          </a:solidFill>
                          <a:latin typeface="Arial"/>
                          <a:ea charset="-122" typeface="华文细黑"/>
                          <a:cs charset="-122" typeface="华文细黑"/>
                        </a:defRPr>
                      </a:lvl7pPr>
                      <a:lvl8pPr eaLnBrk="0" fontAlgn="base" hangingPunct="0" indent="-228600" marL="3429000">
                        <a:spcBef>
                          <a:spcPct val="20000"/>
                        </a:spcBef>
                        <a:spcAft>
                          <a:spcPct val="0"/>
                        </a:spcAft>
                        <a:defRPr>
                          <a:solidFill>
                            <a:schemeClr val="tx1"/>
                          </a:solidFill>
                          <a:latin typeface="Arial"/>
                          <a:ea charset="-122" typeface="华文细黑"/>
                          <a:cs charset="-122" typeface="华文细黑"/>
                        </a:defRPr>
                      </a:lvl8pPr>
                      <a:lvl9pPr eaLnBrk="0" fontAlgn="base" hangingPunct="0" indent="-228600" marL="3886200">
                        <a:spcBef>
                          <a:spcPct val="20000"/>
                        </a:spcBef>
                        <a:spcAft>
                          <a:spcPct val="0"/>
                        </a:spcAft>
                        <a:defRPr>
                          <a:solidFill>
                            <a:schemeClr val="tx1"/>
                          </a:solidFill>
                          <a:latin typeface="Arial"/>
                          <a:ea charset="-122" typeface="华文细黑"/>
                          <a:cs charset="-122" typeface="华文细黑"/>
                        </a:defRPr>
                      </a:lvl9pPr>
                    </a:lstStyle>
                    <a:p>
                      <a:pPr algn="ctr" defTabSz="914400" eaLnBrk="1" fontAlgn="ctr" hangingPunct="1" indent="0" latinLnBrk="0" lvl="0" marL="0" marR="0" rtl="0">
                        <a:lnSpc>
                          <a:spcPct val="100000"/>
                        </a:lnSpc>
                        <a:spcBef>
                          <a:spcPct val="0"/>
                        </a:spcBef>
                        <a:spcAft>
                          <a:spcPct val="0"/>
                        </a:spcAft>
                        <a:buClrTx/>
                        <a:buSzTx/>
                        <a:buFontTx/>
                        <a:buNone/>
                      </a:pPr>
                      <a:r>
                        <a:rPr altLang="zh-CN" b="0" baseline="0" cap="none" i="0" kumimoji="0" lang="en-US" normalizeH="0" strike="noStrike" sz="1200" u="none">
                          <a:ln>
                            <a:noFill/>
                          </a:ln>
                          <a:solidFill>
                            <a:srgbClr val="394454"/>
                          </a:solidFill>
                          <a:effectLst/>
                          <a:latin charset="-122" typeface="Microsoft YaHei"/>
                          <a:ea charset="-122" typeface="Microsoft YaHei"/>
                          <a:cs charset="-122" typeface="Microsoft YaHei"/>
                        </a:rPr>
                        <a:t>596.80 </a:t>
                      </a:r>
                    </a:p>
                  </a:txBody>
                  <a:tcPr anchor="ctr" horzOverflow="overflow" marB="0" marL="8511" marR="8511" marT="8511">
                    <a:lnL algn="ctr" cap="flat" cmpd="sng" w="6350">
                      <a:solidFill>
                        <a:srgbClr val="000000"/>
                      </a:solidFill>
                      <a:prstDash val="solid"/>
                      <a:round/>
                      <a:headEnd len="med" type="none" w="med"/>
                      <a:tailEnd len="med" type="none" w="med"/>
                    </a:lnL>
                    <a:lnR algn="ctr" cap="flat" cmpd="sng" w="6350">
                      <a:solidFill>
                        <a:srgbClr val="000000"/>
                      </a:solidFill>
                      <a:prstDash val="solid"/>
                      <a:round/>
                      <a:headEnd len="med" type="none" w="med"/>
                      <a:tailEnd len="med" type="none" w="med"/>
                    </a:lnR>
                    <a:lnT algn="ctr" cap="flat" cmpd="sng" w="6350">
                      <a:solidFill>
                        <a:srgbClr val="000000"/>
                      </a:solidFill>
                      <a:prstDash val="solid"/>
                      <a:round/>
                      <a:headEnd len="med" type="none" w="med"/>
                      <a:tailEnd len="med" type="none" w="med"/>
                    </a:lnT>
                    <a:lnB algn="ctr" cap="flat" cmpd="sng" w="6350">
                      <a:solidFill>
                        <a:srgbClr val="000000"/>
                      </a:solidFill>
                      <a:prstDash val="solid"/>
                      <a:round/>
                      <a:headEnd len="med" type="none" w="med"/>
                      <a:tailEnd len="med" type="none" w="med"/>
                    </a:lnB>
                    <a:lnTlToBr>
                      <a:noFill/>
                    </a:lnTlToBr>
                    <a:lnBlToTr>
                      <a:noFill/>
                    </a:lnBlToTr>
                    <a:noFill/>
                  </a:tcPr>
                </a:tc>
                <a:tc>
                  <a:txBody>
                    <a:bodyPr vert="horz" wrap="square"/>
                    <a:lstStyle>
                      <a:lvl1pPr>
                        <a:spcBef>
                          <a:spcPct val="20000"/>
                        </a:spcBef>
                        <a:buClr>
                          <a:schemeClr val="accent1"/>
                        </a:buClr>
                        <a:buFont charset="2" typeface="Wingdings"/>
                        <a:defRPr>
                          <a:solidFill>
                            <a:schemeClr val="tx1"/>
                          </a:solidFill>
                          <a:latin typeface="Arial"/>
                          <a:ea charset="-122" typeface="华文细黑"/>
                          <a:cs charset="-122" typeface="华文细黑"/>
                        </a:defRPr>
                      </a:lvl1pPr>
                      <a:lvl2pPr indent="-285750" marL="742950">
                        <a:spcBef>
                          <a:spcPct val="20000"/>
                        </a:spcBef>
                        <a:buClr>
                          <a:schemeClr val="accent1"/>
                        </a:buClr>
                        <a:buFont charset="2" typeface="Wingdings"/>
                        <a:defRPr sz="2400">
                          <a:solidFill>
                            <a:schemeClr val="tx1"/>
                          </a:solidFill>
                          <a:latin typeface="Arial"/>
                          <a:ea charset="-122" typeface="华文细黑"/>
                          <a:cs charset="-122" typeface="华文细黑"/>
                        </a:defRPr>
                      </a:lvl2pPr>
                      <a:lvl3pPr indent="-228600" marL="1143000">
                        <a:spcBef>
                          <a:spcPct val="20000"/>
                        </a:spcBef>
                        <a:buClr>
                          <a:schemeClr val="accent2"/>
                        </a:buClr>
                        <a:buFont charset="2" typeface="Wingdings"/>
                        <a:defRPr sz="1400">
                          <a:solidFill>
                            <a:schemeClr val="tx1"/>
                          </a:solidFill>
                          <a:latin typeface="Arial"/>
                          <a:ea charset="-122" typeface="华文细黑"/>
                          <a:cs charset="-122" typeface="华文细黑"/>
                        </a:defRPr>
                      </a:lvl3pPr>
                      <a:lvl4pPr indent="-228600" marL="1600200">
                        <a:spcBef>
                          <a:spcPct val="20000"/>
                        </a:spcBef>
                        <a:buClr>
                          <a:schemeClr val="hlink"/>
                        </a:buClr>
                        <a:buFont charset="2" typeface="Wingdings"/>
                        <a:defRPr sz="1200">
                          <a:solidFill>
                            <a:schemeClr val="tx1"/>
                          </a:solidFill>
                          <a:latin typeface="Arial"/>
                          <a:ea charset="-122" typeface="华文细黑"/>
                          <a:cs charset="-122" typeface="华文细黑"/>
                        </a:defRPr>
                      </a:lvl4pPr>
                      <a:lvl5pPr indent="-228600" marL="2057400">
                        <a:spcBef>
                          <a:spcPct val="20000"/>
                        </a:spcBef>
                        <a:defRPr>
                          <a:solidFill>
                            <a:schemeClr val="tx1"/>
                          </a:solidFill>
                          <a:latin typeface="Arial"/>
                          <a:ea charset="-122" typeface="华文细黑"/>
                          <a:cs charset="-122" typeface="华文细黑"/>
                        </a:defRPr>
                      </a:lvl5pPr>
                      <a:lvl6pPr eaLnBrk="0" fontAlgn="base" hangingPunct="0" indent="-228600" marL="2514600">
                        <a:spcBef>
                          <a:spcPct val="20000"/>
                        </a:spcBef>
                        <a:spcAft>
                          <a:spcPct val="0"/>
                        </a:spcAft>
                        <a:defRPr>
                          <a:solidFill>
                            <a:schemeClr val="tx1"/>
                          </a:solidFill>
                          <a:latin typeface="Arial"/>
                          <a:ea charset="-122" typeface="华文细黑"/>
                          <a:cs charset="-122" typeface="华文细黑"/>
                        </a:defRPr>
                      </a:lvl6pPr>
                      <a:lvl7pPr eaLnBrk="0" fontAlgn="base" hangingPunct="0" indent="-228600" marL="2971800">
                        <a:spcBef>
                          <a:spcPct val="20000"/>
                        </a:spcBef>
                        <a:spcAft>
                          <a:spcPct val="0"/>
                        </a:spcAft>
                        <a:defRPr>
                          <a:solidFill>
                            <a:schemeClr val="tx1"/>
                          </a:solidFill>
                          <a:latin typeface="Arial"/>
                          <a:ea charset="-122" typeface="华文细黑"/>
                          <a:cs charset="-122" typeface="华文细黑"/>
                        </a:defRPr>
                      </a:lvl7pPr>
                      <a:lvl8pPr eaLnBrk="0" fontAlgn="base" hangingPunct="0" indent="-228600" marL="3429000">
                        <a:spcBef>
                          <a:spcPct val="20000"/>
                        </a:spcBef>
                        <a:spcAft>
                          <a:spcPct val="0"/>
                        </a:spcAft>
                        <a:defRPr>
                          <a:solidFill>
                            <a:schemeClr val="tx1"/>
                          </a:solidFill>
                          <a:latin typeface="Arial"/>
                          <a:ea charset="-122" typeface="华文细黑"/>
                          <a:cs charset="-122" typeface="华文细黑"/>
                        </a:defRPr>
                      </a:lvl8pPr>
                      <a:lvl9pPr eaLnBrk="0" fontAlgn="base" hangingPunct="0" indent="-228600" marL="3886200">
                        <a:spcBef>
                          <a:spcPct val="20000"/>
                        </a:spcBef>
                        <a:spcAft>
                          <a:spcPct val="0"/>
                        </a:spcAft>
                        <a:defRPr>
                          <a:solidFill>
                            <a:schemeClr val="tx1"/>
                          </a:solidFill>
                          <a:latin typeface="Arial"/>
                          <a:ea charset="-122" typeface="华文细黑"/>
                          <a:cs charset="-122" typeface="华文细黑"/>
                        </a:defRPr>
                      </a:lvl9pPr>
                    </a:lstStyle>
                    <a:p>
                      <a:pPr algn="ctr" defTabSz="914400" eaLnBrk="1" fontAlgn="ctr" hangingPunct="1" indent="0" latinLnBrk="0" lvl="0" marL="0" marR="0" rtl="0">
                        <a:lnSpc>
                          <a:spcPct val="100000"/>
                        </a:lnSpc>
                        <a:spcBef>
                          <a:spcPct val="0"/>
                        </a:spcBef>
                        <a:spcAft>
                          <a:spcPct val="0"/>
                        </a:spcAft>
                        <a:buClrTx/>
                        <a:buSzTx/>
                        <a:buFontTx/>
                        <a:buNone/>
                      </a:pPr>
                      <a:r>
                        <a:rPr altLang="zh-CN" b="0" baseline="0" cap="none" i="0" kumimoji="0" lang="en-US" normalizeH="0" strike="noStrike" sz="1200" u="none">
                          <a:ln>
                            <a:noFill/>
                          </a:ln>
                          <a:solidFill>
                            <a:srgbClr val="394454"/>
                          </a:solidFill>
                          <a:effectLst/>
                          <a:latin charset="-122" typeface="Microsoft YaHei"/>
                          <a:ea charset="-122" typeface="Microsoft YaHei"/>
                          <a:cs charset="-122" typeface="Microsoft YaHei"/>
                        </a:rPr>
                        <a:t>111.12%</a:t>
                      </a:r>
                    </a:p>
                  </a:txBody>
                  <a:tcPr anchor="ctr" horzOverflow="overflow" marB="0" marL="8511" marR="8511" marT="8511">
                    <a:lnL algn="ctr" cap="flat" cmpd="sng" w="6350">
                      <a:solidFill>
                        <a:srgbClr val="000000"/>
                      </a:solidFill>
                      <a:prstDash val="solid"/>
                      <a:round/>
                      <a:headEnd len="med" type="none" w="med"/>
                      <a:tailEnd len="med" type="none" w="med"/>
                    </a:lnL>
                    <a:lnR algn="ctr" cap="flat" cmpd="sng" w="6350">
                      <a:solidFill>
                        <a:srgbClr val="000000"/>
                      </a:solidFill>
                      <a:prstDash val="solid"/>
                      <a:round/>
                      <a:headEnd len="med" type="none" w="med"/>
                      <a:tailEnd len="med" type="none" w="med"/>
                    </a:lnR>
                    <a:lnT algn="ctr" cap="flat" cmpd="sng" w="6350">
                      <a:solidFill>
                        <a:srgbClr val="000000"/>
                      </a:solidFill>
                      <a:prstDash val="solid"/>
                      <a:round/>
                      <a:headEnd len="med" type="none" w="med"/>
                      <a:tailEnd len="med" type="none" w="med"/>
                    </a:lnT>
                    <a:lnB algn="ctr" cap="flat" cmpd="sng" w="6350">
                      <a:solidFill>
                        <a:srgbClr val="000000"/>
                      </a:solidFill>
                      <a:prstDash val="solid"/>
                      <a:round/>
                      <a:headEnd len="med" type="none" w="med"/>
                      <a:tailEnd len="med" type="none" w="med"/>
                    </a:lnB>
                    <a:lnTlToBr>
                      <a:noFill/>
                    </a:lnTlToBr>
                    <a:lnBlToTr>
                      <a:noFill/>
                    </a:lnBlToTr>
                    <a:noFill/>
                  </a:tcPr>
                </a:tc>
                <a:tc>
                  <a:txBody>
                    <a:bodyPr vert="horz" wrap="square"/>
                    <a:lstStyle>
                      <a:lvl1pPr>
                        <a:spcBef>
                          <a:spcPct val="20000"/>
                        </a:spcBef>
                        <a:buClr>
                          <a:schemeClr val="accent1"/>
                        </a:buClr>
                        <a:buFont charset="2" typeface="Wingdings"/>
                        <a:defRPr>
                          <a:solidFill>
                            <a:schemeClr val="tx1"/>
                          </a:solidFill>
                          <a:latin typeface="Arial"/>
                          <a:ea charset="-122" typeface="华文细黑"/>
                          <a:cs charset="-122" typeface="华文细黑"/>
                        </a:defRPr>
                      </a:lvl1pPr>
                      <a:lvl2pPr indent="-285750" marL="742950">
                        <a:spcBef>
                          <a:spcPct val="20000"/>
                        </a:spcBef>
                        <a:buClr>
                          <a:schemeClr val="accent1"/>
                        </a:buClr>
                        <a:buFont charset="2" typeface="Wingdings"/>
                        <a:defRPr sz="2400">
                          <a:solidFill>
                            <a:schemeClr val="tx1"/>
                          </a:solidFill>
                          <a:latin typeface="Arial"/>
                          <a:ea charset="-122" typeface="华文细黑"/>
                          <a:cs charset="-122" typeface="华文细黑"/>
                        </a:defRPr>
                      </a:lvl2pPr>
                      <a:lvl3pPr indent="-228600" marL="1143000">
                        <a:spcBef>
                          <a:spcPct val="20000"/>
                        </a:spcBef>
                        <a:buClr>
                          <a:schemeClr val="accent2"/>
                        </a:buClr>
                        <a:buFont charset="2" typeface="Wingdings"/>
                        <a:defRPr sz="1400">
                          <a:solidFill>
                            <a:schemeClr val="tx1"/>
                          </a:solidFill>
                          <a:latin typeface="Arial"/>
                          <a:ea charset="-122" typeface="华文细黑"/>
                          <a:cs charset="-122" typeface="华文细黑"/>
                        </a:defRPr>
                      </a:lvl3pPr>
                      <a:lvl4pPr indent="-228600" marL="1600200">
                        <a:spcBef>
                          <a:spcPct val="20000"/>
                        </a:spcBef>
                        <a:buClr>
                          <a:schemeClr val="hlink"/>
                        </a:buClr>
                        <a:buFont charset="2" typeface="Wingdings"/>
                        <a:defRPr sz="1200">
                          <a:solidFill>
                            <a:schemeClr val="tx1"/>
                          </a:solidFill>
                          <a:latin typeface="Arial"/>
                          <a:ea charset="-122" typeface="华文细黑"/>
                          <a:cs charset="-122" typeface="华文细黑"/>
                        </a:defRPr>
                      </a:lvl4pPr>
                      <a:lvl5pPr indent="-228600" marL="2057400">
                        <a:spcBef>
                          <a:spcPct val="20000"/>
                        </a:spcBef>
                        <a:defRPr>
                          <a:solidFill>
                            <a:schemeClr val="tx1"/>
                          </a:solidFill>
                          <a:latin typeface="Arial"/>
                          <a:ea charset="-122" typeface="华文细黑"/>
                          <a:cs charset="-122" typeface="华文细黑"/>
                        </a:defRPr>
                      </a:lvl5pPr>
                      <a:lvl6pPr eaLnBrk="0" fontAlgn="base" hangingPunct="0" indent="-228600" marL="2514600">
                        <a:spcBef>
                          <a:spcPct val="20000"/>
                        </a:spcBef>
                        <a:spcAft>
                          <a:spcPct val="0"/>
                        </a:spcAft>
                        <a:defRPr>
                          <a:solidFill>
                            <a:schemeClr val="tx1"/>
                          </a:solidFill>
                          <a:latin typeface="Arial"/>
                          <a:ea charset="-122" typeface="华文细黑"/>
                          <a:cs charset="-122" typeface="华文细黑"/>
                        </a:defRPr>
                      </a:lvl6pPr>
                      <a:lvl7pPr eaLnBrk="0" fontAlgn="base" hangingPunct="0" indent="-228600" marL="2971800">
                        <a:spcBef>
                          <a:spcPct val="20000"/>
                        </a:spcBef>
                        <a:spcAft>
                          <a:spcPct val="0"/>
                        </a:spcAft>
                        <a:defRPr>
                          <a:solidFill>
                            <a:schemeClr val="tx1"/>
                          </a:solidFill>
                          <a:latin typeface="Arial"/>
                          <a:ea charset="-122" typeface="华文细黑"/>
                          <a:cs charset="-122" typeface="华文细黑"/>
                        </a:defRPr>
                      </a:lvl7pPr>
                      <a:lvl8pPr eaLnBrk="0" fontAlgn="base" hangingPunct="0" indent="-228600" marL="3429000">
                        <a:spcBef>
                          <a:spcPct val="20000"/>
                        </a:spcBef>
                        <a:spcAft>
                          <a:spcPct val="0"/>
                        </a:spcAft>
                        <a:defRPr>
                          <a:solidFill>
                            <a:schemeClr val="tx1"/>
                          </a:solidFill>
                          <a:latin typeface="Arial"/>
                          <a:ea charset="-122" typeface="华文细黑"/>
                          <a:cs charset="-122" typeface="华文细黑"/>
                        </a:defRPr>
                      </a:lvl8pPr>
                      <a:lvl9pPr eaLnBrk="0" fontAlgn="base" hangingPunct="0" indent="-228600" marL="3886200">
                        <a:spcBef>
                          <a:spcPct val="20000"/>
                        </a:spcBef>
                        <a:spcAft>
                          <a:spcPct val="0"/>
                        </a:spcAft>
                        <a:defRPr>
                          <a:solidFill>
                            <a:schemeClr val="tx1"/>
                          </a:solidFill>
                          <a:latin typeface="Arial"/>
                          <a:ea charset="-122" typeface="华文细黑"/>
                          <a:cs charset="-122" typeface="华文细黑"/>
                        </a:defRPr>
                      </a:lvl9pPr>
                    </a:lstStyle>
                    <a:p>
                      <a:pPr algn="ctr" defTabSz="914400" eaLnBrk="1" fontAlgn="ctr" hangingPunct="1" indent="0" latinLnBrk="0" lvl="0" marL="0" marR="0" rtl="0">
                        <a:lnSpc>
                          <a:spcPct val="100000"/>
                        </a:lnSpc>
                        <a:spcBef>
                          <a:spcPct val="0"/>
                        </a:spcBef>
                        <a:spcAft>
                          <a:spcPct val="0"/>
                        </a:spcAft>
                        <a:buClrTx/>
                        <a:buSzTx/>
                        <a:buFontTx/>
                        <a:buNone/>
                      </a:pPr>
                      <a:r>
                        <a:rPr altLang="zh-CN" b="0" baseline="0" cap="none" i="0" kumimoji="0" lang="en-US" normalizeH="0" strike="noStrike" sz="1200" u="none">
                          <a:ln>
                            <a:noFill/>
                          </a:ln>
                          <a:solidFill>
                            <a:srgbClr val="394454"/>
                          </a:solidFill>
                          <a:effectLst/>
                          <a:latin charset="-122" typeface="Microsoft YaHei"/>
                          <a:ea charset="-122" typeface="Microsoft YaHei"/>
                          <a:cs charset="-122" typeface="Microsoft YaHei"/>
                        </a:rPr>
                        <a:t>1,076.54 </a:t>
                      </a:r>
                    </a:p>
                  </a:txBody>
                  <a:tcPr anchor="ctr" horzOverflow="overflow" marB="0" marL="8511" marR="8511" marT="8511">
                    <a:lnL algn="ctr" cap="flat" cmpd="sng" w="6350">
                      <a:solidFill>
                        <a:srgbClr val="000000"/>
                      </a:solidFill>
                      <a:prstDash val="solid"/>
                      <a:round/>
                      <a:headEnd len="med" type="none" w="med"/>
                      <a:tailEnd len="med" type="none" w="med"/>
                    </a:lnL>
                    <a:lnR algn="ctr" cap="flat" cmpd="sng" w="6350">
                      <a:solidFill>
                        <a:srgbClr val="000000"/>
                      </a:solidFill>
                      <a:prstDash val="solid"/>
                      <a:round/>
                      <a:headEnd len="med" type="none" w="med"/>
                      <a:tailEnd len="med" type="none" w="med"/>
                    </a:lnR>
                    <a:lnT algn="ctr" cap="flat" cmpd="sng" w="6350">
                      <a:solidFill>
                        <a:srgbClr val="000000"/>
                      </a:solidFill>
                      <a:prstDash val="solid"/>
                      <a:round/>
                      <a:headEnd len="med" type="none" w="med"/>
                      <a:tailEnd len="med" type="none" w="med"/>
                    </a:lnT>
                    <a:lnB algn="ctr" cap="flat" cmpd="sng" w="6350">
                      <a:solidFill>
                        <a:srgbClr val="000000"/>
                      </a:solidFill>
                      <a:prstDash val="solid"/>
                      <a:round/>
                      <a:headEnd len="med" type="none" w="med"/>
                      <a:tailEnd len="med" type="none" w="med"/>
                    </a:lnB>
                    <a:lnTlToBr>
                      <a:noFill/>
                    </a:lnTlToBr>
                    <a:lnBlToTr>
                      <a:noFill/>
                    </a:lnBlToTr>
                    <a:noFill/>
                  </a:tcPr>
                </a:tc>
                <a:tc>
                  <a:txBody>
                    <a:bodyPr vert="horz" wrap="square"/>
                    <a:lstStyle>
                      <a:lvl1pPr>
                        <a:spcBef>
                          <a:spcPct val="20000"/>
                        </a:spcBef>
                        <a:buClr>
                          <a:schemeClr val="accent1"/>
                        </a:buClr>
                        <a:buFont charset="2" typeface="Wingdings"/>
                        <a:defRPr>
                          <a:solidFill>
                            <a:schemeClr val="tx1"/>
                          </a:solidFill>
                          <a:latin typeface="Arial"/>
                          <a:ea charset="-122" typeface="华文细黑"/>
                          <a:cs charset="-122" typeface="华文细黑"/>
                        </a:defRPr>
                      </a:lvl1pPr>
                      <a:lvl2pPr indent="-285750" marL="742950">
                        <a:spcBef>
                          <a:spcPct val="20000"/>
                        </a:spcBef>
                        <a:buClr>
                          <a:schemeClr val="accent1"/>
                        </a:buClr>
                        <a:buFont charset="2" typeface="Wingdings"/>
                        <a:defRPr sz="2400">
                          <a:solidFill>
                            <a:schemeClr val="tx1"/>
                          </a:solidFill>
                          <a:latin typeface="Arial"/>
                          <a:ea charset="-122" typeface="华文细黑"/>
                          <a:cs charset="-122" typeface="华文细黑"/>
                        </a:defRPr>
                      </a:lvl2pPr>
                      <a:lvl3pPr indent="-228600" marL="1143000">
                        <a:spcBef>
                          <a:spcPct val="20000"/>
                        </a:spcBef>
                        <a:buClr>
                          <a:schemeClr val="accent2"/>
                        </a:buClr>
                        <a:buFont charset="2" typeface="Wingdings"/>
                        <a:defRPr sz="1400">
                          <a:solidFill>
                            <a:schemeClr val="tx1"/>
                          </a:solidFill>
                          <a:latin typeface="Arial"/>
                          <a:ea charset="-122" typeface="华文细黑"/>
                          <a:cs charset="-122" typeface="华文细黑"/>
                        </a:defRPr>
                      </a:lvl3pPr>
                      <a:lvl4pPr indent="-228600" marL="1600200">
                        <a:spcBef>
                          <a:spcPct val="20000"/>
                        </a:spcBef>
                        <a:buClr>
                          <a:schemeClr val="hlink"/>
                        </a:buClr>
                        <a:buFont charset="2" typeface="Wingdings"/>
                        <a:defRPr sz="1200">
                          <a:solidFill>
                            <a:schemeClr val="tx1"/>
                          </a:solidFill>
                          <a:latin typeface="Arial"/>
                          <a:ea charset="-122" typeface="华文细黑"/>
                          <a:cs charset="-122" typeface="华文细黑"/>
                        </a:defRPr>
                      </a:lvl4pPr>
                      <a:lvl5pPr indent="-228600" marL="2057400">
                        <a:spcBef>
                          <a:spcPct val="20000"/>
                        </a:spcBef>
                        <a:defRPr>
                          <a:solidFill>
                            <a:schemeClr val="tx1"/>
                          </a:solidFill>
                          <a:latin typeface="Arial"/>
                          <a:ea charset="-122" typeface="华文细黑"/>
                          <a:cs charset="-122" typeface="华文细黑"/>
                        </a:defRPr>
                      </a:lvl5pPr>
                      <a:lvl6pPr eaLnBrk="0" fontAlgn="base" hangingPunct="0" indent="-228600" marL="2514600">
                        <a:spcBef>
                          <a:spcPct val="20000"/>
                        </a:spcBef>
                        <a:spcAft>
                          <a:spcPct val="0"/>
                        </a:spcAft>
                        <a:defRPr>
                          <a:solidFill>
                            <a:schemeClr val="tx1"/>
                          </a:solidFill>
                          <a:latin typeface="Arial"/>
                          <a:ea charset="-122" typeface="华文细黑"/>
                          <a:cs charset="-122" typeface="华文细黑"/>
                        </a:defRPr>
                      </a:lvl6pPr>
                      <a:lvl7pPr eaLnBrk="0" fontAlgn="base" hangingPunct="0" indent="-228600" marL="2971800">
                        <a:spcBef>
                          <a:spcPct val="20000"/>
                        </a:spcBef>
                        <a:spcAft>
                          <a:spcPct val="0"/>
                        </a:spcAft>
                        <a:defRPr>
                          <a:solidFill>
                            <a:schemeClr val="tx1"/>
                          </a:solidFill>
                          <a:latin typeface="Arial"/>
                          <a:ea charset="-122" typeface="华文细黑"/>
                          <a:cs charset="-122" typeface="华文细黑"/>
                        </a:defRPr>
                      </a:lvl7pPr>
                      <a:lvl8pPr eaLnBrk="0" fontAlgn="base" hangingPunct="0" indent="-228600" marL="3429000">
                        <a:spcBef>
                          <a:spcPct val="20000"/>
                        </a:spcBef>
                        <a:spcAft>
                          <a:spcPct val="0"/>
                        </a:spcAft>
                        <a:defRPr>
                          <a:solidFill>
                            <a:schemeClr val="tx1"/>
                          </a:solidFill>
                          <a:latin typeface="Arial"/>
                          <a:ea charset="-122" typeface="华文细黑"/>
                          <a:cs charset="-122" typeface="华文细黑"/>
                        </a:defRPr>
                      </a:lvl8pPr>
                      <a:lvl9pPr eaLnBrk="0" fontAlgn="base" hangingPunct="0" indent="-228600" marL="3886200">
                        <a:spcBef>
                          <a:spcPct val="20000"/>
                        </a:spcBef>
                        <a:spcAft>
                          <a:spcPct val="0"/>
                        </a:spcAft>
                        <a:defRPr>
                          <a:solidFill>
                            <a:schemeClr val="tx1"/>
                          </a:solidFill>
                          <a:latin typeface="Arial"/>
                          <a:ea charset="-122" typeface="华文细黑"/>
                          <a:cs charset="-122" typeface="华文细黑"/>
                        </a:defRPr>
                      </a:lvl9pPr>
                    </a:lstStyle>
                    <a:p>
                      <a:pPr algn="ctr" defTabSz="914400" eaLnBrk="1" fontAlgn="ctr" hangingPunct="1" indent="0" latinLnBrk="0" lvl="0" marL="0" marR="0" rtl="0">
                        <a:lnSpc>
                          <a:spcPct val="100000"/>
                        </a:lnSpc>
                        <a:spcBef>
                          <a:spcPct val="0"/>
                        </a:spcBef>
                        <a:spcAft>
                          <a:spcPct val="0"/>
                        </a:spcAft>
                        <a:buClrTx/>
                        <a:buSzTx/>
                        <a:buFontTx/>
                        <a:buNone/>
                      </a:pPr>
                      <a:r>
                        <a:rPr altLang="zh-CN" b="0" baseline="0" cap="none" i="0" kumimoji="0" lang="en-US" normalizeH="0" strike="noStrike" sz="1200" u="none">
                          <a:ln>
                            <a:noFill/>
                          </a:ln>
                          <a:solidFill>
                            <a:srgbClr val="394454"/>
                          </a:solidFill>
                          <a:effectLst/>
                          <a:latin charset="-122" typeface="Microsoft YaHei"/>
                          <a:ea charset="-122" typeface="Microsoft YaHei"/>
                          <a:cs charset="-122" typeface="Microsoft YaHei"/>
                        </a:rPr>
                        <a:t>1,339.93 </a:t>
                      </a:r>
                    </a:p>
                  </a:txBody>
                  <a:tcPr anchor="ctr" horzOverflow="overflow" marB="0" marL="8511" marR="8511" marT="8511">
                    <a:lnL algn="ctr" cap="flat" cmpd="sng" w="6350">
                      <a:solidFill>
                        <a:srgbClr val="000000"/>
                      </a:solidFill>
                      <a:prstDash val="solid"/>
                      <a:round/>
                      <a:headEnd len="med" type="none" w="med"/>
                      <a:tailEnd len="med" type="none" w="med"/>
                    </a:lnL>
                    <a:lnR algn="ctr" cap="flat" cmpd="sng" w="6350">
                      <a:solidFill>
                        <a:srgbClr val="000000"/>
                      </a:solidFill>
                      <a:prstDash val="solid"/>
                      <a:round/>
                      <a:headEnd len="med" type="none" w="med"/>
                      <a:tailEnd len="med" type="none" w="med"/>
                    </a:lnR>
                    <a:lnT algn="ctr" cap="flat" cmpd="sng" w="6350">
                      <a:solidFill>
                        <a:srgbClr val="000000"/>
                      </a:solidFill>
                      <a:prstDash val="solid"/>
                      <a:round/>
                      <a:headEnd len="med" type="none" w="med"/>
                      <a:tailEnd len="med" type="none" w="med"/>
                    </a:lnT>
                    <a:lnB algn="ctr" cap="flat" cmpd="sng" w="6350">
                      <a:solidFill>
                        <a:srgbClr val="000000"/>
                      </a:solidFill>
                      <a:prstDash val="solid"/>
                      <a:round/>
                      <a:headEnd len="med" type="none" w="med"/>
                      <a:tailEnd len="med" type="none" w="med"/>
                    </a:lnB>
                    <a:lnTlToBr>
                      <a:noFill/>
                    </a:lnTlToBr>
                    <a:lnBlToTr>
                      <a:noFill/>
                    </a:lnBlToTr>
                    <a:noFill/>
                  </a:tcPr>
                </a:tc>
                <a:tc>
                  <a:txBody>
                    <a:bodyPr vert="horz" wrap="square"/>
                    <a:lstStyle>
                      <a:lvl1pPr>
                        <a:spcBef>
                          <a:spcPct val="20000"/>
                        </a:spcBef>
                        <a:buClr>
                          <a:schemeClr val="accent1"/>
                        </a:buClr>
                        <a:buFont charset="2" typeface="Wingdings"/>
                        <a:defRPr>
                          <a:solidFill>
                            <a:schemeClr val="tx1"/>
                          </a:solidFill>
                          <a:latin typeface="Arial"/>
                          <a:ea charset="-122" typeface="华文细黑"/>
                          <a:cs charset="-122" typeface="华文细黑"/>
                        </a:defRPr>
                      </a:lvl1pPr>
                      <a:lvl2pPr indent="-285750" marL="742950">
                        <a:spcBef>
                          <a:spcPct val="20000"/>
                        </a:spcBef>
                        <a:buClr>
                          <a:schemeClr val="accent1"/>
                        </a:buClr>
                        <a:buFont charset="2" typeface="Wingdings"/>
                        <a:defRPr sz="2400">
                          <a:solidFill>
                            <a:schemeClr val="tx1"/>
                          </a:solidFill>
                          <a:latin typeface="Arial"/>
                          <a:ea charset="-122" typeface="华文细黑"/>
                          <a:cs charset="-122" typeface="华文细黑"/>
                        </a:defRPr>
                      </a:lvl2pPr>
                      <a:lvl3pPr indent="-228600" marL="1143000">
                        <a:spcBef>
                          <a:spcPct val="20000"/>
                        </a:spcBef>
                        <a:buClr>
                          <a:schemeClr val="accent2"/>
                        </a:buClr>
                        <a:buFont charset="2" typeface="Wingdings"/>
                        <a:defRPr sz="1400">
                          <a:solidFill>
                            <a:schemeClr val="tx1"/>
                          </a:solidFill>
                          <a:latin typeface="Arial"/>
                          <a:ea charset="-122" typeface="华文细黑"/>
                          <a:cs charset="-122" typeface="华文细黑"/>
                        </a:defRPr>
                      </a:lvl3pPr>
                      <a:lvl4pPr indent="-228600" marL="1600200">
                        <a:spcBef>
                          <a:spcPct val="20000"/>
                        </a:spcBef>
                        <a:buClr>
                          <a:schemeClr val="hlink"/>
                        </a:buClr>
                        <a:buFont charset="2" typeface="Wingdings"/>
                        <a:defRPr sz="1200">
                          <a:solidFill>
                            <a:schemeClr val="tx1"/>
                          </a:solidFill>
                          <a:latin typeface="Arial"/>
                          <a:ea charset="-122" typeface="华文细黑"/>
                          <a:cs charset="-122" typeface="华文细黑"/>
                        </a:defRPr>
                      </a:lvl4pPr>
                      <a:lvl5pPr indent="-228600" marL="2057400">
                        <a:spcBef>
                          <a:spcPct val="20000"/>
                        </a:spcBef>
                        <a:defRPr>
                          <a:solidFill>
                            <a:schemeClr val="tx1"/>
                          </a:solidFill>
                          <a:latin typeface="Arial"/>
                          <a:ea charset="-122" typeface="华文细黑"/>
                          <a:cs charset="-122" typeface="华文细黑"/>
                        </a:defRPr>
                      </a:lvl5pPr>
                      <a:lvl6pPr eaLnBrk="0" fontAlgn="base" hangingPunct="0" indent="-228600" marL="2514600">
                        <a:spcBef>
                          <a:spcPct val="20000"/>
                        </a:spcBef>
                        <a:spcAft>
                          <a:spcPct val="0"/>
                        </a:spcAft>
                        <a:defRPr>
                          <a:solidFill>
                            <a:schemeClr val="tx1"/>
                          </a:solidFill>
                          <a:latin typeface="Arial"/>
                          <a:ea charset="-122" typeface="华文细黑"/>
                          <a:cs charset="-122" typeface="华文细黑"/>
                        </a:defRPr>
                      </a:lvl6pPr>
                      <a:lvl7pPr eaLnBrk="0" fontAlgn="base" hangingPunct="0" indent="-228600" marL="2971800">
                        <a:spcBef>
                          <a:spcPct val="20000"/>
                        </a:spcBef>
                        <a:spcAft>
                          <a:spcPct val="0"/>
                        </a:spcAft>
                        <a:defRPr>
                          <a:solidFill>
                            <a:schemeClr val="tx1"/>
                          </a:solidFill>
                          <a:latin typeface="Arial"/>
                          <a:ea charset="-122" typeface="华文细黑"/>
                          <a:cs charset="-122" typeface="华文细黑"/>
                        </a:defRPr>
                      </a:lvl7pPr>
                      <a:lvl8pPr eaLnBrk="0" fontAlgn="base" hangingPunct="0" indent="-228600" marL="3429000">
                        <a:spcBef>
                          <a:spcPct val="20000"/>
                        </a:spcBef>
                        <a:spcAft>
                          <a:spcPct val="0"/>
                        </a:spcAft>
                        <a:defRPr>
                          <a:solidFill>
                            <a:schemeClr val="tx1"/>
                          </a:solidFill>
                          <a:latin typeface="Arial"/>
                          <a:ea charset="-122" typeface="华文细黑"/>
                          <a:cs charset="-122" typeface="华文细黑"/>
                        </a:defRPr>
                      </a:lvl8pPr>
                      <a:lvl9pPr eaLnBrk="0" fontAlgn="base" hangingPunct="0" indent="-228600" marL="3886200">
                        <a:spcBef>
                          <a:spcPct val="20000"/>
                        </a:spcBef>
                        <a:spcAft>
                          <a:spcPct val="0"/>
                        </a:spcAft>
                        <a:defRPr>
                          <a:solidFill>
                            <a:schemeClr val="tx1"/>
                          </a:solidFill>
                          <a:latin typeface="Arial"/>
                          <a:ea charset="-122" typeface="华文细黑"/>
                          <a:cs charset="-122" typeface="华文细黑"/>
                        </a:defRPr>
                      </a:lvl9pPr>
                    </a:lstStyle>
                    <a:p>
                      <a:pPr algn="ctr" defTabSz="914400" eaLnBrk="1" fontAlgn="ctr" hangingPunct="1" indent="0" latinLnBrk="0" lvl="0" marL="0" marR="0" rtl="0">
                        <a:lnSpc>
                          <a:spcPct val="100000"/>
                        </a:lnSpc>
                        <a:spcBef>
                          <a:spcPct val="0"/>
                        </a:spcBef>
                        <a:spcAft>
                          <a:spcPct val="0"/>
                        </a:spcAft>
                        <a:buClrTx/>
                        <a:buSzTx/>
                        <a:buFontTx/>
                        <a:buNone/>
                      </a:pPr>
                      <a:r>
                        <a:rPr altLang="zh-CN" b="0" baseline="0" cap="none" i="0" kumimoji="0" lang="en-US" normalizeH="0" strike="noStrike" sz="1200" u="none">
                          <a:ln>
                            <a:noFill/>
                          </a:ln>
                          <a:solidFill>
                            <a:srgbClr val="394454"/>
                          </a:solidFill>
                          <a:effectLst/>
                          <a:latin charset="-122" typeface="Microsoft YaHei"/>
                          <a:ea charset="-122" typeface="Microsoft YaHei"/>
                          <a:cs charset="-122" typeface="Microsoft YaHei"/>
                        </a:rPr>
                        <a:t>124.47%</a:t>
                      </a:r>
                    </a:p>
                  </a:txBody>
                  <a:tcPr anchor="ctr" horzOverflow="overflow" marB="0" marL="8511" marR="8511" marT="8511">
                    <a:lnL algn="ctr" cap="flat" cmpd="sng" w="6350">
                      <a:solidFill>
                        <a:srgbClr val="000000"/>
                      </a:solidFill>
                      <a:prstDash val="solid"/>
                      <a:round/>
                      <a:headEnd len="med" type="none" w="med"/>
                      <a:tailEnd len="med" type="none" w="med"/>
                    </a:lnL>
                    <a:lnR algn="ctr" cap="flat" cmpd="sng" w="6350">
                      <a:solidFill>
                        <a:srgbClr val="000000"/>
                      </a:solidFill>
                      <a:prstDash val="solid"/>
                      <a:round/>
                      <a:headEnd len="med" type="none" w="med"/>
                      <a:tailEnd len="med" type="none" w="med"/>
                    </a:lnR>
                    <a:lnT algn="ctr" cap="flat" cmpd="sng" w="6350">
                      <a:solidFill>
                        <a:srgbClr val="000000"/>
                      </a:solidFill>
                      <a:prstDash val="solid"/>
                      <a:round/>
                      <a:headEnd len="med" type="none" w="med"/>
                      <a:tailEnd len="med" type="none" w="med"/>
                    </a:lnT>
                    <a:lnB algn="ctr" cap="flat" cmpd="sng" w="6350">
                      <a:solidFill>
                        <a:srgbClr val="000000"/>
                      </a:solidFill>
                      <a:prstDash val="solid"/>
                      <a:round/>
                      <a:headEnd len="med" type="none" w="med"/>
                      <a:tailEnd len="med" type="none" w="med"/>
                    </a:lnB>
                    <a:lnTlToBr>
                      <a:noFill/>
                    </a:lnTlToBr>
                    <a:lnBlToTr>
                      <a:noFill/>
                    </a:lnBlToTr>
                    <a:noFill/>
                  </a:tcPr>
                </a:tc>
                <a:tc>
                  <a:txBody>
                    <a:bodyPr vert="horz" wrap="square"/>
                    <a:lstStyle>
                      <a:lvl1pPr>
                        <a:spcBef>
                          <a:spcPct val="20000"/>
                        </a:spcBef>
                        <a:buClr>
                          <a:schemeClr val="accent1"/>
                        </a:buClr>
                        <a:buFont charset="2" typeface="Wingdings"/>
                        <a:defRPr>
                          <a:solidFill>
                            <a:schemeClr val="tx1"/>
                          </a:solidFill>
                          <a:latin typeface="Arial"/>
                          <a:ea charset="-122" typeface="华文细黑"/>
                          <a:cs charset="-122" typeface="华文细黑"/>
                        </a:defRPr>
                      </a:lvl1pPr>
                      <a:lvl2pPr indent="-285750" marL="742950">
                        <a:spcBef>
                          <a:spcPct val="20000"/>
                        </a:spcBef>
                        <a:buClr>
                          <a:schemeClr val="accent1"/>
                        </a:buClr>
                        <a:buFont charset="2" typeface="Wingdings"/>
                        <a:defRPr sz="2400">
                          <a:solidFill>
                            <a:schemeClr val="tx1"/>
                          </a:solidFill>
                          <a:latin typeface="Arial"/>
                          <a:ea charset="-122" typeface="华文细黑"/>
                          <a:cs charset="-122" typeface="华文细黑"/>
                        </a:defRPr>
                      </a:lvl2pPr>
                      <a:lvl3pPr indent="-228600" marL="1143000">
                        <a:spcBef>
                          <a:spcPct val="20000"/>
                        </a:spcBef>
                        <a:buClr>
                          <a:schemeClr val="accent2"/>
                        </a:buClr>
                        <a:buFont charset="2" typeface="Wingdings"/>
                        <a:defRPr sz="1400">
                          <a:solidFill>
                            <a:schemeClr val="tx1"/>
                          </a:solidFill>
                          <a:latin typeface="Arial"/>
                          <a:ea charset="-122" typeface="华文细黑"/>
                          <a:cs charset="-122" typeface="华文细黑"/>
                        </a:defRPr>
                      </a:lvl3pPr>
                      <a:lvl4pPr indent="-228600" marL="1600200">
                        <a:spcBef>
                          <a:spcPct val="20000"/>
                        </a:spcBef>
                        <a:buClr>
                          <a:schemeClr val="hlink"/>
                        </a:buClr>
                        <a:buFont charset="2" typeface="Wingdings"/>
                        <a:defRPr sz="1200">
                          <a:solidFill>
                            <a:schemeClr val="tx1"/>
                          </a:solidFill>
                          <a:latin typeface="Arial"/>
                          <a:ea charset="-122" typeface="华文细黑"/>
                          <a:cs charset="-122" typeface="华文细黑"/>
                        </a:defRPr>
                      </a:lvl4pPr>
                      <a:lvl5pPr indent="-228600" marL="2057400">
                        <a:spcBef>
                          <a:spcPct val="20000"/>
                        </a:spcBef>
                        <a:defRPr>
                          <a:solidFill>
                            <a:schemeClr val="tx1"/>
                          </a:solidFill>
                          <a:latin typeface="Arial"/>
                          <a:ea charset="-122" typeface="华文细黑"/>
                          <a:cs charset="-122" typeface="华文细黑"/>
                        </a:defRPr>
                      </a:lvl5pPr>
                      <a:lvl6pPr eaLnBrk="0" fontAlgn="base" hangingPunct="0" indent="-228600" marL="2514600">
                        <a:spcBef>
                          <a:spcPct val="20000"/>
                        </a:spcBef>
                        <a:spcAft>
                          <a:spcPct val="0"/>
                        </a:spcAft>
                        <a:defRPr>
                          <a:solidFill>
                            <a:schemeClr val="tx1"/>
                          </a:solidFill>
                          <a:latin typeface="Arial"/>
                          <a:ea charset="-122" typeface="华文细黑"/>
                          <a:cs charset="-122" typeface="华文细黑"/>
                        </a:defRPr>
                      </a:lvl6pPr>
                      <a:lvl7pPr eaLnBrk="0" fontAlgn="base" hangingPunct="0" indent="-228600" marL="2971800">
                        <a:spcBef>
                          <a:spcPct val="20000"/>
                        </a:spcBef>
                        <a:spcAft>
                          <a:spcPct val="0"/>
                        </a:spcAft>
                        <a:defRPr>
                          <a:solidFill>
                            <a:schemeClr val="tx1"/>
                          </a:solidFill>
                          <a:latin typeface="Arial"/>
                          <a:ea charset="-122" typeface="华文细黑"/>
                          <a:cs charset="-122" typeface="华文细黑"/>
                        </a:defRPr>
                      </a:lvl7pPr>
                      <a:lvl8pPr eaLnBrk="0" fontAlgn="base" hangingPunct="0" indent="-228600" marL="3429000">
                        <a:spcBef>
                          <a:spcPct val="20000"/>
                        </a:spcBef>
                        <a:spcAft>
                          <a:spcPct val="0"/>
                        </a:spcAft>
                        <a:defRPr>
                          <a:solidFill>
                            <a:schemeClr val="tx1"/>
                          </a:solidFill>
                          <a:latin typeface="Arial"/>
                          <a:ea charset="-122" typeface="华文细黑"/>
                          <a:cs charset="-122" typeface="华文细黑"/>
                        </a:defRPr>
                      </a:lvl8pPr>
                      <a:lvl9pPr eaLnBrk="0" fontAlgn="base" hangingPunct="0" indent="-228600" marL="3886200">
                        <a:spcBef>
                          <a:spcPct val="20000"/>
                        </a:spcBef>
                        <a:spcAft>
                          <a:spcPct val="0"/>
                        </a:spcAft>
                        <a:defRPr>
                          <a:solidFill>
                            <a:schemeClr val="tx1"/>
                          </a:solidFill>
                          <a:latin typeface="Arial"/>
                          <a:ea charset="-122" typeface="华文细黑"/>
                          <a:cs charset="-122" typeface="华文细黑"/>
                        </a:defRPr>
                      </a:lvl9pPr>
                    </a:lstStyle>
                    <a:p>
                      <a:pPr algn="ctr" defTabSz="914400" eaLnBrk="1" fontAlgn="ctr" hangingPunct="1" indent="0" latinLnBrk="0" lvl="0" marL="0" marR="0" rtl="0">
                        <a:lnSpc>
                          <a:spcPct val="100000"/>
                        </a:lnSpc>
                        <a:spcBef>
                          <a:spcPct val="0"/>
                        </a:spcBef>
                        <a:spcAft>
                          <a:spcPct val="0"/>
                        </a:spcAft>
                        <a:buClrTx/>
                        <a:buSzTx/>
                        <a:buFontTx/>
                        <a:buNone/>
                      </a:pPr>
                      <a:r>
                        <a:rPr altLang="zh-CN" b="0" baseline="0" cap="none" i="0" kumimoji="0" lang="en-US" normalizeH="0" strike="noStrike" sz="1200" u="none">
                          <a:ln>
                            <a:noFill/>
                          </a:ln>
                          <a:solidFill>
                            <a:srgbClr val="394454"/>
                          </a:solidFill>
                          <a:effectLst/>
                          <a:latin charset="-122" typeface="Microsoft YaHei"/>
                          <a:ea charset="-122" typeface="Microsoft YaHei"/>
                          <a:cs charset="-122" typeface="Microsoft YaHei"/>
                        </a:rPr>
                        <a:t>967.97 </a:t>
                      </a:r>
                    </a:p>
                  </a:txBody>
                  <a:tcPr anchor="ctr" horzOverflow="overflow" marB="0" marL="8511" marR="8511" marT="8511">
                    <a:lnL algn="ctr" cap="flat" cmpd="sng" w="6350">
                      <a:solidFill>
                        <a:srgbClr val="000000"/>
                      </a:solidFill>
                      <a:prstDash val="solid"/>
                      <a:round/>
                      <a:headEnd len="med" type="none" w="med"/>
                      <a:tailEnd len="med" type="none" w="med"/>
                    </a:lnL>
                    <a:lnR algn="ctr" cap="flat" cmpd="sng" w="6350">
                      <a:solidFill>
                        <a:srgbClr val="000000"/>
                      </a:solidFill>
                      <a:prstDash val="solid"/>
                      <a:round/>
                      <a:headEnd len="med" type="none" w="med"/>
                      <a:tailEnd len="med" type="none" w="med"/>
                    </a:lnR>
                    <a:lnT algn="ctr" cap="flat" cmpd="sng" w="6350">
                      <a:solidFill>
                        <a:srgbClr val="000000"/>
                      </a:solidFill>
                      <a:prstDash val="solid"/>
                      <a:round/>
                      <a:headEnd len="med" type="none" w="med"/>
                      <a:tailEnd len="med" type="none" w="med"/>
                    </a:lnT>
                    <a:lnB algn="ctr" cap="flat" cmpd="sng" w="6350">
                      <a:solidFill>
                        <a:srgbClr val="000000"/>
                      </a:solidFill>
                      <a:prstDash val="solid"/>
                      <a:round/>
                      <a:headEnd len="med" type="none" w="med"/>
                      <a:tailEnd len="med" type="none" w="med"/>
                    </a:lnB>
                    <a:lnTlToBr>
                      <a:noFill/>
                    </a:lnTlToBr>
                    <a:lnBlToTr>
                      <a:noFill/>
                    </a:lnBlToTr>
                    <a:noFill/>
                  </a:tcPr>
                </a:tc>
                <a:tc>
                  <a:txBody>
                    <a:bodyPr vert="horz" wrap="square"/>
                    <a:lstStyle>
                      <a:lvl1pPr>
                        <a:spcBef>
                          <a:spcPct val="20000"/>
                        </a:spcBef>
                        <a:buClr>
                          <a:schemeClr val="accent1"/>
                        </a:buClr>
                        <a:buFont charset="2" typeface="Wingdings"/>
                        <a:defRPr>
                          <a:solidFill>
                            <a:schemeClr val="tx1"/>
                          </a:solidFill>
                          <a:latin typeface="Arial"/>
                          <a:ea charset="-122" typeface="华文细黑"/>
                          <a:cs charset="-122" typeface="华文细黑"/>
                        </a:defRPr>
                      </a:lvl1pPr>
                      <a:lvl2pPr indent="-285750" marL="742950">
                        <a:spcBef>
                          <a:spcPct val="20000"/>
                        </a:spcBef>
                        <a:buClr>
                          <a:schemeClr val="accent1"/>
                        </a:buClr>
                        <a:buFont charset="2" typeface="Wingdings"/>
                        <a:defRPr sz="2400">
                          <a:solidFill>
                            <a:schemeClr val="tx1"/>
                          </a:solidFill>
                          <a:latin typeface="Arial"/>
                          <a:ea charset="-122" typeface="华文细黑"/>
                          <a:cs charset="-122" typeface="华文细黑"/>
                        </a:defRPr>
                      </a:lvl2pPr>
                      <a:lvl3pPr indent="-228600" marL="1143000">
                        <a:spcBef>
                          <a:spcPct val="20000"/>
                        </a:spcBef>
                        <a:buClr>
                          <a:schemeClr val="accent2"/>
                        </a:buClr>
                        <a:buFont charset="2" typeface="Wingdings"/>
                        <a:defRPr sz="1400">
                          <a:solidFill>
                            <a:schemeClr val="tx1"/>
                          </a:solidFill>
                          <a:latin typeface="Arial"/>
                          <a:ea charset="-122" typeface="华文细黑"/>
                          <a:cs charset="-122" typeface="华文细黑"/>
                        </a:defRPr>
                      </a:lvl3pPr>
                      <a:lvl4pPr indent="-228600" marL="1600200">
                        <a:spcBef>
                          <a:spcPct val="20000"/>
                        </a:spcBef>
                        <a:buClr>
                          <a:schemeClr val="hlink"/>
                        </a:buClr>
                        <a:buFont charset="2" typeface="Wingdings"/>
                        <a:defRPr sz="1200">
                          <a:solidFill>
                            <a:schemeClr val="tx1"/>
                          </a:solidFill>
                          <a:latin typeface="Arial"/>
                          <a:ea charset="-122" typeface="华文细黑"/>
                          <a:cs charset="-122" typeface="华文细黑"/>
                        </a:defRPr>
                      </a:lvl4pPr>
                      <a:lvl5pPr indent="-228600" marL="2057400">
                        <a:spcBef>
                          <a:spcPct val="20000"/>
                        </a:spcBef>
                        <a:defRPr>
                          <a:solidFill>
                            <a:schemeClr val="tx1"/>
                          </a:solidFill>
                          <a:latin typeface="Arial"/>
                          <a:ea charset="-122" typeface="华文细黑"/>
                          <a:cs charset="-122" typeface="华文细黑"/>
                        </a:defRPr>
                      </a:lvl5pPr>
                      <a:lvl6pPr eaLnBrk="0" fontAlgn="base" hangingPunct="0" indent="-228600" marL="2514600">
                        <a:spcBef>
                          <a:spcPct val="20000"/>
                        </a:spcBef>
                        <a:spcAft>
                          <a:spcPct val="0"/>
                        </a:spcAft>
                        <a:defRPr>
                          <a:solidFill>
                            <a:schemeClr val="tx1"/>
                          </a:solidFill>
                          <a:latin typeface="Arial"/>
                          <a:ea charset="-122" typeface="华文细黑"/>
                          <a:cs charset="-122" typeface="华文细黑"/>
                        </a:defRPr>
                      </a:lvl6pPr>
                      <a:lvl7pPr eaLnBrk="0" fontAlgn="base" hangingPunct="0" indent="-228600" marL="2971800">
                        <a:spcBef>
                          <a:spcPct val="20000"/>
                        </a:spcBef>
                        <a:spcAft>
                          <a:spcPct val="0"/>
                        </a:spcAft>
                        <a:defRPr>
                          <a:solidFill>
                            <a:schemeClr val="tx1"/>
                          </a:solidFill>
                          <a:latin typeface="Arial"/>
                          <a:ea charset="-122" typeface="华文细黑"/>
                          <a:cs charset="-122" typeface="华文细黑"/>
                        </a:defRPr>
                      </a:lvl7pPr>
                      <a:lvl8pPr eaLnBrk="0" fontAlgn="base" hangingPunct="0" indent="-228600" marL="3429000">
                        <a:spcBef>
                          <a:spcPct val="20000"/>
                        </a:spcBef>
                        <a:spcAft>
                          <a:spcPct val="0"/>
                        </a:spcAft>
                        <a:defRPr>
                          <a:solidFill>
                            <a:schemeClr val="tx1"/>
                          </a:solidFill>
                          <a:latin typeface="Arial"/>
                          <a:ea charset="-122" typeface="华文细黑"/>
                          <a:cs charset="-122" typeface="华文细黑"/>
                        </a:defRPr>
                      </a:lvl8pPr>
                      <a:lvl9pPr eaLnBrk="0" fontAlgn="base" hangingPunct="0" indent="-228600" marL="3886200">
                        <a:spcBef>
                          <a:spcPct val="20000"/>
                        </a:spcBef>
                        <a:spcAft>
                          <a:spcPct val="0"/>
                        </a:spcAft>
                        <a:defRPr>
                          <a:solidFill>
                            <a:schemeClr val="tx1"/>
                          </a:solidFill>
                          <a:latin typeface="Arial"/>
                          <a:ea charset="-122" typeface="华文细黑"/>
                          <a:cs charset="-122" typeface="华文细黑"/>
                        </a:defRPr>
                      </a:lvl9pPr>
                    </a:lstStyle>
                    <a:p>
                      <a:pPr algn="ctr" defTabSz="914400" eaLnBrk="1" fontAlgn="ctr" hangingPunct="1" indent="0" latinLnBrk="0" lvl="0" marL="0" marR="0" rtl="0">
                        <a:lnSpc>
                          <a:spcPct val="100000"/>
                        </a:lnSpc>
                        <a:spcBef>
                          <a:spcPct val="0"/>
                        </a:spcBef>
                        <a:spcAft>
                          <a:spcPct val="0"/>
                        </a:spcAft>
                        <a:buClrTx/>
                        <a:buSzTx/>
                        <a:buFontTx/>
                        <a:buNone/>
                      </a:pPr>
                      <a:r>
                        <a:rPr altLang="zh-CN" b="0" baseline="0" cap="none" i="0" kumimoji="0" lang="en-US" normalizeH="0" strike="noStrike" sz="1200" u="none">
                          <a:ln>
                            <a:noFill/>
                          </a:ln>
                          <a:solidFill>
                            <a:srgbClr val="394454"/>
                          </a:solidFill>
                          <a:effectLst/>
                          <a:latin charset="-122" typeface="Microsoft YaHei"/>
                          <a:ea charset="-122" typeface="Microsoft YaHei"/>
                          <a:cs charset="-122" typeface="Microsoft YaHei"/>
                        </a:rPr>
                        <a:t>1,172.03 </a:t>
                      </a:r>
                    </a:p>
                  </a:txBody>
                  <a:tcPr anchor="ctr" horzOverflow="overflow" marB="0" marL="8511" marR="8511" marT="8511">
                    <a:lnL algn="ctr" cap="flat" cmpd="sng" w="6350">
                      <a:solidFill>
                        <a:srgbClr val="000000"/>
                      </a:solidFill>
                      <a:prstDash val="solid"/>
                      <a:round/>
                      <a:headEnd len="med" type="none" w="med"/>
                      <a:tailEnd len="med" type="none" w="med"/>
                    </a:lnL>
                    <a:lnR algn="ctr" cap="flat" cmpd="sng" w="6350">
                      <a:solidFill>
                        <a:srgbClr val="000000"/>
                      </a:solidFill>
                      <a:prstDash val="solid"/>
                      <a:round/>
                      <a:headEnd len="med" type="none" w="med"/>
                      <a:tailEnd len="med" type="none" w="med"/>
                    </a:lnR>
                    <a:lnT algn="ctr" cap="flat" cmpd="sng" w="6350">
                      <a:solidFill>
                        <a:srgbClr val="000000"/>
                      </a:solidFill>
                      <a:prstDash val="solid"/>
                      <a:round/>
                      <a:headEnd len="med" type="none" w="med"/>
                      <a:tailEnd len="med" type="none" w="med"/>
                    </a:lnT>
                    <a:lnB algn="ctr" cap="flat" cmpd="sng" w="6350">
                      <a:solidFill>
                        <a:srgbClr val="000000"/>
                      </a:solidFill>
                      <a:prstDash val="solid"/>
                      <a:round/>
                      <a:headEnd len="med" type="none" w="med"/>
                      <a:tailEnd len="med" type="none" w="med"/>
                    </a:lnB>
                    <a:lnTlToBr>
                      <a:noFill/>
                    </a:lnTlToBr>
                    <a:lnBlToTr>
                      <a:noFill/>
                    </a:lnBlToTr>
                    <a:noFill/>
                  </a:tcPr>
                </a:tc>
                <a:tc>
                  <a:txBody>
                    <a:bodyPr vert="horz" wrap="square"/>
                    <a:lstStyle>
                      <a:lvl1pPr>
                        <a:spcBef>
                          <a:spcPct val="20000"/>
                        </a:spcBef>
                        <a:buClr>
                          <a:schemeClr val="accent1"/>
                        </a:buClr>
                        <a:buFont charset="2" typeface="Wingdings"/>
                        <a:defRPr>
                          <a:solidFill>
                            <a:schemeClr val="tx1"/>
                          </a:solidFill>
                          <a:latin typeface="Arial"/>
                          <a:ea charset="-122" typeface="华文细黑"/>
                          <a:cs charset="-122" typeface="华文细黑"/>
                        </a:defRPr>
                      </a:lvl1pPr>
                      <a:lvl2pPr indent="-285750" marL="742950">
                        <a:spcBef>
                          <a:spcPct val="20000"/>
                        </a:spcBef>
                        <a:buClr>
                          <a:schemeClr val="accent1"/>
                        </a:buClr>
                        <a:buFont charset="2" typeface="Wingdings"/>
                        <a:defRPr sz="2400">
                          <a:solidFill>
                            <a:schemeClr val="tx1"/>
                          </a:solidFill>
                          <a:latin typeface="Arial"/>
                          <a:ea charset="-122" typeface="华文细黑"/>
                          <a:cs charset="-122" typeface="华文细黑"/>
                        </a:defRPr>
                      </a:lvl2pPr>
                      <a:lvl3pPr indent="-228600" marL="1143000">
                        <a:spcBef>
                          <a:spcPct val="20000"/>
                        </a:spcBef>
                        <a:buClr>
                          <a:schemeClr val="accent2"/>
                        </a:buClr>
                        <a:buFont charset="2" typeface="Wingdings"/>
                        <a:defRPr sz="1400">
                          <a:solidFill>
                            <a:schemeClr val="tx1"/>
                          </a:solidFill>
                          <a:latin typeface="Arial"/>
                          <a:ea charset="-122" typeface="华文细黑"/>
                          <a:cs charset="-122" typeface="华文细黑"/>
                        </a:defRPr>
                      </a:lvl3pPr>
                      <a:lvl4pPr indent="-228600" marL="1600200">
                        <a:spcBef>
                          <a:spcPct val="20000"/>
                        </a:spcBef>
                        <a:buClr>
                          <a:schemeClr val="hlink"/>
                        </a:buClr>
                        <a:buFont charset="2" typeface="Wingdings"/>
                        <a:defRPr sz="1200">
                          <a:solidFill>
                            <a:schemeClr val="tx1"/>
                          </a:solidFill>
                          <a:latin typeface="Arial"/>
                          <a:ea charset="-122" typeface="华文细黑"/>
                          <a:cs charset="-122" typeface="华文细黑"/>
                        </a:defRPr>
                      </a:lvl4pPr>
                      <a:lvl5pPr indent="-228600" marL="2057400">
                        <a:spcBef>
                          <a:spcPct val="20000"/>
                        </a:spcBef>
                        <a:defRPr>
                          <a:solidFill>
                            <a:schemeClr val="tx1"/>
                          </a:solidFill>
                          <a:latin typeface="Arial"/>
                          <a:ea charset="-122" typeface="华文细黑"/>
                          <a:cs charset="-122" typeface="华文细黑"/>
                        </a:defRPr>
                      </a:lvl5pPr>
                      <a:lvl6pPr eaLnBrk="0" fontAlgn="base" hangingPunct="0" indent="-228600" marL="2514600">
                        <a:spcBef>
                          <a:spcPct val="20000"/>
                        </a:spcBef>
                        <a:spcAft>
                          <a:spcPct val="0"/>
                        </a:spcAft>
                        <a:defRPr>
                          <a:solidFill>
                            <a:schemeClr val="tx1"/>
                          </a:solidFill>
                          <a:latin typeface="Arial"/>
                          <a:ea charset="-122" typeface="华文细黑"/>
                          <a:cs charset="-122" typeface="华文细黑"/>
                        </a:defRPr>
                      </a:lvl6pPr>
                      <a:lvl7pPr eaLnBrk="0" fontAlgn="base" hangingPunct="0" indent="-228600" marL="2971800">
                        <a:spcBef>
                          <a:spcPct val="20000"/>
                        </a:spcBef>
                        <a:spcAft>
                          <a:spcPct val="0"/>
                        </a:spcAft>
                        <a:defRPr>
                          <a:solidFill>
                            <a:schemeClr val="tx1"/>
                          </a:solidFill>
                          <a:latin typeface="Arial"/>
                          <a:ea charset="-122" typeface="华文细黑"/>
                          <a:cs charset="-122" typeface="华文细黑"/>
                        </a:defRPr>
                      </a:lvl7pPr>
                      <a:lvl8pPr eaLnBrk="0" fontAlgn="base" hangingPunct="0" indent="-228600" marL="3429000">
                        <a:spcBef>
                          <a:spcPct val="20000"/>
                        </a:spcBef>
                        <a:spcAft>
                          <a:spcPct val="0"/>
                        </a:spcAft>
                        <a:defRPr>
                          <a:solidFill>
                            <a:schemeClr val="tx1"/>
                          </a:solidFill>
                          <a:latin typeface="Arial"/>
                          <a:ea charset="-122" typeface="华文细黑"/>
                          <a:cs charset="-122" typeface="华文细黑"/>
                        </a:defRPr>
                      </a:lvl8pPr>
                      <a:lvl9pPr eaLnBrk="0" fontAlgn="base" hangingPunct="0" indent="-228600" marL="3886200">
                        <a:spcBef>
                          <a:spcPct val="20000"/>
                        </a:spcBef>
                        <a:spcAft>
                          <a:spcPct val="0"/>
                        </a:spcAft>
                        <a:defRPr>
                          <a:solidFill>
                            <a:schemeClr val="tx1"/>
                          </a:solidFill>
                          <a:latin typeface="Arial"/>
                          <a:ea charset="-122" typeface="华文细黑"/>
                          <a:cs charset="-122" typeface="华文细黑"/>
                        </a:defRPr>
                      </a:lvl9pPr>
                    </a:lstStyle>
                    <a:p>
                      <a:pPr algn="ctr" defTabSz="914400" eaLnBrk="1" fontAlgn="ctr" hangingPunct="1" indent="0" latinLnBrk="0" lvl="0" marL="0" marR="0" rtl="0">
                        <a:lnSpc>
                          <a:spcPct val="100000"/>
                        </a:lnSpc>
                        <a:spcBef>
                          <a:spcPct val="0"/>
                        </a:spcBef>
                        <a:spcAft>
                          <a:spcPct val="0"/>
                        </a:spcAft>
                        <a:buClrTx/>
                        <a:buSzTx/>
                        <a:buFontTx/>
                        <a:buNone/>
                      </a:pPr>
                      <a:r>
                        <a:rPr altLang="zh-CN" b="0" baseline="0" cap="none" i="0" kumimoji="0" lang="en-US" normalizeH="0" strike="noStrike" sz="1200" u="none">
                          <a:ln>
                            <a:noFill/>
                          </a:ln>
                          <a:solidFill>
                            <a:srgbClr val="394454"/>
                          </a:solidFill>
                          <a:effectLst/>
                          <a:latin charset="-122" typeface="Microsoft YaHei"/>
                          <a:ea charset="-122" typeface="Microsoft YaHei"/>
                          <a:cs charset="-122" typeface="Microsoft YaHei"/>
                        </a:rPr>
                        <a:t>121.08%</a:t>
                      </a:r>
                    </a:p>
                  </a:txBody>
                  <a:tcPr anchor="ctr" horzOverflow="overflow" marB="0" marL="8511" marR="8511" marT="8511">
                    <a:lnL algn="ctr" cap="flat" cmpd="sng" w="6350">
                      <a:solidFill>
                        <a:srgbClr val="000000"/>
                      </a:solidFill>
                      <a:prstDash val="solid"/>
                      <a:round/>
                      <a:headEnd len="med" type="none" w="med"/>
                      <a:tailEnd len="med" type="none" w="med"/>
                    </a:lnL>
                    <a:lnR algn="ctr" cap="flat" cmpd="sng" w="6350">
                      <a:solidFill>
                        <a:srgbClr val="000000"/>
                      </a:solidFill>
                      <a:prstDash val="solid"/>
                      <a:round/>
                      <a:headEnd len="med" type="none" w="med"/>
                      <a:tailEnd len="med" type="none" w="med"/>
                    </a:lnR>
                    <a:lnT algn="ctr" cap="flat" cmpd="sng" w="6350">
                      <a:solidFill>
                        <a:srgbClr val="000000"/>
                      </a:solidFill>
                      <a:prstDash val="solid"/>
                      <a:round/>
                      <a:headEnd len="med" type="none" w="med"/>
                      <a:tailEnd len="med" type="none" w="med"/>
                    </a:lnT>
                    <a:lnB algn="ctr" cap="flat" cmpd="sng" w="6350">
                      <a:solidFill>
                        <a:srgbClr val="000000"/>
                      </a:solidFill>
                      <a:prstDash val="solid"/>
                      <a:round/>
                      <a:headEnd len="med" type="none" w="med"/>
                      <a:tailEnd len="med" type="none" w="med"/>
                    </a:lnB>
                    <a:lnTlToBr>
                      <a:noFill/>
                    </a:lnTlToBr>
                    <a:lnBlToTr>
                      <a:noFill/>
                    </a:lnBlToTr>
                    <a:noFill/>
                  </a:tcPr>
                </a:tc>
                <a:tc>
                  <a:txBody>
                    <a:bodyPr vert="horz" wrap="square"/>
                    <a:lstStyle>
                      <a:lvl1pPr>
                        <a:spcBef>
                          <a:spcPct val="20000"/>
                        </a:spcBef>
                        <a:buClr>
                          <a:schemeClr val="accent1"/>
                        </a:buClr>
                        <a:buFont charset="2" typeface="Wingdings"/>
                        <a:defRPr>
                          <a:solidFill>
                            <a:schemeClr val="tx1"/>
                          </a:solidFill>
                          <a:latin typeface="Arial"/>
                          <a:ea charset="-122" typeface="华文细黑"/>
                          <a:cs charset="-122" typeface="华文细黑"/>
                        </a:defRPr>
                      </a:lvl1pPr>
                      <a:lvl2pPr indent="-285750" marL="742950">
                        <a:spcBef>
                          <a:spcPct val="20000"/>
                        </a:spcBef>
                        <a:buClr>
                          <a:schemeClr val="accent1"/>
                        </a:buClr>
                        <a:buFont charset="2" typeface="Wingdings"/>
                        <a:defRPr sz="2400">
                          <a:solidFill>
                            <a:schemeClr val="tx1"/>
                          </a:solidFill>
                          <a:latin typeface="Arial"/>
                          <a:ea charset="-122" typeface="华文细黑"/>
                          <a:cs charset="-122" typeface="华文细黑"/>
                        </a:defRPr>
                      </a:lvl2pPr>
                      <a:lvl3pPr indent="-228600" marL="1143000">
                        <a:spcBef>
                          <a:spcPct val="20000"/>
                        </a:spcBef>
                        <a:buClr>
                          <a:schemeClr val="accent2"/>
                        </a:buClr>
                        <a:buFont charset="2" typeface="Wingdings"/>
                        <a:defRPr sz="1400">
                          <a:solidFill>
                            <a:schemeClr val="tx1"/>
                          </a:solidFill>
                          <a:latin typeface="Arial"/>
                          <a:ea charset="-122" typeface="华文细黑"/>
                          <a:cs charset="-122" typeface="华文细黑"/>
                        </a:defRPr>
                      </a:lvl3pPr>
                      <a:lvl4pPr indent="-228600" marL="1600200">
                        <a:spcBef>
                          <a:spcPct val="20000"/>
                        </a:spcBef>
                        <a:buClr>
                          <a:schemeClr val="hlink"/>
                        </a:buClr>
                        <a:buFont charset="2" typeface="Wingdings"/>
                        <a:defRPr sz="1200">
                          <a:solidFill>
                            <a:schemeClr val="tx1"/>
                          </a:solidFill>
                          <a:latin typeface="Arial"/>
                          <a:ea charset="-122" typeface="华文细黑"/>
                          <a:cs charset="-122" typeface="华文细黑"/>
                        </a:defRPr>
                      </a:lvl4pPr>
                      <a:lvl5pPr indent="-228600" marL="2057400">
                        <a:spcBef>
                          <a:spcPct val="20000"/>
                        </a:spcBef>
                        <a:defRPr>
                          <a:solidFill>
                            <a:schemeClr val="tx1"/>
                          </a:solidFill>
                          <a:latin typeface="Arial"/>
                          <a:ea charset="-122" typeface="华文细黑"/>
                          <a:cs charset="-122" typeface="华文细黑"/>
                        </a:defRPr>
                      </a:lvl5pPr>
                      <a:lvl6pPr eaLnBrk="0" fontAlgn="base" hangingPunct="0" indent="-228600" marL="2514600">
                        <a:spcBef>
                          <a:spcPct val="20000"/>
                        </a:spcBef>
                        <a:spcAft>
                          <a:spcPct val="0"/>
                        </a:spcAft>
                        <a:defRPr>
                          <a:solidFill>
                            <a:schemeClr val="tx1"/>
                          </a:solidFill>
                          <a:latin typeface="Arial"/>
                          <a:ea charset="-122" typeface="华文细黑"/>
                          <a:cs charset="-122" typeface="华文细黑"/>
                        </a:defRPr>
                      </a:lvl6pPr>
                      <a:lvl7pPr eaLnBrk="0" fontAlgn="base" hangingPunct="0" indent="-228600" marL="2971800">
                        <a:spcBef>
                          <a:spcPct val="20000"/>
                        </a:spcBef>
                        <a:spcAft>
                          <a:spcPct val="0"/>
                        </a:spcAft>
                        <a:defRPr>
                          <a:solidFill>
                            <a:schemeClr val="tx1"/>
                          </a:solidFill>
                          <a:latin typeface="Arial"/>
                          <a:ea charset="-122" typeface="华文细黑"/>
                          <a:cs charset="-122" typeface="华文细黑"/>
                        </a:defRPr>
                      </a:lvl7pPr>
                      <a:lvl8pPr eaLnBrk="0" fontAlgn="base" hangingPunct="0" indent="-228600" marL="3429000">
                        <a:spcBef>
                          <a:spcPct val="20000"/>
                        </a:spcBef>
                        <a:spcAft>
                          <a:spcPct val="0"/>
                        </a:spcAft>
                        <a:defRPr>
                          <a:solidFill>
                            <a:schemeClr val="tx1"/>
                          </a:solidFill>
                          <a:latin typeface="Arial"/>
                          <a:ea charset="-122" typeface="华文细黑"/>
                          <a:cs charset="-122" typeface="华文细黑"/>
                        </a:defRPr>
                      </a:lvl8pPr>
                      <a:lvl9pPr eaLnBrk="0" fontAlgn="base" hangingPunct="0" indent="-228600" marL="3886200">
                        <a:spcBef>
                          <a:spcPct val="20000"/>
                        </a:spcBef>
                        <a:spcAft>
                          <a:spcPct val="0"/>
                        </a:spcAft>
                        <a:defRPr>
                          <a:solidFill>
                            <a:schemeClr val="tx1"/>
                          </a:solidFill>
                          <a:latin typeface="Arial"/>
                          <a:ea charset="-122" typeface="华文细黑"/>
                          <a:cs charset="-122" typeface="华文细黑"/>
                        </a:defRPr>
                      </a:lvl9pPr>
                    </a:lstStyle>
                    <a:p>
                      <a:pPr algn="ctr" defTabSz="914400" eaLnBrk="1" fontAlgn="ctr" hangingPunct="1" indent="0" latinLnBrk="0" lvl="0" marL="0" marR="0" rtl="0">
                        <a:lnSpc>
                          <a:spcPct val="100000"/>
                        </a:lnSpc>
                        <a:spcBef>
                          <a:spcPct val="0"/>
                        </a:spcBef>
                        <a:spcAft>
                          <a:spcPct val="0"/>
                        </a:spcAft>
                        <a:buClrTx/>
                        <a:buSzTx/>
                        <a:buFontTx/>
                        <a:buNone/>
                      </a:pPr>
                      <a:r>
                        <a:rPr altLang="zh-CN" b="0" baseline="0" cap="none" i="0" kumimoji="0" lang="en-US" normalizeH="0" strike="noStrike" sz="1200" u="none">
                          <a:ln>
                            <a:noFill/>
                          </a:ln>
                          <a:solidFill>
                            <a:srgbClr val="394454"/>
                          </a:solidFill>
                          <a:effectLst/>
                          <a:latin charset="-122" typeface="Microsoft YaHei"/>
                          <a:ea charset="-122" typeface="Microsoft YaHei"/>
                          <a:cs charset="-122" typeface="Microsoft YaHei"/>
                        </a:rPr>
                        <a:t>87.47%</a:t>
                      </a:r>
                    </a:p>
                  </a:txBody>
                  <a:tcPr anchor="ctr" horzOverflow="overflow" marB="0" marL="8511" marR="8511" marT="8511">
                    <a:lnL algn="ctr" cap="flat" cmpd="sng" w="6350">
                      <a:solidFill>
                        <a:srgbClr val="000000"/>
                      </a:solidFill>
                      <a:prstDash val="solid"/>
                      <a:round/>
                      <a:headEnd len="med" type="none" w="med"/>
                      <a:tailEnd len="med" type="none" w="med"/>
                    </a:lnL>
                    <a:lnR algn="ctr" cap="flat" cmpd="sng" w="6350">
                      <a:solidFill>
                        <a:srgbClr val="000000"/>
                      </a:solidFill>
                      <a:prstDash val="solid"/>
                      <a:round/>
                      <a:headEnd len="med" type="none" w="med"/>
                      <a:tailEnd len="med" type="none" w="med"/>
                    </a:lnR>
                    <a:lnT algn="ctr" cap="flat" cmpd="sng" w="6350">
                      <a:solidFill>
                        <a:srgbClr val="000000"/>
                      </a:solidFill>
                      <a:prstDash val="solid"/>
                      <a:round/>
                      <a:headEnd len="med" type="none" w="med"/>
                      <a:tailEnd len="med" type="none" w="med"/>
                    </a:lnT>
                    <a:lnB algn="ctr" cap="flat" cmpd="sng" w="6350">
                      <a:solidFill>
                        <a:srgbClr val="000000"/>
                      </a:solidFill>
                      <a:prstDash val="solid"/>
                      <a:round/>
                      <a:headEnd len="med" type="none" w="med"/>
                      <a:tailEnd len="med" type="none" w="med"/>
                    </a:lnB>
                    <a:lnTlToBr>
                      <a:noFill/>
                    </a:lnTlToBr>
                    <a:lnBlToTr>
                      <a:noFill/>
                    </a:lnBlToTr>
                    <a:noFill/>
                  </a:tcPr>
                </a:tc>
                <a:extLst>
                  <a:ext uri="{0D108BD9-81ED-4DB2-BD59-A6C34878D82A}">
                    <a16:rowId xmlns:a16="http://schemas.microsoft.com/office/drawing/2014/main" val="10002"/>
                  </a:ext>
                </a:extLst>
              </a:tr>
              <a:tr h="611895">
                <a:tc>
                  <a:txBody>
                    <a:bodyPr vert="horz" wrap="square"/>
                    <a:lstStyle>
                      <a:lvl1pPr>
                        <a:spcBef>
                          <a:spcPct val="20000"/>
                        </a:spcBef>
                        <a:buClr>
                          <a:schemeClr val="accent1"/>
                        </a:buClr>
                        <a:buFont charset="2" typeface="Wingdings"/>
                        <a:defRPr>
                          <a:solidFill>
                            <a:schemeClr val="tx1"/>
                          </a:solidFill>
                          <a:latin typeface="Arial"/>
                          <a:ea charset="-122" typeface="华文细黑"/>
                          <a:cs charset="-122" typeface="华文细黑"/>
                        </a:defRPr>
                      </a:lvl1pPr>
                      <a:lvl2pPr indent="-285750" marL="742950">
                        <a:spcBef>
                          <a:spcPct val="20000"/>
                        </a:spcBef>
                        <a:buClr>
                          <a:schemeClr val="accent1"/>
                        </a:buClr>
                        <a:buFont charset="2" typeface="Wingdings"/>
                        <a:defRPr sz="2400">
                          <a:solidFill>
                            <a:schemeClr val="tx1"/>
                          </a:solidFill>
                          <a:latin typeface="Arial"/>
                          <a:ea charset="-122" typeface="华文细黑"/>
                          <a:cs charset="-122" typeface="华文细黑"/>
                        </a:defRPr>
                      </a:lvl2pPr>
                      <a:lvl3pPr indent="-228600" marL="1143000">
                        <a:spcBef>
                          <a:spcPct val="20000"/>
                        </a:spcBef>
                        <a:buClr>
                          <a:schemeClr val="accent2"/>
                        </a:buClr>
                        <a:buFont charset="2" typeface="Wingdings"/>
                        <a:defRPr sz="1400">
                          <a:solidFill>
                            <a:schemeClr val="tx1"/>
                          </a:solidFill>
                          <a:latin typeface="Arial"/>
                          <a:ea charset="-122" typeface="华文细黑"/>
                          <a:cs charset="-122" typeface="华文细黑"/>
                        </a:defRPr>
                      </a:lvl3pPr>
                      <a:lvl4pPr indent="-228600" marL="1600200">
                        <a:spcBef>
                          <a:spcPct val="20000"/>
                        </a:spcBef>
                        <a:buClr>
                          <a:schemeClr val="hlink"/>
                        </a:buClr>
                        <a:buFont charset="2" typeface="Wingdings"/>
                        <a:defRPr sz="1200">
                          <a:solidFill>
                            <a:schemeClr val="tx1"/>
                          </a:solidFill>
                          <a:latin typeface="Arial"/>
                          <a:ea charset="-122" typeface="华文细黑"/>
                          <a:cs charset="-122" typeface="华文细黑"/>
                        </a:defRPr>
                      </a:lvl4pPr>
                      <a:lvl5pPr indent="-228600" marL="2057400">
                        <a:spcBef>
                          <a:spcPct val="20000"/>
                        </a:spcBef>
                        <a:defRPr>
                          <a:solidFill>
                            <a:schemeClr val="tx1"/>
                          </a:solidFill>
                          <a:latin typeface="Arial"/>
                          <a:ea charset="-122" typeface="华文细黑"/>
                          <a:cs charset="-122" typeface="华文细黑"/>
                        </a:defRPr>
                      </a:lvl5pPr>
                      <a:lvl6pPr eaLnBrk="0" fontAlgn="base" hangingPunct="0" indent="-228600" marL="2514600">
                        <a:spcBef>
                          <a:spcPct val="20000"/>
                        </a:spcBef>
                        <a:spcAft>
                          <a:spcPct val="0"/>
                        </a:spcAft>
                        <a:defRPr>
                          <a:solidFill>
                            <a:schemeClr val="tx1"/>
                          </a:solidFill>
                          <a:latin typeface="Arial"/>
                          <a:ea charset="-122" typeface="华文细黑"/>
                          <a:cs charset="-122" typeface="华文细黑"/>
                        </a:defRPr>
                      </a:lvl6pPr>
                      <a:lvl7pPr eaLnBrk="0" fontAlgn="base" hangingPunct="0" indent="-228600" marL="2971800">
                        <a:spcBef>
                          <a:spcPct val="20000"/>
                        </a:spcBef>
                        <a:spcAft>
                          <a:spcPct val="0"/>
                        </a:spcAft>
                        <a:defRPr>
                          <a:solidFill>
                            <a:schemeClr val="tx1"/>
                          </a:solidFill>
                          <a:latin typeface="Arial"/>
                          <a:ea charset="-122" typeface="华文细黑"/>
                          <a:cs charset="-122" typeface="华文细黑"/>
                        </a:defRPr>
                      </a:lvl7pPr>
                      <a:lvl8pPr eaLnBrk="0" fontAlgn="base" hangingPunct="0" indent="-228600" marL="3429000">
                        <a:spcBef>
                          <a:spcPct val="20000"/>
                        </a:spcBef>
                        <a:spcAft>
                          <a:spcPct val="0"/>
                        </a:spcAft>
                        <a:defRPr>
                          <a:solidFill>
                            <a:schemeClr val="tx1"/>
                          </a:solidFill>
                          <a:latin typeface="Arial"/>
                          <a:ea charset="-122" typeface="华文细黑"/>
                          <a:cs charset="-122" typeface="华文细黑"/>
                        </a:defRPr>
                      </a:lvl8pPr>
                      <a:lvl9pPr eaLnBrk="0" fontAlgn="base" hangingPunct="0" indent="-228600" marL="3886200">
                        <a:spcBef>
                          <a:spcPct val="20000"/>
                        </a:spcBef>
                        <a:spcAft>
                          <a:spcPct val="0"/>
                        </a:spcAft>
                        <a:defRPr>
                          <a:solidFill>
                            <a:schemeClr val="tx1"/>
                          </a:solidFill>
                          <a:latin typeface="Arial"/>
                          <a:ea charset="-122" typeface="华文细黑"/>
                          <a:cs charset="-122" typeface="华文细黑"/>
                        </a:defRPr>
                      </a:lvl9pPr>
                    </a:lstStyle>
                    <a:p>
                      <a:pPr algn="ctr" defTabSz="914400" eaLnBrk="1" fontAlgn="ctr" hangingPunct="1" indent="0" latinLnBrk="0" lvl="0" marL="0" marR="0" rtl="0">
                        <a:lnSpc>
                          <a:spcPct val="100000"/>
                        </a:lnSpc>
                        <a:spcBef>
                          <a:spcPct val="0"/>
                        </a:spcBef>
                        <a:spcAft>
                          <a:spcPct val="0"/>
                        </a:spcAft>
                        <a:buClrTx/>
                        <a:buSzTx/>
                        <a:buFontTx/>
                        <a:buNone/>
                      </a:pPr>
                      <a:r>
                        <a:rPr altLang="en-US" b="0" baseline="0" cap="none" i="0" kumimoji="0" lang="zh-CN" normalizeH="0" strike="noStrike" sz="1400" u="none">
                          <a:ln>
                            <a:noFill/>
                          </a:ln>
                          <a:solidFill>
                            <a:schemeClr val="bg1"/>
                          </a:solidFill>
                          <a:effectLst/>
                          <a:latin charset="-122" typeface="Microsoft YaHei"/>
                          <a:ea charset="-122" typeface="Microsoft YaHei"/>
                          <a:cs charset="-122" typeface="Microsoft YaHei"/>
                        </a:rPr>
                        <a:t>南通地区</a:t>
                      </a:r>
                    </a:p>
                  </a:txBody>
                  <a:tcPr anchor="ctr" horzOverflow="overflow" marB="0" marL="8511" marR="8511" marT="8511">
                    <a:lnL algn="ctr" cap="flat" cmpd="sng" w="6350">
                      <a:solidFill>
                        <a:srgbClr val="000000"/>
                      </a:solidFill>
                      <a:prstDash val="solid"/>
                      <a:round/>
                      <a:headEnd len="med" type="none" w="med"/>
                      <a:tailEnd len="med" type="none" w="med"/>
                    </a:lnL>
                    <a:lnR algn="ctr" cap="flat" cmpd="sng" w="6350">
                      <a:solidFill>
                        <a:srgbClr val="000000"/>
                      </a:solidFill>
                      <a:prstDash val="solid"/>
                      <a:round/>
                      <a:headEnd len="med" type="none" w="med"/>
                      <a:tailEnd len="med" type="none" w="med"/>
                    </a:lnR>
                    <a:lnT algn="ctr" cap="flat" cmpd="sng" w="6350">
                      <a:solidFill>
                        <a:srgbClr val="000000"/>
                      </a:solidFill>
                      <a:prstDash val="solid"/>
                      <a:round/>
                      <a:headEnd len="med" type="none" w="med"/>
                      <a:tailEnd len="med" type="none" w="med"/>
                    </a:lnT>
                    <a:lnB algn="ctr" cap="flat" cmpd="sng" w="6350">
                      <a:solidFill>
                        <a:srgbClr val="000000"/>
                      </a:solidFill>
                      <a:prstDash val="solid"/>
                      <a:round/>
                      <a:headEnd len="med" type="none" w="med"/>
                      <a:tailEnd len="med" type="none" w="med"/>
                    </a:lnB>
                    <a:lnTlToBr>
                      <a:noFill/>
                    </a:lnTlToBr>
                    <a:lnBlToTr>
                      <a:noFill/>
                    </a:lnBlToTr>
                    <a:solidFill>
                      <a:srgbClr val="394454"/>
                    </a:solidFill>
                  </a:tcPr>
                </a:tc>
                <a:tc>
                  <a:txBody>
                    <a:bodyPr vert="horz" wrap="square"/>
                    <a:lstStyle>
                      <a:lvl1pPr>
                        <a:spcBef>
                          <a:spcPct val="20000"/>
                        </a:spcBef>
                        <a:buClr>
                          <a:schemeClr val="accent1"/>
                        </a:buClr>
                        <a:buFont charset="2" typeface="Wingdings"/>
                        <a:defRPr>
                          <a:solidFill>
                            <a:schemeClr val="tx1"/>
                          </a:solidFill>
                          <a:latin typeface="Arial"/>
                          <a:ea charset="-122" typeface="华文细黑"/>
                          <a:cs charset="-122" typeface="华文细黑"/>
                        </a:defRPr>
                      </a:lvl1pPr>
                      <a:lvl2pPr indent="-285750" marL="742950">
                        <a:spcBef>
                          <a:spcPct val="20000"/>
                        </a:spcBef>
                        <a:buClr>
                          <a:schemeClr val="accent1"/>
                        </a:buClr>
                        <a:buFont charset="2" typeface="Wingdings"/>
                        <a:defRPr sz="2400">
                          <a:solidFill>
                            <a:schemeClr val="tx1"/>
                          </a:solidFill>
                          <a:latin typeface="Arial"/>
                          <a:ea charset="-122" typeface="华文细黑"/>
                          <a:cs charset="-122" typeface="华文细黑"/>
                        </a:defRPr>
                      </a:lvl2pPr>
                      <a:lvl3pPr indent="-228600" marL="1143000">
                        <a:spcBef>
                          <a:spcPct val="20000"/>
                        </a:spcBef>
                        <a:buClr>
                          <a:schemeClr val="accent2"/>
                        </a:buClr>
                        <a:buFont charset="2" typeface="Wingdings"/>
                        <a:defRPr sz="1400">
                          <a:solidFill>
                            <a:schemeClr val="tx1"/>
                          </a:solidFill>
                          <a:latin typeface="Arial"/>
                          <a:ea charset="-122" typeface="华文细黑"/>
                          <a:cs charset="-122" typeface="华文细黑"/>
                        </a:defRPr>
                      </a:lvl3pPr>
                      <a:lvl4pPr indent="-228600" marL="1600200">
                        <a:spcBef>
                          <a:spcPct val="20000"/>
                        </a:spcBef>
                        <a:buClr>
                          <a:schemeClr val="hlink"/>
                        </a:buClr>
                        <a:buFont charset="2" typeface="Wingdings"/>
                        <a:defRPr sz="1200">
                          <a:solidFill>
                            <a:schemeClr val="tx1"/>
                          </a:solidFill>
                          <a:latin typeface="Arial"/>
                          <a:ea charset="-122" typeface="华文细黑"/>
                          <a:cs charset="-122" typeface="华文细黑"/>
                        </a:defRPr>
                      </a:lvl4pPr>
                      <a:lvl5pPr indent="-228600" marL="2057400">
                        <a:spcBef>
                          <a:spcPct val="20000"/>
                        </a:spcBef>
                        <a:defRPr>
                          <a:solidFill>
                            <a:schemeClr val="tx1"/>
                          </a:solidFill>
                          <a:latin typeface="Arial"/>
                          <a:ea charset="-122" typeface="华文细黑"/>
                          <a:cs charset="-122" typeface="华文细黑"/>
                        </a:defRPr>
                      </a:lvl5pPr>
                      <a:lvl6pPr eaLnBrk="0" fontAlgn="base" hangingPunct="0" indent="-228600" marL="2514600">
                        <a:spcBef>
                          <a:spcPct val="20000"/>
                        </a:spcBef>
                        <a:spcAft>
                          <a:spcPct val="0"/>
                        </a:spcAft>
                        <a:defRPr>
                          <a:solidFill>
                            <a:schemeClr val="tx1"/>
                          </a:solidFill>
                          <a:latin typeface="Arial"/>
                          <a:ea charset="-122" typeface="华文细黑"/>
                          <a:cs charset="-122" typeface="华文细黑"/>
                        </a:defRPr>
                      </a:lvl6pPr>
                      <a:lvl7pPr eaLnBrk="0" fontAlgn="base" hangingPunct="0" indent="-228600" marL="2971800">
                        <a:spcBef>
                          <a:spcPct val="20000"/>
                        </a:spcBef>
                        <a:spcAft>
                          <a:spcPct val="0"/>
                        </a:spcAft>
                        <a:defRPr>
                          <a:solidFill>
                            <a:schemeClr val="tx1"/>
                          </a:solidFill>
                          <a:latin typeface="Arial"/>
                          <a:ea charset="-122" typeface="华文细黑"/>
                          <a:cs charset="-122" typeface="华文细黑"/>
                        </a:defRPr>
                      </a:lvl7pPr>
                      <a:lvl8pPr eaLnBrk="0" fontAlgn="base" hangingPunct="0" indent="-228600" marL="3429000">
                        <a:spcBef>
                          <a:spcPct val="20000"/>
                        </a:spcBef>
                        <a:spcAft>
                          <a:spcPct val="0"/>
                        </a:spcAft>
                        <a:defRPr>
                          <a:solidFill>
                            <a:schemeClr val="tx1"/>
                          </a:solidFill>
                          <a:latin typeface="Arial"/>
                          <a:ea charset="-122" typeface="华文细黑"/>
                          <a:cs charset="-122" typeface="华文细黑"/>
                        </a:defRPr>
                      </a:lvl8pPr>
                      <a:lvl9pPr eaLnBrk="0" fontAlgn="base" hangingPunct="0" indent="-228600" marL="3886200">
                        <a:spcBef>
                          <a:spcPct val="20000"/>
                        </a:spcBef>
                        <a:spcAft>
                          <a:spcPct val="0"/>
                        </a:spcAft>
                        <a:defRPr>
                          <a:solidFill>
                            <a:schemeClr val="tx1"/>
                          </a:solidFill>
                          <a:latin typeface="Arial"/>
                          <a:ea charset="-122" typeface="华文细黑"/>
                          <a:cs charset="-122" typeface="华文细黑"/>
                        </a:defRPr>
                      </a:lvl9pPr>
                    </a:lstStyle>
                    <a:p>
                      <a:pPr algn="ctr" defTabSz="914400" eaLnBrk="1" fontAlgn="ctr" hangingPunct="1" indent="0" latinLnBrk="0" lvl="0" marL="0" marR="0" rtl="0">
                        <a:lnSpc>
                          <a:spcPct val="100000"/>
                        </a:lnSpc>
                        <a:spcBef>
                          <a:spcPct val="0"/>
                        </a:spcBef>
                        <a:spcAft>
                          <a:spcPct val="0"/>
                        </a:spcAft>
                        <a:buClrTx/>
                        <a:buSzTx/>
                        <a:buFontTx/>
                        <a:buNone/>
                      </a:pPr>
                      <a:r>
                        <a:rPr altLang="zh-CN" b="0" baseline="0" cap="none" i="0" kumimoji="0" lang="en-US" normalizeH="0" strike="noStrike" sz="1200" u="none">
                          <a:ln>
                            <a:noFill/>
                          </a:ln>
                          <a:solidFill>
                            <a:srgbClr val="394454"/>
                          </a:solidFill>
                          <a:effectLst/>
                          <a:latin charset="-122" typeface="Microsoft YaHei"/>
                          <a:ea charset="-122" typeface="Microsoft YaHei"/>
                          <a:cs charset="-122" typeface="Microsoft YaHei"/>
                        </a:rPr>
                        <a:t>26.27 </a:t>
                      </a:r>
                    </a:p>
                  </a:txBody>
                  <a:tcPr anchor="ctr" horzOverflow="overflow" marB="0" marL="8511" marR="8511" marT="8511">
                    <a:lnL algn="ctr" cap="flat" cmpd="sng" w="6350">
                      <a:solidFill>
                        <a:srgbClr val="000000"/>
                      </a:solidFill>
                      <a:prstDash val="solid"/>
                      <a:round/>
                      <a:headEnd len="med" type="none" w="med"/>
                      <a:tailEnd len="med" type="none" w="med"/>
                    </a:lnL>
                    <a:lnR algn="ctr" cap="flat" cmpd="sng" w="6350">
                      <a:solidFill>
                        <a:srgbClr val="000000"/>
                      </a:solidFill>
                      <a:prstDash val="solid"/>
                      <a:round/>
                      <a:headEnd len="med" type="none" w="med"/>
                      <a:tailEnd len="med" type="none" w="med"/>
                    </a:lnR>
                    <a:lnT algn="ctr" cap="flat" cmpd="sng" w="6350">
                      <a:solidFill>
                        <a:srgbClr val="000000"/>
                      </a:solidFill>
                      <a:prstDash val="solid"/>
                      <a:round/>
                      <a:headEnd len="med" type="none" w="med"/>
                      <a:tailEnd len="med" type="none" w="med"/>
                    </a:lnT>
                    <a:lnB algn="ctr" cap="flat" cmpd="sng" w="6350">
                      <a:solidFill>
                        <a:srgbClr val="000000"/>
                      </a:solidFill>
                      <a:prstDash val="solid"/>
                      <a:round/>
                      <a:headEnd len="med" type="none" w="med"/>
                      <a:tailEnd len="med" type="none" w="med"/>
                    </a:lnB>
                    <a:lnTlToBr>
                      <a:noFill/>
                    </a:lnTlToBr>
                    <a:lnBlToTr>
                      <a:noFill/>
                    </a:lnBlToTr>
                    <a:noFill/>
                  </a:tcPr>
                </a:tc>
                <a:tc>
                  <a:txBody>
                    <a:bodyPr vert="horz" wrap="square"/>
                    <a:lstStyle>
                      <a:lvl1pPr>
                        <a:spcBef>
                          <a:spcPct val="20000"/>
                        </a:spcBef>
                        <a:buClr>
                          <a:schemeClr val="accent1"/>
                        </a:buClr>
                        <a:buFont charset="2" typeface="Wingdings"/>
                        <a:defRPr>
                          <a:solidFill>
                            <a:schemeClr val="tx1"/>
                          </a:solidFill>
                          <a:latin typeface="Arial"/>
                          <a:ea charset="-122" typeface="华文细黑"/>
                          <a:cs charset="-122" typeface="华文细黑"/>
                        </a:defRPr>
                      </a:lvl1pPr>
                      <a:lvl2pPr indent="-285750" marL="742950">
                        <a:spcBef>
                          <a:spcPct val="20000"/>
                        </a:spcBef>
                        <a:buClr>
                          <a:schemeClr val="accent1"/>
                        </a:buClr>
                        <a:buFont charset="2" typeface="Wingdings"/>
                        <a:defRPr sz="2400">
                          <a:solidFill>
                            <a:schemeClr val="tx1"/>
                          </a:solidFill>
                          <a:latin typeface="Arial"/>
                          <a:ea charset="-122" typeface="华文细黑"/>
                          <a:cs charset="-122" typeface="华文细黑"/>
                        </a:defRPr>
                      </a:lvl2pPr>
                      <a:lvl3pPr indent="-228600" marL="1143000">
                        <a:spcBef>
                          <a:spcPct val="20000"/>
                        </a:spcBef>
                        <a:buClr>
                          <a:schemeClr val="accent2"/>
                        </a:buClr>
                        <a:buFont charset="2" typeface="Wingdings"/>
                        <a:defRPr sz="1400">
                          <a:solidFill>
                            <a:schemeClr val="tx1"/>
                          </a:solidFill>
                          <a:latin typeface="Arial"/>
                          <a:ea charset="-122" typeface="华文细黑"/>
                          <a:cs charset="-122" typeface="华文细黑"/>
                        </a:defRPr>
                      </a:lvl3pPr>
                      <a:lvl4pPr indent="-228600" marL="1600200">
                        <a:spcBef>
                          <a:spcPct val="20000"/>
                        </a:spcBef>
                        <a:buClr>
                          <a:schemeClr val="hlink"/>
                        </a:buClr>
                        <a:buFont charset="2" typeface="Wingdings"/>
                        <a:defRPr sz="1200">
                          <a:solidFill>
                            <a:schemeClr val="tx1"/>
                          </a:solidFill>
                          <a:latin typeface="Arial"/>
                          <a:ea charset="-122" typeface="华文细黑"/>
                          <a:cs charset="-122" typeface="华文细黑"/>
                        </a:defRPr>
                      </a:lvl4pPr>
                      <a:lvl5pPr indent="-228600" marL="2057400">
                        <a:spcBef>
                          <a:spcPct val="20000"/>
                        </a:spcBef>
                        <a:defRPr>
                          <a:solidFill>
                            <a:schemeClr val="tx1"/>
                          </a:solidFill>
                          <a:latin typeface="Arial"/>
                          <a:ea charset="-122" typeface="华文细黑"/>
                          <a:cs charset="-122" typeface="华文细黑"/>
                        </a:defRPr>
                      </a:lvl5pPr>
                      <a:lvl6pPr eaLnBrk="0" fontAlgn="base" hangingPunct="0" indent="-228600" marL="2514600">
                        <a:spcBef>
                          <a:spcPct val="20000"/>
                        </a:spcBef>
                        <a:spcAft>
                          <a:spcPct val="0"/>
                        </a:spcAft>
                        <a:defRPr>
                          <a:solidFill>
                            <a:schemeClr val="tx1"/>
                          </a:solidFill>
                          <a:latin typeface="Arial"/>
                          <a:ea charset="-122" typeface="华文细黑"/>
                          <a:cs charset="-122" typeface="华文细黑"/>
                        </a:defRPr>
                      </a:lvl6pPr>
                      <a:lvl7pPr eaLnBrk="0" fontAlgn="base" hangingPunct="0" indent="-228600" marL="2971800">
                        <a:spcBef>
                          <a:spcPct val="20000"/>
                        </a:spcBef>
                        <a:spcAft>
                          <a:spcPct val="0"/>
                        </a:spcAft>
                        <a:defRPr>
                          <a:solidFill>
                            <a:schemeClr val="tx1"/>
                          </a:solidFill>
                          <a:latin typeface="Arial"/>
                          <a:ea charset="-122" typeface="华文细黑"/>
                          <a:cs charset="-122" typeface="华文细黑"/>
                        </a:defRPr>
                      </a:lvl7pPr>
                      <a:lvl8pPr eaLnBrk="0" fontAlgn="base" hangingPunct="0" indent="-228600" marL="3429000">
                        <a:spcBef>
                          <a:spcPct val="20000"/>
                        </a:spcBef>
                        <a:spcAft>
                          <a:spcPct val="0"/>
                        </a:spcAft>
                        <a:defRPr>
                          <a:solidFill>
                            <a:schemeClr val="tx1"/>
                          </a:solidFill>
                          <a:latin typeface="Arial"/>
                          <a:ea charset="-122" typeface="华文细黑"/>
                          <a:cs charset="-122" typeface="华文细黑"/>
                        </a:defRPr>
                      </a:lvl8pPr>
                      <a:lvl9pPr eaLnBrk="0" fontAlgn="base" hangingPunct="0" indent="-228600" marL="3886200">
                        <a:spcBef>
                          <a:spcPct val="20000"/>
                        </a:spcBef>
                        <a:spcAft>
                          <a:spcPct val="0"/>
                        </a:spcAft>
                        <a:defRPr>
                          <a:solidFill>
                            <a:schemeClr val="tx1"/>
                          </a:solidFill>
                          <a:latin typeface="Arial"/>
                          <a:ea charset="-122" typeface="华文细黑"/>
                          <a:cs charset="-122" typeface="华文细黑"/>
                        </a:defRPr>
                      </a:lvl9pPr>
                    </a:lstStyle>
                    <a:p>
                      <a:pPr algn="ctr" defTabSz="914400" eaLnBrk="1" fontAlgn="ctr" hangingPunct="1" indent="0" latinLnBrk="0" lvl="0" marL="0" marR="0" rtl="0">
                        <a:lnSpc>
                          <a:spcPct val="100000"/>
                        </a:lnSpc>
                        <a:spcBef>
                          <a:spcPct val="0"/>
                        </a:spcBef>
                        <a:spcAft>
                          <a:spcPct val="0"/>
                        </a:spcAft>
                        <a:buClrTx/>
                        <a:buSzTx/>
                        <a:buFontTx/>
                        <a:buNone/>
                      </a:pPr>
                      <a:r>
                        <a:rPr altLang="zh-CN" b="0" baseline="0" cap="none" i="0" kumimoji="0" lang="en-US" normalizeH="0" strike="noStrike" sz="1200" u="none">
                          <a:ln>
                            <a:noFill/>
                          </a:ln>
                          <a:solidFill>
                            <a:srgbClr val="394454"/>
                          </a:solidFill>
                          <a:effectLst/>
                          <a:latin charset="-122" typeface="Microsoft YaHei"/>
                          <a:ea charset="-122" typeface="Microsoft YaHei"/>
                          <a:cs charset="-122" typeface="Microsoft YaHei"/>
                        </a:rPr>
                        <a:t>129.13 </a:t>
                      </a:r>
                    </a:p>
                  </a:txBody>
                  <a:tcPr anchor="ctr" horzOverflow="overflow" marB="0" marL="8511" marR="8511" marT="8511">
                    <a:lnL algn="ctr" cap="flat" cmpd="sng" w="6350">
                      <a:solidFill>
                        <a:srgbClr val="000000"/>
                      </a:solidFill>
                      <a:prstDash val="solid"/>
                      <a:round/>
                      <a:headEnd len="med" type="none" w="med"/>
                      <a:tailEnd len="med" type="none" w="med"/>
                    </a:lnL>
                    <a:lnR algn="ctr" cap="flat" cmpd="sng" w="6350">
                      <a:solidFill>
                        <a:srgbClr val="000000"/>
                      </a:solidFill>
                      <a:prstDash val="solid"/>
                      <a:round/>
                      <a:headEnd len="med" type="none" w="med"/>
                      <a:tailEnd len="med" type="none" w="med"/>
                    </a:lnR>
                    <a:lnT algn="ctr" cap="flat" cmpd="sng" w="6350">
                      <a:solidFill>
                        <a:srgbClr val="000000"/>
                      </a:solidFill>
                      <a:prstDash val="solid"/>
                      <a:round/>
                      <a:headEnd len="med" type="none" w="med"/>
                      <a:tailEnd len="med" type="none" w="med"/>
                    </a:lnT>
                    <a:lnB algn="ctr" cap="flat" cmpd="sng" w="6350">
                      <a:solidFill>
                        <a:srgbClr val="000000"/>
                      </a:solidFill>
                      <a:prstDash val="solid"/>
                      <a:round/>
                      <a:headEnd len="med" type="none" w="med"/>
                      <a:tailEnd len="med" type="none" w="med"/>
                    </a:lnB>
                    <a:lnTlToBr>
                      <a:noFill/>
                    </a:lnTlToBr>
                    <a:lnBlToTr>
                      <a:noFill/>
                    </a:lnBlToTr>
                    <a:noFill/>
                  </a:tcPr>
                </a:tc>
                <a:tc>
                  <a:txBody>
                    <a:bodyPr vert="horz" wrap="square"/>
                    <a:lstStyle>
                      <a:lvl1pPr>
                        <a:spcBef>
                          <a:spcPct val="20000"/>
                        </a:spcBef>
                        <a:buClr>
                          <a:schemeClr val="accent1"/>
                        </a:buClr>
                        <a:buFont charset="2" typeface="Wingdings"/>
                        <a:defRPr>
                          <a:solidFill>
                            <a:schemeClr val="tx1"/>
                          </a:solidFill>
                          <a:latin typeface="Arial"/>
                          <a:ea charset="-122" typeface="华文细黑"/>
                          <a:cs charset="-122" typeface="华文细黑"/>
                        </a:defRPr>
                      </a:lvl1pPr>
                      <a:lvl2pPr indent="-285750" marL="742950">
                        <a:spcBef>
                          <a:spcPct val="20000"/>
                        </a:spcBef>
                        <a:buClr>
                          <a:schemeClr val="accent1"/>
                        </a:buClr>
                        <a:buFont charset="2" typeface="Wingdings"/>
                        <a:defRPr sz="2400">
                          <a:solidFill>
                            <a:schemeClr val="tx1"/>
                          </a:solidFill>
                          <a:latin typeface="Arial"/>
                          <a:ea charset="-122" typeface="华文细黑"/>
                          <a:cs charset="-122" typeface="华文细黑"/>
                        </a:defRPr>
                      </a:lvl2pPr>
                      <a:lvl3pPr indent="-228600" marL="1143000">
                        <a:spcBef>
                          <a:spcPct val="20000"/>
                        </a:spcBef>
                        <a:buClr>
                          <a:schemeClr val="accent2"/>
                        </a:buClr>
                        <a:buFont charset="2" typeface="Wingdings"/>
                        <a:defRPr sz="1400">
                          <a:solidFill>
                            <a:schemeClr val="tx1"/>
                          </a:solidFill>
                          <a:latin typeface="Arial"/>
                          <a:ea charset="-122" typeface="华文细黑"/>
                          <a:cs charset="-122" typeface="华文细黑"/>
                        </a:defRPr>
                      </a:lvl3pPr>
                      <a:lvl4pPr indent="-228600" marL="1600200">
                        <a:spcBef>
                          <a:spcPct val="20000"/>
                        </a:spcBef>
                        <a:buClr>
                          <a:schemeClr val="hlink"/>
                        </a:buClr>
                        <a:buFont charset="2" typeface="Wingdings"/>
                        <a:defRPr sz="1200">
                          <a:solidFill>
                            <a:schemeClr val="tx1"/>
                          </a:solidFill>
                          <a:latin typeface="Arial"/>
                          <a:ea charset="-122" typeface="华文细黑"/>
                          <a:cs charset="-122" typeface="华文细黑"/>
                        </a:defRPr>
                      </a:lvl4pPr>
                      <a:lvl5pPr indent="-228600" marL="2057400">
                        <a:spcBef>
                          <a:spcPct val="20000"/>
                        </a:spcBef>
                        <a:defRPr>
                          <a:solidFill>
                            <a:schemeClr val="tx1"/>
                          </a:solidFill>
                          <a:latin typeface="Arial"/>
                          <a:ea charset="-122" typeface="华文细黑"/>
                          <a:cs charset="-122" typeface="华文细黑"/>
                        </a:defRPr>
                      </a:lvl5pPr>
                      <a:lvl6pPr eaLnBrk="0" fontAlgn="base" hangingPunct="0" indent="-228600" marL="2514600">
                        <a:spcBef>
                          <a:spcPct val="20000"/>
                        </a:spcBef>
                        <a:spcAft>
                          <a:spcPct val="0"/>
                        </a:spcAft>
                        <a:defRPr>
                          <a:solidFill>
                            <a:schemeClr val="tx1"/>
                          </a:solidFill>
                          <a:latin typeface="Arial"/>
                          <a:ea charset="-122" typeface="华文细黑"/>
                          <a:cs charset="-122" typeface="华文细黑"/>
                        </a:defRPr>
                      </a:lvl6pPr>
                      <a:lvl7pPr eaLnBrk="0" fontAlgn="base" hangingPunct="0" indent="-228600" marL="2971800">
                        <a:spcBef>
                          <a:spcPct val="20000"/>
                        </a:spcBef>
                        <a:spcAft>
                          <a:spcPct val="0"/>
                        </a:spcAft>
                        <a:defRPr>
                          <a:solidFill>
                            <a:schemeClr val="tx1"/>
                          </a:solidFill>
                          <a:latin typeface="Arial"/>
                          <a:ea charset="-122" typeface="华文细黑"/>
                          <a:cs charset="-122" typeface="华文细黑"/>
                        </a:defRPr>
                      </a:lvl7pPr>
                      <a:lvl8pPr eaLnBrk="0" fontAlgn="base" hangingPunct="0" indent="-228600" marL="3429000">
                        <a:spcBef>
                          <a:spcPct val="20000"/>
                        </a:spcBef>
                        <a:spcAft>
                          <a:spcPct val="0"/>
                        </a:spcAft>
                        <a:defRPr>
                          <a:solidFill>
                            <a:schemeClr val="tx1"/>
                          </a:solidFill>
                          <a:latin typeface="Arial"/>
                          <a:ea charset="-122" typeface="华文细黑"/>
                          <a:cs charset="-122" typeface="华文细黑"/>
                        </a:defRPr>
                      </a:lvl8pPr>
                      <a:lvl9pPr eaLnBrk="0" fontAlgn="base" hangingPunct="0" indent="-228600" marL="3886200">
                        <a:spcBef>
                          <a:spcPct val="20000"/>
                        </a:spcBef>
                        <a:spcAft>
                          <a:spcPct val="0"/>
                        </a:spcAft>
                        <a:defRPr>
                          <a:solidFill>
                            <a:schemeClr val="tx1"/>
                          </a:solidFill>
                          <a:latin typeface="Arial"/>
                          <a:ea charset="-122" typeface="华文细黑"/>
                          <a:cs charset="-122" typeface="华文细黑"/>
                        </a:defRPr>
                      </a:lvl9pPr>
                    </a:lstStyle>
                    <a:p>
                      <a:pPr algn="ctr" defTabSz="914400" eaLnBrk="1" fontAlgn="ctr" hangingPunct="1" indent="0" latinLnBrk="0" lvl="0" marL="0" marR="0" rtl="0">
                        <a:lnSpc>
                          <a:spcPct val="100000"/>
                        </a:lnSpc>
                        <a:spcBef>
                          <a:spcPct val="0"/>
                        </a:spcBef>
                        <a:spcAft>
                          <a:spcPct val="0"/>
                        </a:spcAft>
                        <a:buClrTx/>
                        <a:buSzTx/>
                        <a:buFontTx/>
                        <a:buNone/>
                      </a:pPr>
                      <a:r>
                        <a:rPr altLang="zh-CN" b="0" baseline="0" cap="none" i="0" kumimoji="0" lang="en-US" normalizeH="0" strike="noStrike" sz="1200" u="none">
                          <a:ln>
                            <a:noFill/>
                          </a:ln>
                          <a:solidFill>
                            <a:srgbClr val="394454"/>
                          </a:solidFill>
                          <a:effectLst/>
                          <a:latin charset="-122" typeface="Microsoft YaHei"/>
                          <a:ea charset="-122" typeface="Microsoft YaHei"/>
                          <a:cs charset="-122" typeface="Microsoft YaHei"/>
                        </a:rPr>
                        <a:t>491.62%</a:t>
                      </a:r>
                    </a:p>
                  </a:txBody>
                  <a:tcPr anchor="ctr" horzOverflow="overflow" marB="0" marL="8511" marR="8511" marT="8511">
                    <a:lnL algn="ctr" cap="flat" cmpd="sng" w="6350">
                      <a:solidFill>
                        <a:srgbClr val="000000"/>
                      </a:solidFill>
                      <a:prstDash val="solid"/>
                      <a:round/>
                      <a:headEnd len="med" type="none" w="med"/>
                      <a:tailEnd len="med" type="none" w="med"/>
                    </a:lnL>
                    <a:lnR algn="ctr" cap="flat" cmpd="sng" w="6350">
                      <a:solidFill>
                        <a:srgbClr val="000000"/>
                      </a:solidFill>
                      <a:prstDash val="solid"/>
                      <a:round/>
                      <a:headEnd len="med" type="none" w="med"/>
                      <a:tailEnd len="med" type="none" w="med"/>
                    </a:lnR>
                    <a:lnT algn="ctr" cap="flat" cmpd="sng" w="6350">
                      <a:solidFill>
                        <a:srgbClr val="000000"/>
                      </a:solidFill>
                      <a:prstDash val="solid"/>
                      <a:round/>
                      <a:headEnd len="med" type="none" w="med"/>
                      <a:tailEnd len="med" type="none" w="med"/>
                    </a:lnT>
                    <a:lnB algn="ctr" cap="flat" cmpd="sng" w="6350">
                      <a:solidFill>
                        <a:srgbClr val="000000"/>
                      </a:solidFill>
                      <a:prstDash val="solid"/>
                      <a:round/>
                      <a:headEnd len="med" type="none" w="med"/>
                      <a:tailEnd len="med" type="none" w="med"/>
                    </a:lnB>
                    <a:lnTlToBr>
                      <a:noFill/>
                    </a:lnTlToBr>
                    <a:lnBlToTr>
                      <a:noFill/>
                    </a:lnBlToTr>
                    <a:noFill/>
                  </a:tcPr>
                </a:tc>
                <a:tc>
                  <a:txBody>
                    <a:bodyPr vert="horz" wrap="square"/>
                    <a:lstStyle>
                      <a:lvl1pPr>
                        <a:spcBef>
                          <a:spcPct val="20000"/>
                        </a:spcBef>
                        <a:buClr>
                          <a:schemeClr val="accent1"/>
                        </a:buClr>
                        <a:buFont charset="2" typeface="Wingdings"/>
                        <a:defRPr>
                          <a:solidFill>
                            <a:schemeClr val="tx1"/>
                          </a:solidFill>
                          <a:latin typeface="Arial"/>
                          <a:ea charset="-122" typeface="华文细黑"/>
                          <a:cs charset="-122" typeface="华文细黑"/>
                        </a:defRPr>
                      </a:lvl1pPr>
                      <a:lvl2pPr indent="-285750" marL="742950">
                        <a:spcBef>
                          <a:spcPct val="20000"/>
                        </a:spcBef>
                        <a:buClr>
                          <a:schemeClr val="accent1"/>
                        </a:buClr>
                        <a:buFont charset="2" typeface="Wingdings"/>
                        <a:defRPr sz="2400">
                          <a:solidFill>
                            <a:schemeClr val="tx1"/>
                          </a:solidFill>
                          <a:latin typeface="Arial"/>
                          <a:ea charset="-122" typeface="华文细黑"/>
                          <a:cs charset="-122" typeface="华文细黑"/>
                        </a:defRPr>
                      </a:lvl2pPr>
                      <a:lvl3pPr indent="-228600" marL="1143000">
                        <a:spcBef>
                          <a:spcPct val="20000"/>
                        </a:spcBef>
                        <a:buClr>
                          <a:schemeClr val="accent2"/>
                        </a:buClr>
                        <a:buFont charset="2" typeface="Wingdings"/>
                        <a:defRPr sz="1400">
                          <a:solidFill>
                            <a:schemeClr val="tx1"/>
                          </a:solidFill>
                          <a:latin typeface="Arial"/>
                          <a:ea charset="-122" typeface="华文细黑"/>
                          <a:cs charset="-122" typeface="华文细黑"/>
                        </a:defRPr>
                      </a:lvl3pPr>
                      <a:lvl4pPr indent="-228600" marL="1600200">
                        <a:spcBef>
                          <a:spcPct val="20000"/>
                        </a:spcBef>
                        <a:buClr>
                          <a:schemeClr val="hlink"/>
                        </a:buClr>
                        <a:buFont charset="2" typeface="Wingdings"/>
                        <a:defRPr sz="1200">
                          <a:solidFill>
                            <a:schemeClr val="tx1"/>
                          </a:solidFill>
                          <a:latin typeface="Arial"/>
                          <a:ea charset="-122" typeface="华文细黑"/>
                          <a:cs charset="-122" typeface="华文细黑"/>
                        </a:defRPr>
                      </a:lvl4pPr>
                      <a:lvl5pPr indent="-228600" marL="2057400">
                        <a:spcBef>
                          <a:spcPct val="20000"/>
                        </a:spcBef>
                        <a:defRPr>
                          <a:solidFill>
                            <a:schemeClr val="tx1"/>
                          </a:solidFill>
                          <a:latin typeface="Arial"/>
                          <a:ea charset="-122" typeface="华文细黑"/>
                          <a:cs charset="-122" typeface="华文细黑"/>
                        </a:defRPr>
                      </a:lvl5pPr>
                      <a:lvl6pPr eaLnBrk="0" fontAlgn="base" hangingPunct="0" indent="-228600" marL="2514600">
                        <a:spcBef>
                          <a:spcPct val="20000"/>
                        </a:spcBef>
                        <a:spcAft>
                          <a:spcPct val="0"/>
                        </a:spcAft>
                        <a:defRPr>
                          <a:solidFill>
                            <a:schemeClr val="tx1"/>
                          </a:solidFill>
                          <a:latin typeface="Arial"/>
                          <a:ea charset="-122" typeface="华文细黑"/>
                          <a:cs charset="-122" typeface="华文细黑"/>
                        </a:defRPr>
                      </a:lvl6pPr>
                      <a:lvl7pPr eaLnBrk="0" fontAlgn="base" hangingPunct="0" indent="-228600" marL="2971800">
                        <a:spcBef>
                          <a:spcPct val="20000"/>
                        </a:spcBef>
                        <a:spcAft>
                          <a:spcPct val="0"/>
                        </a:spcAft>
                        <a:defRPr>
                          <a:solidFill>
                            <a:schemeClr val="tx1"/>
                          </a:solidFill>
                          <a:latin typeface="Arial"/>
                          <a:ea charset="-122" typeface="华文细黑"/>
                          <a:cs charset="-122" typeface="华文细黑"/>
                        </a:defRPr>
                      </a:lvl7pPr>
                      <a:lvl8pPr eaLnBrk="0" fontAlgn="base" hangingPunct="0" indent="-228600" marL="3429000">
                        <a:spcBef>
                          <a:spcPct val="20000"/>
                        </a:spcBef>
                        <a:spcAft>
                          <a:spcPct val="0"/>
                        </a:spcAft>
                        <a:defRPr>
                          <a:solidFill>
                            <a:schemeClr val="tx1"/>
                          </a:solidFill>
                          <a:latin typeface="Arial"/>
                          <a:ea charset="-122" typeface="华文细黑"/>
                          <a:cs charset="-122" typeface="华文细黑"/>
                        </a:defRPr>
                      </a:lvl8pPr>
                      <a:lvl9pPr eaLnBrk="0" fontAlgn="base" hangingPunct="0" indent="-228600" marL="3886200">
                        <a:spcBef>
                          <a:spcPct val="20000"/>
                        </a:spcBef>
                        <a:spcAft>
                          <a:spcPct val="0"/>
                        </a:spcAft>
                        <a:defRPr>
                          <a:solidFill>
                            <a:schemeClr val="tx1"/>
                          </a:solidFill>
                          <a:latin typeface="Arial"/>
                          <a:ea charset="-122" typeface="华文细黑"/>
                          <a:cs charset="-122" typeface="华文细黑"/>
                        </a:defRPr>
                      </a:lvl9pPr>
                    </a:lstStyle>
                    <a:p>
                      <a:pPr algn="ctr" defTabSz="914400" eaLnBrk="1" fontAlgn="ctr" hangingPunct="1" indent="0" latinLnBrk="0" lvl="0" marL="0" marR="0" rtl="0">
                        <a:lnSpc>
                          <a:spcPct val="100000"/>
                        </a:lnSpc>
                        <a:spcBef>
                          <a:spcPct val="0"/>
                        </a:spcBef>
                        <a:spcAft>
                          <a:spcPct val="0"/>
                        </a:spcAft>
                        <a:buClrTx/>
                        <a:buSzTx/>
                        <a:buFontTx/>
                        <a:buNone/>
                      </a:pPr>
                      <a:r>
                        <a:rPr altLang="zh-CN" b="0" baseline="0" cap="none" i="0" kumimoji="0" lang="en-US" normalizeH="0" strike="noStrike" sz="1200" u="none">
                          <a:ln>
                            <a:noFill/>
                          </a:ln>
                          <a:solidFill>
                            <a:srgbClr val="394454"/>
                          </a:solidFill>
                          <a:effectLst/>
                          <a:latin charset="-122" typeface="Microsoft YaHei"/>
                          <a:ea charset="-122" typeface="Microsoft YaHei"/>
                          <a:cs charset="-122" typeface="Microsoft YaHei"/>
                        </a:rPr>
                        <a:t>53.50 </a:t>
                      </a:r>
                    </a:p>
                  </a:txBody>
                  <a:tcPr anchor="ctr" horzOverflow="overflow" marB="0" marL="8511" marR="8511" marT="8511">
                    <a:lnL algn="ctr" cap="flat" cmpd="sng" w="6350">
                      <a:solidFill>
                        <a:srgbClr val="000000"/>
                      </a:solidFill>
                      <a:prstDash val="solid"/>
                      <a:round/>
                      <a:headEnd len="med" type="none" w="med"/>
                      <a:tailEnd len="med" type="none" w="med"/>
                    </a:lnL>
                    <a:lnR algn="ctr" cap="flat" cmpd="sng" w="6350">
                      <a:solidFill>
                        <a:srgbClr val="000000"/>
                      </a:solidFill>
                      <a:prstDash val="solid"/>
                      <a:round/>
                      <a:headEnd len="med" type="none" w="med"/>
                      <a:tailEnd len="med" type="none" w="med"/>
                    </a:lnR>
                    <a:lnT algn="ctr" cap="flat" cmpd="sng" w="6350">
                      <a:solidFill>
                        <a:srgbClr val="000000"/>
                      </a:solidFill>
                      <a:prstDash val="solid"/>
                      <a:round/>
                      <a:headEnd len="med" type="none" w="med"/>
                      <a:tailEnd len="med" type="none" w="med"/>
                    </a:lnT>
                    <a:lnB algn="ctr" cap="flat" cmpd="sng" w="6350">
                      <a:solidFill>
                        <a:srgbClr val="000000"/>
                      </a:solidFill>
                      <a:prstDash val="solid"/>
                      <a:round/>
                      <a:headEnd len="med" type="none" w="med"/>
                      <a:tailEnd len="med" type="none" w="med"/>
                    </a:lnB>
                    <a:lnTlToBr>
                      <a:noFill/>
                    </a:lnTlToBr>
                    <a:lnBlToTr>
                      <a:noFill/>
                    </a:lnBlToTr>
                    <a:noFill/>
                  </a:tcPr>
                </a:tc>
                <a:tc>
                  <a:txBody>
                    <a:bodyPr vert="horz" wrap="square"/>
                    <a:lstStyle>
                      <a:lvl1pPr>
                        <a:spcBef>
                          <a:spcPct val="20000"/>
                        </a:spcBef>
                        <a:buClr>
                          <a:schemeClr val="accent1"/>
                        </a:buClr>
                        <a:buFont charset="2" typeface="Wingdings"/>
                        <a:defRPr>
                          <a:solidFill>
                            <a:schemeClr val="tx1"/>
                          </a:solidFill>
                          <a:latin typeface="Arial"/>
                          <a:ea charset="-122" typeface="华文细黑"/>
                          <a:cs charset="-122" typeface="华文细黑"/>
                        </a:defRPr>
                      </a:lvl1pPr>
                      <a:lvl2pPr indent="-285750" marL="742950">
                        <a:spcBef>
                          <a:spcPct val="20000"/>
                        </a:spcBef>
                        <a:buClr>
                          <a:schemeClr val="accent1"/>
                        </a:buClr>
                        <a:buFont charset="2" typeface="Wingdings"/>
                        <a:defRPr sz="2400">
                          <a:solidFill>
                            <a:schemeClr val="tx1"/>
                          </a:solidFill>
                          <a:latin typeface="Arial"/>
                          <a:ea charset="-122" typeface="华文细黑"/>
                          <a:cs charset="-122" typeface="华文细黑"/>
                        </a:defRPr>
                      </a:lvl2pPr>
                      <a:lvl3pPr indent="-228600" marL="1143000">
                        <a:spcBef>
                          <a:spcPct val="20000"/>
                        </a:spcBef>
                        <a:buClr>
                          <a:schemeClr val="accent2"/>
                        </a:buClr>
                        <a:buFont charset="2" typeface="Wingdings"/>
                        <a:defRPr sz="1400">
                          <a:solidFill>
                            <a:schemeClr val="tx1"/>
                          </a:solidFill>
                          <a:latin typeface="Arial"/>
                          <a:ea charset="-122" typeface="华文细黑"/>
                          <a:cs charset="-122" typeface="华文细黑"/>
                        </a:defRPr>
                      </a:lvl3pPr>
                      <a:lvl4pPr indent="-228600" marL="1600200">
                        <a:spcBef>
                          <a:spcPct val="20000"/>
                        </a:spcBef>
                        <a:buClr>
                          <a:schemeClr val="hlink"/>
                        </a:buClr>
                        <a:buFont charset="2" typeface="Wingdings"/>
                        <a:defRPr sz="1200">
                          <a:solidFill>
                            <a:schemeClr val="tx1"/>
                          </a:solidFill>
                          <a:latin typeface="Arial"/>
                          <a:ea charset="-122" typeface="华文细黑"/>
                          <a:cs charset="-122" typeface="华文细黑"/>
                        </a:defRPr>
                      </a:lvl4pPr>
                      <a:lvl5pPr indent="-228600" marL="2057400">
                        <a:spcBef>
                          <a:spcPct val="20000"/>
                        </a:spcBef>
                        <a:defRPr>
                          <a:solidFill>
                            <a:schemeClr val="tx1"/>
                          </a:solidFill>
                          <a:latin typeface="Arial"/>
                          <a:ea charset="-122" typeface="华文细黑"/>
                          <a:cs charset="-122" typeface="华文细黑"/>
                        </a:defRPr>
                      </a:lvl5pPr>
                      <a:lvl6pPr eaLnBrk="0" fontAlgn="base" hangingPunct="0" indent="-228600" marL="2514600">
                        <a:spcBef>
                          <a:spcPct val="20000"/>
                        </a:spcBef>
                        <a:spcAft>
                          <a:spcPct val="0"/>
                        </a:spcAft>
                        <a:defRPr>
                          <a:solidFill>
                            <a:schemeClr val="tx1"/>
                          </a:solidFill>
                          <a:latin typeface="Arial"/>
                          <a:ea charset="-122" typeface="华文细黑"/>
                          <a:cs charset="-122" typeface="华文细黑"/>
                        </a:defRPr>
                      </a:lvl6pPr>
                      <a:lvl7pPr eaLnBrk="0" fontAlgn="base" hangingPunct="0" indent="-228600" marL="2971800">
                        <a:spcBef>
                          <a:spcPct val="20000"/>
                        </a:spcBef>
                        <a:spcAft>
                          <a:spcPct val="0"/>
                        </a:spcAft>
                        <a:defRPr>
                          <a:solidFill>
                            <a:schemeClr val="tx1"/>
                          </a:solidFill>
                          <a:latin typeface="Arial"/>
                          <a:ea charset="-122" typeface="华文细黑"/>
                          <a:cs charset="-122" typeface="华文细黑"/>
                        </a:defRPr>
                      </a:lvl7pPr>
                      <a:lvl8pPr eaLnBrk="0" fontAlgn="base" hangingPunct="0" indent="-228600" marL="3429000">
                        <a:spcBef>
                          <a:spcPct val="20000"/>
                        </a:spcBef>
                        <a:spcAft>
                          <a:spcPct val="0"/>
                        </a:spcAft>
                        <a:defRPr>
                          <a:solidFill>
                            <a:schemeClr val="tx1"/>
                          </a:solidFill>
                          <a:latin typeface="Arial"/>
                          <a:ea charset="-122" typeface="华文细黑"/>
                          <a:cs charset="-122" typeface="华文细黑"/>
                        </a:defRPr>
                      </a:lvl8pPr>
                      <a:lvl9pPr eaLnBrk="0" fontAlgn="base" hangingPunct="0" indent="-228600" marL="3886200">
                        <a:spcBef>
                          <a:spcPct val="20000"/>
                        </a:spcBef>
                        <a:spcAft>
                          <a:spcPct val="0"/>
                        </a:spcAft>
                        <a:defRPr>
                          <a:solidFill>
                            <a:schemeClr val="tx1"/>
                          </a:solidFill>
                          <a:latin typeface="Arial"/>
                          <a:ea charset="-122" typeface="华文细黑"/>
                          <a:cs charset="-122" typeface="华文细黑"/>
                        </a:defRPr>
                      </a:lvl9pPr>
                    </a:lstStyle>
                    <a:p>
                      <a:pPr algn="ctr" defTabSz="914400" eaLnBrk="1" fontAlgn="ctr" hangingPunct="1" indent="0" latinLnBrk="0" lvl="0" marL="0" marR="0" rtl="0">
                        <a:lnSpc>
                          <a:spcPct val="100000"/>
                        </a:lnSpc>
                        <a:spcBef>
                          <a:spcPct val="0"/>
                        </a:spcBef>
                        <a:spcAft>
                          <a:spcPct val="0"/>
                        </a:spcAft>
                        <a:buClrTx/>
                        <a:buSzTx/>
                        <a:buFontTx/>
                        <a:buNone/>
                      </a:pPr>
                      <a:r>
                        <a:rPr altLang="zh-CN" b="0" baseline="0" cap="none" i="0" kumimoji="0" lang="en-US" normalizeH="0" strike="noStrike" sz="1200" u="none">
                          <a:ln>
                            <a:noFill/>
                          </a:ln>
                          <a:solidFill>
                            <a:srgbClr val="394454"/>
                          </a:solidFill>
                          <a:effectLst/>
                          <a:latin charset="-122" typeface="Microsoft YaHei"/>
                          <a:ea charset="-122" typeface="Microsoft YaHei"/>
                          <a:cs charset="-122" typeface="Microsoft YaHei"/>
                        </a:rPr>
                        <a:t>274.10 </a:t>
                      </a:r>
                    </a:p>
                  </a:txBody>
                  <a:tcPr anchor="ctr" horzOverflow="overflow" marB="0" marL="8511" marR="8511" marT="8511">
                    <a:lnL algn="ctr" cap="flat" cmpd="sng" w="6350">
                      <a:solidFill>
                        <a:srgbClr val="000000"/>
                      </a:solidFill>
                      <a:prstDash val="solid"/>
                      <a:round/>
                      <a:headEnd len="med" type="none" w="med"/>
                      <a:tailEnd len="med" type="none" w="med"/>
                    </a:lnL>
                    <a:lnR algn="ctr" cap="flat" cmpd="sng" w="6350">
                      <a:solidFill>
                        <a:srgbClr val="000000"/>
                      </a:solidFill>
                      <a:prstDash val="solid"/>
                      <a:round/>
                      <a:headEnd len="med" type="none" w="med"/>
                      <a:tailEnd len="med" type="none" w="med"/>
                    </a:lnR>
                    <a:lnT algn="ctr" cap="flat" cmpd="sng" w="6350">
                      <a:solidFill>
                        <a:srgbClr val="000000"/>
                      </a:solidFill>
                      <a:prstDash val="solid"/>
                      <a:round/>
                      <a:headEnd len="med" type="none" w="med"/>
                      <a:tailEnd len="med" type="none" w="med"/>
                    </a:lnT>
                    <a:lnB algn="ctr" cap="flat" cmpd="sng" w="6350">
                      <a:solidFill>
                        <a:srgbClr val="000000"/>
                      </a:solidFill>
                      <a:prstDash val="solid"/>
                      <a:round/>
                      <a:headEnd len="med" type="none" w="med"/>
                      <a:tailEnd len="med" type="none" w="med"/>
                    </a:lnB>
                    <a:lnTlToBr>
                      <a:noFill/>
                    </a:lnTlToBr>
                    <a:lnBlToTr>
                      <a:noFill/>
                    </a:lnBlToTr>
                    <a:noFill/>
                  </a:tcPr>
                </a:tc>
                <a:tc>
                  <a:txBody>
                    <a:bodyPr vert="horz" wrap="square"/>
                    <a:lstStyle>
                      <a:lvl1pPr>
                        <a:spcBef>
                          <a:spcPct val="20000"/>
                        </a:spcBef>
                        <a:buClr>
                          <a:schemeClr val="accent1"/>
                        </a:buClr>
                        <a:buFont charset="2" typeface="Wingdings"/>
                        <a:defRPr>
                          <a:solidFill>
                            <a:schemeClr val="tx1"/>
                          </a:solidFill>
                          <a:latin typeface="Arial"/>
                          <a:ea charset="-122" typeface="华文细黑"/>
                          <a:cs charset="-122" typeface="华文细黑"/>
                        </a:defRPr>
                      </a:lvl1pPr>
                      <a:lvl2pPr indent="-285750" marL="742950">
                        <a:spcBef>
                          <a:spcPct val="20000"/>
                        </a:spcBef>
                        <a:buClr>
                          <a:schemeClr val="accent1"/>
                        </a:buClr>
                        <a:buFont charset="2" typeface="Wingdings"/>
                        <a:defRPr sz="2400">
                          <a:solidFill>
                            <a:schemeClr val="tx1"/>
                          </a:solidFill>
                          <a:latin typeface="Arial"/>
                          <a:ea charset="-122" typeface="华文细黑"/>
                          <a:cs charset="-122" typeface="华文细黑"/>
                        </a:defRPr>
                      </a:lvl2pPr>
                      <a:lvl3pPr indent="-228600" marL="1143000">
                        <a:spcBef>
                          <a:spcPct val="20000"/>
                        </a:spcBef>
                        <a:buClr>
                          <a:schemeClr val="accent2"/>
                        </a:buClr>
                        <a:buFont charset="2" typeface="Wingdings"/>
                        <a:defRPr sz="1400">
                          <a:solidFill>
                            <a:schemeClr val="tx1"/>
                          </a:solidFill>
                          <a:latin typeface="Arial"/>
                          <a:ea charset="-122" typeface="华文细黑"/>
                          <a:cs charset="-122" typeface="华文细黑"/>
                        </a:defRPr>
                      </a:lvl3pPr>
                      <a:lvl4pPr indent="-228600" marL="1600200">
                        <a:spcBef>
                          <a:spcPct val="20000"/>
                        </a:spcBef>
                        <a:buClr>
                          <a:schemeClr val="hlink"/>
                        </a:buClr>
                        <a:buFont charset="2" typeface="Wingdings"/>
                        <a:defRPr sz="1200">
                          <a:solidFill>
                            <a:schemeClr val="tx1"/>
                          </a:solidFill>
                          <a:latin typeface="Arial"/>
                          <a:ea charset="-122" typeface="华文细黑"/>
                          <a:cs charset="-122" typeface="华文细黑"/>
                        </a:defRPr>
                      </a:lvl4pPr>
                      <a:lvl5pPr indent="-228600" marL="2057400">
                        <a:spcBef>
                          <a:spcPct val="20000"/>
                        </a:spcBef>
                        <a:defRPr>
                          <a:solidFill>
                            <a:schemeClr val="tx1"/>
                          </a:solidFill>
                          <a:latin typeface="Arial"/>
                          <a:ea charset="-122" typeface="华文细黑"/>
                          <a:cs charset="-122" typeface="华文细黑"/>
                        </a:defRPr>
                      </a:lvl5pPr>
                      <a:lvl6pPr eaLnBrk="0" fontAlgn="base" hangingPunct="0" indent="-228600" marL="2514600">
                        <a:spcBef>
                          <a:spcPct val="20000"/>
                        </a:spcBef>
                        <a:spcAft>
                          <a:spcPct val="0"/>
                        </a:spcAft>
                        <a:defRPr>
                          <a:solidFill>
                            <a:schemeClr val="tx1"/>
                          </a:solidFill>
                          <a:latin typeface="Arial"/>
                          <a:ea charset="-122" typeface="华文细黑"/>
                          <a:cs charset="-122" typeface="华文细黑"/>
                        </a:defRPr>
                      </a:lvl6pPr>
                      <a:lvl7pPr eaLnBrk="0" fontAlgn="base" hangingPunct="0" indent="-228600" marL="2971800">
                        <a:spcBef>
                          <a:spcPct val="20000"/>
                        </a:spcBef>
                        <a:spcAft>
                          <a:spcPct val="0"/>
                        </a:spcAft>
                        <a:defRPr>
                          <a:solidFill>
                            <a:schemeClr val="tx1"/>
                          </a:solidFill>
                          <a:latin typeface="Arial"/>
                          <a:ea charset="-122" typeface="华文细黑"/>
                          <a:cs charset="-122" typeface="华文细黑"/>
                        </a:defRPr>
                      </a:lvl7pPr>
                      <a:lvl8pPr eaLnBrk="0" fontAlgn="base" hangingPunct="0" indent="-228600" marL="3429000">
                        <a:spcBef>
                          <a:spcPct val="20000"/>
                        </a:spcBef>
                        <a:spcAft>
                          <a:spcPct val="0"/>
                        </a:spcAft>
                        <a:defRPr>
                          <a:solidFill>
                            <a:schemeClr val="tx1"/>
                          </a:solidFill>
                          <a:latin typeface="Arial"/>
                          <a:ea charset="-122" typeface="华文细黑"/>
                          <a:cs charset="-122" typeface="华文细黑"/>
                        </a:defRPr>
                      </a:lvl8pPr>
                      <a:lvl9pPr eaLnBrk="0" fontAlgn="base" hangingPunct="0" indent="-228600" marL="3886200">
                        <a:spcBef>
                          <a:spcPct val="20000"/>
                        </a:spcBef>
                        <a:spcAft>
                          <a:spcPct val="0"/>
                        </a:spcAft>
                        <a:defRPr>
                          <a:solidFill>
                            <a:schemeClr val="tx1"/>
                          </a:solidFill>
                          <a:latin typeface="Arial"/>
                          <a:ea charset="-122" typeface="华文细黑"/>
                          <a:cs charset="-122" typeface="华文细黑"/>
                        </a:defRPr>
                      </a:lvl9pPr>
                    </a:lstStyle>
                    <a:p>
                      <a:pPr algn="ctr" defTabSz="914400" eaLnBrk="1" fontAlgn="ctr" hangingPunct="1" indent="0" latinLnBrk="0" lvl="0" marL="0" marR="0" rtl="0">
                        <a:lnSpc>
                          <a:spcPct val="100000"/>
                        </a:lnSpc>
                        <a:spcBef>
                          <a:spcPct val="0"/>
                        </a:spcBef>
                        <a:spcAft>
                          <a:spcPct val="0"/>
                        </a:spcAft>
                        <a:buClrTx/>
                        <a:buSzTx/>
                        <a:buFontTx/>
                        <a:buNone/>
                      </a:pPr>
                      <a:r>
                        <a:rPr altLang="zh-CN" b="0" baseline="0" cap="none" i="0" kumimoji="0" lang="en-US" normalizeH="0" strike="noStrike" sz="1200" u="none">
                          <a:ln>
                            <a:noFill/>
                          </a:ln>
                          <a:solidFill>
                            <a:srgbClr val="394454"/>
                          </a:solidFill>
                          <a:effectLst/>
                          <a:latin charset="-122" typeface="Microsoft YaHei"/>
                          <a:ea charset="-122" typeface="Microsoft YaHei"/>
                          <a:cs charset="-122" typeface="Microsoft YaHei"/>
                        </a:rPr>
                        <a:t>512.33%</a:t>
                      </a:r>
                    </a:p>
                  </a:txBody>
                  <a:tcPr anchor="ctr" horzOverflow="overflow" marB="0" marL="8511" marR="8511" marT="8511">
                    <a:lnL algn="ctr" cap="flat" cmpd="sng" w="6350">
                      <a:solidFill>
                        <a:srgbClr val="000000"/>
                      </a:solidFill>
                      <a:prstDash val="solid"/>
                      <a:round/>
                      <a:headEnd len="med" type="none" w="med"/>
                      <a:tailEnd len="med" type="none" w="med"/>
                    </a:lnL>
                    <a:lnR algn="ctr" cap="flat" cmpd="sng" w="6350">
                      <a:solidFill>
                        <a:srgbClr val="000000"/>
                      </a:solidFill>
                      <a:prstDash val="solid"/>
                      <a:round/>
                      <a:headEnd len="med" type="none" w="med"/>
                      <a:tailEnd len="med" type="none" w="med"/>
                    </a:lnR>
                    <a:lnT algn="ctr" cap="flat" cmpd="sng" w="6350">
                      <a:solidFill>
                        <a:srgbClr val="000000"/>
                      </a:solidFill>
                      <a:prstDash val="solid"/>
                      <a:round/>
                      <a:headEnd len="med" type="none" w="med"/>
                      <a:tailEnd len="med" type="none" w="med"/>
                    </a:lnT>
                    <a:lnB algn="ctr" cap="flat" cmpd="sng" w="6350">
                      <a:solidFill>
                        <a:srgbClr val="000000"/>
                      </a:solidFill>
                      <a:prstDash val="solid"/>
                      <a:round/>
                      <a:headEnd len="med" type="none" w="med"/>
                      <a:tailEnd len="med" type="none" w="med"/>
                    </a:lnB>
                    <a:lnTlToBr>
                      <a:noFill/>
                    </a:lnTlToBr>
                    <a:lnBlToTr>
                      <a:noFill/>
                    </a:lnBlToTr>
                    <a:noFill/>
                  </a:tcPr>
                </a:tc>
                <a:tc>
                  <a:txBody>
                    <a:bodyPr vert="horz" wrap="square"/>
                    <a:lstStyle>
                      <a:lvl1pPr>
                        <a:spcBef>
                          <a:spcPct val="20000"/>
                        </a:spcBef>
                        <a:buClr>
                          <a:schemeClr val="accent1"/>
                        </a:buClr>
                        <a:buFont charset="2" typeface="Wingdings"/>
                        <a:defRPr>
                          <a:solidFill>
                            <a:schemeClr val="tx1"/>
                          </a:solidFill>
                          <a:latin typeface="Arial"/>
                          <a:ea charset="-122" typeface="华文细黑"/>
                          <a:cs charset="-122" typeface="华文细黑"/>
                        </a:defRPr>
                      </a:lvl1pPr>
                      <a:lvl2pPr indent="-285750" marL="742950">
                        <a:spcBef>
                          <a:spcPct val="20000"/>
                        </a:spcBef>
                        <a:buClr>
                          <a:schemeClr val="accent1"/>
                        </a:buClr>
                        <a:buFont charset="2" typeface="Wingdings"/>
                        <a:defRPr sz="2400">
                          <a:solidFill>
                            <a:schemeClr val="tx1"/>
                          </a:solidFill>
                          <a:latin typeface="Arial"/>
                          <a:ea charset="-122" typeface="华文细黑"/>
                          <a:cs charset="-122" typeface="华文细黑"/>
                        </a:defRPr>
                      </a:lvl2pPr>
                      <a:lvl3pPr indent="-228600" marL="1143000">
                        <a:spcBef>
                          <a:spcPct val="20000"/>
                        </a:spcBef>
                        <a:buClr>
                          <a:schemeClr val="accent2"/>
                        </a:buClr>
                        <a:buFont charset="2" typeface="Wingdings"/>
                        <a:defRPr sz="1400">
                          <a:solidFill>
                            <a:schemeClr val="tx1"/>
                          </a:solidFill>
                          <a:latin typeface="Arial"/>
                          <a:ea charset="-122" typeface="华文细黑"/>
                          <a:cs charset="-122" typeface="华文细黑"/>
                        </a:defRPr>
                      </a:lvl3pPr>
                      <a:lvl4pPr indent="-228600" marL="1600200">
                        <a:spcBef>
                          <a:spcPct val="20000"/>
                        </a:spcBef>
                        <a:buClr>
                          <a:schemeClr val="hlink"/>
                        </a:buClr>
                        <a:buFont charset="2" typeface="Wingdings"/>
                        <a:defRPr sz="1200">
                          <a:solidFill>
                            <a:schemeClr val="tx1"/>
                          </a:solidFill>
                          <a:latin typeface="Arial"/>
                          <a:ea charset="-122" typeface="华文细黑"/>
                          <a:cs charset="-122" typeface="华文细黑"/>
                        </a:defRPr>
                      </a:lvl4pPr>
                      <a:lvl5pPr indent="-228600" marL="2057400">
                        <a:spcBef>
                          <a:spcPct val="20000"/>
                        </a:spcBef>
                        <a:defRPr>
                          <a:solidFill>
                            <a:schemeClr val="tx1"/>
                          </a:solidFill>
                          <a:latin typeface="Arial"/>
                          <a:ea charset="-122" typeface="华文细黑"/>
                          <a:cs charset="-122" typeface="华文细黑"/>
                        </a:defRPr>
                      </a:lvl5pPr>
                      <a:lvl6pPr eaLnBrk="0" fontAlgn="base" hangingPunct="0" indent="-228600" marL="2514600">
                        <a:spcBef>
                          <a:spcPct val="20000"/>
                        </a:spcBef>
                        <a:spcAft>
                          <a:spcPct val="0"/>
                        </a:spcAft>
                        <a:defRPr>
                          <a:solidFill>
                            <a:schemeClr val="tx1"/>
                          </a:solidFill>
                          <a:latin typeface="Arial"/>
                          <a:ea charset="-122" typeface="华文细黑"/>
                          <a:cs charset="-122" typeface="华文细黑"/>
                        </a:defRPr>
                      </a:lvl6pPr>
                      <a:lvl7pPr eaLnBrk="0" fontAlgn="base" hangingPunct="0" indent="-228600" marL="2971800">
                        <a:spcBef>
                          <a:spcPct val="20000"/>
                        </a:spcBef>
                        <a:spcAft>
                          <a:spcPct val="0"/>
                        </a:spcAft>
                        <a:defRPr>
                          <a:solidFill>
                            <a:schemeClr val="tx1"/>
                          </a:solidFill>
                          <a:latin typeface="Arial"/>
                          <a:ea charset="-122" typeface="华文细黑"/>
                          <a:cs charset="-122" typeface="华文细黑"/>
                        </a:defRPr>
                      </a:lvl7pPr>
                      <a:lvl8pPr eaLnBrk="0" fontAlgn="base" hangingPunct="0" indent="-228600" marL="3429000">
                        <a:spcBef>
                          <a:spcPct val="20000"/>
                        </a:spcBef>
                        <a:spcAft>
                          <a:spcPct val="0"/>
                        </a:spcAft>
                        <a:defRPr>
                          <a:solidFill>
                            <a:schemeClr val="tx1"/>
                          </a:solidFill>
                          <a:latin typeface="Arial"/>
                          <a:ea charset="-122" typeface="华文细黑"/>
                          <a:cs charset="-122" typeface="华文细黑"/>
                        </a:defRPr>
                      </a:lvl8pPr>
                      <a:lvl9pPr eaLnBrk="0" fontAlgn="base" hangingPunct="0" indent="-228600" marL="3886200">
                        <a:spcBef>
                          <a:spcPct val="20000"/>
                        </a:spcBef>
                        <a:spcAft>
                          <a:spcPct val="0"/>
                        </a:spcAft>
                        <a:defRPr>
                          <a:solidFill>
                            <a:schemeClr val="tx1"/>
                          </a:solidFill>
                          <a:latin typeface="Arial"/>
                          <a:ea charset="-122" typeface="华文细黑"/>
                          <a:cs charset="-122" typeface="华文细黑"/>
                        </a:defRPr>
                      </a:lvl9pPr>
                    </a:lstStyle>
                    <a:p>
                      <a:pPr algn="ctr" defTabSz="914400" eaLnBrk="1" fontAlgn="ctr" hangingPunct="1" indent="0" latinLnBrk="0" lvl="0" marL="0" marR="0" rtl="0">
                        <a:lnSpc>
                          <a:spcPct val="100000"/>
                        </a:lnSpc>
                        <a:spcBef>
                          <a:spcPct val="0"/>
                        </a:spcBef>
                        <a:spcAft>
                          <a:spcPct val="0"/>
                        </a:spcAft>
                        <a:buClrTx/>
                        <a:buSzTx/>
                        <a:buFontTx/>
                        <a:buNone/>
                      </a:pPr>
                      <a:r>
                        <a:rPr altLang="zh-CN" b="0" baseline="0" cap="none" i="0" kumimoji="0" lang="en-US" normalizeH="0" strike="noStrike" sz="1200" u="none">
                          <a:ln>
                            <a:noFill/>
                          </a:ln>
                          <a:solidFill>
                            <a:srgbClr val="394454"/>
                          </a:solidFill>
                          <a:effectLst/>
                          <a:latin charset="-122" typeface="Microsoft YaHei"/>
                          <a:ea charset="-122" typeface="Microsoft YaHei"/>
                          <a:cs charset="-122" typeface="Microsoft YaHei"/>
                        </a:rPr>
                        <a:t>32.13 </a:t>
                      </a:r>
                    </a:p>
                  </a:txBody>
                  <a:tcPr anchor="ctr" horzOverflow="overflow" marB="0" marL="8511" marR="8511" marT="8511">
                    <a:lnL algn="ctr" cap="flat" cmpd="sng" w="6350">
                      <a:solidFill>
                        <a:srgbClr val="000000"/>
                      </a:solidFill>
                      <a:prstDash val="solid"/>
                      <a:round/>
                      <a:headEnd len="med" type="none" w="med"/>
                      <a:tailEnd len="med" type="none" w="med"/>
                    </a:lnL>
                    <a:lnR algn="ctr" cap="flat" cmpd="sng" w="6350">
                      <a:solidFill>
                        <a:srgbClr val="000000"/>
                      </a:solidFill>
                      <a:prstDash val="solid"/>
                      <a:round/>
                      <a:headEnd len="med" type="none" w="med"/>
                      <a:tailEnd len="med" type="none" w="med"/>
                    </a:lnR>
                    <a:lnT algn="ctr" cap="flat" cmpd="sng" w="6350">
                      <a:solidFill>
                        <a:srgbClr val="000000"/>
                      </a:solidFill>
                      <a:prstDash val="solid"/>
                      <a:round/>
                      <a:headEnd len="med" type="none" w="med"/>
                      <a:tailEnd len="med" type="none" w="med"/>
                    </a:lnT>
                    <a:lnB algn="ctr" cap="flat" cmpd="sng" w="6350">
                      <a:solidFill>
                        <a:srgbClr val="000000"/>
                      </a:solidFill>
                      <a:prstDash val="solid"/>
                      <a:round/>
                      <a:headEnd len="med" type="none" w="med"/>
                      <a:tailEnd len="med" type="none" w="med"/>
                    </a:lnB>
                    <a:lnTlToBr>
                      <a:noFill/>
                    </a:lnTlToBr>
                    <a:lnBlToTr>
                      <a:noFill/>
                    </a:lnBlToTr>
                    <a:noFill/>
                  </a:tcPr>
                </a:tc>
                <a:tc>
                  <a:txBody>
                    <a:bodyPr vert="horz" wrap="square"/>
                    <a:lstStyle>
                      <a:lvl1pPr>
                        <a:spcBef>
                          <a:spcPct val="20000"/>
                        </a:spcBef>
                        <a:buClr>
                          <a:schemeClr val="accent1"/>
                        </a:buClr>
                        <a:buFont charset="2" typeface="Wingdings"/>
                        <a:defRPr>
                          <a:solidFill>
                            <a:schemeClr val="tx1"/>
                          </a:solidFill>
                          <a:latin typeface="Arial"/>
                          <a:ea charset="-122" typeface="华文细黑"/>
                          <a:cs charset="-122" typeface="华文细黑"/>
                        </a:defRPr>
                      </a:lvl1pPr>
                      <a:lvl2pPr indent="-285750" marL="742950">
                        <a:spcBef>
                          <a:spcPct val="20000"/>
                        </a:spcBef>
                        <a:buClr>
                          <a:schemeClr val="accent1"/>
                        </a:buClr>
                        <a:buFont charset="2" typeface="Wingdings"/>
                        <a:defRPr sz="2400">
                          <a:solidFill>
                            <a:schemeClr val="tx1"/>
                          </a:solidFill>
                          <a:latin typeface="Arial"/>
                          <a:ea charset="-122" typeface="华文细黑"/>
                          <a:cs charset="-122" typeface="华文细黑"/>
                        </a:defRPr>
                      </a:lvl2pPr>
                      <a:lvl3pPr indent="-228600" marL="1143000">
                        <a:spcBef>
                          <a:spcPct val="20000"/>
                        </a:spcBef>
                        <a:buClr>
                          <a:schemeClr val="accent2"/>
                        </a:buClr>
                        <a:buFont charset="2" typeface="Wingdings"/>
                        <a:defRPr sz="1400">
                          <a:solidFill>
                            <a:schemeClr val="tx1"/>
                          </a:solidFill>
                          <a:latin typeface="Arial"/>
                          <a:ea charset="-122" typeface="华文细黑"/>
                          <a:cs charset="-122" typeface="华文细黑"/>
                        </a:defRPr>
                      </a:lvl3pPr>
                      <a:lvl4pPr indent="-228600" marL="1600200">
                        <a:spcBef>
                          <a:spcPct val="20000"/>
                        </a:spcBef>
                        <a:buClr>
                          <a:schemeClr val="hlink"/>
                        </a:buClr>
                        <a:buFont charset="2" typeface="Wingdings"/>
                        <a:defRPr sz="1200">
                          <a:solidFill>
                            <a:schemeClr val="tx1"/>
                          </a:solidFill>
                          <a:latin typeface="Arial"/>
                          <a:ea charset="-122" typeface="华文细黑"/>
                          <a:cs charset="-122" typeface="华文细黑"/>
                        </a:defRPr>
                      </a:lvl4pPr>
                      <a:lvl5pPr indent="-228600" marL="2057400">
                        <a:spcBef>
                          <a:spcPct val="20000"/>
                        </a:spcBef>
                        <a:defRPr>
                          <a:solidFill>
                            <a:schemeClr val="tx1"/>
                          </a:solidFill>
                          <a:latin typeface="Arial"/>
                          <a:ea charset="-122" typeface="华文细黑"/>
                          <a:cs charset="-122" typeface="华文细黑"/>
                        </a:defRPr>
                      </a:lvl5pPr>
                      <a:lvl6pPr eaLnBrk="0" fontAlgn="base" hangingPunct="0" indent="-228600" marL="2514600">
                        <a:spcBef>
                          <a:spcPct val="20000"/>
                        </a:spcBef>
                        <a:spcAft>
                          <a:spcPct val="0"/>
                        </a:spcAft>
                        <a:defRPr>
                          <a:solidFill>
                            <a:schemeClr val="tx1"/>
                          </a:solidFill>
                          <a:latin typeface="Arial"/>
                          <a:ea charset="-122" typeface="华文细黑"/>
                          <a:cs charset="-122" typeface="华文细黑"/>
                        </a:defRPr>
                      </a:lvl6pPr>
                      <a:lvl7pPr eaLnBrk="0" fontAlgn="base" hangingPunct="0" indent="-228600" marL="2971800">
                        <a:spcBef>
                          <a:spcPct val="20000"/>
                        </a:spcBef>
                        <a:spcAft>
                          <a:spcPct val="0"/>
                        </a:spcAft>
                        <a:defRPr>
                          <a:solidFill>
                            <a:schemeClr val="tx1"/>
                          </a:solidFill>
                          <a:latin typeface="Arial"/>
                          <a:ea charset="-122" typeface="华文细黑"/>
                          <a:cs charset="-122" typeface="华文细黑"/>
                        </a:defRPr>
                      </a:lvl7pPr>
                      <a:lvl8pPr eaLnBrk="0" fontAlgn="base" hangingPunct="0" indent="-228600" marL="3429000">
                        <a:spcBef>
                          <a:spcPct val="20000"/>
                        </a:spcBef>
                        <a:spcAft>
                          <a:spcPct val="0"/>
                        </a:spcAft>
                        <a:defRPr>
                          <a:solidFill>
                            <a:schemeClr val="tx1"/>
                          </a:solidFill>
                          <a:latin typeface="Arial"/>
                          <a:ea charset="-122" typeface="华文细黑"/>
                          <a:cs charset="-122" typeface="华文细黑"/>
                        </a:defRPr>
                      </a:lvl8pPr>
                      <a:lvl9pPr eaLnBrk="0" fontAlgn="base" hangingPunct="0" indent="-228600" marL="3886200">
                        <a:spcBef>
                          <a:spcPct val="20000"/>
                        </a:spcBef>
                        <a:spcAft>
                          <a:spcPct val="0"/>
                        </a:spcAft>
                        <a:defRPr>
                          <a:solidFill>
                            <a:schemeClr val="tx1"/>
                          </a:solidFill>
                          <a:latin typeface="Arial"/>
                          <a:ea charset="-122" typeface="华文细黑"/>
                          <a:cs charset="-122" typeface="华文细黑"/>
                        </a:defRPr>
                      </a:lvl9pPr>
                    </a:lstStyle>
                    <a:p>
                      <a:pPr algn="ctr" defTabSz="914400" eaLnBrk="1" fontAlgn="ctr" hangingPunct="1" indent="0" latinLnBrk="0" lvl="0" marL="0" marR="0" rtl="0">
                        <a:lnSpc>
                          <a:spcPct val="100000"/>
                        </a:lnSpc>
                        <a:spcBef>
                          <a:spcPct val="0"/>
                        </a:spcBef>
                        <a:spcAft>
                          <a:spcPct val="0"/>
                        </a:spcAft>
                        <a:buClrTx/>
                        <a:buSzTx/>
                        <a:buFontTx/>
                        <a:buNone/>
                      </a:pPr>
                      <a:r>
                        <a:rPr altLang="zh-CN" b="0" baseline="0" cap="none" i="0" kumimoji="0" lang="en-US" normalizeH="0" strike="noStrike" sz="1200" u="none">
                          <a:ln>
                            <a:noFill/>
                          </a:ln>
                          <a:solidFill>
                            <a:srgbClr val="394454"/>
                          </a:solidFill>
                          <a:effectLst/>
                          <a:latin charset="-122" typeface="Microsoft YaHei"/>
                          <a:ea charset="-122" typeface="Microsoft YaHei"/>
                          <a:cs charset="-122" typeface="Microsoft YaHei"/>
                        </a:rPr>
                        <a:t>207.40 </a:t>
                      </a:r>
                    </a:p>
                  </a:txBody>
                  <a:tcPr anchor="ctr" horzOverflow="overflow" marB="0" marL="8511" marR="8511" marT="8511">
                    <a:lnL algn="ctr" cap="flat" cmpd="sng" w="6350">
                      <a:solidFill>
                        <a:srgbClr val="000000"/>
                      </a:solidFill>
                      <a:prstDash val="solid"/>
                      <a:round/>
                      <a:headEnd len="med" type="none" w="med"/>
                      <a:tailEnd len="med" type="none" w="med"/>
                    </a:lnL>
                    <a:lnR algn="ctr" cap="flat" cmpd="sng" w="6350">
                      <a:solidFill>
                        <a:srgbClr val="000000"/>
                      </a:solidFill>
                      <a:prstDash val="solid"/>
                      <a:round/>
                      <a:headEnd len="med" type="none" w="med"/>
                      <a:tailEnd len="med" type="none" w="med"/>
                    </a:lnR>
                    <a:lnT algn="ctr" cap="flat" cmpd="sng" w="6350">
                      <a:solidFill>
                        <a:srgbClr val="000000"/>
                      </a:solidFill>
                      <a:prstDash val="solid"/>
                      <a:round/>
                      <a:headEnd len="med" type="none" w="med"/>
                      <a:tailEnd len="med" type="none" w="med"/>
                    </a:lnT>
                    <a:lnB algn="ctr" cap="flat" cmpd="sng" w="6350">
                      <a:solidFill>
                        <a:srgbClr val="000000"/>
                      </a:solidFill>
                      <a:prstDash val="solid"/>
                      <a:round/>
                      <a:headEnd len="med" type="none" w="med"/>
                      <a:tailEnd len="med" type="none" w="med"/>
                    </a:lnB>
                    <a:lnTlToBr>
                      <a:noFill/>
                    </a:lnTlToBr>
                    <a:lnBlToTr>
                      <a:noFill/>
                    </a:lnBlToTr>
                    <a:noFill/>
                  </a:tcPr>
                </a:tc>
                <a:tc>
                  <a:txBody>
                    <a:bodyPr vert="horz" wrap="square"/>
                    <a:lstStyle>
                      <a:lvl1pPr>
                        <a:spcBef>
                          <a:spcPct val="20000"/>
                        </a:spcBef>
                        <a:buClr>
                          <a:schemeClr val="accent1"/>
                        </a:buClr>
                        <a:buFont charset="2" typeface="Wingdings"/>
                        <a:defRPr>
                          <a:solidFill>
                            <a:schemeClr val="tx1"/>
                          </a:solidFill>
                          <a:latin typeface="Arial"/>
                          <a:ea charset="-122" typeface="华文细黑"/>
                          <a:cs charset="-122" typeface="华文细黑"/>
                        </a:defRPr>
                      </a:lvl1pPr>
                      <a:lvl2pPr indent="-285750" marL="742950">
                        <a:spcBef>
                          <a:spcPct val="20000"/>
                        </a:spcBef>
                        <a:buClr>
                          <a:schemeClr val="accent1"/>
                        </a:buClr>
                        <a:buFont charset="2" typeface="Wingdings"/>
                        <a:defRPr sz="2400">
                          <a:solidFill>
                            <a:schemeClr val="tx1"/>
                          </a:solidFill>
                          <a:latin typeface="Arial"/>
                          <a:ea charset="-122" typeface="华文细黑"/>
                          <a:cs charset="-122" typeface="华文细黑"/>
                        </a:defRPr>
                      </a:lvl2pPr>
                      <a:lvl3pPr indent="-228600" marL="1143000">
                        <a:spcBef>
                          <a:spcPct val="20000"/>
                        </a:spcBef>
                        <a:buClr>
                          <a:schemeClr val="accent2"/>
                        </a:buClr>
                        <a:buFont charset="2" typeface="Wingdings"/>
                        <a:defRPr sz="1400">
                          <a:solidFill>
                            <a:schemeClr val="tx1"/>
                          </a:solidFill>
                          <a:latin typeface="Arial"/>
                          <a:ea charset="-122" typeface="华文细黑"/>
                          <a:cs charset="-122" typeface="华文细黑"/>
                        </a:defRPr>
                      </a:lvl3pPr>
                      <a:lvl4pPr indent="-228600" marL="1600200">
                        <a:spcBef>
                          <a:spcPct val="20000"/>
                        </a:spcBef>
                        <a:buClr>
                          <a:schemeClr val="hlink"/>
                        </a:buClr>
                        <a:buFont charset="2" typeface="Wingdings"/>
                        <a:defRPr sz="1200">
                          <a:solidFill>
                            <a:schemeClr val="tx1"/>
                          </a:solidFill>
                          <a:latin typeface="Arial"/>
                          <a:ea charset="-122" typeface="华文细黑"/>
                          <a:cs charset="-122" typeface="华文细黑"/>
                        </a:defRPr>
                      </a:lvl4pPr>
                      <a:lvl5pPr indent="-228600" marL="2057400">
                        <a:spcBef>
                          <a:spcPct val="20000"/>
                        </a:spcBef>
                        <a:defRPr>
                          <a:solidFill>
                            <a:schemeClr val="tx1"/>
                          </a:solidFill>
                          <a:latin typeface="Arial"/>
                          <a:ea charset="-122" typeface="华文细黑"/>
                          <a:cs charset="-122" typeface="华文细黑"/>
                        </a:defRPr>
                      </a:lvl5pPr>
                      <a:lvl6pPr eaLnBrk="0" fontAlgn="base" hangingPunct="0" indent="-228600" marL="2514600">
                        <a:spcBef>
                          <a:spcPct val="20000"/>
                        </a:spcBef>
                        <a:spcAft>
                          <a:spcPct val="0"/>
                        </a:spcAft>
                        <a:defRPr>
                          <a:solidFill>
                            <a:schemeClr val="tx1"/>
                          </a:solidFill>
                          <a:latin typeface="Arial"/>
                          <a:ea charset="-122" typeface="华文细黑"/>
                          <a:cs charset="-122" typeface="华文细黑"/>
                        </a:defRPr>
                      </a:lvl6pPr>
                      <a:lvl7pPr eaLnBrk="0" fontAlgn="base" hangingPunct="0" indent="-228600" marL="2971800">
                        <a:spcBef>
                          <a:spcPct val="20000"/>
                        </a:spcBef>
                        <a:spcAft>
                          <a:spcPct val="0"/>
                        </a:spcAft>
                        <a:defRPr>
                          <a:solidFill>
                            <a:schemeClr val="tx1"/>
                          </a:solidFill>
                          <a:latin typeface="Arial"/>
                          <a:ea charset="-122" typeface="华文细黑"/>
                          <a:cs charset="-122" typeface="华文细黑"/>
                        </a:defRPr>
                      </a:lvl7pPr>
                      <a:lvl8pPr eaLnBrk="0" fontAlgn="base" hangingPunct="0" indent="-228600" marL="3429000">
                        <a:spcBef>
                          <a:spcPct val="20000"/>
                        </a:spcBef>
                        <a:spcAft>
                          <a:spcPct val="0"/>
                        </a:spcAft>
                        <a:defRPr>
                          <a:solidFill>
                            <a:schemeClr val="tx1"/>
                          </a:solidFill>
                          <a:latin typeface="Arial"/>
                          <a:ea charset="-122" typeface="华文细黑"/>
                          <a:cs charset="-122" typeface="华文细黑"/>
                        </a:defRPr>
                      </a:lvl8pPr>
                      <a:lvl9pPr eaLnBrk="0" fontAlgn="base" hangingPunct="0" indent="-228600" marL="3886200">
                        <a:spcBef>
                          <a:spcPct val="20000"/>
                        </a:spcBef>
                        <a:spcAft>
                          <a:spcPct val="0"/>
                        </a:spcAft>
                        <a:defRPr>
                          <a:solidFill>
                            <a:schemeClr val="tx1"/>
                          </a:solidFill>
                          <a:latin typeface="Arial"/>
                          <a:ea charset="-122" typeface="华文细黑"/>
                          <a:cs charset="-122" typeface="华文细黑"/>
                        </a:defRPr>
                      </a:lvl9pPr>
                    </a:lstStyle>
                    <a:p>
                      <a:pPr algn="ctr" defTabSz="914400" eaLnBrk="1" fontAlgn="ctr" hangingPunct="1" indent="0" latinLnBrk="0" lvl="0" marL="0" marR="0" rtl="0">
                        <a:lnSpc>
                          <a:spcPct val="100000"/>
                        </a:lnSpc>
                        <a:spcBef>
                          <a:spcPct val="0"/>
                        </a:spcBef>
                        <a:spcAft>
                          <a:spcPct val="0"/>
                        </a:spcAft>
                        <a:buClrTx/>
                        <a:buSzTx/>
                        <a:buFontTx/>
                        <a:buNone/>
                      </a:pPr>
                      <a:r>
                        <a:rPr altLang="zh-CN" b="0" baseline="0" cap="none" i="0" kumimoji="0" lang="en-US" normalizeH="0" strike="noStrike" sz="1200" u="none">
                          <a:ln>
                            <a:noFill/>
                          </a:ln>
                          <a:solidFill>
                            <a:srgbClr val="394454"/>
                          </a:solidFill>
                          <a:effectLst/>
                          <a:latin charset="-122" typeface="Microsoft YaHei"/>
                          <a:ea charset="-122" typeface="Microsoft YaHei"/>
                          <a:cs charset="-122" typeface="Microsoft YaHei"/>
                        </a:rPr>
                        <a:t>645.43%</a:t>
                      </a:r>
                    </a:p>
                  </a:txBody>
                  <a:tcPr anchor="ctr" horzOverflow="overflow" marB="0" marL="8511" marR="8511" marT="8511">
                    <a:lnL algn="ctr" cap="flat" cmpd="sng" w="6350">
                      <a:solidFill>
                        <a:srgbClr val="000000"/>
                      </a:solidFill>
                      <a:prstDash val="solid"/>
                      <a:round/>
                      <a:headEnd len="med" type="none" w="med"/>
                      <a:tailEnd len="med" type="none" w="med"/>
                    </a:lnL>
                    <a:lnR algn="ctr" cap="flat" cmpd="sng" w="6350">
                      <a:solidFill>
                        <a:srgbClr val="000000"/>
                      </a:solidFill>
                      <a:prstDash val="solid"/>
                      <a:round/>
                      <a:headEnd len="med" type="none" w="med"/>
                      <a:tailEnd len="med" type="none" w="med"/>
                    </a:lnR>
                    <a:lnT algn="ctr" cap="flat" cmpd="sng" w="6350">
                      <a:solidFill>
                        <a:srgbClr val="000000"/>
                      </a:solidFill>
                      <a:prstDash val="solid"/>
                      <a:round/>
                      <a:headEnd len="med" type="none" w="med"/>
                      <a:tailEnd len="med" type="none" w="med"/>
                    </a:lnT>
                    <a:lnB algn="ctr" cap="flat" cmpd="sng" w="6350">
                      <a:solidFill>
                        <a:srgbClr val="000000"/>
                      </a:solidFill>
                      <a:prstDash val="solid"/>
                      <a:round/>
                      <a:headEnd len="med" type="none" w="med"/>
                      <a:tailEnd len="med" type="none" w="med"/>
                    </a:lnB>
                    <a:lnTlToBr>
                      <a:noFill/>
                    </a:lnTlToBr>
                    <a:lnBlToTr>
                      <a:noFill/>
                    </a:lnBlToTr>
                    <a:noFill/>
                  </a:tcPr>
                </a:tc>
                <a:tc>
                  <a:txBody>
                    <a:bodyPr vert="horz" wrap="square"/>
                    <a:lstStyle>
                      <a:lvl1pPr>
                        <a:spcBef>
                          <a:spcPct val="20000"/>
                        </a:spcBef>
                        <a:buClr>
                          <a:schemeClr val="accent1"/>
                        </a:buClr>
                        <a:buFont charset="2" typeface="Wingdings"/>
                        <a:defRPr>
                          <a:solidFill>
                            <a:schemeClr val="tx1"/>
                          </a:solidFill>
                          <a:latin typeface="Arial"/>
                          <a:ea charset="-122" typeface="华文细黑"/>
                          <a:cs charset="-122" typeface="华文细黑"/>
                        </a:defRPr>
                      </a:lvl1pPr>
                      <a:lvl2pPr indent="-285750" marL="742950">
                        <a:spcBef>
                          <a:spcPct val="20000"/>
                        </a:spcBef>
                        <a:buClr>
                          <a:schemeClr val="accent1"/>
                        </a:buClr>
                        <a:buFont charset="2" typeface="Wingdings"/>
                        <a:defRPr sz="2400">
                          <a:solidFill>
                            <a:schemeClr val="tx1"/>
                          </a:solidFill>
                          <a:latin typeface="Arial"/>
                          <a:ea charset="-122" typeface="华文细黑"/>
                          <a:cs charset="-122" typeface="华文细黑"/>
                        </a:defRPr>
                      </a:lvl2pPr>
                      <a:lvl3pPr indent="-228600" marL="1143000">
                        <a:spcBef>
                          <a:spcPct val="20000"/>
                        </a:spcBef>
                        <a:buClr>
                          <a:schemeClr val="accent2"/>
                        </a:buClr>
                        <a:buFont charset="2" typeface="Wingdings"/>
                        <a:defRPr sz="1400">
                          <a:solidFill>
                            <a:schemeClr val="tx1"/>
                          </a:solidFill>
                          <a:latin typeface="Arial"/>
                          <a:ea charset="-122" typeface="华文细黑"/>
                          <a:cs charset="-122" typeface="华文细黑"/>
                        </a:defRPr>
                      </a:lvl3pPr>
                      <a:lvl4pPr indent="-228600" marL="1600200">
                        <a:spcBef>
                          <a:spcPct val="20000"/>
                        </a:spcBef>
                        <a:buClr>
                          <a:schemeClr val="hlink"/>
                        </a:buClr>
                        <a:buFont charset="2" typeface="Wingdings"/>
                        <a:defRPr sz="1200">
                          <a:solidFill>
                            <a:schemeClr val="tx1"/>
                          </a:solidFill>
                          <a:latin typeface="Arial"/>
                          <a:ea charset="-122" typeface="华文细黑"/>
                          <a:cs charset="-122" typeface="华文细黑"/>
                        </a:defRPr>
                      </a:lvl4pPr>
                      <a:lvl5pPr indent="-228600" marL="2057400">
                        <a:spcBef>
                          <a:spcPct val="20000"/>
                        </a:spcBef>
                        <a:defRPr>
                          <a:solidFill>
                            <a:schemeClr val="tx1"/>
                          </a:solidFill>
                          <a:latin typeface="Arial"/>
                          <a:ea charset="-122" typeface="华文细黑"/>
                          <a:cs charset="-122" typeface="华文细黑"/>
                        </a:defRPr>
                      </a:lvl5pPr>
                      <a:lvl6pPr eaLnBrk="0" fontAlgn="base" hangingPunct="0" indent="-228600" marL="2514600">
                        <a:spcBef>
                          <a:spcPct val="20000"/>
                        </a:spcBef>
                        <a:spcAft>
                          <a:spcPct val="0"/>
                        </a:spcAft>
                        <a:defRPr>
                          <a:solidFill>
                            <a:schemeClr val="tx1"/>
                          </a:solidFill>
                          <a:latin typeface="Arial"/>
                          <a:ea charset="-122" typeface="华文细黑"/>
                          <a:cs charset="-122" typeface="华文细黑"/>
                        </a:defRPr>
                      </a:lvl6pPr>
                      <a:lvl7pPr eaLnBrk="0" fontAlgn="base" hangingPunct="0" indent="-228600" marL="2971800">
                        <a:spcBef>
                          <a:spcPct val="20000"/>
                        </a:spcBef>
                        <a:spcAft>
                          <a:spcPct val="0"/>
                        </a:spcAft>
                        <a:defRPr>
                          <a:solidFill>
                            <a:schemeClr val="tx1"/>
                          </a:solidFill>
                          <a:latin typeface="Arial"/>
                          <a:ea charset="-122" typeface="华文细黑"/>
                          <a:cs charset="-122" typeface="华文细黑"/>
                        </a:defRPr>
                      </a:lvl7pPr>
                      <a:lvl8pPr eaLnBrk="0" fontAlgn="base" hangingPunct="0" indent="-228600" marL="3429000">
                        <a:spcBef>
                          <a:spcPct val="20000"/>
                        </a:spcBef>
                        <a:spcAft>
                          <a:spcPct val="0"/>
                        </a:spcAft>
                        <a:defRPr>
                          <a:solidFill>
                            <a:schemeClr val="tx1"/>
                          </a:solidFill>
                          <a:latin typeface="Arial"/>
                          <a:ea charset="-122" typeface="华文细黑"/>
                          <a:cs charset="-122" typeface="华文细黑"/>
                        </a:defRPr>
                      </a:lvl8pPr>
                      <a:lvl9pPr eaLnBrk="0" fontAlgn="base" hangingPunct="0" indent="-228600" marL="3886200">
                        <a:spcBef>
                          <a:spcPct val="20000"/>
                        </a:spcBef>
                        <a:spcAft>
                          <a:spcPct val="0"/>
                        </a:spcAft>
                        <a:defRPr>
                          <a:solidFill>
                            <a:schemeClr val="tx1"/>
                          </a:solidFill>
                          <a:latin typeface="Arial"/>
                          <a:ea charset="-122" typeface="华文细黑"/>
                          <a:cs charset="-122" typeface="华文细黑"/>
                        </a:defRPr>
                      </a:lvl9pPr>
                    </a:lstStyle>
                    <a:p>
                      <a:pPr algn="ctr" defTabSz="914400" eaLnBrk="1" fontAlgn="ctr" hangingPunct="1" indent="0" latinLnBrk="0" lvl="0" marL="0" marR="0" rtl="0">
                        <a:lnSpc>
                          <a:spcPct val="100000"/>
                        </a:lnSpc>
                        <a:spcBef>
                          <a:spcPct val="0"/>
                        </a:spcBef>
                        <a:spcAft>
                          <a:spcPct val="0"/>
                        </a:spcAft>
                        <a:buClrTx/>
                        <a:buSzTx/>
                        <a:buFontTx/>
                        <a:buNone/>
                      </a:pPr>
                      <a:r>
                        <a:rPr altLang="zh-CN" b="0" baseline="0" cap="none" i="0" kumimoji="0" lang="en-US" normalizeH="0" strike="noStrike" sz="1200" u="none">
                          <a:ln>
                            <a:noFill/>
                          </a:ln>
                          <a:solidFill>
                            <a:srgbClr val="394454"/>
                          </a:solidFill>
                          <a:effectLst/>
                          <a:latin charset="-122" typeface="Microsoft YaHei"/>
                          <a:ea charset="-122" typeface="Microsoft YaHei"/>
                          <a:cs charset="-122" typeface="Microsoft YaHei"/>
                        </a:rPr>
                        <a:t>75.67%</a:t>
                      </a:r>
                    </a:p>
                  </a:txBody>
                  <a:tcPr anchor="ctr" horzOverflow="overflow" marB="0" marL="8511" marR="8511" marT="8511">
                    <a:lnL algn="ctr" cap="flat" cmpd="sng" w="6350">
                      <a:solidFill>
                        <a:srgbClr val="000000"/>
                      </a:solidFill>
                      <a:prstDash val="solid"/>
                      <a:round/>
                      <a:headEnd len="med" type="none" w="med"/>
                      <a:tailEnd len="med" type="none" w="med"/>
                    </a:lnL>
                    <a:lnR algn="ctr" cap="flat" cmpd="sng" w="6350">
                      <a:solidFill>
                        <a:srgbClr val="000000"/>
                      </a:solidFill>
                      <a:prstDash val="solid"/>
                      <a:round/>
                      <a:headEnd len="med" type="none" w="med"/>
                      <a:tailEnd len="med" type="none" w="med"/>
                    </a:lnR>
                    <a:lnT algn="ctr" cap="flat" cmpd="sng" w="6350">
                      <a:solidFill>
                        <a:srgbClr val="000000"/>
                      </a:solidFill>
                      <a:prstDash val="solid"/>
                      <a:round/>
                      <a:headEnd len="med" type="none" w="med"/>
                      <a:tailEnd len="med" type="none" w="med"/>
                    </a:lnT>
                    <a:lnB algn="ctr" cap="flat" cmpd="sng" w="6350">
                      <a:solidFill>
                        <a:srgbClr val="000000"/>
                      </a:solidFill>
                      <a:prstDash val="solid"/>
                      <a:round/>
                      <a:headEnd len="med" type="none" w="med"/>
                      <a:tailEnd len="med" type="none" w="med"/>
                    </a:lnB>
                    <a:lnTlToBr>
                      <a:noFill/>
                    </a:lnTlToBr>
                    <a:lnBlToTr>
                      <a:noFill/>
                    </a:lnBlToTr>
                    <a:noFill/>
                  </a:tcPr>
                </a:tc>
                <a:extLst>
                  <a:ext uri="{0D108BD9-81ED-4DB2-BD59-A6C34878D82A}">
                    <a16:rowId xmlns:a16="http://schemas.microsoft.com/office/drawing/2014/main" val="10003"/>
                  </a:ext>
                </a:extLst>
              </a:tr>
              <a:tr h="611895">
                <a:tc>
                  <a:txBody>
                    <a:bodyPr vert="horz" wrap="square"/>
                    <a:lstStyle>
                      <a:lvl1pPr>
                        <a:spcBef>
                          <a:spcPct val="20000"/>
                        </a:spcBef>
                        <a:buClr>
                          <a:schemeClr val="accent1"/>
                        </a:buClr>
                        <a:buFont charset="2" typeface="Wingdings"/>
                        <a:defRPr>
                          <a:solidFill>
                            <a:schemeClr val="tx1"/>
                          </a:solidFill>
                          <a:latin typeface="Arial"/>
                          <a:ea charset="-122" typeface="华文细黑"/>
                          <a:cs charset="-122" typeface="华文细黑"/>
                        </a:defRPr>
                      </a:lvl1pPr>
                      <a:lvl2pPr indent="-285750" marL="742950">
                        <a:spcBef>
                          <a:spcPct val="20000"/>
                        </a:spcBef>
                        <a:buClr>
                          <a:schemeClr val="accent1"/>
                        </a:buClr>
                        <a:buFont charset="2" typeface="Wingdings"/>
                        <a:defRPr sz="2400">
                          <a:solidFill>
                            <a:schemeClr val="tx1"/>
                          </a:solidFill>
                          <a:latin typeface="Arial"/>
                          <a:ea charset="-122" typeface="华文细黑"/>
                          <a:cs charset="-122" typeface="华文细黑"/>
                        </a:defRPr>
                      </a:lvl2pPr>
                      <a:lvl3pPr indent="-228600" marL="1143000">
                        <a:spcBef>
                          <a:spcPct val="20000"/>
                        </a:spcBef>
                        <a:buClr>
                          <a:schemeClr val="accent2"/>
                        </a:buClr>
                        <a:buFont charset="2" typeface="Wingdings"/>
                        <a:defRPr sz="1400">
                          <a:solidFill>
                            <a:schemeClr val="tx1"/>
                          </a:solidFill>
                          <a:latin typeface="Arial"/>
                          <a:ea charset="-122" typeface="华文细黑"/>
                          <a:cs charset="-122" typeface="华文细黑"/>
                        </a:defRPr>
                      </a:lvl3pPr>
                      <a:lvl4pPr indent="-228600" marL="1600200">
                        <a:spcBef>
                          <a:spcPct val="20000"/>
                        </a:spcBef>
                        <a:buClr>
                          <a:schemeClr val="hlink"/>
                        </a:buClr>
                        <a:buFont charset="2" typeface="Wingdings"/>
                        <a:defRPr sz="1200">
                          <a:solidFill>
                            <a:schemeClr val="tx1"/>
                          </a:solidFill>
                          <a:latin typeface="Arial"/>
                          <a:ea charset="-122" typeface="华文细黑"/>
                          <a:cs charset="-122" typeface="华文细黑"/>
                        </a:defRPr>
                      </a:lvl4pPr>
                      <a:lvl5pPr indent="-228600" marL="2057400">
                        <a:spcBef>
                          <a:spcPct val="20000"/>
                        </a:spcBef>
                        <a:defRPr>
                          <a:solidFill>
                            <a:schemeClr val="tx1"/>
                          </a:solidFill>
                          <a:latin typeface="Arial"/>
                          <a:ea charset="-122" typeface="华文细黑"/>
                          <a:cs charset="-122" typeface="华文细黑"/>
                        </a:defRPr>
                      </a:lvl5pPr>
                      <a:lvl6pPr eaLnBrk="0" fontAlgn="base" hangingPunct="0" indent="-228600" marL="2514600">
                        <a:spcBef>
                          <a:spcPct val="20000"/>
                        </a:spcBef>
                        <a:spcAft>
                          <a:spcPct val="0"/>
                        </a:spcAft>
                        <a:defRPr>
                          <a:solidFill>
                            <a:schemeClr val="tx1"/>
                          </a:solidFill>
                          <a:latin typeface="Arial"/>
                          <a:ea charset="-122" typeface="华文细黑"/>
                          <a:cs charset="-122" typeface="华文细黑"/>
                        </a:defRPr>
                      </a:lvl6pPr>
                      <a:lvl7pPr eaLnBrk="0" fontAlgn="base" hangingPunct="0" indent="-228600" marL="2971800">
                        <a:spcBef>
                          <a:spcPct val="20000"/>
                        </a:spcBef>
                        <a:spcAft>
                          <a:spcPct val="0"/>
                        </a:spcAft>
                        <a:defRPr>
                          <a:solidFill>
                            <a:schemeClr val="tx1"/>
                          </a:solidFill>
                          <a:latin typeface="Arial"/>
                          <a:ea charset="-122" typeface="华文细黑"/>
                          <a:cs charset="-122" typeface="华文细黑"/>
                        </a:defRPr>
                      </a:lvl7pPr>
                      <a:lvl8pPr eaLnBrk="0" fontAlgn="base" hangingPunct="0" indent="-228600" marL="3429000">
                        <a:spcBef>
                          <a:spcPct val="20000"/>
                        </a:spcBef>
                        <a:spcAft>
                          <a:spcPct val="0"/>
                        </a:spcAft>
                        <a:defRPr>
                          <a:solidFill>
                            <a:schemeClr val="tx1"/>
                          </a:solidFill>
                          <a:latin typeface="Arial"/>
                          <a:ea charset="-122" typeface="华文细黑"/>
                          <a:cs charset="-122" typeface="华文细黑"/>
                        </a:defRPr>
                      </a:lvl8pPr>
                      <a:lvl9pPr eaLnBrk="0" fontAlgn="base" hangingPunct="0" indent="-228600" marL="3886200">
                        <a:spcBef>
                          <a:spcPct val="20000"/>
                        </a:spcBef>
                        <a:spcAft>
                          <a:spcPct val="0"/>
                        </a:spcAft>
                        <a:defRPr>
                          <a:solidFill>
                            <a:schemeClr val="tx1"/>
                          </a:solidFill>
                          <a:latin typeface="Arial"/>
                          <a:ea charset="-122" typeface="华文细黑"/>
                          <a:cs charset="-122" typeface="华文细黑"/>
                        </a:defRPr>
                      </a:lvl9pPr>
                    </a:lstStyle>
                    <a:p>
                      <a:pPr algn="ctr" defTabSz="914400" eaLnBrk="1" fontAlgn="ctr" hangingPunct="1" indent="0" latinLnBrk="0" lvl="0" marL="0" marR="0" rtl="0">
                        <a:lnSpc>
                          <a:spcPct val="100000"/>
                        </a:lnSpc>
                        <a:spcBef>
                          <a:spcPct val="0"/>
                        </a:spcBef>
                        <a:spcAft>
                          <a:spcPct val="0"/>
                        </a:spcAft>
                        <a:buClrTx/>
                        <a:buSzTx/>
                        <a:buFontTx/>
                        <a:buNone/>
                      </a:pPr>
                      <a:r>
                        <a:rPr altLang="en-US" b="0" baseline="0" cap="none" i="0" kumimoji="0" lang="zh-CN" normalizeH="0" strike="noStrike" sz="1400" u="none">
                          <a:ln>
                            <a:noFill/>
                          </a:ln>
                          <a:solidFill>
                            <a:schemeClr val="bg1"/>
                          </a:solidFill>
                          <a:effectLst/>
                          <a:latin charset="-122" typeface="Microsoft YaHei"/>
                          <a:ea charset="-122" typeface="Microsoft YaHei"/>
                          <a:cs charset="-122" typeface="Microsoft YaHei"/>
                        </a:rPr>
                        <a:t>无锡地区</a:t>
                      </a:r>
                    </a:p>
                  </a:txBody>
                  <a:tcPr anchor="ctr" horzOverflow="overflow" marB="0" marL="8511" marR="8511" marT="8511">
                    <a:lnL algn="ctr" cap="flat" cmpd="sng" w="6350">
                      <a:solidFill>
                        <a:srgbClr val="000000"/>
                      </a:solidFill>
                      <a:prstDash val="solid"/>
                      <a:round/>
                      <a:headEnd len="med" type="none" w="med"/>
                      <a:tailEnd len="med" type="none" w="med"/>
                    </a:lnL>
                    <a:lnR algn="ctr" cap="flat" cmpd="sng" w="6350">
                      <a:solidFill>
                        <a:srgbClr val="000000"/>
                      </a:solidFill>
                      <a:prstDash val="solid"/>
                      <a:round/>
                      <a:headEnd len="med" type="none" w="med"/>
                      <a:tailEnd len="med" type="none" w="med"/>
                    </a:lnR>
                    <a:lnT algn="ctr" cap="flat" cmpd="sng" w="6350">
                      <a:solidFill>
                        <a:srgbClr val="000000"/>
                      </a:solidFill>
                      <a:prstDash val="solid"/>
                      <a:round/>
                      <a:headEnd len="med" type="none" w="med"/>
                      <a:tailEnd len="med" type="none" w="med"/>
                    </a:lnT>
                    <a:lnB algn="ctr" cap="flat" cmpd="sng" w="6350">
                      <a:solidFill>
                        <a:srgbClr val="000000"/>
                      </a:solidFill>
                      <a:prstDash val="solid"/>
                      <a:round/>
                      <a:headEnd len="med" type="none" w="med"/>
                      <a:tailEnd len="med" type="none" w="med"/>
                    </a:lnB>
                    <a:lnTlToBr>
                      <a:noFill/>
                    </a:lnTlToBr>
                    <a:lnBlToTr>
                      <a:noFill/>
                    </a:lnBlToTr>
                    <a:solidFill>
                      <a:srgbClr val="394454"/>
                    </a:solidFill>
                  </a:tcPr>
                </a:tc>
                <a:tc>
                  <a:txBody>
                    <a:bodyPr vert="horz" wrap="square"/>
                    <a:lstStyle>
                      <a:lvl1pPr>
                        <a:spcBef>
                          <a:spcPct val="20000"/>
                        </a:spcBef>
                        <a:buClr>
                          <a:schemeClr val="accent1"/>
                        </a:buClr>
                        <a:buFont charset="2" typeface="Wingdings"/>
                        <a:defRPr>
                          <a:solidFill>
                            <a:schemeClr val="tx1"/>
                          </a:solidFill>
                          <a:latin typeface="Arial"/>
                          <a:ea charset="-122" typeface="华文细黑"/>
                          <a:cs charset="-122" typeface="华文细黑"/>
                        </a:defRPr>
                      </a:lvl1pPr>
                      <a:lvl2pPr indent="-285750" marL="742950">
                        <a:spcBef>
                          <a:spcPct val="20000"/>
                        </a:spcBef>
                        <a:buClr>
                          <a:schemeClr val="accent1"/>
                        </a:buClr>
                        <a:buFont charset="2" typeface="Wingdings"/>
                        <a:defRPr sz="2400">
                          <a:solidFill>
                            <a:schemeClr val="tx1"/>
                          </a:solidFill>
                          <a:latin typeface="Arial"/>
                          <a:ea charset="-122" typeface="华文细黑"/>
                          <a:cs charset="-122" typeface="华文细黑"/>
                        </a:defRPr>
                      </a:lvl2pPr>
                      <a:lvl3pPr indent="-228600" marL="1143000">
                        <a:spcBef>
                          <a:spcPct val="20000"/>
                        </a:spcBef>
                        <a:buClr>
                          <a:schemeClr val="accent2"/>
                        </a:buClr>
                        <a:buFont charset="2" typeface="Wingdings"/>
                        <a:defRPr sz="1400">
                          <a:solidFill>
                            <a:schemeClr val="tx1"/>
                          </a:solidFill>
                          <a:latin typeface="Arial"/>
                          <a:ea charset="-122" typeface="华文细黑"/>
                          <a:cs charset="-122" typeface="华文细黑"/>
                        </a:defRPr>
                      </a:lvl3pPr>
                      <a:lvl4pPr indent="-228600" marL="1600200">
                        <a:spcBef>
                          <a:spcPct val="20000"/>
                        </a:spcBef>
                        <a:buClr>
                          <a:schemeClr val="hlink"/>
                        </a:buClr>
                        <a:buFont charset="2" typeface="Wingdings"/>
                        <a:defRPr sz="1200">
                          <a:solidFill>
                            <a:schemeClr val="tx1"/>
                          </a:solidFill>
                          <a:latin typeface="Arial"/>
                          <a:ea charset="-122" typeface="华文细黑"/>
                          <a:cs charset="-122" typeface="华文细黑"/>
                        </a:defRPr>
                      </a:lvl4pPr>
                      <a:lvl5pPr indent="-228600" marL="2057400">
                        <a:spcBef>
                          <a:spcPct val="20000"/>
                        </a:spcBef>
                        <a:defRPr>
                          <a:solidFill>
                            <a:schemeClr val="tx1"/>
                          </a:solidFill>
                          <a:latin typeface="Arial"/>
                          <a:ea charset="-122" typeface="华文细黑"/>
                          <a:cs charset="-122" typeface="华文细黑"/>
                        </a:defRPr>
                      </a:lvl5pPr>
                      <a:lvl6pPr eaLnBrk="0" fontAlgn="base" hangingPunct="0" indent="-228600" marL="2514600">
                        <a:spcBef>
                          <a:spcPct val="20000"/>
                        </a:spcBef>
                        <a:spcAft>
                          <a:spcPct val="0"/>
                        </a:spcAft>
                        <a:defRPr>
                          <a:solidFill>
                            <a:schemeClr val="tx1"/>
                          </a:solidFill>
                          <a:latin typeface="Arial"/>
                          <a:ea charset="-122" typeface="华文细黑"/>
                          <a:cs charset="-122" typeface="华文细黑"/>
                        </a:defRPr>
                      </a:lvl6pPr>
                      <a:lvl7pPr eaLnBrk="0" fontAlgn="base" hangingPunct="0" indent="-228600" marL="2971800">
                        <a:spcBef>
                          <a:spcPct val="20000"/>
                        </a:spcBef>
                        <a:spcAft>
                          <a:spcPct val="0"/>
                        </a:spcAft>
                        <a:defRPr>
                          <a:solidFill>
                            <a:schemeClr val="tx1"/>
                          </a:solidFill>
                          <a:latin typeface="Arial"/>
                          <a:ea charset="-122" typeface="华文细黑"/>
                          <a:cs charset="-122" typeface="华文细黑"/>
                        </a:defRPr>
                      </a:lvl7pPr>
                      <a:lvl8pPr eaLnBrk="0" fontAlgn="base" hangingPunct="0" indent="-228600" marL="3429000">
                        <a:spcBef>
                          <a:spcPct val="20000"/>
                        </a:spcBef>
                        <a:spcAft>
                          <a:spcPct val="0"/>
                        </a:spcAft>
                        <a:defRPr>
                          <a:solidFill>
                            <a:schemeClr val="tx1"/>
                          </a:solidFill>
                          <a:latin typeface="Arial"/>
                          <a:ea charset="-122" typeface="华文细黑"/>
                          <a:cs charset="-122" typeface="华文细黑"/>
                        </a:defRPr>
                      </a:lvl8pPr>
                      <a:lvl9pPr eaLnBrk="0" fontAlgn="base" hangingPunct="0" indent="-228600" marL="3886200">
                        <a:spcBef>
                          <a:spcPct val="20000"/>
                        </a:spcBef>
                        <a:spcAft>
                          <a:spcPct val="0"/>
                        </a:spcAft>
                        <a:defRPr>
                          <a:solidFill>
                            <a:schemeClr val="tx1"/>
                          </a:solidFill>
                          <a:latin typeface="Arial"/>
                          <a:ea charset="-122" typeface="华文细黑"/>
                          <a:cs charset="-122" typeface="华文细黑"/>
                        </a:defRPr>
                      </a:lvl9pPr>
                    </a:lstStyle>
                    <a:p>
                      <a:pPr algn="ctr" defTabSz="914400" eaLnBrk="1" fontAlgn="ctr" hangingPunct="1" indent="0" latinLnBrk="0" lvl="0" marL="0" marR="0" rtl="0">
                        <a:lnSpc>
                          <a:spcPct val="100000"/>
                        </a:lnSpc>
                        <a:spcBef>
                          <a:spcPct val="0"/>
                        </a:spcBef>
                        <a:spcAft>
                          <a:spcPct val="0"/>
                        </a:spcAft>
                        <a:buClrTx/>
                        <a:buSzTx/>
                        <a:buFontTx/>
                        <a:buNone/>
                      </a:pPr>
                      <a:r>
                        <a:rPr altLang="zh-CN" b="0" baseline="0" cap="none" i="0" kumimoji="0" lang="en-US" normalizeH="0" strike="noStrike" sz="1200" u="none">
                          <a:ln>
                            <a:noFill/>
                          </a:ln>
                          <a:solidFill>
                            <a:srgbClr val="394454"/>
                          </a:solidFill>
                          <a:effectLst/>
                          <a:latin charset="-122" typeface="Microsoft YaHei"/>
                          <a:ea charset="-122" typeface="Microsoft YaHei"/>
                          <a:cs charset="-122" typeface="Microsoft YaHei"/>
                        </a:rPr>
                        <a:t>226.06 </a:t>
                      </a:r>
                    </a:p>
                  </a:txBody>
                  <a:tcPr anchor="ctr" horzOverflow="overflow" marB="0" marL="8511" marR="8511" marT="8511">
                    <a:lnL algn="ctr" cap="flat" cmpd="sng" w="6350">
                      <a:solidFill>
                        <a:srgbClr val="000000"/>
                      </a:solidFill>
                      <a:prstDash val="solid"/>
                      <a:round/>
                      <a:headEnd len="med" type="none" w="med"/>
                      <a:tailEnd len="med" type="none" w="med"/>
                    </a:lnL>
                    <a:lnR algn="ctr" cap="flat" cmpd="sng" w="6350">
                      <a:solidFill>
                        <a:srgbClr val="000000"/>
                      </a:solidFill>
                      <a:prstDash val="solid"/>
                      <a:round/>
                      <a:headEnd len="med" type="none" w="med"/>
                      <a:tailEnd len="med" type="none" w="med"/>
                    </a:lnR>
                    <a:lnT algn="ctr" cap="flat" cmpd="sng" w="6350">
                      <a:solidFill>
                        <a:srgbClr val="000000"/>
                      </a:solidFill>
                      <a:prstDash val="solid"/>
                      <a:round/>
                      <a:headEnd len="med" type="none" w="med"/>
                      <a:tailEnd len="med" type="none" w="med"/>
                    </a:lnT>
                    <a:lnB algn="ctr" cap="flat" cmpd="sng" w="6350">
                      <a:solidFill>
                        <a:srgbClr val="000000"/>
                      </a:solidFill>
                      <a:prstDash val="solid"/>
                      <a:round/>
                      <a:headEnd len="med" type="none" w="med"/>
                      <a:tailEnd len="med" type="none" w="med"/>
                    </a:lnB>
                    <a:lnTlToBr>
                      <a:noFill/>
                    </a:lnTlToBr>
                    <a:lnBlToTr>
                      <a:noFill/>
                    </a:lnBlToTr>
                    <a:noFill/>
                  </a:tcPr>
                </a:tc>
                <a:tc>
                  <a:txBody>
                    <a:bodyPr vert="horz" wrap="square"/>
                    <a:lstStyle>
                      <a:lvl1pPr>
                        <a:spcBef>
                          <a:spcPct val="20000"/>
                        </a:spcBef>
                        <a:buClr>
                          <a:schemeClr val="accent1"/>
                        </a:buClr>
                        <a:buFont charset="2" typeface="Wingdings"/>
                        <a:defRPr>
                          <a:solidFill>
                            <a:schemeClr val="tx1"/>
                          </a:solidFill>
                          <a:latin typeface="Arial"/>
                          <a:ea charset="-122" typeface="华文细黑"/>
                          <a:cs charset="-122" typeface="华文细黑"/>
                        </a:defRPr>
                      </a:lvl1pPr>
                      <a:lvl2pPr indent="-285750" marL="742950">
                        <a:spcBef>
                          <a:spcPct val="20000"/>
                        </a:spcBef>
                        <a:buClr>
                          <a:schemeClr val="accent1"/>
                        </a:buClr>
                        <a:buFont charset="2" typeface="Wingdings"/>
                        <a:defRPr sz="2400">
                          <a:solidFill>
                            <a:schemeClr val="tx1"/>
                          </a:solidFill>
                          <a:latin typeface="Arial"/>
                          <a:ea charset="-122" typeface="华文细黑"/>
                          <a:cs charset="-122" typeface="华文细黑"/>
                        </a:defRPr>
                      </a:lvl2pPr>
                      <a:lvl3pPr indent="-228600" marL="1143000">
                        <a:spcBef>
                          <a:spcPct val="20000"/>
                        </a:spcBef>
                        <a:buClr>
                          <a:schemeClr val="accent2"/>
                        </a:buClr>
                        <a:buFont charset="2" typeface="Wingdings"/>
                        <a:defRPr sz="1400">
                          <a:solidFill>
                            <a:schemeClr val="tx1"/>
                          </a:solidFill>
                          <a:latin typeface="Arial"/>
                          <a:ea charset="-122" typeface="华文细黑"/>
                          <a:cs charset="-122" typeface="华文细黑"/>
                        </a:defRPr>
                      </a:lvl3pPr>
                      <a:lvl4pPr indent="-228600" marL="1600200">
                        <a:spcBef>
                          <a:spcPct val="20000"/>
                        </a:spcBef>
                        <a:buClr>
                          <a:schemeClr val="hlink"/>
                        </a:buClr>
                        <a:buFont charset="2" typeface="Wingdings"/>
                        <a:defRPr sz="1200">
                          <a:solidFill>
                            <a:schemeClr val="tx1"/>
                          </a:solidFill>
                          <a:latin typeface="Arial"/>
                          <a:ea charset="-122" typeface="华文细黑"/>
                          <a:cs charset="-122" typeface="华文细黑"/>
                        </a:defRPr>
                      </a:lvl4pPr>
                      <a:lvl5pPr indent="-228600" marL="2057400">
                        <a:spcBef>
                          <a:spcPct val="20000"/>
                        </a:spcBef>
                        <a:defRPr>
                          <a:solidFill>
                            <a:schemeClr val="tx1"/>
                          </a:solidFill>
                          <a:latin typeface="Arial"/>
                          <a:ea charset="-122" typeface="华文细黑"/>
                          <a:cs charset="-122" typeface="华文细黑"/>
                        </a:defRPr>
                      </a:lvl5pPr>
                      <a:lvl6pPr eaLnBrk="0" fontAlgn="base" hangingPunct="0" indent="-228600" marL="2514600">
                        <a:spcBef>
                          <a:spcPct val="20000"/>
                        </a:spcBef>
                        <a:spcAft>
                          <a:spcPct val="0"/>
                        </a:spcAft>
                        <a:defRPr>
                          <a:solidFill>
                            <a:schemeClr val="tx1"/>
                          </a:solidFill>
                          <a:latin typeface="Arial"/>
                          <a:ea charset="-122" typeface="华文细黑"/>
                          <a:cs charset="-122" typeface="华文细黑"/>
                        </a:defRPr>
                      </a:lvl6pPr>
                      <a:lvl7pPr eaLnBrk="0" fontAlgn="base" hangingPunct="0" indent="-228600" marL="2971800">
                        <a:spcBef>
                          <a:spcPct val="20000"/>
                        </a:spcBef>
                        <a:spcAft>
                          <a:spcPct val="0"/>
                        </a:spcAft>
                        <a:defRPr>
                          <a:solidFill>
                            <a:schemeClr val="tx1"/>
                          </a:solidFill>
                          <a:latin typeface="Arial"/>
                          <a:ea charset="-122" typeface="华文细黑"/>
                          <a:cs charset="-122" typeface="华文细黑"/>
                        </a:defRPr>
                      </a:lvl7pPr>
                      <a:lvl8pPr eaLnBrk="0" fontAlgn="base" hangingPunct="0" indent="-228600" marL="3429000">
                        <a:spcBef>
                          <a:spcPct val="20000"/>
                        </a:spcBef>
                        <a:spcAft>
                          <a:spcPct val="0"/>
                        </a:spcAft>
                        <a:defRPr>
                          <a:solidFill>
                            <a:schemeClr val="tx1"/>
                          </a:solidFill>
                          <a:latin typeface="Arial"/>
                          <a:ea charset="-122" typeface="华文细黑"/>
                          <a:cs charset="-122" typeface="华文细黑"/>
                        </a:defRPr>
                      </a:lvl8pPr>
                      <a:lvl9pPr eaLnBrk="0" fontAlgn="base" hangingPunct="0" indent="-228600" marL="3886200">
                        <a:spcBef>
                          <a:spcPct val="20000"/>
                        </a:spcBef>
                        <a:spcAft>
                          <a:spcPct val="0"/>
                        </a:spcAft>
                        <a:defRPr>
                          <a:solidFill>
                            <a:schemeClr val="tx1"/>
                          </a:solidFill>
                          <a:latin typeface="Arial"/>
                          <a:ea charset="-122" typeface="华文细黑"/>
                          <a:cs charset="-122" typeface="华文细黑"/>
                        </a:defRPr>
                      </a:lvl9pPr>
                    </a:lstStyle>
                    <a:p>
                      <a:pPr algn="ctr" defTabSz="914400" eaLnBrk="1" fontAlgn="ctr" hangingPunct="1" indent="0" latinLnBrk="0" lvl="0" marL="0" marR="0" rtl="0">
                        <a:lnSpc>
                          <a:spcPct val="100000"/>
                        </a:lnSpc>
                        <a:spcBef>
                          <a:spcPct val="0"/>
                        </a:spcBef>
                        <a:spcAft>
                          <a:spcPct val="0"/>
                        </a:spcAft>
                        <a:buClrTx/>
                        <a:buSzTx/>
                        <a:buFontTx/>
                        <a:buNone/>
                      </a:pPr>
                      <a:r>
                        <a:rPr altLang="zh-CN" b="0" baseline="0" cap="none" i="0" kumimoji="0" lang="en-US" normalizeH="0" strike="noStrike" sz="1200" u="none">
                          <a:ln>
                            <a:noFill/>
                          </a:ln>
                          <a:solidFill>
                            <a:srgbClr val="394454"/>
                          </a:solidFill>
                          <a:effectLst/>
                          <a:latin charset="-122" typeface="Microsoft YaHei"/>
                          <a:ea charset="-122" typeface="Microsoft YaHei"/>
                          <a:cs charset="-122" typeface="Microsoft YaHei"/>
                        </a:rPr>
                        <a:t>222.06 </a:t>
                      </a:r>
                    </a:p>
                  </a:txBody>
                  <a:tcPr anchor="ctr" horzOverflow="overflow" marB="0" marL="8511" marR="8511" marT="8511">
                    <a:lnL algn="ctr" cap="flat" cmpd="sng" w="6350">
                      <a:solidFill>
                        <a:srgbClr val="000000"/>
                      </a:solidFill>
                      <a:prstDash val="solid"/>
                      <a:round/>
                      <a:headEnd len="med" type="none" w="med"/>
                      <a:tailEnd len="med" type="none" w="med"/>
                    </a:lnL>
                    <a:lnR algn="ctr" cap="flat" cmpd="sng" w="6350">
                      <a:solidFill>
                        <a:srgbClr val="000000"/>
                      </a:solidFill>
                      <a:prstDash val="solid"/>
                      <a:round/>
                      <a:headEnd len="med" type="none" w="med"/>
                      <a:tailEnd len="med" type="none" w="med"/>
                    </a:lnR>
                    <a:lnT algn="ctr" cap="flat" cmpd="sng" w="6350">
                      <a:solidFill>
                        <a:srgbClr val="000000"/>
                      </a:solidFill>
                      <a:prstDash val="solid"/>
                      <a:round/>
                      <a:headEnd len="med" type="none" w="med"/>
                      <a:tailEnd len="med" type="none" w="med"/>
                    </a:lnT>
                    <a:lnB algn="ctr" cap="flat" cmpd="sng" w="6350">
                      <a:solidFill>
                        <a:srgbClr val="000000"/>
                      </a:solidFill>
                      <a:prstDash val="solid"/>
                      <a:round/>
                      <a:headEnd len="med" type="none" w="med"/>
                      <a:tailEnd len="med" type="none" w="med"/>
                    </a:lnB>
                    <a:lnTlToBr>
                      <a:noFill/>
                    </a:lnTlToBr>
                    <a:lnBlToTr>
                      <a:noFill/>
                    </a:lnBlToTr>
                    <a:noFill/>
                  </a:tcPr>
                </a:tc>
                <a:tc>
                  <a:txBody>
                    <a:bodyPr vert="horz" wrap="square"/>
                    <a:lstStyle>
                      <a:lvl1pPr>
                        <a:spcBef>
                          <a:spcPct val="20000"/>
                        </a:spcBef>
                        <a:buClr>
                          <a:schemeClr val="accent1"/>
                        </a:buClr>
                        <a:buFont charset="2" typeface="Wingdings"/>
                        <a:defRPr>
                          <a:solidFill>
                            <a:schemeClr val="tx1"/>
                          </a:solidFill>
                          <a:latin typeface="Arial"/>
                          <a:ea charset="-122" typeface="华文细黑"/>
                          <a:cs charset="-122" typeface="华文细黑"/>
                        </a:defRPr>
                      </a:lvl1pPr>
                      <a:lvl2pPr indent="-285750" marL="742950">
                        <a:spcBef>
                          <a:spcPct val="20000"/>
                        </a:spcBef>
                        <a:buClr>
                          <a:schemeClr val="accent1"/>
                        </a:buClr>
                        <a:buFont charset="2" typeface="Wingdings"/>
                        <a:defRPr sz="2400">
                          <a:solidFill>
                            <a:schemeClr val="tx1"/>
                          </a:solidFill>
                          <a:latin typeface="Arial"/>
                          <a:ea charset="-122" typeface="华文细黑"/>
                          <a:cs charset="-122" typeface="华文细黑"/>
                        </a:defRPr>
                      </a:lvl2pPr>
                      <a:lvl3pPr indent="-228600" marL="1143000">
                        <a:spcBef>
                          <a:spcPct val="20000"/>
                        </a:spcBef>
                        <a:buClr>
                          <a:schemeClr val="accent2"/>
                        </a:buClr>
                        <a:buFont charset="2" typeface="Wingdings"/>
                        <a:defRPr sz="1400">
                          <a:solidFill>
                            <a:schemeClr val="tx1"/>
                          </a:solidFill>
                          <a:latin typeface="Arial"/>
                          <a:ea charset="-122" typeface="华文细黑"/>
                          <a:cs charset="-122" typeface="华文细黑"/>
                        </a:defRPr>
                      </a:lvl3pPr>
                      <a:lvl4pPr indent="-228600" marL="1600200">
                        <a:spcBef>
                          <a:spcPct val="20000"/>
                        </a:spcBef>
                        <a:buClr>
                          <a:schemeClr val="hlink"/>
                        </a:buClr>
                        <a:buFont charset="2" typeface="Wingdings"/>
                        <a:defRPr sz="1200">
                          <a:solidFill>
                            <a:schemeClr val="tx1"/>
                          </a:solidFill>
                          <a:latin typeface="Arial"/>
                          <a:ea charset="-122" typeface="华文细黑"/>
                          <a:cs charset="-122" typeface="华文细黑"/>
                        </a:defRPr>
                      </a:lvl4pPr>
                      <a:lvl5pPr indent="-228600" marL="2057400">
                        <a:spcBef>
                          <a:spcPct val="20000"/>
                        </a:spcBef>
                        <a:defRPr>
                          <a:solidFill>
                            <a:schemeClr val="tx1"/>
                          </a:solidFill>
                          <a:latin typeface="Arial"/>
                          <a:ea charset="-122" typeface="华文细黑"/>
                          <a:cs charset="-122" typeface="华文细黑"/>
                        </a:defRPr>
                      </a:lvl5pPr>
                      <a:lvl6pPr eaLnBrk="0" fontAlgn="base" hangingPunct="0" indent="-228600" marL="2514600">
                        <a:spcBef>
                          <a:spcPct val="20000"/>
                        </a:spcBef>
                        <a:spcAft>
                          <a:spcPct val="0"/>
                        </a:spcAft>
                        <a:defRPr>
                          <a:solidFill>
                            <a:schemeClr val="tx1"/>
                          </a:solidFill>
                          <a:latin typeface="Arial"/>
                          <a:ea charset="-122" typeface="华文细黑"/>
                          <a:cs charset="-122" typeface="华文细黑"/>
                        </a:defRPr>
                      </a:lvl6pPr>
                      <a:lvl7pPr eaLnBrk="0" fontAlgn="base" hangingPunct="0" indent="-228600" marL="2971800">
                        <a:spcBef>
                          <a:spcPct val="20000"/>
                        </a:spcBef>
                        <a:spcAft>
                          <a:spcPct val="0"/>
                        </a:spcAft>
                        <a:defRPr>
                          <a:solidFill>
                            <a:schemeClr val="tx1"/>
                          </a:solidFill>
                          <a:latin typeface="Arial"/>
                          <a:ea charset="-122" typeface="华文细黑"/>
                          <a:cs charset="-122" typeface="华文细黑"/>
                        </a:defRPr>
                      </a:lvl7pPr>
                      <a:lvl8pPr eaLnBrk="0" fontAlgn="base" hangingPunct="0" indent="-228600" marL="3429000">
                        <a:spcBef>
                          <a:spcPct val="20000"/>
                        </a:spcBef>
                        <a:spcAft>
                          <a:spcPct val="0"/>
                        </a:spcAft>
                        <a:defRPr>
                          <a:solidFill>
                            <a:schemeClr val="tx1"/>
                          </a:solidFill>
                          <a:latin typeface="Arial"/>
                          <a:ea charset="-122" typeface="华文细黑"/>
                          <a:cs charset="-122" typeface="华文细黑"/>
                        </a:defRPr>
                      </a:lvl8pPr>
                      <a:lvl9pPr eaLnBrk="0" fontAlgn="base" hangingPunct="0" indent="-228600" marL="3886200">
                        <a:spcBef>
                          <a:spcPct val="20000"/>
                        </a:spcBef>
                        <a:spcAft>
                          <a:spcPct val="0"/>
                        </a:spcAft>
                        <a:defRPr>
                          <a:solidFill>
                            <a:schemeClr val="tx1"/>
                          </a:solidFill>
                          <a:latin typeface="Arial"/>
                          <a:ea charset="-122" typeface="华文细黑"/>
                          <a:cs charset="-122" typeface="华文细黑"/>
                        </a:defRPr>
                      </a:lvl9pPr>
                    </a:lstStyle>
                    <a:p>
                      <a:pPr algn="ctr" defTabSz="914400" eaLnBrk="1" fontAlgn="ctr" hangingPunct="1" indent="0" latinLnBrk="0" lvl="0" marL="0" marR="0" rtl="0">
                        <a:lnSpc>
                          <a:spcPct val="100000"/>
                        </a:lnSpc>
                        <a:spcBef>
                          <a:spcPct val="0"/>
                        </a:spcBef>
                        <a:spcAft>
                          <a:spcPct val="0"/>
                        </a:spcAft>
                        <a:buClrTx/>
                        <a:buSzTx/>
                        <a:buFontTx/>
                        <a:buNone/>
                      </a:pPr>
                      <a:r>
                        <a:rPr altLang="zh-CN" b="0" baseline="0" cap="none" i="0" kumimoji="0" lang="en-US" normalizeH="0" strike="noStrike" sz="1200" u="none">
                          <a:ln>
                            <a:noFill/>
                          </a:ln>
                          <a:solidFill>
                            <a:srgbClr val="394454"/>
                          </a:solidFill>
                          <a:effectLst/>
                          <a:latin charset="-122" typeface="Microsoft YaHei"/>
                          <a:ea charset="-122" typeface="Microsoft YaHei"/>
                          <a:cs charset="-122" typeface="Microsoft YaHei"/>
                        </a:rPr>
                        <a:t>98.23%</a:t>
                      </a:r>
                    </a:p>
                  </a:txBody>
                  <a:tcPr anchor="ctr" horzOverflow="overflow" marB="0" marL="8511" marR="8511" marT="8511">
                    <a:lnL algn="ctr" cap="flat" cmpd="sng" w="6350">
                      <a:solidFill>
                        <a:srgbClr val="000000"/>
                      </a:solidFill>
                      <a:prstDash val="solid"/>
                      <a:round/>
                      <a:headEnd len="med" type="none" w="med"/>
                      <a:tailEnd len="med" type="none" w="med"/>
                    </a:lnL>
                    <a:lnR algn="ctr" cap="flat" cmpd="sng" w="6350">
                      <a:solidFill>
                        <a:srgbClr val="000000"/>
                      </a:solidFill>
                      <a:prstDash val="solid"/>
                      <a:round/>
                      <a:headEnd len="med" type="none" w="med"/>
                      <a:tailEnd len="med" type="none" w="med"/>
                    </a:lnR>
                    <a:lnT algn="ctr" cap="flat" cmpd="sng" w="6350">
                      <a:solidFill>
                        <a:srgbClr val="000000"/>
                      </a:solidFill>
                      <a:prstDash val="solid"/>
                      <a:round/>
                      <a:headEnd len="med" type="none" w="med"/>
                      <a:tailEnd len="med" type="none" w="med"/>
                    </a:lnT>
                    <a:lnB algn="ctr" cap="flat" cmpd="sng" w="6350">
                      <a:solidFill>
                        <a:srgbClr val="000000"/>
                      </a:solidFill>
                      <a:prstDash val="solid"/>
                      <a:round/>
                      <a:headEnd len="med" type="none" w="med"/>
                      <a:tailEnd len="med" type="none" w="med"/>
                    </a:lnB>
                    <a:lnTlToBr>
                      <a:noFill/>
                    </a:lnTlToBr>
                    <a:lnBlToTr>
                      <a:noFill/>
                    </a:lnBlToTr>
                    <a:noFill/>
                  </a:tcPr>
                </a:tc>
                <a:tc>
                  <a:txBody>
                    <a:bodyPr vert="horz" wrap="square"/>
                    <a:lstStyle>
                      <a:lvl1pPr>
                        <a:spcBef>
                          <a:spcPct val="20000"/>
                        </a:spcBef>
                        <a:buClr>
                          <a:schemeClr val="accent1"/>
                        </a:buClr>
                        <a:buFont charset="2" typeface="Wingdings"/>
                        <a:defRPr>
                          <a:solidFill>
                            <a:schemeClr val="tx1"/>
                          </a:solidFill>
                          <a:latin typeface="Arial"/>
                          <a:ea charset="-122" typeface="华文细黑"/>
                          <a:cs charset="-122" typeface="华文细黑"/>
                        </a:defRPr>
                      </a:lvl1pPr>
                      <a:lvl2pPr indent="-285750" marL="742950">
                        <a:spcBef>
                          <a:spcPct val="20000"/>
                        </a:spcBef>
                        <a:buClr>
                          <a:schemeClr val="accent1"/>
                        </a:buClr>
                        <a:buFont charset="2" typeface="Wingdings"/>
                        <a:defRPr sz="2400">
                          <a:solidFill>
                            <a:schemeClr val="tx1"/>
                          </a:solidFill>
                          <a:latin typeface="Arial"/>
                          <a:ea charset="-122" typeface="华文细黑"/>
                          <a:cs charset="-122" typeface="华文细黑"/>
                        </a:defRPr>
                      </a:lvl2pPr>
                      <a:lvl3pPr indent="-228600" marL="1143000">
                        <a:spcBef>
                          <a:spcPct val="20000"/>
                        </a:spcBef>
                        <a:buClr>
                          <a:schemeClr val="accent2"/>
                        </a:buClr>
                        <a:buFont charset="2" typeface="Wingdings"/>
                        <a:defRPr sz="1400">
                          <a:solidFill>
                            <a:schemeClr val="tx1"/>
                          </a:solidFill>
                          <a:latin typeface="Arial"/>
                          <a:ea charset="-122" typeface="华文细黑"/>
                          <a:cs charset="-122" typeface="华文细黑"/>
                        </a:defRPr>
                      </a:lvl3pPr>
                      <a:lvl4pPr indent="-228600" marL="1600200">
                        <a:spcBef>
                          <a:spcPct val="20000"/>
                        </a:spcBef>
                        <a:buClr>
                          <a:schemeClr val="hlink"/>
                        </a:buClr>
                        <a:buFont charset="2" typeface="Wingdings"/>
                        <a:defRPr sz="1200">
                          <a:solidFill>
                            <a:schemeClr val="tx1"/>
                          </a:solidFill>
                          <a:latin typeface="Arial"/>
                          <a:ea charset="-122" typeface="华文细黑"/>
                          <a:cs charset="-122" typeface="华文细黑"/>
                        </a:defRPr>
                      </a:lvl4pPr>
                      <a:lvl5pPr indent="-228600" marL="2057400">
                        <a:spcBef>
                          <a:spcPct val="20000"/>
                        </a:spcBef>
                        <a:defRPr>
                          <a:solidFill>
                            <a:schemeClr val="tx1"/>
                          </a:solidFill>
                          <a:latin typeface="Arial"/>
                          <a:ea charset="-122" typeface="华文细黑"/>
                          <a:cs charset="-122" typeface="华文细黑"/>
                        </a:defRPr>
                      </a:lvl5pPr>
                      <a:lvl6pPr eaLnBrk="0" fontAlgn="base" hangingPunct="0" indent="-228600" marL="2514600">
                        <a:spcBef>
                          <a:spcPct val="20000"/>
                        </a:spcBef>
                        <a:spcAft>
                          <a:spcPct val="0"/>
                        </a:spcAft>
                        <a:defRPr>
                          <a:solidFill>
                            <a:schemeClr val="tx1"/>
                          </a:solidFill>
                          <a:latin typeface="Arial"/>
                          <a:ea charset="-122" typeface="华文细黑"/>
                          <a:cs charset="-122" typeface="华文细黑"/>
                        </a:defRPr>
                      </a:lvl6pPr>
                      <a:lvl7pPr eaLnBrk="0" fontAlgn="base" hangingPunct="0" indent="-228600" marL="2971800">
                        <a:spcBef>
                          <a:spcPct val="20000"/>
                        </a:spcBef>
                        <a:spcAft>
                          <a:spcPct val="0"/>
                        </a:spcAft>
                        <a:defRPr>
                          <a:solidFill>
                            <a:schemeClr val="tx1"/>
                          </a:solidFill>
                          <a:latin typeface="Arial"/>
                          <a:ea charset="-122" typeface="华文细黑"/>
                          <a:cs charset="-122" typeface="华文细黑"/>
                        </a:defRPr>
                      </a:lvl7pPr>
                      <a:lvl8pPr eaLnBrk="0" fontAlgn="base" hangingPunct="0" indent="-228600" marL="3429000">
                        <a:spcBef>
                          <a:spcPct val="20000"/>
                        </a:spcBef>
                        <a:spcAft>
                          <a:spcPct val="0"/>
                        </a:spcAft>
                        <a:defRPr>
                          <a:solidFill>
                            <a:schemeClr val="tx1"/>
                          </a:solidFill>
                          <a:latin typeface="Arial"/>
                          <a:ea charset="-122" typeface="华文细黑"/>
                          <a:cs charset="-122" typeface="华文细黑"/>
                        </a:defRPr>
                      </a:lvl8pPr>
                      <a:lvl9pPr eaLnBrk="0" fontAlgn="base" hangingPunct="0" indent="-228600" marL="3886200">
                        <a:spcBef>
                          <a:spcPct val="20000"/>
                        </a:spcBef>
                        <a:spcAft>
                          <a:spcPct val="0"/>
                        </a:spcAft>
                        <a:defRPr>
                          <a:solidFill>
                            <a:schemeClr val="tx1"/>
                          </a:solidFill>
                          <a:latin typeface="Arial"/>
                          <a:ea charset="-122" typeface="华文细黑"/>
                          <a:cs charset="-122" typeface="华文细黑"/>
                        </a:defRPr>
                      </a:lvl9pPr>
                    </a:lstStyle>
                    <a:p>
                      <a:pPr algn="ctr" defTabSz="914400" eaLnBrk="1" fontAlgn="ctr" hangingPunct="1" indent="0" latinLnBrk="0" lvl="0" marL="0" marR="0" rtl="0">
                        <a:lnSpc>
                          <a:spcPct val="100000"/>
                        </a:lnSpc>
                        <a:spcBef>
                          <a:spcPct val="0"/>
                        </a:spcBef>
                        <a:spcAft>
                          <a:spcPct val="0"/>
                        </a:spcAft>
                        <a:buClrTx/>
                        <a:buSzTx/>
                        <a:buFontTx/>
                        <a:buNone/>
                      </a:pPr>
                      <a:r>
                        <a:rPr altLang="zh-CN" b="0" baseline="0" cap="none" i="0" kumimoji="0" lang="en-US" normalizeH="0" strike="noStrike" sz="1200" u="none">
                          <a:ln>
                            <a:noFill/>
                          </a:ln>
                          <a:solidFill>
                            <a:srgbClr val="394454"/>
                          </a:solidFill>
                          <a:effectLst/>
                          <a:latin charset="-122" typeface="Microsoft YaHei"/>
                          <a:ea charset="-122" typeface="Microsoft YaHei"/>
                          <a:cs charset="-122" typeface="Microsoft YaHei"/>
                        </a:rPr>
                        <a:t>467.02 </a:t>
                      </a:r>
                    </a:p>
                  </a:txBody>
                  <a:tcPr anchor="ctr" horzOverflow="overflow" marB="0" marL="8511" marR="8511" marT="8511">
                    <a:lnL algn="ctr" cap="flat" cmpd="sng" w="6350">
                      <a:solidFill>
                        <a:srgbClr val="000000"/>
                      </a:solidFill>
                      <a:prstDash val="solid"/>
                      <a:round/>
                      <a:headEnd len="med" type="none" w="med"/>
                      <a:tailEnd len="med" type="none" w="med"/>
                    </a:lnL>
                    <a:lnR algn="ctr" cap="flat" cmpd="sng" w="6350">
                      <a:solidFill>
                        <a:srgbClr val="000000"/>
                      </a:solidFill>
                      <a:prstDash val="solid"/>
                      <a:round/>
                      <a:headEnd len="med" type="none" w="med"/>
                      <a:tailEnd len="med" type="none" w="med"/>
                    </a:lnR>
                    <a:lnT algn="ctr" cap="flat" cmpd="sng" w="6350">
                      <a:solidFill>
                        <a:srgbClr val="000000"/>
                      </a:solidFill>
                      <a:prstDash val="solid"/>
                      <a:round/>
                      <a:headEnd len="med" type="none" w="med"/>
                      <a:tailEnd len="med" type="none" w="med"/>
                    </a:lnT>
                    <a:lnB algn="ctr" cap="flat" cmpd="sng" w="6350">
                      <a:solidFill>
                        <a:srgbClr val="000000"/>
                      </a:solidFill>
                      <a:prstDash val="solid"/>
                      <a:round/>
                      <a:headEnd len="med" type="none" w="med"/>
                      <a:tailEnd len="med" type="none" w="med"/>
                    </a:lnB>
                    <a:lnTlToBr>
                      <a:noFill/>
                    </a:lnTlToBr>
                    <a:lnBlToTr>
                      <a:noFill/>
                    </a:lnBlToTr>
                    <a:noFill/>
                  </a:tcPr>
                </a:tc>
                <a:tc>
                  <a:txBody>
                    <a:bodyPr vert="horz" wrap="square"/>
                    <a:lstStyle>
                      <a:lvl1pPr>
                        <a:spcBef>
                          <a:spcPct val="20000"/>
                        </a:spcBef>
                        <a:buClr>
                          <a:schemeClr val="accent1"/>
                        </a:buClr>
                        <a:buFont charset="2" typeface="Wingdings"/>
                        <a:defRPr>
                          <a:solidFill>
                            <a:schemeClr val="tx1"/>
                          </a:solidFill>
                          <a:latin typeface="Arial"/>
                          <a:ea charset="-122" typeface="华文细黑"/>
                          <a:cs charset="-122" typeface="华文细黑"/>
                        </a:defRPr>
                      </a:lvl1pPr>
                      <a:lvl2pPr indent="-285750" marL="742950">
                        <a:spcBef>
                          <a:spcPct val="20000"/>
                        </a:spcBef>
                        <a:buClr>
                          <a:schemeClr val="accent1"/>
                        </a:buClr>
                        <a:buFont charset="2" typeface="Wingdings"/>
                        <a:defRPr sz="2400">
                          <a:solidFill>
                            <a:schemeClr val="tx1"/>
                          </a:solidFill>
                          <a:latin typeface="Arial"/>
                          <a:ea charset="-122" typeface="华文细黑"/>
                          <a:cs charset="-122" typeface="华文细黑"/>
                        </a:defRPr>
                      </a:lvl2pPr>
                      <a:lvl3pPr indent="-228600" marL="1143000">
                        <a:spcBef>
                          <a:spcPct val="20000"/>
                        </a:spcBef>
                        <a:buClr>
                          <a:schemeClr val="accent2"/>
                        </a:buClr>
                        <a:buFont charset="2" typeface="Wingdings"/>
                        <a:defRPr sz="1400">
                          <a:solidFill>
                            <a:schemeClr val="tx1"/>
                          </a:solidFill>
                          <a:latin typeface="Arial"/>
                          <a:ea charset="-122" typeface="华文细黑"/>
                          <a:cs charset="-122" typeface="华文细黑"/>
                        </a:defRPr>
                      </a:lvl3pPr>
                      <a:lvl4pPr indent="-228600" marL="1600200">
                        <a:spcBef>
                          <a:spcPct val="20000"/>
                        </a:spcBef>
                        <a:buClr>
                          <a:schemeClr val="hlink"/>
                        </a:buClr>
                        <a:buFont charset="2" typeface="Wingdings"/>
                        <a:defRPr sz="1200">
                          <a:solidFill>
                            <a:schemeClr val="tx1"/>
                          </a:solidFill>
                          <a:latin typeface="Arial"/>
                          <a:ea charset="-122" typeface="华文细黑"/>
                          <a:cs charset="-122" typeface="华文细黑"/>
                        </a:defRPr>
                      </a:lvl4pPr>
                      <a:lvl5pPr indent="-228600" marL="2057400">
                        <a:spcBef>
                          <a:spcPct val="20000"/>
                        </a:spcBef>
                        <a:defRPr>
                          <a:solidFill>
                            <a:schemeClr val="tx1"/>
                          </a:solidFill>
                          <a:latin typeface="Arial"/>
                          <a:ea charset="-122" typeface="华文细黑"/>
                          <a:cs charset="-122" typeface="华文细黑"/>
                        </a:defRPr>
                      </a:lvl5pPr>
                      <a:lvl6pPr eaLnBrk="0" fontAlgn="base" hangingPunct="0" indent="-228600" marL="2514600">
                        <a:spcBef>
                          <a:spcPct val="20000"/>
                        </a:spcBef>
                        <a:spcAft>
                          <a:spcPct val="0"/>
                        </a:spcAft>
                        <a:defRPr>
                          <a:solidFill>
                            <a:schemeClr val="tx1"/>
                          </a:solidFill>
                          <a:latin typeface="Arial"/>
                          <a:ea charset="-122" typeface="华文细黑"/>
                          <a:cs charset="-122" typeface="华文细黑"/>
                        </a:defRPr>
                      </a:lvl6pPr>
                      <a:lvl7pPr eaLnBrk="0" fontAlgn="base" hangingPunct="0" indent="-228600" marL="2971800">
                        <a:spcBef>
                          <a:spcPct val="20000"/>
                        </a:spcBef>
                        <a:spcAft>
                          <a:spcPct val="0"/>
                        </a:spcAft>
                        <a:defRPr>
                          <a:solidFill>
                            <a:schemeClr val="tx1"/>
                          </a:solidFill>
                          <a:latin typeface="Arial"/>
                          <a:ea charset="-122" typeface="华文细黑"/>
                          <a:cs charset="-122" typeface="华文细黑"/>
                        </a:defRPr>
                      </a:lvl7pPr>
                      <a:lvl8pPr eaLnBrk="0" fontAlgn="base" hangingPunct="0" indent="-228600" marL="3429000">
                        <a:spcBef>
                          <a:spcPct val="20000"/>
                        </a:spcBef>
                        <a:spcAft>
                          <a:spcPct val="0"/>
                        </a:spcAft>
                        <a:defRPr>
                          <a:solidFill>
                            <a:schemeClr val="tx1"/>
                          </a:solidFill>
                          <a:latin typeface="Arial"/>
                          <a:ea charset="-122" typeface="华文细黑"/>
                          <a:cs charset="-122" typeface="华文细黑"/>
                        </a:defRPr>
                      </a:lvl8pPr>
                      <a:lvl9pPr eaLnBrk="0" fontAlgn="base" hangingPunct="0" indent="-228600" marL="3886200">
                        <a:spcBef>
                          <a:spcPct val="20000"/>
                        </a:spcBef>
                        <a:spcAft>
                          <a:spcPct val="0"/>
                        </a:spcAft>
                        <a:defRPr>
                          <a:solidFill>
                            <a:schemeClr val="tx1"/>
                          </a:solidFill>
                          <a:latin typeface="Arial"/>
                          <a:ea charset="-122" typeface="华文细黑"/>
                          <a:cs charset="-122" typeface="华文细黑"/>
                        </a:defRPr>
                      </a:lvl9pPr>
                    </a:lstStyle>
                    <a:p>
                      <a:pPr algn="ctr" defTabSz="914400" eaLnBrk="1" fontAlgn="ctr" hangingPunct="1" indent="0" latinLnBrk="0" lvl="0" marL="0" marR="0" rtl="0">
                        <a:lnSpc>
                          <a:spcPct val="100000"/>
                        </a:lnSpc>
                        <a:spcBef>
                          <a:spcPct val="0"/>
                        </a:spcBef>
                        <a:spcAft>
                          <a:spcPct val="0"/>
                        </a:spcAft>
                        <a:buClrTx/>
                        <a:buSzTx/>
                        <a:buFontTx/>
                        <a:buNone/>
                      </a:pPr>
                      <a:r>
                        <a:rPr altLang="zh-CN" b="0" baseline="0" cap="none" i="0" kumimoji="0" lang="en-US" normalizeH="0" strike="noStrike" sz="1200" u="none">
                          <a:ln>
                            <a:noFill/>
                          </a:ln>
                          <a:solidFill>
                            <a:srgbClr val="394454"/>
                          </a:solidFill>
                          <a:effectLst/>
                          <a:latin charset="-122" typeface="Microsoft YaHei"/>
                          <a:ea charset="-122" typeface="Microsoft YaHei"/>
                          <a:cs charset="-122" typeface="Microsoft YaHei"/>
                        </a:rPr>
                        <a:t>451.13 </a:t>
                      </a:r>
                    </a:p>
                  </a:txBody>
                  <a:tcPr anchor="ctr" horzOverflow="overflow" marB="0" marL="8511" marR="8511" marT="8511">
                    <a:lnL algn="ctr" cap="flat" cmpd="sng" w="6350">
                      <a:solidFill>
                        <a:srgbClr val="000000"/>
                      </a:solidFill>
                      <a:prstDash val="solid"/>
                      <a:round/>
                      <a:headEnd len="med" type="none" w="med"/>
                      <a:tailEnd len="med" type="none" w="med"/>
                    </a:lnL>
                    <a:lnR algn="ctr" cap="flat" cmpd="sng" w="6350">
                      <a:solidFill>
                        <a:srgbClr val="000000"/>
                      </a:solidFill>
                      <a:prstDash val="solid"/>
                      <a:round/>
                      <a:headEnd len="med" type="none" w="med"/>
                      <a:tailEnd len="med" type="none" w="med"/>
                    </a:lnR>
                    <a:lnT algn="ctr" cap="flat" cmpd="sng" w="6350">
                      <a:solidFill>
                        <a:srgbClr val="000000"/>
                      </a:solidFill>
                      <a:prstDash val="solid"/>
                      <a:round/>
                      <a:headEnd len="med" type="none" w="med"/>
                      <a:tailEnd len="med" type="none" w="med"/>
                    </a:lnT>
                    <a:lnB algn="ctr" cap="flat" cmpd="sng" w="6350">
                      <a:solidFill>
                        <a:srgbClr val="000000"/>
                      </a:solidFill>
                      <a:prstDash val="solid"/>
                      <a:round/>
                      <a:headEnd len="med" type="none" w="med"/>
                      <a:tailEnd len="med" type="none" w="med"/>
                    </a:lnB>
                    <a:lnTlToBr>
                      <a:noFill/>
                    </a:lnTlToBr>
                    <a:lnBlToTr>
                      <a:noFill/>
                    </a:lnBlToTr>
                    <a:noFill/>
                  </a:tcPr>
                </a:tc>
                <a:tc>
                  <a:txBody>
                    <a:bodyPr vert="horz" wrap="square"/>
                    <a:lstStyle>
                      <a:lvl1pPr>
                        <a:spcBef>
                          <a:spcPct val="20000"/>
                        </a:spcBef>
                        <a:buClr>
                          <a:schemeClr val="accent1"/>
                        </a:buClr>
                        <a:buFont charset="2" typeface="Wingdings"/>
                        <a:defRPr>
                          <a:solidFill>
                            <a:schemeClr val="tx1"/>
                          </a:solidFill>
                          <a:latin typeface="Arial"/>
                          <a:ea charset="-122" typeface="华文细黑"/>
                          <a:cs charset="-122" typeface="华文细黑"/>
                        </a:defRPr>
                      </a:lvl1pPr>
                      <a:lvl2pPr indent="-285750" marL="742950">
                        <a:spcBef>
                          <a:spcPct val="20000"/>
                        </a:spcBef>
                        <a:buClr>
                          <a:schemeClr val="accent1"/>
                        </a:buClr>
                        <a:buFont charset="2" typeface="Wingdings"/>
                        <a:defRPr sz="2400">
                          <a:solidFill>
                            <a:schemeClr val="tx1"/>
                          </a:solidFill>
                          <a:latin typeface="Arial"/>
                          <a:ea charset="-122" typeface="华文细黑"/>
                          <a:cs charset="-122" typeface="华文细黑"/>
                        </a:defRPr>
                      </a:lvl2pPr>
                      <a:lvl3pPr indent="-228600" marL="1143000">
                        <a:spcBef>
                          <a:spcPct val="20000"/>
                        </a:spcBef>
                        <a:buClr>
                          <a:schemeClr val="accent2"/>
                        </a:buClr>
                        <a:buFont charset="2" typeface="Wingdings"/>
                        <a:defRPr sz="1400">
                          <a:solidFill>
                            <a:schemeClr val="tx1"/>
                          </a:solidFill>
                          <a:latin typeface="Arial"/>
                          <a:ea charset="-122" typeface="华文细黑"/>
                          <a:cs charset="-122" typeface="华文细黑"/>
                        </a:defRPr>
                      </a:lvl3pPr>
                      <a:lvl4pPr indent="-228600" marL="1600200">
                        <a:spcBef>
                          <a:spcPct val="20000"/>
                        </a:spcBef>
                        <a:buClr>
                          <a:schemeClr val="hlink"/>
                        </a:buClr>
                        <a:buFont charset="2" typeface="Wingdings"/>
                        <a:defRPr sz="1200">
                          <a:solidFill>
                            <a:schemeClr val="tx1"/>
                          </a:solidFill>
                          <a:latin typeface="Arial"/>
                          <a:ea charset="-122" typeface="华文细黑"/>
                          <a:cs charset="-122" typeface="华文细黑"/>
                        </a:defRPr>
                      </a:lvl4pPr>
                      <a:lvl5pPr indent="-228600" marL="2057400">
                        <a:spcBef>
                          <a:spcPct val="20000"/>
                        </a:spcBef>
                        <a:defRPr>
                          <a:solidFill>
                            <a:schemeClr val="tx1"/>
                          </a:solidFill>
                          <a:latin typeface="Arial"/>
                          <a:ea charset="-122" typeface="华文细黑"/>
                          <a:cs charset="-122" typeface="华文细黑"/>
                        </a:defRPr>
                      </a:lvl5pPr>
                      <a:lvl6pPr eaLnBrk="0" fontAlgn="base" hangingPunct="0" indent="-228600" marL="2514600">
                        <a:spcBef>
                          <a:spcPct val="20000"/>
                        </a:spcBef>
                        <a:spcAft>
                          <a:spcPct val="0"/>
                        </a:spcAft>
                        <a:defRPr>
                          <a:solidFill>
                            <a:schemeClr val="tx1"/>
                          </a:solidFill>
                          <a:latin typeface="Arial"/>
                          <a:ea charset="-122" typeface="华文细黑"/>
                          <a:cs charset="-122" typeface="华文细黑"/>
                        </a:defRPr>
                      </a:lvl6pPr>
                      <a:lvl7pPr eaLnBrk="0" fontAlgn="base" hangingPunct="0" indent="-228600" marL="2971800">
                        <a:spcBef>
                          <a:spcPct val="20000"/>
                        </a:spcBef>
                        <a:spcAft>
                          <a:spcPct val="0"/>
                        </a:spcAft>
                        <a:defRPr>
                          <a:solidFill>
                            <a:schemeClr val="tx1"/>
                          </a:solidFill>
                          <a:latin typeface="Arial"/>
                          <a:ea charset="-122" typeface="华文细黑"/>
                          <a:cs charset="-122" typeface="华文细黑"/>
                        </a:defRPr>
                      </a:lvl7pPr>
                      <a:lvl8pPr eaLnBrk="0" fontAlgn="base" hangingPunct="0" indent="-228600" marL="3429000">
                        <a:spcBef>
                          <a:spcPct val="20000"/>
                        </a:spcBef>
                        <a:spcAft>
                          <a:spcPct val="0"/>
                        </a:spcAft>
                        <a:defRPr>
                          <a:solidFill>
                            <a:schemeClr val="tx1"/>
                          </a:solidFill>
                          <a:latin typeface="Arial"/>
                          <a:ea charset="-122" typeface="华文细黑"/>
                          <a:cs charset="-122" typeface="华文细黑"/>
                        </a:defRPr>
                      </a:lvl8pPr>
                      <a:lvl9pPr eaLnBrk="0" fontAlgn="base" hangingPunct="0" indent="-228600" marL="3886200">
                        <a:spcBef>
                          <a:spcPct val="20000"/>
                        </a:spcBef>
                        <a:spcAft>
                          <a:spcPct val="0"/>
                        </a:spcAft>
                        <a:defRPr>
                          <a:solidFill>
                            <a:schemeClr val="tx1"/>
                          </a:solidFill>
                          <a:latin typeface="Arial"/>
                          <a:ea charset="-122" typeface="华文细黑"/>
                          <a:cs charset="-122" typeface="华文细黑"/>
                        </a:defRPr>
                      </a:lvl9pPr>
                    </a:lstStyle>
                    <a:p>
                      <a:pPr algn="ctr" defTabSz="914400" eaLnBrk="1" fontAlgn="ctr" hangingPunct="1" indent="0" latinLnBrk="0" lvl="0" marL="0" marR="0" rtl="0">
                        <a:lnSpc>
                          <a:spcPct val="100000"/>
                        </a:lnSpc>
                        <a:spcBef>
                          <a:spcPct val="0"/>
                        </a:spcBef>
                        <a:spcAft>
                          <a:spcPct val="0"/>
                        </a:spcAft>
                        <a:buClrTx/>
                        <a:buSzTx/>
                        <a:buFontTx/>
                        <a:buNone/>
                      </a:pPr>
                      <a:r>
                        <a:rPr altLang="zh-CN" b="0" baseline="0" cap="none" i="0" kumimoji="0" lang="en-US" normalizeH="0" strike="noStrike" sz="1200" u="none">
                          <a:ln>
                            <a:noFill/>
                          </a:ln>
                          <a:solidFill>
                            <a:srgbClr val="394454"/>
                          </a:solidFill>
                          <a:effectLst/>
                          <a:latin charset="-122" typeface="Microsoft YaHei"/>
                          <a:ea charset="-122" typeface="Microsoft YaHei"/>
                          <a:cs charset="-122" typeface="Microsoft YaHei"/>
                        </a:rPr>
                        <a:t>96.60%</a:t>
                      </a:r>
                    </a:p>
                  </a:txBody>
                  <a:tcPr anchor="ctr" horzOverflow="overflow" marB="0" marL="8511" marR="8511" marT="8511">
                    <a:lnL algn="ctr" cap="flat" cmpd="sng" w="6350">
                      <a:solidFill>
                        <a:srgbClr val="000000"/>
                      </a:solidFill>
                      <a:prstDash val="solid"/>
                      <a:round/>
                      <a:headEnd len="med" type="none" w="med"/>
                      <a:tailEnd len="med" type="none" w="med"/>
                    </a:lnL>
                    <a:lnR algn="ctr" cap="flat" cmpd="sng" w="6350">
                      <a:solidFill>
                        <a:srgbClr val="000000"/>
                      </a:solidFill>
                      <a:prstDash val="solid"/>
                      <a:round/>
                      <a:headEnd len="med" type="none" w="med"/>
                      <a:tailEnd len="med" type="none" w="med"/>
                    </a:lnR>
                    <a:lnT algn="ctr" cap="flat" cmpd="sng" w="6350">
                      <a:solidFill>
                        <a:srgbClr val="000000"/>
                      </a:solidFill>
                      <a:prstDash val="solid"/>
                      <a:round/>
                      <a:headEnd len="med" type="none" w="med"/>
                      <a:tailEnd len="med" type="none" w="med"/>
                    </a:lnT>
                    <a:lnB algn="ctr" cap="flat" cmpd="sng" w="6350">
                      <a:solidFill>
                        <a:srgbClr val="000000"/>
                      </a:solidFill>
                      <a:prstDash val="solid"/>
                      <a:round/>
                      <a:headEnd len="med" type="none" w="med"/>
                      <a:tailEnd len="med" type="none" w="med"/>
                    </a:lnB>
                    <a:lnTlToBr>
                      <a:noFill/>
                    </a:lnTlToBr>
                    <a:lnBlToTr>
                      <a:noFill/>
                    </a:lnBlToTr>
                    <a:noFill/>
                  </a:tcPr>
                </a:tc>
                <a:tc>
                  <a:txBody>
                    <a:bodyPr vert="horz" wrap="square"/>
                    <a:lstStyle>
                      <a:lvl1pPr>
                        <a:spcBef>
                          <a:spcPct val="20000"/>
                        </a:spcBef>
                        <a:buClr>
                          <a:schemeClr val="accent1"/>
                        </a:buClr>
                        <a:buFont charset="2" typeface="Wingdings"/>
                        <a:defRPr>
                          <a:solidFill>
                            <a:schemeClr val="tx1"/>
                          </a:solidFill>
                          <a:latin typeface="Arial"/>
                          <a:ea charset="-122" typeface="华文细黑"/>
                          <a:cs charset="-122" typeface="华文细黑"/>
                        </a:defRPr>
                      </a:lvl1pPr>
                      <a:lvl2pPr indent="-285750" marL="742950">
                        <a:spcBef>
                          <a:spcPct val="20000"/>
                        </a:spcBef>
                        <a:buClr>
                          <a:schemeClr val="accent1"/>
                        </a:buClr>
                        <a:buFont charset="2" typeface="Wingdings"/>
                        <a:defRPr sz="2400">
                          <a:solidFill>
                            <a:schemeClr val="tx1"/>
                          </a:solidFill>
                          <a:latin typeface="Arial"/>
                          <a:ea charset="-122" typeface="华文细黑"/>
                          <a:cs charset="-122" typeface="华文细黑"/>
                        </a:defRPr>
                      </a:lvl2pPr>
                      <a:lvl3pPr indent="-228600" marL="1143000">
                        <a:spcBef>
                          <a:spcPct val="20000"/>
                        </a:spcBef>
                        <a:buClr>
                          <a:schemeClr val="accent2"/>
                        </a:buClr>
                        <a:buFont charset="2" typeface="Wingdings"/>
                        <a:defRPr sz="1400">
                          <a:solidFill>
                            <a:schemeClr val="tx1"/>
                          </a:solidFill>
                          <a:latin typeface="Arial"/>
                          <a:ea charset="-122" typeface="华文细黑"/>
                          <a:cs charset="-122" typeface="华文细黑"/>
                        </a:defRPr>
                      </a:lvl3pPr>
                      <a:lvl4pPr indent="-228600" marL="1600200">
                        <a:spcBef>
                          <a:spcPct val="20000"/>
                        </a:spcBef>
                        <a:buClr>
                          <a:schemeClr val="hlink"/>
                        </a:buClr>
                        <a:buFont charset="2" typeface="Wingdings"/>
                        <a:defRPr sz="1200">
                          <a:solidFill>
                            <a:schemeClr val="tx1"/>
                          </a:solidFill>
                          <a:latin typeface="Arial"/>
                          <a:ea charset="-122" typeface="华文细黑"/>
                          <a:cs charset="-122" typeface="华文细黑"/>
                        </a:defRPr>
                      </a:lvl4pPr>
                      <a:lvl5pPr indent="-228600" marL="2057400">
                        <a:spcBef>
                          <a:spcPct val="20000"/>
                        </a:spcBef>
                        <a:defRPr>
                          <a:solidFill>
                            <a:schemeClr val="tx1"/>
                          </a:solidFill>
                          <a:latin typeface="Arial"/>
                          <a:ea charset="-122" typeface="华文细黑"/>
                          <a:cs charset="-122" typeface="华文细黑"/>
                        </a:defRPr>
                      </a:lvl5pPr>
                      <a:lvl6pPr eaLnBrk="0" fontAlgn="base" hangingPunct="0" indent="-228600" marL="2514600">
                        <a:spcBef>
                          <a:spcPct val="20000"/>
                        </a:spcBef>
                        <a:spcAft>
                          <a:spcPct val="0"/>
                        </a:spcAft>
                        <a:defRPr>
                          <a:solidFill>
                            <a:schemeClr val="tx1"/>
                          </a:solidFill>
                          <a:latin typeface="Arial"/>
                          <a:ea charset="-122" typeface="华文细黑"/>
                          <a:cs charset="-122" typeface="华文细黑"/>
                        </a:defRPr>
                      </a:lvl6pPr>
                      <a:lvl7pPr eaLnBrk="0" fontAlgn="base" hangingPunct="0" indent="-228600" marL="2971800">
                        <a:spcBef>
                          <a:spcPct val="20000"/>
                        </a:spcBef>
                        <a:spcAft>
                          <a:spcPct val="0"/>
                        </a:spcAft>
                        <a:defRPr>
                          <a:solidFill>
                            <a:schemeClr val="tx1"/>
                          </a:solidFill>
                          <a:latin typeface="Arial"/>
                          <a:ea charset="-122" typeface="华文细黑"/>
                          <a:cs charset="-122" typeface="华文细黑"/>
                        </a:defRPr>
                      </a:lvl7pPr>
                      <a:lvl8pPr eaLnBrk="0" fontAlgn="base" hangingPunct="0" indent="-228600" marL="3429000">
                        <a:spcBef>
                          <a:spcPct val="20000"/>
                        </a:spcBef>
                        <a:spcAft>
                          <a:spcPct val="0"/>
                        </a:spcAft>
                        <a:defRPr>
                          <a:solidFill>
                            <a:schemeClr val="tx1"/>
                          </a:solidFill>
                          <a:latin typeface="Arial"/>
                          <a:ea charset="-122" typeface="华文细黑"/>
                          <a:cs charset="-122" typeface="华文细黑"/>
                        </a:defRPr>
                      </a:lvl8pPr>
                      <a:lvl9pPr eaLnBrk="0" fontAlgn="base" hangingPunct="0" indent="-228600" marL="3886200">
                        <a:spcBef>
                          <a:spcPct val="20000"/>
                        </a:spcBef>
                        <a:spcAft>
                          <a:spcPct val="0"/>
                        </a:spcAft>
                        <a:defRPr>
                          <a:solidFill>
                            <a:schemeClr val="tx1"/>
                          </a:solidFill>
                          <a:latin typeface="Arial"/>
                          <a:ea charset="-122" typeface="华文细黑"/>
                          <a:cs charset="-122" typeface="华文细黑"/>
                        </a:defRPr>
                      </a:lvl9pPr>
                    </a:lstStyle>
                    <a:p>
                      <a:pPr algn="ctr" defTabSz="914400" eaLnBrk="1" fontAlgn="ctr" hangingPunct="1" indent="0" latinLnBrk="0" lvl="0" marL="0" marR="0" rtl="0">
                        <a:lnSpc>
                          <a:spcPct val="100000"/>
                        </a:lnSpc>
                        <a:spcBef>
                          <a:spcPct val="0"/>
                        </a:spcBef>
                        <a:spcAft>
                          <a:spcPct val="0"/>
                        </a:spcAft>
                        <a:buClrTx/>
                        <a:buSzTx/>
                        <a:buFontTx/>
                        <a:buNone/>
                      </a:pPr>
                      <a:r>
                        <a:rPr altLang="zh-CN" b="0" baseline="0" cap="none" i="0" kumimoji="0" lang="en-US" normalizeH="0" strike="noStrike" sz="1200" u="none">
                          <a:ln>
                            <a:noFill/>
                          </a:ln>
                          <a:solidFill>
                            <a:srgbClr val="394454"/>
                          </a:solidFill>
                          <a:effectLst/>
                          <a:latin charset="-122" typeface="Microsoft YaHei"/>
                          <a:ea charset="-122" typeface="Microsoft YaHei"/>
                          <a:cs charset="-122" typeface="Microsoft YaHei"/>
                        </a:rPr>
                        <a:t>468.24 </a:t>
                      </a:r>
                    </a:p>
                  </a:txBody>
                  <a:tcPr anchor="ctr" horzOverflow="overflow" marB="0" marL="8511" marR="8511" marT="8511">
                    <a:lnL algn="ctr" cap="flat" cmpd="sng" w="6350">
                      <a:solidFill>
                        <a:srgbClr val="000000"/>
                      </a:solidFill>
                      <a:prstDash val="solid"/>
                      <a:round/>
                      <a:headEnd len="med" type="none" w="med"/>
                      <a:tailEnd len="med" type="none" w="med"/>
                    </a:lnL>
                    <a:lnR algn="ctr" cap="flat" cmpd="sng" w="6350">
                      <a:solidFill>
                        <a:srgbClr val="000000"/>
                      </a:solidFill>
                      <a:prstDash val="solid"/>
                      <a:round/>
                      <a:headEnd len="med" type="none" w="med"/>
                      <a:tailEnd len="med" type="none" w="med"/>
                    </a:lnR>
                    <a:lnT algn="ctr" cap="flat" cmpd="sng" w="6350">
                      <a:solidFill>
                        <a:srgbClr val="000000"/>
                      </a:solidFill>
                      <a:prstDash val="solid"/>
                      <a:round/>
                      <a:headEnd len="med" type="none" w="med"/>
                      <a:tailEnd len="med" type="none" w="med"/>
                    </a:lnT>
                    <a:lnB algn="ctr" cap="flat" cmpd="sng" w="6350">
                      <a:solidFill>
                        <a:srgbClr val="000000"/>
                      </a:solidFill>
                      <a:prstDash val="solid"/>
                      <a:round/>
                      <a:headEnd len="med" type="none" w="med"/>
                      <a:tailEnd len="med" type="none" w="med"/>
                    </a:lnB>
                    <a:lnTlToBr>
                      <a:noFill/>
                    </a:lnTlToBr>
                    <a:lnBlToTr>
                      <a:noFill/>
                    </a:lnBlToTr>
                    <a:noFill/>
                  </a:tcPr>
                </a:tc>
                <a:tc>
                  <a:txBody>
                    <a:bodyPr vert="horz" wrap="square"/>
                    <a:lstStyle>
                      <a:lvl1pPr>
                        <a:spcBef>
                          <a:spcPct val="20000"/>
                        </a:spcBef>
                        <a:buClr>
                          <a:schemeClr val="accent1"/>
                        </a:buClr>
                        <a:buFont charset="2" typeface="Wingdings"/>
                        <a:defRPr>
                          <a:solidFill>
                            <a:schemeClr val="tx1"/>
                          </a:solidFill>
                          <a:latin typeface="Arial"/>
                          <a:ea charset="-122" typeface="华文细黑"/>
                          <a:cs charset="-122" typeface="华文细黑"/>
                        </a:defRPr>
                      </a:lvl1pPr>
                      <a:lvl2pPr indent="-285750" marL="742950">
                        <a:spcBef>
                          <a:spcPct val="20000"/>
                        </a:spcBef>
                        <a:buClr>
                          <a:schemeClr val="accent1"/>
                        </a:buClr>
                        <a:buFont charset="2" typeface="Wingdings"/>
                        <a:defRPr sz="2400">
                          <a:solidFill>
                            <a:schemeClr val="tx1"/>
                          </a:solidFill>
                          <a:latin typeface="Arial"/>
                          <a:ea charset="-122" typeface="华文细黑"/>
                          <a:cs charset="-122" typeface="华文细黑"/>
                        </a:defRPr>
                      </a:lvl2pPr>
                      <a:lvl3pPr indent="-228600" marL="1143000">
                        <a:spcBef>
                          <a:spcPct val="20000"/>
                        </a:spcBef>
                        <a:buClr>
                          <a:schemeClr val="accent2"/>
                        </a:buClr>
                        <a:buFont charset="2" typeface="Wingdings"/>
                        <a:defRPr sz="1400">
                          <a:solidFill>
                            <a:schemeClr val="tx1"/>
                          </a:solidFill>
                          <a:latin typeface="Arial"/>
                          <a:ea charset="-122" typeface="华文细黑"/>
                          <a:cs charset="-122" typeface="华文细黑"/>
                        </a:defRPr>
                      </a:lvl3pPr>
                      <a:lvl4pPr indent="-228600" marL="1600200">
                        <a:spcBef>
                          <a:spcPct val="20000"/>
                        </a:spcBef>
                        <a:buClr>
                          <a:schemeClr val="hlink"/>
                        </a:buClr>
                        <a:buFont charset="2" typeface="Wingdings"/>
                        <a:defRPr sz="1200">
                          <a:solidFill>
                            <a:schemeClr val="tx1"/>
                          </a:solidFill>
                          <a:latin typeface="Arial"/>
                          <a:ea charset="-122" typeface="华文细黑"/>
                          <a:cs charset="-122" typeface="华文细黑"/>
                        </a:defRPr>
                      </a:lvl4pPr>
                      <a:lvl5pPr indent="-228600" marL="2057400">
                        <a:spcBef>
                          <a:spcPct val="20000"/>
                        </a:spcBef>
                        <a:defRPr>
                          <a:solidFill>
                            <a:schemeClr val="tx1"/>
                          </a:solidFill>
                          <a:latin typeface="Arial"/>
                          <a:ea charset="-122" typeface="华文细黑"/>
                          <a:cs charset="-122" typeface="华文细黑"/>
                        </a:defRPr>
                      </a:lvl5pPr>
                      <a:lvl6pPr eaLnBrk="0" fontAlgn="base" hangingPunct="0" indent="-228600" marL="2514600">
                        <a:spcBef>
                          <a:spcPct val="20000"/>
                        </a:spcBef>
                        <a:spcAft>
                          <a:spcPct val="0"/>
                        </a:spcAft>
                        <a:defRPr>
                          <a:solidFill>
                            <a:schemeClr val="tx1"/>
                          </a:solidFill>
                          <a:latin typeface="Arial"/>
                          <a:ea charset="-122" typeface="华文细黑"/>
                          <a:cs charset="-122" typeface="华文细黑"/>
                        </a:defRPr>
                      </a:lvl6pPr>
                      <a:lvl7pPr eaLnBrk="0" fontAlgn="base" hangingPunct="0" indent="-228600" marL="2971800">
                        <a:spcBef>
                          <a:spcPct val="20000"/>
                        </a:spcBef>
                        <a:spcAft>
                          <a:spcPct val="0"/>
                        </a:spcAft>
                        <a:defRPr>
                          <a:solidFill>
                            <a:schemeClr val="tx1"/>
                          </a:solidFill>
                          <a:latin typeface="Arial"/>
                          <a:ea charset="-122" typeface="华文细黑"/>
                          <a:cs charset="-122" typeface="华文细黑"/>
                        </a:defRPr>
                      </a:lvl7pPr>
                      <a:lvl8pPr eaLnBrk="0" fontAlgn="base" hangingPunct="0" indent="-228600" marL="3429000">
                        <a:spcBef>
                          <a:spcPct val="20000"/>
                        </a:spcBef>
                        <a:spcAft>
                          <a:spcPct val="0"/>
                        </a:spcAft>
                        <a:defRPr>
                          <a:solidFill>
                            <a:schemeClr val="tx1"/>
                          </a:solidFill>
                          <a:latin typeface="Arial"/>
                          <a:ea charset="-122" typeface="华文细黑"/>
                          <a:cs charset="-122" typeface="华文细黑"/>
                        </a:defRPr>
                      </a:lvl8pPr>
                      <a:lvl9pPr eaLnBrk="0" fontAlgn="base" hangingPunct="0" indent="-228600" marL="3886200">
                        <a:spcBef>
                          <a:spcPct val="20000"/>
                        </a:spcBef>
                        <a:spcAft>
                          <a:spcPct val="0"/>
                        </a:spcAft>
                        <a:defRPr>
                          <a:solidFill>
                            <a:schemeClr val="tx1"/>
                          </a:solidFill>
                          <a:latin typeface="Arial"/>
                          <a:ea charset="-122" typeface="华文细黑"/>
                          <a:cs charset="-122" typeface="华文细黑"/>
                        </a:defRPr>
                      </a:lvl9pPr>
                    </a:lstStyle>
                    <a:p>
                      <a:pPr algn="ctr" defTabSz="914400" eaLnBrk="1" fontAlgn="ctr" hangingPunct="1" indent="0" latinLnBrk="0" lvl="0" marL="0" marR="0" rtl="0">
                        <a:lnSpc>
                          <a:spcPct val="100000"/>
                        </a:lnSpc>
                        <a:spcBef>
                          <a:spcPct val="0"/>
                        </a:spcBef>
                        <a:spcAft>
                          <a:spcPct val="0"/>
                        </a:spcAft>
                        <a:buClrTx/>
                        <a:buSzTx/>
                        <a:buFontTx/>
                        <a:buNone/>
                      </a:pPr>
                      <a:r>
                        <a:rPr altLang="zh-CN" b="0" baseline="0" cap="none" i="0" kumimoji="0" lang="en-US" normalizeH="0" strike="noStrike" sz="1200" u="none">
                          <a:ln>
                            <a:noFill/>
                          </a:ln>
                          <a:solidFill>
                            <a:srgbClr val="394454"/>
                          </a:solidFill>
                          <a:effectLst/>
                          <a:latin charset="-122" typeface="Microsoft YaHei"/>
                          <a:ea charset="-122" typeface="Microsoft YaHei"/>
                          <a:cs charset="-122" typeface="Microsoft YaHei"/>
                        </a:rPr>
                        <a:t>333.43 </a:t>
                      </a:r>
                    </a:p>
                  </a:txBody>
                  <a:tcPr anchor="ctr" horzOverflow="overflow" marB="0" marL="8511" marR="8511" marT="8511">
                    <a:lnL algn="ctr" cap="flat" cmpd="sng" w="6350">
                      <a:solidFill>
                        <a:srgbClr val="000000"/>
                      </a:solidFill>
                      <a:prstDash val="solid"/>
                      <a:round/>
                      <a:headEnd len="med" type="none" w="med"/>
                      <a:tailEnd len="med" type="none" w="med"/>
                    </a:lnL>
                    <a:lnR algn="ctr" cap="flat" cmpd="sng" w="6350">
                      <a:solidFill>
                        <a:srgbClr val="000000"/>
                      </a:solidFill>
                      <a:prstDash val="solid"/>
                      <a:round/>
                      <a:headEnd len="med" type="none" w="med"/>
                      <a:tailEnd len="med" type="none" w="med"/>
                    </a:lnR>
                    <a:lnT algn="ctr" cap="flat" cmpd="sng" w="6350">
                      <a:solidFill>
                        <a:srgbClr val="000000"/>
                      </a:solidFill>
                      <a:prstDash val="solid"/>
                      <a:round/>
                      <a:headEnd len="med" type="none" w="med"/>
                      <a:tailEnd len="med" type="none" w="med"/>
                    </a:lnT>
                    <a:lnB algn="ctr" cap="flat" cmpd="sng" w="6350">
                      <a:solidFill>
                        <a:srgbClr val="000000"/>
                      </a:solidFill>
                      <a:prstDash val="solid"/>
                      <a:round/>
                      <a:headEnd len="med" type="none" w="med"/>
                      <a:tailEnd len="med" type="none" w="med"/>
                    </a:lnB>
                    <a:lnTlToBr>
                      <a:noFill/>
                    </a:lnTlToBr>
                    <a:lnBlToTr>
                      <a:noFill/>
                    </a:lnBlToTr>
                    <a:noFill/>
                  </a:tcPr>
                </a:tc>
                <a:tc>
                  <a:txBody>
                    <a:bodyPr vert="horz" wrap="square"/>
                    <a:lstStyle>
                      <a:lvl1pPr>
                        <a:spcBef>
                          <a:spcPct val="20000"/>
                        </a:spcBef>
                        <a:buClr>
                          <a:schemeClr val="accent1"/>
                        </a:buClr>
                        <a:buFont charset="2" typeface="Wingdings"/>
                        <a:defRPr>
                          <a:solidFill>
                            <a:schemeClr val="tx1"/>
                          </a:solidFill>
                          <a:latin typeface="Arial"/>
                          <a:ea charset="-122" typeface="华文细黑"/>
                          <a:cs charset="-122" typeface="华文细黑"/>
                        </a:defRPr>
                      </a:lvl1pPr>
                      <a:lvl2pPr indent="-285750" marL="742950">
                        <a:spcBef>
                          <a:spcPct val="20000"/>
                        </a:spcBef>
                        <a:buClr>
                          <a:schemeClr val="accent1"/>
                        </a:buClr>
                        <a:buFont charset="2" typeface="Wingdings"/>
                        <a:defRPr sz="2400">
                          <a:solidFill>
                            <a:schemeClr val="tx1"/>
                          </a:solidFill>
                          <a:latin typeface="Arial"/>
                          <a:ea charset="-122" typeface="华文细黑"/>
                          <a:cs charset="-122" typeface="华文细黑"/>
                        </a:defRPr>
                      </a:lvl2pPr>
                      <a:lvl3pPr indent="-228600" marL="1143000">
                        <a:spcBef>
                          <a:spcPct val="20000"/>
                        </a:spcBef>
                        <a:buClr>
                          <a:schemeClr val="accent2"/>
                        </a:buClr>
                        <a:buFont charset="2" typeface="Wingdings"/>
                        <a:defRPr sz="1400">
                          <a:solidFill>
                            <a:schemeClr val="tx1"/>
                          </a:solidFill>
                          <a:latin typeface="Arial"/>
                          <a:ea charset="-122" typeface="华文细黑"/>
                          <a:cs charset="-122" typeface="华文细黑"/>
                        </a:defRPr>
                      </a:lvl3pPr>
                      <a:lvl4pPr indent="-228600" marL="1600200">
                        <a:spcBef>
                          <a:spcPct val="20000"/>
                        </a:spcBef>
                        <a:buClr>
                          <a:schemeClr val="hlink"/>
                        </a:buClr>
                        <a:buFont charset="2" typeface="Wingdings"/>
                        <a:defRPr sz="1200">
                          <a:solidFill>
                            <a:schemeClr val="tx1"/>
                          </a:solidFill>
                          <a:latin typeface="Arial"/>
                          <a:ea charset="-122" typeface="华文细黑"/>
                          <a:cs charset="-122" typeface="华文细黑"/>
                        </a:defRPr>
                      </a:lvl4pPr>
                      <a:lvl5pPr indent="-228600" marL="2057400">
                        <a:spcBef>
                          <a:spcPct val="20000"/>
                        </a:spcBef>
                        <a:defRPr>
                          <a:solidFill>
                            <a:schemeClr val="tx1"/>
                          </a:solidFill>
                          <a:latin typeface="Arial"/>
                          <a:ea charset="-122" typeface="华文细黑"/>
                          <a:cs charset="-122" typeface="华文细黑"/>
                        </a:defRPr>
                      </a:lvl5pPr>
                      <a:lvl6pPr eaLnBrk="0" fontAlgn="base" hangingPunct="0" indent="-228600" marL="2514600">
                        <a:spcBef>
                          <a:spcPct val="20000"/>
                        </a:spcBef>
                        <a:spcAft>
                          <a:spcPct val="0"/>
                        </a:spcAft>
                        <a:defRPr>
                          <a:solidFill>
                            <a:schemeClr val="tx1"/>
                          </a:solidFill>
                          <a:latin typeface="Arial"/>
                          <a:ea charset="-122" typeface="华文细黑"/>
                          <a:cs charset="-122" typeface="华文细黑"/>
                        </a:defRPr>
                      </a:lvl6pPr>
                      <a:lvl7pPr eaLnBrk="0" fontAlgn="base" hangingPunct="0" indent="-228600" marL="2971800">
                        <a:spcBef>
                          <a:spcPct val="20000"/>
                        </a:spcBef>
                        <a:spcAft>
                          <a:spcPct val="0"/>
                        </a:spcAft>
                        <a:defRPr>
                          <a:solidFill>
                            <a:schemeClr val="tx1"/>
                          </a:solidFill>
                          <a:latin typeface="Arial"/>
                          <a:ea charset="-122" typeface="华文细黑"/>
                          <a:cs charset="-122" typeface="华文细黑"/>
                        </a:defRPr>
                      </a:lvl7pPr>
                      <a:lvl8pPr eaLnBrk="0" fontAlgn="base" hangingPunct="0" indent="-228600" marL="3429000">
                        <a:spcBef>
                          <a:spcPct val="20000"/>
                        </a:spcBef>
                        <a:spcAft>
                          <a:spcPct val="0"/>
                        </a:spcAft>
                        <a:defRPr>
                          <a:solidFill>
                            <a:schemeClr val="tx1"/>
                          </a:solidFill>
                          <a:latin typeface="Arial"/>
                          <a:ea charset="-122" typeface="华文细黑"/>
                          <a:cs charset="-122" typeface="华文细黑"/>
                        </a:defRPr>
                      </a:lvl8pPr>
                      <a:lvl9pPr eaLnBrk="0" fontAlgn="base" hangingPunct="0" indent="-228600" marL="3886200">
                        <a:spcBef>
                          <a:spcPct val="20000"/>
                        </a:spcBef>
                        <a:spcAft>
                          <a:spcPct val="0"/>
                        </a:spcAft>
                        <a:defRPr>
                          <a:solidFill>
                            <a:schemeClr val="tx1"/>
                          </a:solidFill>
                          <a:latin typeface="Arial"/>
                          <a:ea charset="-122" typeface="华文细黑"/>
                          <a:cs charset="-122" typeface="华文细黑"/>
                        </a:defRPr>
                      </a:lvl9pPr>
                    </a:lstStyle>
                    <a:p>
                      <a:pPr algn="ctr" defTabSz="914400" eaLnBrk="1" fontAlgn="ctr" hangingPunct="1" indent="0" latinLnBrk="0" lvl="0" marL="0" marR="0" rtl="0">
                        <a:lnSpc>
                          <a:spcPct val="100000"/>
                        </a:lnSpc>
                        <a:spcBef>
                          <a:spcPct val="0"/>
                        </a:spcBef>
                        <a:spcAft>
                          <a:spcPct val="0"/>
                        </a:spcAft>
                        <a:buClrTx/>
                        <a:buSzTx/>
                        <a:buFontTx/>
                        <a:buNone/>
                      </a:pPr>
                      <a:r>
                        <a:rPr altLang="zh-CN" b="0" baseline="0" cap="none" i="0" kumimoji="0" lang="en-US" normalizeH="0" strike="noStrike" sz="1200" u="none">
                          <a:ln>
                            <a:noFill/>
                          </a:ln>
                          <a:solidFill>
                            <a:srgbClr val="394454"/>
                          </a:solidFill>
                          <a:effectLst/>
                          <a:latin charset="-122" typeface="Microsoft YaHei"/>
                          <a:ea charset="-122" typeface="Microsoft YaHei"/>
                          <a:cs charset="-122" typeface="Microsoft YaHei"/>
                        </a:rPr>
                        <a:t>71.21%</a:t>
                      </a:r>
                    </a:p>
                  </a:txBody>
                  <a:tcPr anchor="ctr" horzOverflow="overflow" marB="0" marL="8511" marR="8511" marT="8511">
                    <a:lnL algn="ctr" cap="flat" cmpd="sng" w="6350">
                      <a:solidFill>
                        <a:srgbClr val="000000"/>
                      </a:solidFill>
                      <a:prstDash val="solid"/>
                      <a:round/>
                      <a:headEnd len="med" type="none" w="med"/>
                      <a:tailEnd len="med" type="none" w="med"/>
                    </a:lnL>
                    <a:lnR algn="ctr" cap="flat" cmpd="sng" w="6350">
                      <a:solidFill>
                        <a:srgbClr val="000000"/>
                      </a:solidFill>
                      <a:prstDash val="solid"/>
                      <a:round/>
                      <a:headEnd len="med" type="none" w="med"/>
                      <a:tailEnd len="med" type="none" w="med"/>
                    </a:lnR>
                    <a:lnT algn="ctr" cap="flat" cmpd="sng" w="6350">
                      <a:solidFill>
                        <a:srgbClr val="000000"/>
                      </a:solidFill>
                      <a:prstDash val="solid"/>
                      <a:round/>
                      <a:headEnd len="med" type="none" w="med"/>
                      <a:tailEnd len="med" type="none" w="med"/>
                    </a:lnT>
                    <a:lnB algn="ctr" cap="flat" cmpd="sng" w="6350">
                      <a:solidFill>
                        <a:srgbClr val="000000"/>
                      </a:solidFill>
                      <a:prstDash val="solid"/>
                      <a:round/>
                      <a:headEnd len="med" type="none" w="med"/>
                      <a:tailEnd len="med" type="none" w="med"/>
                    </a:lnB>
                    <a:lnTlToBr>
                      <a:noFill/>
                    </a:lnTlToBr>
                    <a:lnBlToTr>
                      <a:noFill/>
                    </a:lnBlToTr>
                    <a:noFill/>
                  </a:tcPr>
                </a:tc>
                <a:tc>
                  <a:txBody>
                    <a:bodyPr vert="horz" wrap="square"/>
                    <a:lstStyle>
                      <a:lvl1pPr>
                        <a:spcBef>
                          <a:spcPct val="20000"/>
                        </a:spcBef>
                        <a:buClr>
                          <a:schemeClr val="accent1"/>
                        </a:buClr>
                        <a:buFont charset="2" typeface="Wingdings"/>
                        <a:defRPr>
                          <a:solidFill>
                            <a:schemeClr val="tx1"/>
                          </a:solidFill>
                          <a:latin typeface="Arial"/>
                          <a:ea charset="-122" typeface="华文细黑"/>
                          <a:cs charset="-122" typeface="华文细黑"/>
                        </a:defRPr>
                      </a:lvl1pPr>
                      <a:lvl2pPr indent="-285750" marL="742950">
                        <a:spcBef>
                          <a:spcPct val="20000"/>
                        </a:spcBef>
                        <a:buClr>
                          <a:schemeClr val="accent1"/>
                        </a:buClr>
                        <a:buFont charset="2" typeface="Wingdings"/>
                        <a:defRPr sz="2400">
                          <a:solidFill>
                            <a:schemeClr val="tx1"/>
                          </a:solidFill>
                          <a:latin typeface="Arial"/>
                          <a:ea charset="-122" typeface="华文细黑"/>
                          <a:cs charset="-122" typeface="华文细黑"/>
                        </a:defRPr>
                      </a:lvl2pPr>
                      <a:lvl3pPr indent="-228600" marL="1143000">
                        <a:spcBef>
                          <a:spcPct val="20000"/>
                        </a:spcBef>
                        <a:buClr>
                          <a:schemeClr val="accent2"/>
                        </a:buClr>
                        <a:buFont charset="2" typeface="Wingdings"/>
                        <a:defRPr sz="1400">
                          <a:solidFill>
                            <a:schemeClr val="tx1"/>
                          </a:solidFill>
                          <a:latin typeface="Arial"/>
                          <a:ea charset="-122" typeface="华文细黑"/>
                          <a:cs charset="-122" typeface="华文细黑"/>
                        </a:defRPr>
                      </a:lvl3pPr>
                      <a:lvl4pPr indent="-228600" marL="1600200">
                        <a:spcBef>
                          <a:spcPct val="20000"/>
                        </a:spcBef>
                        <a:buClr>
                          <a:schemeClr val="hlink"/>
                        </a:buClr>
                        <a:buFont charset="2" typeface="Wingdings"/>
                        <a:defRPr sz="1200">
                          <a:solidFill>
                            <a:schemeClr val="tx1"/>
                          </a:solidFill>
                          <a:latin typeface="Arial"/>
                          <a:ea charset="-122" typeface="华文细黑"/>
                          <a:cs charset="-122" typeface="华文细黑"/>
                        </a:defRPr>
                      </a:lvl4pPr>
                      <a:lvl5pPr indent="-228600" marL="2057400">
                        <a:spcBef>
                          <a:spcPct val="20000"/>
                        </a:spcBef>
                        <a:defRPr>
                          <a:solidFill>
                            <a:schemeClr val="tx1"/>
                          </a:solidFill>
                          <a:latin typeface="Arial"/>
                          <a:ea charset="-122" typeface="华文细黑"/>
                          <a:cs charset="-122" typeface="华文细黑"/>
                        </a:defRPr>
                      </a:lvl5pPr>
                      <a:lvl6pPr eaLnBrk="0" fontAlgn="base" hangingPunct="0" indent="-228600" marL="2514600">
                        <a:spcBef>
                          <a:spcPct val="20000"/>
                        </a:spcBef>
                        <a:spcAft>
                          <a:spcPct val="0"/>
                        </a:spcAft>
                        <a:defRPr>
                          <a:solidFill>
                            <a:schemeClr val="tx1"/>
                          </a:solidFill>
                          <a:latin typeface="Arial"/>
                          <a:ea charset="-122" typeface="华文细黑"/>
                          <a:cs charset="-122" typeface="华文细黑"/>
                        </a:defRPr>
                      </a:lvl6pPr>
                      <a:lvl7pPr eaLnBrk="0" fontAlgn="base" hangingPunct="0" indent="-228600" marL="2971800">
                        <a:spcBef>
                          <a:spcPct val="20000"/>
                        </a:spcBef>
                        <a:spcAft>
                          <a:spcPct val="0"/>
                        </a:spcAft>
                        <a:defRPr>
                          <a:solidFill>
                            <a:schemeClr val="tx1"/>
                          </a:solidFill>
                          <a:latin typeface="Arial"/>
                          <a:ea charset="-122" typeface="华文细黑"/>
                          <a:cs charset="-122" typeface="华文细黑"/>
                        </a:defRPr>
                      </a:lvl7pPr>
                      <a:lvl8pPr eaLnBrk="0" fontAlgn="base" hangingPunct="0" indent="-228600" marL="3429000">
                        <a:spcBef>
                          <a:spcPct val="20000"/>
                        </a:spcBef>
                        <a:spcAft>
                          <a:spcPct val="0"/>
                        </a:spcAft>
                        <a:defRPr>
                          <a:solidFill>
                            <a:schemeClr val="tx1"/>
                          </a:solidFill>
                          <a:latin typeface="Arial"/>
                          <a:ea charset="-122" typeface="华文细黑"/>
                          <a:cs charset="-122" typeface="华文细黑"/>
                        </a:defRPr>
                      </a:lvl8pPr>
                      <a:lvl9pPr eaLnBrk="0" fontAlgn="base" hangingPunct="0" indent="-228600" marL="3886200">
                        <a:spcBef>
                          <a:spcPct val="20000"/>
                        </a:spcBef>
                        <a:spcAft>
                          <a:spcPct val="0"/>
                        </a:spcAft>
                        <a:defRPr>
                          <a:solidFill>
                            <a:schemeClr val="tx1"/>
                          </a:solidFill>
                          <a:latin typeface="Arial"/>
                          <a:ea charset="-122" typeface="华文细黑"/>
                          <a:cs charset="-122" typeface="华文细黑"/>
                        </a:defRPr>
                      </a:lvl9pPr>
                    </a:lstStyle>
                    <a:p>
                      <a:pPr algn="ctr" defTabSz="914400" eaLnBrk="1" fontAlgn="ctr" hangingPunct="1" indent="0" latinLnBrk="0" lvl="0" marL="0" marR="0" rtl="0">
                        <a:lnSpc>
                          <a:spcPct val="100000"/>
                        </a:lnSpc>
                        <a:spcBef>
                          <a:spcPct val="0"/>
                        </a:spcBef>
                        <a:spcAft>
                          <a:spcPct val="0"/>
                        </a:spcAft>
                        <a:buClrTx/>
                        <a:buSzTx/>
                        <a:buFontTx/>
                        <a:buNone/>
                      </a:pPr>
                      <a:r>
                        <a:rPr altLang="zh-CN" b="0" baseline="0" cap="none" i="0" kumimoji="0" lang="en-US" normalizeH="0" strike="noStrike" sz="1200" u="none">
                          <a:ln>
                            <a:noFill/>
                          </a:ln>
                          <a:solidFill>
                            <a:srgbClr val="394454"/>
                          </a:solidFill>
                          <a:effectLst/>
                          <a:latin charset="-122" typeface="Microsoft YaHei"/>
                          <a:ea charset="-122" typeface="Microsoft YaHei"/>
                          <a:cs charset="-122" typeface="Microsoft YaHei"/>
                        </a:rPr>
                        <a:t>73.91%</a:t>
                      </a:r>
                    </a:p>
                  </a:txBody>
                  <a:tcPr anchor="ctr" horzOverflow="overflow" marB="0" marL="8511" marR="8511" marT="8511">
                    <a:lnL algn="ctr" cap="flat" cmpd="sng" w="6350">
                      <a:solidFill>
                        <a:srgbClr val="000000"/>
                      </a:solidFill>
                      <a:prstDash val="solid"/>
                      <a:round/>
                      <a:headEnd len="med" type="none" w="med"/>
                      <a:tailEnd len="med" type="none" w="med"/>
                    </a:lnL>
                    <a:lnR algn="ctr" cap="flat" cmpd="sng" w="6350">
                      <a:solidFill>
                        <a:srgbClr val="000000"/>
                      </a:solidFill>
                      <a:prstDash val="solid"/>
                      <a:round/>
                      <a:headEnd len="med" type="none" w="med"/>
                      <a:tailEnd len="med" type="none" w="med"/>
                    </a:lnR>
                    <a:lnT algn="ctr" cap="flat" cmpd="sng" w="6350">
                      <a:solidFill>
                        <a:srgbClr val="000000"/>
                      </a:solidFill>
                      <a:prstDash val="solid"/>
                      <a:round/>
                      <a:headEnd len="med" type="none" w="med"/>
                      <a:tailEnd len="med" type="none" w="med"/>
                    </a:lnT>
                    <a:lnB algn="ctr" cap="flat" cmpd="sng" w="6350">
                      <a:solidFill>
                        <a:srgbClr val="000000"/>
                      </a:solidFill>
                      <a:prstDash val="solid"/>
                      <a:round/>
                      <a:headEnd len="med" type="none" w="med"/>
                      <a:tailEnd len="med" type="none" w="med"/>
                    </a:lnB>
                    <a:lnTlToBr>
                      <a:noFill/>
                    </a:lnTlToBr>
                    <a:lnBlToTr>
                      <a:noFill/>
                    </a:lnBlToTr>
                    <a:noFill/>
                  </a:tcPr>
                </a:tc>
                <a:extLst>
                  <a:ext uri="{0D108BD9-81ED-4DB2-BD59-A6C34878D82A}">
                    <a16:rowId xmlns:a16="http://schemas.microsoft.com/office/drawing/2014/main" val="10004"/>
                  </a:ext>
                </a:extLst>
              </a:tr>
              <a:tr h="611895">
                <a:tc>
                  <a:txBody>
                    <a:bodyPr vert="horz" wrap="square"/>
                    <a:lstStyle>
                      <a:lvl1pPr>
                        <a:spcBef>
                          <a:spcPct val="20000"/>
                        </a:spcBef>
                        <a:buClr>
                          <a:schemeClr val="accent1"/>
                        </a:buClr>
                        <a:buFont charset="2" typeface="Wingdings"/>
                        <a:defRPr>
                          <a:solidFill>
                            <a:schemeClr val="tx1"/>
                          </a:solidFill>
                          <a:latin typeface="Arial"/>
                          <a:ea charset="-122" typeface="华文细黑"/>
                          <a:cs charset="-122" typeface="华文细黑"/>
                        </a:defRPr>
                      </a:lvl1pPr>
                      <a:lvl2pPr indent="-285750" marL="742950">
                        <a:spcBef>
                          <a:spcPct val="20000"/>
                        </a:spcBef>
                        <a:buClr>
                          <a:schemeClr val="accent1"/>
                        </a:buClr>
                        <a:buFont charset="2" typeface="Wingdings"/>
                        <a:defRPr sz="2400">
                          <a:solidFill>
                            <a:schemeClr val="tx1"/>
                          </a:solidFill>
                          <a:latin typeface="Arial"/>
                          <a:ea charset="-122" typeface="华文细黑"/>
                          <a:cs charset="-122" typeface="华文细黑"/>
                        </a:defRPr>
                      </a:lvl2pPr>
                      <a:lvl3pPr indent="-228600" marL="1143000">
                        <a:spcBef>
                          <a:spcPct val="20000"/>
                        </a:spcBef>
                        <a:buClr>
                          <a:schemeClr val="accent2"/>
                        </a:buClr>
                        <a:buFont charset="2" typeface="Wingdings"/>
                        <a:defRPr sz="1400">
                          <a:solidFill>
                            <a:schemeClr val="tx1"/>
                          </a:solidFill>
                          <a:latin typeface="Arial"/>
                          <a:ea charset="-122" typeface="华文细黑"/>
                          <a:cs charset="-122" typeface="华文细黑"/>
                        </a:defRPr>
                      </a:lvl3pPr>
                      <a:lvl4pPr indent="-228600" marL="1600200">
                        <a:spcBef>
                          <a:spcPct val="20000"/>
                        </a:spcBef>
                        <a:buClr>
                          <a:schemeClr val="hlink"/>
                        </a:buClr>
                        <a:buFont charset="2" typeface="Wingdings"/>
                        <a:defRPr sz="1200">
                          <a:solidFill>
                            <a:schemeClr val="tx1"/>
                          </a:solidFill>
                          <a:latin typeface="Arial"/>
                          <a:ea charset="-122" typeface="华文细黑"/>
                          <a:cs charset="-122" typeface="华文细黑"/>
                        </a:defRPr>
                      </a:lvl4pPr>
                      <a:lvl5pPr indent="-228600" marL="2057400">
                        <a:spcBef>
                          <a:spcPct val="20000"/>
                        </a:spcBef>
                        <a:defRPr>
                          <a:solidFill>
                            <a:schemeClr val="tx1"/>
                          </a:solidFill>
                          <a:latin typeface="Arial"/>
                          <a:ea charset="-122" typeface="华文细黑"/>
                          <a:cs charset="-122" typeface="华文细黑"/>
                        </a:defRPr>
                      </a:lvl5pPr>
                      <a:lvl6pPr eaLnBrk="0" fontAlgn="base" hangingPunct="0" indent="-228600" marL="2514600">
                        <a:spcBef>
                          <a:spcPct val="20000"/>
                        </a:spcBef>
                        <a:spcAft>
                          <a:spcPct val="0"/>
                        </a:spcAft>
                        <a:defRPr>
                          <a:solidFill>
                            <a:schemeClr val="tx1"/>
                          </a:solidFill>
                          <a:latin typeface="Arial"/>
                          <a:ea charset="-122" typeface="华文细黑"/>
                          <a:cs charset="-122" typeface="华文细黑"/>
                        </a:defRPr>
                      </a:lvl6pPr>
                      <a:lvl7pPr eaLnBrk="0" fontAlgn="base" hangingPunct="0" indent="-228600" marL="2971800">
                        <a:spcBef>
                          <a:spcPct val="20000"/>
                        </a:spcBef>
                        <a:spcAft>
                          <a:spcPct val="0"/>
                        </a:spcAft>
                        <a:defRPr>
                          <a:solidFill>
                            <a:schemeClr val="tx1"/>
                          </a:solidFill>
                          <a:latin typeface="Arial"/>
                          <a:ea charset="-122" typeface="华文细黑"/>
                          <a:cs charset="-122" typeface="华文细黑"/>
                        </a:defRPr>
                      </a:lvl7pPr>
                      <a:lvl8pPr eaLnBrk="0" fontAlgn="base" hangingPunct="0" indent="-228600" marL="3429000">
                        <a:spcBef>
                          <a:spcPct val="20000"/>
                        </a:spcBef>
                        <a:spcAft>
                          <a:spcPct val="0"/>
                        </a:spcAft>
                        <a:defRPr>
                          <a:solidFill>
                            <a:schemeClr val="tx1"/>
                          </a:solidFill>
                          <a:latin typeface="Arial"/>
                          <a:ea charset="-122" typeface="华文细黑"/>
                          <a:cs charset="-122" typeface="华文细黑"/>
                        </a:defRPr>
                      </a:lvl8pPr>
                      <a:lvl9pPr eaLnBrk="0" fontAlgn="base" hangingPunct="0" indent="-228600" marL="3886200">
                        <a:spcBef>
                          <a:spcPct val="20000"/>
                        </a:spcBef>
                        <a:spcAft>
                          <a:spcPct val="0"/>
                        </a:spcAft>
                        <a:defRPr>
                          <a:solidFill>
                            <a:schemeClr val="tx1"/>
                          </a:solidFill>
                          <a:latin typeface="Arial"/>
                          <a:ea charset="-122" typeface="华文细黑"/>
                          <a:cs charset="-122" typeface="华文细黑"/>
                        </a:defRPr>
                      </a:lvl9pPr>
                    </a:lstStyle>
                    <a:p>
                      <a:pPr algn="ctr" defTabSz="914400" eaLnBrk="1" fontAlgn="ctr" hangingPunct="1" indent="0" latinLnBrk="0" lvl="0" marL="0" marR="0" rtl="0">
                        <a:lnSpc>
                          <a:spcPct val="100000"/>
                        </a:lnSpc>
                        <a:spcBef>
                          <a:spcPct val="0"/>
                        </a:spcBef>
                        <a:spcAft>
                          <a:spcPct val="0"/>
                        </a:spcAft>
                        <a:buClrTx/>
                        <a:buSzTx/>
                        <a:buFontTx/>
                        <a:buNone/>
                      </a:pPr>
                      <a:r>
                        <a:rPr altLang="en-US" b="0" baseline="0" cap="none" i="0" kumimoji="0" lang="zh-CN" normalizeH="0" strike="noStrike" sz="1400" u="none">
                          <a:ln>
                            <a:noFill/>
                          </a:ln>
                          <a:solidFill>
                            <a:schemeClr val="bg1"/>
                          </a:solidFill>
                          <a:effectLst/>
                          <a:latin charset="-122" typeface="Microsoft YaHei"/>
                          <a:ea charset="-122" typeface="Microsoft YaHei"/>
                          <a:cs charset="-122" typeface="Microsoft YaHei"/>
                        </a:rPr>
                        <a:t>浙江地区</a:t>
                      </a:r>
                    </a:p>
                  </a:txBody>
                  <a:tcPr anchor="ctr" horzOverflow="overflow" marB="0" marL="8511" marR="8511" marT="8511">
                    <a:lnL algn="ctr" cap="flat" cmpd="sng" w="6350">
                      <a:solidFill>
                        <a:srgbClr val="000000"/>
                      </a:solidFill>
                      <a:prstDash val="solid"/>
                      <a:round/>
                      <a:headEnd len="med" type="none" w="med"/>
                      <a:tailEnd len="med" type="none" w="med"/>
                    </a:lnL>
                    <a:lnR algn="ctr" cap="flat" cmpd="sng" w="6350">
                      <a:solidFill>
                        <a:srgbClr val="000000"/>
                      </a:solidFill>
                      <a:prstDash val="solid"/>
                      <a:round/>
                      <a:headEnd len="med" type="none" w="med"/>
                      <a:tailEnd len="med" type="none" w="med"/>
                    </a:lnR>
                    <a:lnT algn="ctr" cap="flat" cmpd="sng" w="6350">
                      <a:solidFill>
                        <a:srgbClr val="000000"/>
                      </a:solidFill>
                      <a:prstDash val="solid"/>
                      <a:round/>
                      <a:headEnd len="med" type="none" w="med"/>
                      <a:tailEnd len="med" type="none" w="med"/>
                    </a:lnT>
                    <a:lnB algn="ctr" cap="flat" cmpd="sng" w="6350">
                      <a:solidFill>
                        <a:srgbClr val="000000"/>
                      </a:solidFill>
                      <a:prstDash val="solid"/>
                      <a:round/>
                      <a:headEnd len="med" type="none" w="med"/>
                      <a:tailEnd len="med" type="none" w="med"/>
                    </a:lnB>
                    <a:lnTlToBr>
                      <a:noFill/>
                    </a:lnTlToBr>
                    <a:lnBlToTr>
                      <a:noFill/>
                    </a:lnBlToTr>
                    <a:solidFill>
                      <a:srgbClr val="394454"/>
                    </a:solidFill>
                  </a:tcPr>
                </a:tc>
                <a:tc>
                  <a:txBody>
                    <a:bodyPr vert="horz" wrap="square"/>
                    <a:lstStyle>
                      <a:lvl1pPr>
                        <a:spcBef>
                          <a:spcPct val="20000"/>
                        </a:spcBef>
                        <a:buClr>
                          <a:schemeClr val="accent1"/>
                        </a:buClr>
                        <a:buFont charset="2" typeface="Wingdings"/>
                        <a:defRPr>
                          <a:solidFill>
                            <a:schemeClr val="tx1"/>
                          </a:solidFill>
                          <a:latin typeface="Arial"/>
                          <a:ea charset="-122" typeface="华文细黑"/>
                          <a:cs charset="-122" typeface="华文细黑"/>
                        </a:defRPr>
                      </a:lvl1pPr>
                      <a:lvl2pPr indent="-285750" marL="742950">
                        <a:spcBef>
                          <a:spcPct val="20000"/>
                        </a:spcBef>
                        <a:buClr>
                          <a:schemeClr val="accent1"/>
                        </a:buClr>
                        <a:buFont charset="2" typeface="Wingdings"/>
                        <a:defRPr sz="2400">
                          <a:solidFill>
                            <a:schemeClr val="tx1"/>
                          </a:solidFill>
                          <a:latin typeface="Arial"/>
                          <a:ea charset="-122" typeface="华文细黑"/>
                          <a:cs charset="-122" typeface="华文细黑"/>
                        </a:defRPr>
                      </a:lvl2pPr>
                      <a:lvl3pPr indent="-228600" marL="1143000">
                        <a:spcBef>
                          <a:spcPct val="20000"/>
                        </a:spcBef>
                        <a:buClr>
                          <a:schemeClr val="accent2"/>
                        </a:buClr>
                        <a:buFont charset="2" typeface="Wingdings"/>
                        <a:defRPr sz="1400">
                          <a:solidFill>
                            <a:schemeClr val="tx1"/>
                          </a:solidFill>
                          <a:latin typeface="Arial"/>
                          <a:ea charset="-122" typeface="华文细黑"/>
                          <a:cs charset="-122" typeface="华文细黑"/>
                        </a:defRPr>
                      </a:lvl3pPr>
                      <a:lvl4pPr indent="-228600" marL="1600200">
                        <a:spcBef>
                          <a:spcPct val="20000"/>
                        </a:spcBef>
                        <a:buClr>
                          <a:schemeClr val="hlink"/>
                        </a:buClr>
                        <a:buFont charset="2" typeface="Wingdings"/>
                        <a:defRPr sz="1200">
                          <a:solidFill>
                            <a:schemeClr val="tx1"/>
                          </a:solidFill>
                          <a:latin typeface="Arial"/>
                          <a:ea charset="-122" typeface="华文细黑"/>
                          <a:cs charset="-122" typeface="华文细黑"/>
                        </a:defRPr>
                      </a:lvl4pPr>
                      <a:lvl5pPr indent="-228600" marL="2057400">
                        <a:spcBef>
                          <a:spcPct val="20000"/>
                        </a:spcBef>
                        <a:defRPr>
                          <a:solidFill>
                            <a:schemeClr val="tx1"/>
                          </a:solidFill>
                          <a:latin typeface="Arial"/>
                          <a:ea charset="-122" typeface="华文细黑"/>
                          <a:cs charset="-122" typeface="华文细黑"/>
                        </a:defRPr>
                      </a:lvl5pPr>
                      <a:lvl6pPr eaLnBrk="0" fontAlgn="base" hangingPunct="0" indent="-228600" marL="2514600">
                        <a:spcBef>
                          <a:spcPct val="20000"/>
                        </a:spcBef>
                        <a:spcAft>
                          <a:spcPct val="0"/>
                        </a:spcAft>
                        <a:defRPr>
                          <a:solidFill>
                            <a:schemeClr val="tx1"/>
                          </a:solidFill>
                          <a:latin typeface="Arial"/>
                          <a:ea charset="-122" typeface="华文细黑"/>
                          <a:cs charset="-122" typeface="华文细黑"/>
                        </a:defRPr>
                      </a:lvl6pPr>
                      <a:lvl7pPr eaLnBrk="0" fontAlgn="base" hangingPunct="0" indent="-228600" marL="2971800">
                        <a:spcBef>
                          <a:spcPct val="20000"/>
                        </a:spcBef>
                        <a:spcAft>
                          <a:spcPct val="0"/>
                        </a:spcAft>
                        <a:defRPr>
                          <a:solidFill>
                            <a:schemeClr val="tx1"/>
                          </a:solidFill>
                          <a:latin typeface="Arial"/>
                          <a:ea charset="-122" typeface="华文细黑"/>
                          <a:cs charset="-122" typeface="华文细黑"/>
                        </a:defRPr>
                      </a:lvl7pPr>
                      <a:lvl8pPr eaLnBrk="0" fontAlgn="base" hangingPunct="0" indent="-228600" marL="3429000">
                        <a:spcBef>
                          <a:spcPct val="20000"/>
                        </a:spcBef>
                        <a:spcAft>
                          <a:spcPct val="0"/>
                        </a:spcAft>
                        <a:defRPr>
                          <a:solidFill>
                            <a:schemeClr val="tx1"/>
                          </a:solidFill>
                          <a:latin typeface="Arial"/>
                          <a:ea charset="-122" typeface="华文细黑"/>
                          <a:cs charset="-122" typeface="华文细黑"/>
                        </a:defRPr>
                      </a:lvl8pPr>
                      <a:lvl9pPr eaLnBrk="0" fontAlgn="base" hangingPunct="0" indent="-228600" marL="3886200">
                        <a:spcBef>
                          <a:spcPct val="20000"/>
                        </a:spcBef>
                        <a:spcAft>
                          <a:spcPct val="0"/>
                        </a:spcAft>
                        <a:defRPr>
                          <a:solidFill>
                            <a:schemeClr val="tx1"/>
                          </a:solidFill>
                          <a:latin typeface="Arial"/>
                          <a:ea charset="-122" typeface="华文细黑"/>
                          <a:cs charset="-122" typeface="华文细黑"/>
                        </a:defRPr>
                      </a:lvl9pPr>
                    </a:lstStyle>
                    <a:p>
                      <a:pPr algn="ctr" defTabSz="914400" eaLnBrk="1" fontAlgn="ctr" hangingPunct="1" indent="0" latinLnBrk="0" lvl="0" marL="0" marR="0" rtl="0">
                        <a:lnSpc>
                          <a:spcPct val="100000"/>
                        </a:lnSpc>
                        <a:spcBef>
                          <a:spcPct val="0"/>
                        </a:spcBef>
                        <a:spcAft>
                          <a:spcPct val="0"/>
                        </a:spcAft>
                        <a:buClrTx/>
                        <a:buSzTx/>
                        <a:buFontTx/>
                        <a:buNone/>
                      </a:pPr>
                      <a:r>
                        <a:rPr altLang="zh-CN" b="0" baseline="0" cap="none" i="0" kumimoji="0" lang="en-US" normalizeH="0" strike="noStrike" sz="1200" u="none">
                          <a:ln>
                            <a:noFill/>
                          </a:ln>
                          <a:solidFill>
                            <a:srgbClr val="394454"/>
                          </a:solidFill>
                          <a:effectLst/>
                          <a:latin charset="-122" typeface="Microsoft YaHei"/>
                          <a:ea charset="-122" typeface="Microsoft YaHei"/>
                          <a:cs charset="-122" typeface="Microsoft YaHei"/>
                        </a:rPr>
                        <a:t>339.43 </a:t>
                      </a:r>
                    </a:p>
                  </a:txBody>
                  <a:tcPr anchor="ctr" horzOverflow="overflow" marB="0" marL="8511" marR="8511" marT="8511">
                    <a:lnL algn="ctr" cap="flat" cmpd="sng" w="6350">
                      <a:solidFill>
                        <a:srgbClr val="000000"/>
                      </a:solidFill>
                      <a:prstDash val="solid"/>
                      <a:round/>
                      <a:headEnd len="med" type="none" w="med"/>
                      <a:tailEnd len="med" type="none" w="med"/>
                    </a:lnL>
                    <a:lnR algn="ctr" cap="flat" cmpd="sng" w="6350">
                      <a:solidFill>
                        <a:srgbClr val="000000"/>
                      </a:solidFill>
                      <a:prstDash val="solid"/>
                      <a:round/>
                      <a:headEnd len="med" type="none" w="med"/>
                      <a:tailEnd len="med" type="none" w="med"/>
                    </a:lnR>
                    <a:lnT algn="ctr" cap="flat" cmpd="sng" w="6350">
                      <a:solidFill>
                        <a:srgbClr val="000000"/>
                      </a:solidFill>
                      <a:prstDash val="solid"/>
                      <a:round/>
                      <a:headEnd len="med" type="none" w="med"/>
                      <a:tailEnd len="med" type="none" w="med"/>
                    </a:lnT>
                    <a:lnB algn="ctr" cap="flat" cmpd="sng" w="6350">
                      <a:solidFill>
                        <a:srgbClr val="000000"/>
                      </a:solidFill>
                      <a:prstDash val="solid"/>
                      <a:round/>
                      <a:headEnd len="med" type="none" w="med"/>
                      <a:tailEnd len="med" type="none" w="med"/>
                    </a:lnB>
                    <a:lnTlToBr>
                      <a:noFill/>
                    </a:lnTlToBr>
                    <a:lnBlToTr>
                      <a:noFill/>
                    </a:lnBlToTr>
                    <a:noFill/>
                  </a:tcPr>
                </a:tc>
                <a:tc>
                  <a:txBody>
                    <a:bodyPr vert="horz" wrap="square"/>
                    <a:lstStyle>
                      <a:lvl1pPr>
                        <a:spcBef>
                          <a:spcPct val="20000"/>
                        </a:spcBef>
                        <a:buClr>
                          <a:schemeClr val="accent1"/>
                        </a:buClr>
                        <a:buFont charset="2" typeface="Wingdings"/>
                        <a:defRPr>
                          <a:solidFill>
                            <a:schemeClr val="tx1"/>
                          </a:solidFill>
                          <a:latin typeface="Arial"/>
                          <a:ea charset="-122" typeface="华文细黑"/>
                          <a:cs charset="-122" typeface="华文细黑"/>
                        </a:defRPr>
                      </a:lvl1pPr>
                      <a:lvl2pPr indent="-285750" marL="742950">
                        <a:spcBef>
                          <a:spcPct val="20000"/>
                        </a:spcBef>
                        <a:buClr>
                          <a:schemeClr val="accent1"/>
                        </a:buClr>
                        <a:buFont charset="2" typeface="Wingdings"/>
                        <a:defRPr sz="2400">
                          <a:solidFill>
                            <a:schemeClr val="tx1"/>
                          </a:solidFill>
                          <a:latin typeface="Arial"/>
                          <a:ea charset="-122" typeface="华文细黑"/>
                          <a:cs charset="-122" typeface="华文细黑"/>
                        </a:defRPr>
                      </a:lvl2pPr>
                      <a:lvl3pPr indent="-228600" marL="1143000">
                        <a:spcBef>
                          <a:spcPct val="20000"/>
                        </a:spcBef>
                        <a:buClr>
                          <a:schemeClr val="accent2"/>
                        </a:buClr>
                        <a:buFont charset="2" typeface="Wingdings"/>
                        <a:defRPr sz="1400">
                          <a:solidFill>
                            <a:schemeClr val="tx1"/>
                          </a:solidFill>
                          <a:latin typeface="Arial"/>
                          <a:ea charset="-122" typeface="华文细黑"/>
                          <a:cs charset="-122" typeface="华文细黑"/>
                        </a:defRPr>
                      </a:lvl3pPr>
                      <a:lvl4pPr indent="-228600" marL="1600200">
                        <a:spcBef>
                          <a:spcPct val="20000"/>
                        </a:spcBef>
                        <a:buClr>
                          <a:schemeClr val="hlink"/>
                        </a:buClr>
                        <a:buFont charset="2" typeface="Wingdings"/>
                        <a:defRPr sz="1200">
                          <a:solidFill>
                            <a:schemeClr val="tx1"/>
                          </a:solidFill>
                          <a:latin typeface="Arial"/>
                          <a:ea charset="-122" typeface="华文细黑"/>
                          <a:cs charset="-122" typeface="华文细黑"/>
                        </a:defRPr>
                      </a:lvl4pPr>
                      <a:lvl5pPr indent="-228600" marL="2057400">
                        <a:spcBef>
                          <a:spcPct val="20000"/>
                        </a:spcBef>
                        <a:defRPr>
                          <a:solidFill>
                            <a:schemeClr val="tx1"/>
                          </a:solidFill>
                          <a:latin typeface="Arial"/>
                          <a:ea charset="-122" typeface="华文细黑"/>
                          <a:cs charset="-122" typeface="华文细黑"/>
                        </a:defRPr>
                      </a:lvl5pPr>
                      <a:lvl6pPr eaLnBrk="0" fontAlgn="base" hangingPunct="0" indent="-228600" marL="2514600">
                        <a:spcBef>
                          <a:spcPct val="20000"/>
                        </a:spcBef>
                        <a:spcAft>
                          <a:spcPct val="0"/>
                        </a:spcAft>
                        <a:defRPr>
                          <a:solidFill>
                            <a:schemeClr val="tx1"/>
                          </a:solidFill>
                          <a:latin typeface="Arial"/>
                          <a:ea charset="-122" typeface="华文细黑"/>
                          <a:cs charset="-122" typeface="华文细黑"/>
                        </a:defRPr>
                      </a:lvl6pPr>
                      <a:lvl7pPr eaLnBrk="0" fontAlgn="base" hangingPunct="0" indent="-228600" marL="2971800">
                        <a:spcBef>
                          <a:spcPct val="20000"/>
                        </a:spcBef>
                        <a:spcAft>
                          <a:spcPct val="0"/>
                        </a:spcAft>
                        <a:defRPr>
                          <a:solidFill>
                            <a:schemeClr val="tx1"/>
                          </a:solidFill>
                          <a:latin typeface="Arial"/>
                          <a:ea charset="-122" typeface="华文细黑"/>
                          <a:cs charset="-122" typeface="华文细黑"/>
                        </a:defRPr>
                      </a:lvl7pPr>
                      <a:lvl8pPr eaLnBrk="0" fontAlgn="base" hangingPunct="0" indent="-228600" marL="3429000">
                        <a:spcBef>
                          <a:spcPct val="20000"/>
                        </a:spcBef>
                        <a:spcAft>
                          <a:spcPct val="0"/>
                        </a:spcAft>
                        <a:defRPr>
                          <a:solidFill>
                            <a:schemeClr val="tx1"/>
                          </a:solidFill>
                          <a:latin typeface="Arial"/>
                          <a:ea charset="-122" typeface="华文细黑"/>
                          <a:cs charset="-122" typeface="华文细黑"/>
                        </a:defRPr>
                      </a:lvl8pPr>
                      <a:lvl9pPr eaLnBrk="0" fontAlgn="base" hangingPunct="0" indent="-228600" marL="3886200">
                        <a:spcBef>
                          <a:spcPct val="20000"/>
                        </a:spcBef>
                        <a:spcAft>
                          <a:spcPct val="0"/>
                        </a:spcAft>
                        <a:defRPr>
                          <a:solidFill>
                            <a:schemeClr val="tx1"/>
                          </a:solidFill>
                          <a:latin typeface="Arial"/>
                          <a:ea charset="-122" typeface="华文细黑"/>
                          <a:cs charset="-122" typeface="华文细黑"/>
                        </a:defRPr>
                      </a:lvl9pPr>
                    </a:lstStyle>
                    <a:p>
                      <a:pPr algn="ctr" defTabSz="914400" eaLnBrk="1" fontAlgn="ctr" hangingPunct="1" indent="0" latinLnBrk="0" lvl="0" marL="0" marR="0" rtl="0">
                        <a:lnSpc>
                          <a:spcPct val="100000"/>
                        </a:lnSpc>
                        <a:spcBef>
                          <a:spcPct val="0"/>
                        </a:spcBef>
                        <a:spcAft>
                          <a:spcPct val="0"/>
                        </a:spcAft>
                        <a:buClrTx/>
                        <a:buSzTx/>
                        <a:buFontTx/>
                        <a:buNone/>
                      </a:pPr>
                      <a:r>
                        <a:rPr altLang="zh-CN" b="0" baseline="0" cap="none" i="0" kumimoji="0" lang="en-US" normalizeH="0" strike="noStrike" sz="1200" u="none">
                          <a:ln>
                            <a:noFill/>
                          </a:ln>
                          <a:solidFill>
                            <a:srgbClr val="394454"/>
                          </a:solidFill>
                          <a:effectLst/>
                          <a:latin charset="-122" typeface="Microsoft YaHei"/>
                          <a:ea charset="-122" typeface="Microsoft YaHei"/>
                          <a:cs charset="-122" typeface="Microsoft YaHei"/>
                        </a:rPr>
                        <a:t>389.94 </a:t>
                      </a:r>
                    </a:p>
                  </a:txBody>
                  <a:tcPr anchor="ctr" horzOverflow="overflow" marB="0" marL="8511" marR="8511" marT="8511">
                    <a:lnL algn="ctr" cap="flat" cmpd="sng" w="6350">
                      <a:solidFill>
                        <a:srgbClr val="000000"/>
                      </a:solidFill>
                      <a:prstDash val="solid"/>
                      <a:round/>
                      <a:headEnd len="med" type="none" w="med"/>
                      <a:tailEnd len="med" type="none" w="med"/>
                    </a:lnL>
                    <a:lnR algn="ctr" cap="flat" cmpd="sng" w="6350">
                      <a:solidFill>
                        <a:srgbClr val="000000"/>
                      </a:solidFill>
                      <a:prstDash val="solid"/>
                      <a:round/>
                      <a:headEnd len="med" type="none" w="med"/>
                      <a:tailEnd len="med" type="none" w="med"/>
                    </a:lnR>
                    <a:lnT algn="ctr" cap="flat" cmpd="sng" w="6350">
                      <a:solidFill>
                        <a:srgbClr val="000000"/>
                      </a:solidFill>
                      <a:prstDash val="solid"/>
                      <a:round/>
                      <a:headEnd len="med" type="none" w="med"/>
                      <a:tailEnd len="med" type="none" w="med"/>
                    </a:lnT>
                    <a:lnB algn="ctr" cap="flat" cmpd="sng" w="6350">
                      <a:solidFill>
                        <a:srgbClr val="000000"/>
                      </a:solidFill>
                      <a:prstDash val="solid"/>
                      <a:round/>
                      <a:headEnd len="med" type="none" w="med"/>
                      <a:tailEnd len="med" type="none" w="med"/>
                    </a:lnB>
                    <a:lnTlToBr>
                      <a:noFill/>
                    </a:lnTlToBr>
                    <a:lnBlToTr>
                      <a:noFill/>
                    </a:lnBlToTr>
                    <a:noFill/>
                  </a:tcPr>
                </a:tc>
                <a:tc>
                  <a:txBody>
                    <a:bodyPr vert="horz" wrap="square"/>
                    <a:lstStyle>
                      <a:lvl1pPr>
                        <a:spcBef>
                          <a:spcPct val="20000"/>
                        </a:spcBef>
                        <a:buClr>
                          <a:schemeClr val="accent1"/>
                        </a:buClr>
                        <a:buFont charset="2" typeface="Wingdings"/>
                        <a:defRPr>
                          <a:solidFill>
                            <a:schemeClr val="tx1"/>
                          </a:solidFill>
                          <a:latin typeface="Arial"/>
                          <a:ea charset="-122" typeface="华文细黑"/>
                          <a:cs charset="-122" typeface="华文细黑"/>
                        </a:defRPr>
                      </a:lvl1pPr>
                      <a:lvl2pPr indent="-285750" marL="742950">
                        <a:spcBef>
                          <a:spcPct val="20000"/>
                        </a:spcBef>
                        <a:buClr>
                          <a:schemeClr val="accent1"/>
                        </a:buClr>
                        <a:buFont charset="2" typeface="Wingdings"/>
                        <a:defRPr sz="2400">
                          <a:solidFill>
                            <a:schemeClr val="tx1"/>
                          </a:solidFill>
                          <a:latin typeface="Arial"/>
                          <a:ea charset="-122" typeface="华文细黑"/>
                          <a:cs charset="-122" typeface="华文细黑"/>
                        </a:defRPr>
                      </a:lvl2pPr>
                      <a:lvl3pPr indent="-228600" marL="1143000">
                        <a:spcBef>
                          <a:spcPct val="20000"/>
                        </a:spcBef>
                        <a:buClr>
                          <a:schemeClr val="accent2"/>
                        </a:buClr>
                        <a:buFont charset="2" typeface="Wingdings"/>
                        <a:defRPr sz="1400">
                          <a:solidFill>
                            <a:schemeClr val="tx1"/>
                          </a:solidFill>
                          <a:latin typeface="Arial"/>
                          <a:ea charset="-122" typeface="华文细黑"/>
                          <a:cs charset="-122" typeface="华文细黑"/>
                        </a:defRPr>
                      </a:lvl3pPr>
                      <a:lvl4pPr indent="-228600" marL="1600200">
                        <a:spcBef>
                          <a:spcPct val="20000"/>
                        </a:spcBef>
                        <a:buClr>
                          <a:schemeClr val="hlink"/>
                        </a:buClr>
                        <a:buFont charset="2" typeface="Wingdings"/>
                        <a:defRPr sz="1200">
                          <a:solidFill>
                            <a:schemeClr val="tx1"/>
                          </a:solidFill>
                          <a:latin typeface="Arial"/>
                          <a:ea charset="-122" typeface="华文细黑"/>
                          <a:cs charset="-122" typeface="华文细黑"/>
                        </a:defRPr>
                      </a:lvl4pPr>
                      <a:lvl5pPr indent="-228600" marL="2057400">
                        <a:spcBef>
                          <a:spcPct val="20000"/>
                        </a:spcBef>
                        <a:defRPr>
                          <a:solidFill>
                            <a:schemeClr val="tx1"/>
                          </a:solidFill>
                          <a:latin typeface="Arial"/>
                          <a:ea charset="-122" typeface="华文细黑"/>
                          <a:cs charset="-122" typeface="华文细黑"/>
                        </a:defRPr>
                      </a:lvl5pPr>
                      <a:lvl6pPr eaLnBrk="0" fontAlgn="base" hangingPunct="0" indent="-228600" marL="2514600">
                        <a:spcBef>
                          <a:spcPct val="20000"/>
                        </a:spcBef>
                        <a:spcAft>
                          <a:spcPct val="0"/>
                        </a:spcAft>
                        <a:defRPr>
                          <a:solidFill>
                            <a:schemeClr val="tx1"/>
                          </a:solidFill>
                          <a:latin typeface="Arial"/>
                          <a:ea charset="-122" typeface="华文细黑"/>
                          <a:cs charset="-122" typeface="华文细黑"/>
                        </a:defRPr>
                      </a:lvl6pPr>
                      <a:lvl7pPr eaLnBrk="0" fontAlgn="base" hangingPunct="0" indent="-228600" marL="2971800">
                        <a:spcBef>
                          <a:spcPct val="20000"/>
                        </a:spcBef>
                        <a:spcAft>
                          <a:spcPct val="0"/>
                        </a:spcAft>
                        <a:defRPr>
                          <a:solidFill>
                            <a:schemeClr val="tx1"/>
                          </a:solidFill>
                          <a:latin typeface="Arial"/>
                          <a:ea charset="-122" typeface="华文细黑"/>
                          <a:cs charset="-122" typeface="华文细黑"/>
                        </a:defRPr>
                      </a:lvl7pPr>
                      <a:lvl8pPr eaLnBrk="0" fontAlgn="base" hangingPunct="0" indent="-228600" marL="3429000">
                        <a:spcBef>
                          <a:spcPct val="20000"/>
                        </a:spcBef>
                        <a:spcAft>
                          <a:spcPct val="0"/>
                        </a:spcAft>
                        <a:defRPr>
                          <a:solidFill>
                            <a:schemeClr val="tx1"/>
                          </a:solidFill>
                          <a:latin typeface="Arial"/>
                          <a:ea charset="-122" typeface="华文细黑"/>
                          <a:cs charset="-122" typeface="华文细黑"/>
                        </a:defRPr>
                      </a:lvl8pPr>
                      <a:lvl9pPr eaLnBrk="0" fontAlgn="base" hangingPunct="0" indent="-228600" marL="3886200">
                        <a:spcBef>
                          <a:spcPct val="20000"/>
                        </a:spcBef>
                        <a:spcAft>
                          <a:spcPct val="0"/>
                        </a:spcAft>
                        <a:defRPr>
                          <a:solidFill>
                            <a:schemeClr val="tx1"/>
                          </a:solidFill>
                          <a:latin typeface="Arial"/>
                          <a:ea charset="-122" typeface="华文细黑"/>
                          <a:cs charset="-122" typeface="华文细黑"/>
                        </a:defRPr>
                      </a:lvl9pPr>
                    </a:lstStyle>
                    <a:p>
                      <a:pPr algn="ctr" defTabSz="914400" eaLnBrk="1" fontAlgn="ctr" hangingPunct="1" indent="0" latinLnBrk="0" lvl="0" marL="0" marR="0" rtl="0">
                        <a:lnSpc>
                          <a:spcPct val="100000"/>
                        </a:lnSpc>
                        <a:spcBef>
                          <a:spcPct val="0"/>
                        </a:spcBef>
                        <a:spcAft>
                          <a:spcPct val="0"/>
                        </a:spcAft>
                        <a:buClrTx/>
                        <a:buSzTx/>
                        <a:buFontTx/>
                        <a:buNone/>
                      </a:pPr>
                      <a:r>
                        <a:rPr altLang="zh-CN" b="0" baseline="0" cap="none" i="0" kumimoji="0" lang="en-US" normalizeH="0" strike="noStrike" sz="1200" u="none">
                          <a:ln>
                            <a:noFill/>
                          </a:ln>
                          <a:solidFill>
                            <a:srgbClr val="394454"/>
                          </a:solidFill>
                          <a:effectLst/>
                          <a:latin charset="-122" typeface="Microsoft YaHei"/>
                          <a:ea charset="-122" typeface="Microsoft YaHei"/>
                          <a:cs charset="-122" typeface="Microsoft YaHei"/>
                        </a:rPr>
                        <a:t>114.88%</a:t>
                      </a:r>
                    </a:p>
                  </a:txBody>
                  <a:tcPr anchor="ctr" horzOverflow="overflow" marB="0" marL="8511" marR="8511" marT="8511">
                    <a:lnL algn="ctr" cap="flat" cmpd="sng" w="6350">
                      <a:solidFill>
                        <a:srgbClr val="000000"/>
                      </a:solidFill>
                      <a:prstDash val="solid"/>
                      <a:round/>
                      <a:headEnd len="med" type="none" w="med"/>
                      <a:tailEnd len="med" type="none" w="med"/>
                    </a:lnL>
                    <a:lnR algn="ctr" cap="flat" cmpd="sng" w="6350">
                      <a:solidFill>
                        <a:srgbClr val="000000"/>
                      </a:solidFill>
                      <a:prstDash val="solid"/>
                      <a:round/>
                      <a:headEnd len="med" type="none" w="med"/>
                      <a:tailEnd len="med" type="none" w="med"/>
                    </a:lnR>
                    <a:lnT algn="ctr" cap="flat" cmpd="sng" w="6350">
                      <a:solidFill>
                        <a:srgbClr val="000000"/>
                      </a:solidFill>
                      <a:prstDash val="solid"/>
                      <a:round/>
                      <a:headEnd len="med" type="none" w="med"/>
                      <a:tailEnd len="med" type="none" w="med"/>
                    </a:lnT>
                    <a:lnB algn="ctr" cap="flat" cmpd="sng" w="6350">
                      <a:solidFill>
                        <a:srgbClr val="000000"/>
                      </a:solidFill>
                      <a:prstDash val="solid"/>
                      <a:round/>
                      <a:headEnd len="med" type="none" w="med"/>
                      <a:tailEnd len="med" type="none" w="med"/>
                    </a:lnB>
                    <a:lnTlToBr>
                      <a:noFill/>
                    </a:lnTlToBr>
                    <a:lnBlToTr>
                      <a:noFill/>
                    </a:lnBlToTr>
                    <a:noFill/>
                  </a:tcPr>
                </a:tc>
                <a:tc>
                  <a:txBody>
                    <a:bodyPr vert="horz" wrap="square"/>
                    <a:lstStyle>
                      <a:lvl1pPr>
                        <a:spcBef>
                          <a:spcPct val="20000"/>
                        </a:spcBef>
                        <a:buClr>
                          <a:schemeClr val="accent1"/>
                        </a:buClr>
                        <a:buFont charset="2" typeface="Wingdings"/>
                        <a:defRPr>
                          <a:solidFill>
                            <a:schemeClr val="tx1"/>
                          </a:solidFill>
                          <a:latin typeface="Arial"/>
                          <a:ea charset="-122" typeface="华文细黑"/>
                          <a:cs charset="-122" typeface="华文细黑"/>
                        </a:defRPr>
                      </a:lvl1pPr>
                      <a:lvl2pPr indent="-285750" marL="742950">
                        <a:spcBef>
                          <a:spcPct val="20000"/>
                        </a:spcBef>
                        <a:buClr>
                          <a:schemeClr val="accent1"/>
                        </a:buClr>
                        <a:buFont charset="2" typeface="Wingdings"/>
                        <a:defRPr sz="2400">
                          <a:solidFill>
                            <a:schemeClr val="tx1"/>
                          </a:solidFill>
                          <a:latin typeface="Arial"/>
                          <a:ea charset="-122" typeface="华文细黑"/>
                          <a:cs charset="-122" typeface="华文细黑"/>
                        </a:defRPr>
                      </a:lvl2pPr>
                      <a:lvl3pPr indent="-228600" marL="1143000">
                        <a:spcBef>
                          <a:spcPct val="20000"/>
                        </a:spcBef>
                        <a:buClr>
                          <a:schemeClr val="accent2"/>
                        </a:buClr>
                        <a:buFont charset="2" typeface="Wingdings"/>
                        <a:defRPr sz="1400">
                          <a:solidFill>
                            <a:schemeClr val="tx1"/>
                          </a:solidFill>
                          <a:latin typeface="Arial"/>
                          <a:ea charset="-122" typeface="华文细黑"/>
                          <a:cs charset="-122" typeface="华文细黑"/>
                        </a:defRPr>
                      </a:lvl3pPr>
                      <a:lvl4pPr indent="-228600" marL="1600200">
                        <a:spcBef>
                          <a:spcPct val="20000"/>
                        </a:spcBef>
                        <a:buClr>
                          <a:schemeClr val="hlink"/>
                        </a:buClr>
                        <a:buFont charset="2" typeface="Wingdings"/>
                        <a:defRPr sz="1200">
                          <a:solidFill>
                            <a:schemeClr val="tx1"/>
                          </a:solidFill>
                          <a:latin typeface="Arial"/>
                          <a:ea charset="-122" typeface="华文细黑"/>
                          <a:cs charset="-122" typeface="华文细黑"/>
                        </a:defRPr>
                      </a:lvl4pPr>
                      <a:lvl5pPr indent="-228600" marL="2057400">
                        <a:spcBef>
                          <a:spcPct val="20000"/>
                        </a:spcBef>
                        <a:defRPr>
                          <a:solidFill>
                            <a:schemeClr val="tx1"/>
                          </a:solidFill>
                          <a:latin typeface="Arial"/>
                          <a:ea charset="-122" typeface="华文细黑"/>
                          <a:cs charset="-122" typeface="华文细黑"/>
                        </a:defRPr>
                      </a:lvl5pPr>
                      <a:lvl6pPr eaLnBrk="0" fontAlgn="base" hangingPunct="0" indent="-228600" marL="2514600">
                        <a:spcBef>
                          <a:spcPct val="20000"/>
                        </a:spcBef>
                        <a:spcAft>
                          <a:spcPct val="0"/>
                        </a:spcAft>
                        <a:defRPr>
                          <a:solidFill>
                            <a:schemeClr val="tx1"/>
                          </a:solidFill>
                          <a:latin typeface="Arial"/>
                          <a:ea charset="-122" typeface="华文细黑"/>
                          <a:cs charset="-122" typeface="华文细黑"/>
                        </a:defRPr>
                      </a:lvl6pPr>
                      <a:lvl7pPr eaLnBrk="0" fontAlgn="base" hangingPunct="0" indent="-228600" marL="2971800">
                        <a:spcBef>
                          <a:spcPct val="20000"/>
                        </a:spcBef>
                        <a:spcAft>
                          <a:spcPct val="0"/>
                        </a:spcAft>
                        <a:defRPr>
                          <a:solidFill>
                            <a:schemeClr val="tx1"/>
                          </a:solidFill>
                          <a:latin typeface="Arial"/>
                          <a:ea charset="-122" typeface="华文细黑"/>
                          <a:cs charset="-122" typeface="华文细黑"/>
                        </a:defRPr>
                      </a:lvl7pPr>
                      <a:lvl8pPr eaLnBrk="0" fontAlgn="base" hangingPunct="0" indent="-228600" marL="3429000">
                        <a:spcBef>
                          <a:spcPct val="20000"/>
                        </a:spcBef>
                        <a:spcAft>
                          <a:spcPct val="0"/>
                        </a:spcAft>
                        <a:defRPr>
                          <a:solidFill>
                            <a:schemeClr val="tx1"/>
                          </a:solidFill>
                          <a:latin typeface="Arial"/>
                          <a:ea charset="-122" typeface="华文细黑"/>
                          <a:cs charset="-122" typeface="华文细黑"/>
                        </a:defRPr>
                      </a:lvl8pPr>
                      <a:lvl9pPr eaLnBrk="0" fontAlgn="base" hangingPunct="0" indent="-228600" marL="3886200">
                        <a:spcBef>
                          <a:spcPct val="20000"/>
                        </a:spcBef>
                        <a:spcAft>
                          <a:spcPct val="0"/>
                        </a:spcAft>
                        <a:defRPr>
                          <a:solidFill>
                            <a:schemeClr val="tx1"/>
                          </a:solidFill>
                          <a:latin typeface="Arial"/>
                          <a:ea charset="-122" typeface="华文细黑"/>
                          <a:cs charset="-122" typeface="华文细黑"/>
                        </a:defRPr>
                      </a:lvl9pPr>
                    </a:lstStyle>
                    <a:p>
                      <a:pPr algn="ctr" defTabSz="914400" eaLnBrk="1" fontAlgn="ctr" hangingPunct="1" indent="0" latinLnBrk="0" lvl="0" marL="0" marR="0" rtl="0">
                        <a:lnSpc>
                          <a:spcPct val="100000"/>
                        </a:lnSpc>
                        <a:spcBef>
                          <a:spcPct val="0"/>
                        </a:spcBef>
                        <a:spcAft>
                          <a:spcPct val="0"/>
                        </a:spcAft>
                        <a:buClrTx/>
                        <a:buSzTx/>
                        <a:buFontTx/>
                        <a:buNone/>
                      </a:pPr>
                      <a:r>
                        <a:rPr altLang="zh-CN" b="0" baseline="0" cap="none" i="0" kumimoji="0" lang="en-US" normalizeH="0" strike="noStrike" sz="1200" u="none">
                          <a:ln>
                            <a:noFill/>
                          </a:ln>
                          <a:solidFill>
                            <a:srgbClr val="394454"/>
                          </a:solidFill>
                          <a:effectLst/>
                          <a:latin charset="-122" typeface="Microsoft YaHei"/>
                          <a:ea charset="-122" typeface="Microsoft YaHei"/>
                          <a:cs charset="-122" typeface="Microsoft YaHei"/>
                        </a:rPr>
                        <a:t>667.45 </a:t>
                      </a:r>
                    </a:p>
                  </a:txBody>
                  <a:tcPr anchor="ctr" horzOverflow="overflow" marB="0" marL="8511" marR="8511" marT="8511">
                    <a:lnL algn="ctr" cap="flat" cmpd="sng" w="6350">
                      <a:solidFill>
                        <a:srgbClr val="000000"/>
                      </a:solidFill>
                      <a:prstDash val="solid"/>
                      <a:round/>
                      <a:headEnd len="med" type="none" w="med"/>
                      <a:tailEnd len="med" type="none" w="med"/>
                    </a:lnL>
                    <a:lnR algn="ctr" cap="flat" cmpd="sng" w="6350">
                      <a:solidFill>
                        <a:srgbClr val="000000"/>
                      </a:solidFill>
                      <a:prstDash val="solid"/>
                      <a:round/>
                      <a:headEnd len="med" type="none" w="med"/>
                      <a:tailEnd len="med" type="none" w="med"/>
                    </a:lnR>
                    <a:lnT algn="ctr" cap="flat" cmpd="sng" w="6350">
                      <a:solidFill>
                        <a:srgbClr val="000000"/>
                      </a:solidFill>
                      <a:prstDash val="solid"/>
                      <a:round/>
                      <a:headEnd len="med" type="none" w="med"/>
                      <a:tailEnd len="med" type="none" w="med"/>
                    </a:lnT>
                    <a:lnB algn="ctr" cap="flat" cmpd="sng" w="6350">
                      <a:solidFill>
                        <a:srgbClr val="000000"/>
                      </a:solidFill>
                      <a:prstDash val="solid"/>
                      <a:round/>
                      <a:headEnd len="med" type="none" w="med"/>
                      <a:tailEnd len="med" type="none" w="med"/>
                    </a:lnB>
                    <a:lnTlToBr>
                      <a:noFill/>
                    </a:lnTlToBr>
                    <a:lnBlToTr>
                      <a:noFill/>
                    </a:lnBlToTr>
                    <a:noFill/>
                  </a:tcPr>
                </a:tc>
                <a:tc>
                  <a:txBody>
                    <a:bodyPr vert="horz" wrap="square"/>
                    <a:lstStyle>
                      <a:lvl1pPr>
                        <a:spcBef>
                          <a:spcPct val="20000"/>
                        </a:spcBef>
                        <a:buClr>
                          <a:schemeClr val="accent1"/>
                        </a:buClr>
                        <a:buFont charset="2" typeface="Wingdings"/>
                        <a:defRPr>
                          <a:solidFill>
                            <a:schemeClr val="tx1"/>
                          </a:solidFill>
                          <a:latin typeface="Arial"/>
                          <a:ea charset="-122" typeface="华文细黑"/>
                          <a:cs charset="-122" typeface="华文细黑"/>
                        </a:defRPr>
                      </a:lvl1pPr>
                      <a:lvl2pPr indent="-285750" marL="742950">
                        <a:spcBef>
                          <a:spcPct val="20000"/>
                        </a:spcBef>
                        <a:buClr>
                          <a:schemeClr val="accent1"/>
                        </a:buClr>
                        <a:buFont charset="2" typeface="Wingdings"/>
                        <a:defRPr sz="2400">
                          <a:solidFill>
                            <a:schemeClr val="tx1"/>
                          </a:solidFill>
                          <a:latin typeface="Arial"/>
                          <a:ea charset="-122" typeface="华文细黑"/>
                          <a:cs charset="-122" typeface="华文细黑"/>
                        </a:defRPr>
                      </a:lvl2pPr>
                      <a:lvl3pPr indent="-228600" marL="1143000">
                        <a:spcBef>
                          <a:spcPct val="20000"/>
                        </a:spcBef>
                        <a:buClr>
                          <a:schemeClr val="accent2"/>
                        </a:buClr>
                        <a:buFont charset="2" typeface="Wingdings"/>
                        <a:defRPr sz="1400">
                          <a:solidFill>
                            <a:schemeClr val="tx1"/>
                          </a:solidFill>
                          <a:latin typeface="Arial"/>
                          <a:ea charset="-122" typeface="华文细黑"/>
                          <a:cs charset="-122" typeface="华文细黑"/>
                        </a:defRPr>
                      </a:lvl3pPr>
                      <a:lvl4pPr indent="-228600" marL="1600200">
                        <a:spcBef>
                          <a:spcPct val="20000"/>
                        </a:spcBef>
                        <a:buClr>
                          <a:schemeClr val="hlink"/>
                        </a:buClr>
                        <a:buFont charset="2" typeface="Wingdings"/>
                        <a:defRPr sz="1200">
                          <a:solidFill>
                            <a:schemeClr val="tx1"/>
                          </a:solidFill>
                          <a:latin typeface="Arial"/>
                          <a:ea charset="-122" typeface="华文细黑"/>
                          <a:cs charset="-122" typeface="华文细黑"/>
                        </a:defRPr>
                      </a:lvl4pPr>
                      <a:lvl5pPr indent="-228600" marL="2057400">
                        <a:spcBef>
                          <a:spcPct val="20000"/>
                        </a:spcBef>
                        <a:defRPr>
                          <a:solidFill>
                            <a:schemeClr val="tx1"/>
                          </a:solidFill>
                          <a:latin typeface="Arial"/>
                          <a:ea charset="-122" typeface="华文细黑"/>
                          <a:cs charset="-122" typeface="华文细黑"/>
                        </a:defRPr>
                      </a:lvl5pPr>
                      <a:lvl6pPr eaLnBrk="0" fontAlgn="base" hangingPunct="0" indent="-228600" marL="2514600">
                        <a:spcBef>
                          <a:spcPct val="20000"/>
                        </a:spcBef>
                        <a:spcAft>
                          <a:spcPct val="0"/>
                        </a:spcAft>
                        <a:defRPr>
                          <a:solidFill>
                            <a:schemeClr val="tx1"/>
                          </a:solidFill>
                          <a:latin typeface="Arial"/>
                          <a:ea charset="-122" typeface="华文细黑"/>
                          <a:cs charset="-122" typeface="华文细黑"/>
                        </a:defRPr>
                      </a:lvl6pPr>
                      <a:lvl7pPr eaLnBrk="0" fontAlgn="base" hangingPunct="0" indent="-228600" marL="2971800">
                        <a:spcBef>
                          <a:spcPct val="20000"/>
                        </a:spcBef>
                        <a:spcAft>
                          <a:spcPct val="0"/>
                        </a:spcAft>
                        <a:defRPr>
                          <a:solidFill>
                            <a:schemeClr val="tx1"/>
                          </a:solidFill>
                          <a:latin typeface="Arial"/>
                          <a:ea charset="-122" typeface="华文细黑"/>
                          <a:cs charset="-122" typeface="华文细黑"/>
                        </a:defRPr>
                      </a:lvl7pPr>
                      <a:lvl8pPr eaLnBrk="0" fontAlgn="base" hangingPunct="0" indent="-228600" marL="3429000">
                        <a:spcBef>
                          <a:spcPct val="20000"/>
                        </a:spcBef>
                        <a:spcAft>
                          <a:spcPct val="0"/>
                        </a:spcAft>
                        <a:defRPr>
                          <a:solidFill>
                            <a:schemeClr val="tx1"/>
                          </a:solidFill>
                          <a:latin typeface="Arial"/>
                          <a:ea charset="-122" typeface="华文细黑"/>
                          <a:cs charset="-122" typeface="华文细黑"/>
                        </a:defRPr>
                      </a:lvl8pPr>
                      <a:lvl9pPr eaLnBrk="0" fontAlgn="base" hangingPunct="0" indent="-228600" marL="3886200">
                        <a:spcBef>
                          <a:spcPct val="20000"/>
                        </a:spcBef>
                        <a:spcAft>
                          <a:spcPct val="0"/>
                        </a:spcAft>
                        <a:defRPr>
                          <a:solidFill>
                            <a:schemeClr val="tx1"/>
                          </a:solidFill>
                          <a:latin typeface="Arial"/>
                          <a:ea charset="-122" typeface="华文细黑"/>
                          <a:cs charset="-122" typeface="华文细黑"/>
                        </a:defRPr>
                      </a:lvl9pPr>
                    </a:lstStyle>
                    <a:p>
                      <a:pPr algn="ctr" defTabSz="914400" eaLnBrk="1" fontAlgn="ctr" hangingPunct="1" indent="0" latinLnBrk="0" lvl="0" marL="0" marR="0" rtl="0">
                        <a:lnSpc>
                          <a:spcPct val="100000"/>
                        </a:lnSpc>
                        <a:spcBef>
                          <a:spcPct val="0"/>
                        </a:spcBef>
                        <a:spcAft>
                          <a:spcPct val="0"/>
                        </a:spcAft>
                        <a:buClrTx/>
                        <a:buSzTx/>
                        <a:buFontTx/>
                        <a:buNone/>
                      </a:pPr>
                      <a:r>
                        <a:rPr altLang="zh-CN" b="0" baseline="0" cap="none" i="0" kumimoji="0" lang="en-US" normalizeH="0" strike="noStrike" sz="1200" u="none">
                          <a:ln>
                            <a:noFill/>
                          </a:ln>
                          <a:solidFill>
                            <a:srgbClr val="394454"/>
                          </a:solidFill>
                          <a:effectLst/>
                          <a:latin charset="-122" typeface="Microsoft YaHei"/>
                          <a:ea charset="-122" typeface="Microsoft YaHei"/>
                          <a:cs charset="-122" typeface="Microsoft YaHei"/>
                        </a:rPr>
                        <a:t>764.98 </a:t>
                      </a:r>
                    </a:p>
                  </a:txBody>
                  <a:tcPr anchor="ctr" horzOverflow="overflow" marB="0" marL="8511" marR="8511" marT="8511">
                    <a:lnL algn="ctr" cap="flat" cmpd="sng" w="6350">
                      <a:solidFill>
                        <a:srgbClr val="000000"/>
                      </a:solidFill>
                      <a:prstDash val="solid"/>
                      <a:round/>
                      <a:headEnd len="med" type="none" w="med"/>
                      <a:tailEnd len="med" type="none" w="med"/>
                    </a:lnL>
                    <a:lnR algn="ctr" cap="flat" cmpd="sng" w="6350">
                      <a:solidFill>
                        <a:srgbClr val="000000"/>
                      </a:solidFill>
                      <a:prstDash val="solid"/>
                      <a:round/>
                      <a:headEnd len="med" type="none" w="med"/>
                      <a:tailEnd len="med" type="none" w="med"/>
                    </a:lnR>
                    <a:lnT algn="ctr" cap="flat" cmpd="sng" w="6350">
                      <a:solidFill>
                        <a:srgbClr val="000000"/>
                      </a:solidFill>
                      <a:prstDash val="solid"/>
                      <a:round/>
                      <a:headEnd len="med" type="none" w="med"/>
                      <a:tailEnd len="med" type="none" w="med"/>
                    </a:lnT>
                    <a:lnB algn="ctr" cap="flat" cmpd="sng" w="6350">
                      <a:solidFill>
                        <a:srgbClr val="000000"/>
                      </a:solidFill>
                      <a:prstDash val="solid"/>
                      <a:round/>
                      <a:headEnd len="med" type="none" w="med"/>
                      <a:tailEnd len="med" type="none" w="med"/>
                    </a:lnB>
                    <a:lnTlToBr>
                      <a:noFill/>
                    </a:lnTlToBr>
                    <a:lnBlToTr>
                      <a:noFill/>
                    </a:lnBlToTr>
                    <a:noFill/>
                  </a:tcPr>
                </a:tc>
                <a:tc>
                  <a:txBody>
                    <a:bodyPr vert="horz" wrap="square"/>
                    <a:lstStyle>
                      <a:lvl1pPr>
                        <a:spcBef>
                          <a:spcPct val="20000"/>
                        </a:spcBef>
                        <a:buClr>
                          <a:schemeClr val="accent1"/>
                        </a:buClr>
                        <a:buFont charset="2" typeface="Wingdings"/>
                        <a:defRPr>
                          <a:solidFill>
                            <a:schemeClr val="tx1"/>
                          </a:solidFill>
                          <a:latin typeface="Arial"/>
                          <a:ea charset="-122" typeface="华文细黑"/>
                          <a:cs charset="-122" typeface="华文细黑"/>
                        </a:defRPr>
                      </a:lvl1pPr>
                      <a:lvl2pPr indent="-285750" marL="742950">
                        <a:spcBef>
                          <a:spcPct val="20000"/>
                        </a:spcBef>
                        <a:buClr>
                          <a:schemeClr val="accent1"/>
                        </a:buClr>
                        <a:buFont charset="2" typeface="Wingdings"/>
                        <a:defRPr sz="2400">
                          <a:solidFill>
                            <a:schemeClr val="tx1"/>
                          </a:solidFill>
                          <a:latin typeface="Arial"/>
                          <a:ea charset="-122" typeface="华文细黑"/>
                          <a:cs charset="-122" typeface="华文细黑"/>
                        </a:defRPr>
                      </a:lvl2pPr>
                      <a:lvl3pPr indent="-228600" marL="1143000">
                        <a:spcBef>
                          <a:spcPct val="20000"/>
                        </a:spcBef>
                        <a:buClr>
                          <a:schemeClr val="accent2"/>
                        </a:buClr>
                        <a:buFont charset="2" typeface="Wingdings"/>
                        <a:defRPr sz="1400">
                          <a:solidFill>
                            <a:schemeClr val="tx1"/>
                          </a:solidFill>
                          <a:latin typeface="Arial"/>
                          <a:ea charset="-122" typeface="华文细黑"/>
                          <a:cs charset="-122" typeface="华文细黑"/>
                        </a:defRPr>
                      </a:lvl3pPr>
                      <a:lvl4pPr indent="-228600" marL="1600200">
                        <a:spcBef>
                          <a:spcPct val="20000"/>
                        </a:spcBef>
                        <a:buClr>
                          <a:schemeClr val="hlink"/>
                        </a:buClr>
                        <a:buFont charset="2" typeface="Wingdings"/>
                        <a:defRPr sz="1200">
                          <a:solidFill>
                            <a:schemeClr val="tx1"/>
                          </a:solidFill>
                          <a:latin typeface="Arial"/>
                          <a:ea charset="-122" typeface="华文细黑"/>
                          <a:cs charset="-122" typeface="华文细黑"/>
                        </a:defRPr>
                      </a:lvl4pPr>
                      <a:lvl5pPr indent="-228600" marL="2057400">
                        <a:spcBef>
                          <a:spcPct val="20000"/>
                        </a:spcBef>
                        <a:defRPr>
                          <a:solidFill>
                            <a:schemeClr val="tx1"/>
                          </a:solidFill>
                          <a:latin typeface="Arial"/>
                          <a:ea charset="-122" typeface="华文细黑"/>
                          <a:cs charset="-122" typeface="华文细黑"/>
                        </a:defRPr>
                      </a:lvl5pPr>
                      <a:lvl6pPr eaLnBrk="0" fontAlgn="base" hangingPunct="0" indent="-228600" marL="2514600">
                        <a:spcBef>
                          <a:spcPct val="20000"/>
                        </a:spcBef>
                        <a:spcAft>
                          <a:spcPct val="0"/>
                        </a:spcAft>
                        <a:defRPr>
                          <a:solidFill>
                            <a:schemeClr val="tx1"/>
                          </a:solidFill>
                          <a:latin typeface="Arial"/>
                          <a:ea charset="-122" typeface="华文细黑"/>
                          <a:cs charset="-122" typeface="华文细黑"/>
                        </a:defRPr>
                      </a:lvl6pPr>
                      <a:lvl7pPr eaLnBrk="0" fontAlgn="base" hangingPunct="0" indent="-228600" marL="2971800">
                        <a:spcBef>
                          <a:spcPct val="20000"/>
                        </a:spcBef>
                        <a:spcAft>
                          <a:spcPct val="0"/>
                        </a:spcAft>
                        <a:defRPr>
                          <a:solidFill>
                            <a:schemeClr val="tx1"/>
                          </a:solidFill>
                          <a:latin typeface="Arial"/>
                          <a:ea charset="-122" typeface="华文细黑"/>
                          <a:cs charset="-122" typeface="华文细黑"/>
                        </a:defRPr>
                      </a:lvl7pPr>
                      <a:lvl8pPr eaLnBrk="0" fontAlgn="base" hangingPunct="0" indent="-228600" marL="3429000">
                        <a:spcBef>
                          <a:spcPct val="20000"/>
                        </a:spcBef>
                        <a:spcAft>
                          <a:spcPct val="0"/>
                        </a:spcAft>
                        <a:defRPr>
                          <a:solidFill>
                            <a:schemeClr val="tx1"/>
                          </a:solidFill>
                          <a:latin typeface="Arial"/>
                          <a:ea charset="-122" typeface="华文细黑"/>
                          <a:cs charset="-122" typeface="华文细黑"/>
                        </a:defRPr>
                      </a:lvl8pPr>
                      <a:lvl9pPr eaLnBrk="0" fontAlgn="base" hangingPunct="0" indent="-228600" marL="3886200">
                        <a:spcBef>
                          <a:spcPct val="20000"/>
                        </a:spcBef>
                        <a:spcAft>
                          <a:spcPct val="0"/>
                        </a:spcAft>
                        <a:defRPr>
                          <a:solidFill>
                            <a:schemeClr val="tx1"/>
                          </a:solidFill>
                          <a:latin typeface="Arial"/>
                          <a:ea charset="-122" typeface="华文细黑"/>
                          <a:cs charset="-122" typeface="华文细黑"/>
                        </a:defRPr>
                      </a:lvl9pPr>
                    </a:lstStyle>
                    <a:p>
                      <a:pPr algn="ctr" defTabSz="914400" eaLnBrk="1" fontAlgn="ctr" hangingPunct="1" indent="0" latinLnBrk="0" lvl="0" marL="0" marR="0" rtl="0">
                        <a:lnSpc>
                          <a:spcPct val="100000"/>
                        </a:lnSpc>
                        <a:spcBef>
                          <a:spcPct val="0"/>
                        </a:spcBef>
                        <a:spcAft>
                          <a:spcPct val="0"/>
                        </a:spcAft>
                        <a:buClrTx/>
                        <a:buSzTx/>
                        <a:buFontTx/>
                        <a:buNone/>
                      </a:pPr>
                      <a:r>
                        <a:rPr altLang="zh-CN" b="0" baseline="0" cap="none" i="0" kumimoji="0" lang="en-US" normalizeH="0" strike="noStrike" sz="1200" u="none">
                          <a:ln>
                            <a:noFill/>
                          </a:ln>
                          <a:solidFill>
                            <a:srgbClr val="394454"/>
                          </a:solidFill>
                          <a:effectLst/>
                          <a:latin charset="-122" typeface="Microsoft YaHei"/>
                          <a:ea charset="-122" typeface="Microsoft YaHei"/>
                          <a:cs charset="-122" typeface="Microsoft YaHei"/>
                        </a:rPr>
                        <a:t>114.61%</a:t>
                      </a:r>
                    </a:p>
                  </a:txBody>
                  <a:tcPr anchor="ctr" horzOverflow="overflow" marB="0" marL="8511" marR="8511" marT="8511">
                    <a:lnL algn="ctr" cap="flat" cmpd="sng" w="6350">
                      <a:solidFill>
                        <a:srgbClr val="000000"/>
                      </a:solidFill>
                      <a:prstDash val="solid"/>
                      <a:round/>
                      <a:headEnd len="med" type="none" w="med"/>
                      <a:tailEnd len="med" type="none" w="med"/>
                    </a:lnL>
                    <a:lnR algn="ctr" cap="flat" cmpd="sng" w="6350">
                      <a:solidFill>
                        <a:srgbClr val="000000"/>
                      </a:solidFill>
                      <a:prstDash val="solid"/>
                      <a:round/>
                      <a:headEnd len="med" type="none" w="med"/>
                      <a:tailEnd len="med" type="none" w="med"/>
                    </a:lnR>
                    <a:lnT algn="ctr" cap="flat" cmpd="sng" w="6350">
                      <a:solidFill>
                        <a:srgbClr val="000000"/>
                      </a:solidFill>
                      <a:prstDash val="solid"/>
                      <a:round/>
                      <a:headEnd len="med" type="none" w="med"/>
                      <a:tailEnd len="med" type="none" w="med"/>
                    </a:lnT>
                    <a:lnB algn="ctr" cap="flat" cmpd="sng" w="6350">
                      <a:solidFill>
                        <a:srgbClr val="000000"/>
                      </a:solidFill>
                      <a:prstDash val="solid"/>
                      <a:round/>
                      <a:headEnd len="med" type="none" w="med"/>
                      <a:tailEnd len="med" type="none" w="med"/>
                    </a:lnB>
                    <a:lnTlToBr>
                      <a:noFill/>
                    </a:lnTlToBr>
                    <a:lnBlToTr>
                      <a:noFill/>
                    </a:lnBlToTr>
                    <a:noFill/>
                  </a:tcPr>
                </a:tc>
                <a:tc>
                  <a:txBody>
                    <a:bodyPr vert="horz" wrap="square"/>
                    <a:lstStyle>
                      <a:lvl1pPr>
                        <a:spcBef>
                          <a:spcPct val="20000"/>
                        </a:spcBef>
                        <a:buClr>
                          <a:schemeClr val="accent1"/>
                        </a:buClr>
                        <a:buFont charset="2" typeface="Wingdings"/>
                        <a:defRPr>
                          <a:solidFill>
                            <a:schemeClr val="tx1"/>
                          </a:solidFill>
                          <a:latin typeface="Arial"/>
                          <a:ea charset="-122" typeface="华文细黑"/>
                          <a:cs charset="-122" typeface="华文细黑"/>
                        </a:defRPr>
                      </a:lvl1pPr>
                      <a:lvl2pPr indent="-285750" marL="742950">
                        <a:spcBef>
                          <a:spcPct val="20000"/>
                        </a:spcBef>
                        <a:buClr>
                          <a:schemeClr val="accent1"/>
                        </a:buClr>
                        <a:buFont charset="2" typeface="Wingdings"/>
                        <a:defRPr sz="2400">
                          <a:solidFill>
                            <a:schemeClr val="tx1"/>
                          </a:solidFill>
                          <a:latin typeface="Arial"/>
                          <a:ea charset="-122" typeface="华文细黑"/>
                          <a:cs charset="-122" typeface="华文细黑"/>
                        </a:defRPr>
                      </a:lvl2pPr>
                      <a:lvl3pPr indent="-228600" marL="1143000">
                        <a:spcBef>
                          <a:spcPct val="20000"/>
                        </a:spcBef>
                        <a:buClr>
                          <a:schemeClr val="accent2"/>
                        </a:buClr>
                        <a:buFont charset="2" typeface="Wingdings"/>
                        <a:defRPr sz="1400">
                          <a:solidFill>
                            <a:schemeClr val="tx1"/>
                          </a:solidFill>
                          <a:latin typeface="Arial"/>
                          <a:ea charset="-122" typeface="华文细黑"/>
                          <a:cs charset="-122" typeface="华文细黑"/>
                        </a:defRPr>
                      </a:lvl3pPr>
                      <a:lvl4pPr indent="-228600" marL="1600200">
                        <a:spcBef>
                          <a:spcPct val="20000"/>
                        </a:spcBef>
                        <a:buClr>
                          <a:schemeClr val="hlink"/>
                        </a:buClr>
                        <a:buFont charset="2" typeface="Wingdings"/>
                        <a:defRPr sz="1200">
                          <a:solidFill>
                            <a:schemeClr val="tx1"/>
                          </a:solidFill>
                          <a:latin typeface="Arial"/>
                          <a:ea charset="-122" typeface="华文细黑"/>
                          <a:cs charset="-122" typeface="华文细黑"/>
                        </a:defRPr>
                      </a:lvl4pPr>
                      <a:lvl5pPr indent="-228600" marL="2057400">
                        <a:spcBef>
                          <a:spcPct val="20000"/>
                        </a:spcBef>
                        <a:defRPr>
                          <a:solidFill>
                            <a:schemeClr val="tx1"/>
                          </a:solidFill>
                          <a:latin typeface="Arial"/>
                          <a:ea charset="-122" typeface="华文细黑"/>
                          <a:cs charset="-122" typeface="华文细黑"/>
                        </a:defRPr>
                      </a:lvl5pPr>
                      <a:lvl6pPr eaLnBrk="0" fontAlgn="base" hangingPunct="0" indent="-228600" marL="2514600">
                        <a:spcBef>
                          <a:spcPct val="20000"/>
                        </a:spcBef>
                        <a:spcAft>
                          <a:spcPct val="0"/>
                        </a:spcAft>
                        <a:defRPr>
                          <a:solidFill>
                            <a:schemeClr val="tx1"/>
                          </a:solidFill>
                          <a:latin typeface="Arial"/>
                          <a:ea charset="-122" typeface="华文细黑"/>
                          <a:cs charset="-122" typeface="华文细黑"/>
                        </a:defRPr>
                      </a:lvl6pPr>
                      <a:lvl7pPr eaLnBrk="0" fontAlgn="base" hangingPunct="0" indent="-228600" marL="2971800">
                        <a:spcBef>
                          <a:spcPct val="20000"/>
                        </a:spcBef>
                        <a:spcAft>
                          <a:spcPct val="0"/>
                        </a:spcAft>
                        <a:defRPr>
                          <a:solidFill>
                            <a:schemeClr val="tx1"/>
                          </a:solidFill>
                          <a:latin typeface="Arial"/>
                          <a:ea charset="-122" typeface="华文细黑"/>
                          <a:cs charset="-122" typeface="华文细黑"/>
                        </a:defRPr>
                      </a:lvl7pPr>
                      <a:lvl8pPr eaLnBrk="0" fontAlgn="base" hangingPunct="0" indent="-228600" marL="3429000">
                        <a:spcBef>
                          <a:spcPct val="20000"/>
                        </a:spcBef>
                        <a:spcAft>
                          <a:spcPct val="0"/>
                        </a:spcAft>
                        <a:defRPr>
                          <a:solidFill>
                            <a:schemeClr val="tx1"/>
                          </a:solidFill>
                          <a:latin typeface="Arial"/>
                          <a:ea charset="-122" typeface="华文细黑"/>
                          <a:cs charset="-122" typeface="华文细黑"/>
                        </a:defRPr>
                      </a:lvl8pPr>
                      <a:lvl9pPr eaLnBrk="0" fontAlgn="base" hangingPunct="0" indent="-228600" marL="3886200">
                        <a:spcBef>
                          <a:spcPct val="20000"/>
                        </a:spcBef>
                        <a:spcAft>
                          <a:spcPct val="0"/>
                        </a:spcAft>
                        <a:defRPr>
                          <a:solidFill>
                            <a:schemeClr val="tx1"/>
                          </a:solidFill>
                          <a:latin typeface="Arial"/>
                          <a:ea charset="-122" typeface="华文细黑"/>
                          <a:cs charset="-122" typeface="华文细黑"/>
                        </a:defRPr>
                      </a:lvl9pPr>
                    </a:lstStyle>
                    <a:p>
                      <a:pPr algn="ctr" defTabSz="914400" eaLnBrk="1" fontAlgn="ctr" hangingPunct="1" indent="0" latinLnBrk="0" lvl="0" marL="0" marR="0" rtl="0">
                        <a:lnSpc>
                          <a:spcPct val="100000"/>
                        </a:lnSpc>
                        <a:spcBef>
                          <a:spcPct val="0"/>
                        </a:spcBef>
                        <a:spcAft>
                          <a:spcPct val="0"/>
                        </a:spcAft>
                        <a:buClrTx/>
                        <a:buSzTx/>
                        <a:buFontTx/>
                        <a:buNone/>
                      </a:pPr>
                      <a:r>
                        <a:rPr altLang="zh-CN" b="0" baseline="0" cap="none" i="0" kumimoji="0" lang="en-US" normalizeH="0" strike="noStrike" sz="1200" u="none">
                          <a:ln>
                            <a:noFill/>
                          </a:ln>
                          <a:solidFill>
                            <a:srgbClr val="394454"/>
                          </a:solidFill>
                          <a:effectLst/>
                          <a:latin charset="-122" typeface="Microsoft YaHei"/>
                          <a:ea charset="-122" typeface="Microsoft YaHei"/>
                          <a:cs charset="-122" typeface="Microsoft YaHei"/>
                        </a:rPr>
                        <a:t>623.87 </a:t>
                      </a:r>
                    </a:p>
                  </a:txBody>
                  <a:tcPr anchor="ctr" horzOverflow="overflow" marB="0" marL="8511" marR="8511" marT="8511">
                    <a:lnL algn="ctr" cap="flat" cmpd="sng" w="6350">
                      <a:solidFill>
                        <a:srgbClr val="000000"/>
                      </a:solidFill>
                      <a:prstDash val="solid"/>
                      <a:round/>
                      <a:headEnd len="med" type="none" w="med"/>
                      <a:tailEnd len="med" type="none" w="med"/>
                    </a:lnL>
                    <a:lnR algn="ctr" cap="flat" cmpd="sng" w="6350">
                      <a:solidFill>
                        <a:srgbClr val="000000"/>
                      </a:solidFill>
                      <a:prstDash val="solid"/>
                      <a:round/>
                      <a:headEnd len="med" type="none" w="med"/>
                      <a:tailEnd len="med" type="none" w="med"/>
                    </a:lnR>
                    <a:lnT algn="ctr" cap="flat" cmpd="sng" w="6350">
                      <a:solidFill>
                        <a:srgbClr val="000000"/>
                      </a:solidFill>
                      <a:prstDash val="solid"/>
                      <a:round/>
                      <a:headEnd len="med" type="none" w="med"/>
                      <a:tailEnd len="med" type="none" w="med"/>
                    </a:lnT>
                    <a:lnB algn="ctr" cap="flat" cmpd="sng" w="6350">
                      <a:solidFill>
                        <a:srgbClr val="000000"/>
                      </a:solidFill>
                      <a:prstDash val="solid"/>
                      <a:round/>
                      <a:headEnd len="med" type="none" w="med"/>
                      <a:tailEnd len="med" type="none" w="med"/>
                    </a:lnB>
                    <a:lnTlToBr>
                      <a:noFill/>
                    </a:lnTlToBr>
                    <a:lnBlToTr>
                      <a:noFill/>
                    </a:lnBlToTr>
                    <a:noFill/>
                  </a:tcPr>
                </a:tc>
                <a:tc>
                  <a:txBody>
                    <a:bodyPr vert="horz" wrap="square"/>
                    <a:lstStyle>
                      <a:lvl1pPr>
                        <a:spcBef>
                          <a:spcPct val="20000"/>
                        </a:spcBef>
                        <a:buClr>
                          <a:schemeClr val="accent1"/>
                        </a:buClr>
                        <a:buFont charset="2" typeface="Wingdings"/>
                        <a:defRPr>
                          <a:solidFill>
                            <a:schemeClr val="tx1"/>
                          </a:solidFill>
                          <a:latin typeface="Arial"/>
                          <a:ea charset="-122" typeface="华文细黑"/>
                          <a:cs charset="-122" typeface="华文细黑"/>
                        </a:defRPr>
                      </a:lvl1pPr>
                      <a:lvl2pPr indent="-285750" marL="742950">
                        <a:spcBef>
                          <a:spcPct val="20000"/>
                        </a:spcBef>
                        <a:buClr>
                          <a:schemeClr val="accent1"/>
                        </a:buClr>
                        <a:buFont charset="2" typeface="Wingdings"/>
                        <a:defRPr sz="2400">
                          <a:solidFill>
                            <a:schemeClr val="tx1"/>
                          </a:solidFill>
                          <a:latin typeface="Arial"/>
                          <a:ea charset="-122" typeface="华文细黑"/>
                          <a:cs charset="-122" typeface="华文细黑"/>
                        </a:defRPr>
                      </a:lvl2pPr>
                      <a:lvl3pPr indent="-228600" marL="1143000">
                        <a:spcBef>
                          <a:spcPct val="20000"/>
                        </a:spcBef>
                        <a:buClr>
                          <a:schemeClr val="accent2"/>
                        </a:buClr>
                        <a:buFont charset="2" typeface="Wingdings"/>
                        <a:defRPr sz="1400">
                          <a:solidFill>
                            <a:schemeClr val="tx1"/>
                          </a:solidFill>
                          <a:latin typeface="Arial"/>
                          <a:ea charset="-122" typeface="华文细黑"/>
                          <a:cs charset="-122" typeface="华文细黑"/>
                        </a:defRPr>
                      </a:lvl3pPr>
                      <a:lvl4pPr indent="-228600" marL="1600200">
                        <a:spcBef>
                          <a:spcPct val="20000"/>
                        </a:spcBef>
                        <a:buClr>
                          <a:schemeClr val="hlink"/>
                        </a:buClr>
                        <a:buFont charset="2" typeface="Wingdings"/>
                        <a:defRPr sz="1200">
                          <a:solidFill>
                            <a:schemeClr val="tx1"/>
                          </a:solidFill>
                          <a:latin typeface="Arial"/>
                          <a:ea charset="-122" typeface="华文细黑"/>
                          <a:cs charset="-122" typeface="华文细黑"/>
                        </a:defRPr>
                      </a:lvl4pPr>
                      <a:lvl5pPr indent="-228600" marL="2057400">
                        <a:spcBef>
                          <a:spcPct val="20000"/>
                        </a:spcBef>
                        <a:defRPr>
                          <a:solidFill>
                            <a:schemeClr val="tx1"/>
                          </a:solidFill>
                          <a:latin typeface="Arial"/>
                          <a:ea charset="-122" typeface="华文细黑"/>
                          <a:cs charset="-122" typeface="华文细黑"/>
                        </a:defRPr>
                      </a:lvl5pPr>
                      <a:lvl6pPr eaLnBrk="0" fontAlgn="base" hangingPunct="0" indent="-228600" marL="2514600">
                        <a:spcBef>
                          <a:spcPct val="20000"/>
                        </a:spcBef>
                        <a:spcAft>
                          <a:spcPct val="0"/>
                        </a:spcAft>
                        <a:defRPr>
                          <a:solidFill>
                            <a:schemeClr val="tx1"/>
                          </a:solidFill>
                          <a:latin typeface="Arial"/>
                          <a:ea charset="-122" typeface="华文细黑"/>
                          <a:cs charset="-122" typeface="华文细黑"/>
                        </a:defRPr>
                      </a:lvl6pPr>
                      <a:lvl7pPr eaLnBrk="0" fontAlgn="base" hangingPunct="0" indent="-228600" marL="2971800">
                        <a:spcBef>
                          <a:spcPct val="20000"/>
                        </a:spcBef>
                        <a:spcAft>
                          <a:spcPct val="0"/>
                        </a:spcAft>
                        <a:defRPr>
                          <a:solidFill>
                            <a:schemeClr val="tx1"/>
                          </a:solidFill>
                          <a:latin typeface="Arial"/>
                          <a:ea charset="-122" typeface="华文细黑"/>
                          <a:cs charset="-122" typeface="华文细黑"/>
                        </a:defRPr>
                      </a:lvl7pPr>
                      <a:lvl8pPr eaLnBrk="0" fontAlgn="base" hangingPunct="0" indent="-228600" marL="3429000">
                        <a:spcBef>
                          <a:spcPct val="20000"/>
                        </a:spcBef>
                        <a:spcAft>
                          <a:spcPct val="0"/>
                        </a:spcAft>
                        <a:defRPr>
                          <a:solidFill>
                            <a:schemeClr val="tx1"/>
                          </a:solidFill>
                          <a:latin typeface="Arial"/>
                          <a:ea charset="-122" typeface="华文细黑"/>
                          <a:cs charset="-122" typeface="华文细黑"/>
                        </a:defRPr>
                      </a:lvl8pPr>
                      <a:lvl9pPr eaLnBrk="0" fontAlgn="base" hangingPunct="0" indent="-228600" marL="3886200">
                        <a:spcBef>
                          <a:spcPct val="20000"/>
                        </a:spcBef>
                        <a:spcAft>
                          <a:spcPct val="0"/>
                        </a:spcAft>
                        <a:defRPr>
                          <a:solidFill>
                            <a:schemeClr val="tx1"/>
                          </a:solidFill>
                          <a:latin typeface="Arial"/>
                          <a:ea charset="-122" typeface="华文细黑"/>
                          <a:cs charset="-122" typeface="华文细黑"/>
                        </a:defRPr>
                      </a:lvl9pPr>
                    </a:lstStyle>
                    <a:p>
                      <a:pPr algn="ctr" defTabSz="914400" eaLnBrk="1" fontAlgn="ctr" hangingPunct="1" indent="0" latinLnBrk="0" lvl="0" marL="0" marR="0" rtl="0">
                        <a:lnSpc>
                          <a:spcPct val="100000"/>
                        </a:lnSpc>
                        <a:spcBef>
                          <a:spcPct val="0"/>
                        </a:spcBef>
                        <a:spcAft>
                          <a:spcPct val="0"/>
                        </a:spcAft>
                        <a:buClrTx/>
                        <a:buSzTx/>
                        <a:buFontTx/>
                        <a:buNone/>
                      </a:pPr>
                      <a:r>
                        <a:rPr altLang="zh-CN" b="0" baseline="0" cap="none" i="0" kumimoji="0" lang="en-US" normalizeH="0" strike="noStrike" sz="1200" u="none">
                          <a:ln>
                            <a:noFill/>
                          </a:ln>
                          <a:solidFill>
                            <a:srgbClr val="394454"/>
                          </a:solidFill>
                          <a:effectLst/>
                          <a:latin charset="-122" typeface="Microsoft YaHei"/>
                          <a:ea charset="-122" typeface="Microsoft YaHei"/>
                          <a:cs charset="-122" typeface="Microsoft YaHei"/>
                        </a:rPr>
                        <a:t>707.77 </a:t>
                      </a:r>
                    </a:p>
                  </a:txBody>
                  <a:tcPr anchor="ctr" horzOverflow="overflow" marB="0" marL="8511" marR="8511" marT="8511">
                    <a:lnL algn="ctr" cap="flat" cmpd="sng" w="6350">
                      <a:solidFill>
                        <a:srgbClr val="000000"/>
                      </a:solidFill>
                      <a:prstDash val="solid"/>
                      <a:round/>
                      <a:headEnd len="med" type="none" w="med"/>
                      <a:tailEnd len="med" type="none" w="med"/>
                    </a:lnL>
                    <a:lnR algn="ctr" cap="flat" cmpd="sng" w="6350">
                      <a:solidFill>
                        <a:srgbClr val="000000"/>
                      </a:solidFill>
                      <a:prstDash val="solid"/>
                      <a:round/>
                      <a:headEnd len="med" type="none" w="med"/>
                      <a:tailEnd len="med" type="none" w="med"/>
                    </a:lnR>
                    <a:lnT algn="ctr" cap="flat" cmpd="sng" w="6350">
                      <a:solidFill>
                        <a:srgbClr val="000000"/>
                      </a:solidFill>
                      <a:prstDash val="solid"/>
                      <a:round/>
                      <a:headEnd len="med" type="none" w="med"/>
                      <a:tailEnd len="med" type="none" w="med"/>
                    </a:lnT>
                    <a:lnB algn="ctr" cap="flat" cmpd="sng" w="6350">
                      <a:solidFill>
                        <a:srgbClr val="000000"/>
                      </a:solidFill>
                      <a:prstDash val="solid"/>
                      <a:round/>
                      <a:headEnd len="med" type="none" w="med"/>
                      <a:tailEnd len="med" type="none" w="med"/>
                    </a:lnB>
                    <a:lnTlToBr>
                      <a:noFill/>
                    </a:lnTlToBr>
                    <a:lnBlToTr>
                      <a:noFill/>
                    </a:lnBlToTr>
                    <a:noFill/>
                  </a:tcPr>
                </a:tc>
                <a:tc>
                  <a:txBody>
                    <a:bodyPr vert="horz" wrap="square"/>
                    <a:lstStyle>
                      <a:lvl1pPr>
                        <a:spcBef>
                          <a:spcPct val="20000"/>
                        </a:spcBef>
                        <a:buClr>
                          <a:schemeClr val="accent1"/>
                        </a:buClr>
                        <a:buFont charset="2" typeface="Wingdings"/>
                        <a:defRPr>
                          <a:solidFill>
                            <a:schemeClr val="tx1"/>
                          </a:solidFill>
                          <a:latin typeface="Arial"/>
                          <a:ea charset="-122" typeface="华文细黑"/>
                          <a:cs charset="-122" typeface="华文细黑"/>
                        </a:defRPr>
                      </a:lvl1pPr>
                      <a:lvl2pPr indent="-285750" marL="742950">
                        <a:spcBef>
                          <a:spcPct val="20000"/>
                        </a:spcBef>
                        <a:buClr>
                          <a:schemeClr val="accent1"/>
                        </a:buClr>
                        <a:buFont charset="2" typeface="Wingdings"/>
                        <a:defRPr sz="2400">
                          <a:solidFill>
                            <a:schemeClr val="tx1"/>
                          </a:solidFill>
                          <a:latin typeface="Arial"/>
                          <a:ea charset="-122" typeface="华文细黑"/>
                          <a:cs charset="-122" typeface="华文细黑"/>
                        </a:defRPr>
                      </a:lvl2pPr>
                      <a:lvl3pPr indent="-228600" marL="1143000">
                        <a:spcBef>
                          <a:spcPct val="20000"/>
                        </a:spcBef>
                        <a:buClr>
                          <a:schemeClr val="accent2"/>
                        </a:buClr>
                        <a:buFont charset="2" typeface="Wingdings"/>
                        <a:defRPr sz="1400">
                          <a:solidFill>
                            <a:schemeClr val="tx1"/>
                          </a:solidFill>
                          <a:latin typeface="Arial"/>
                          <a:ea charset="-122" typeface="华文细黑"/>
                          <a:cs charset="-122" typeface="华文细黑"/>
                        </a:defRPr>
                      </a:lvl3pPr>
                      <a:lvl4pPr indent="-228600" marL="1600200">
                        <a:spcBef>
                          <a:spcPct val="20000"/>
                        </a:spcBef>
                        <a:buClr>
                          <a:schemeClr val="hlink"/>
                        </a:buClr>
                        <a:buFont charset="2" typeface="Wingdings"/>
                        <a:defRPr sz="1200">
                          <a:solidFill>
                            <a:schemeClr val="tx1"/>
                          </a:solidFill>
                          <a:latin typeface="Arial"/>
                          <a:ea charset="-122" typeface="华文细黑"/>
                          <a:cs charset="-122" typeface="华文细黑"/>
                        </a:defRPr>
                      </a:lvl4pPr>
                      <a:lvl5pPr indent="-228600" marL="2057400">
                        <a:spcBef>
                          <a:spcPct val="20000"/>
                        </a:spcBef>
                        <a:defRPr>
                          <a:solidFill>
                            <a:schemeClr val="tx1"/>
                          </a:solidFill>
                          <a:latin typeface="Arial"/>
                          <a:ea charset="-122" typeface="华文细黑"/>
                          <a:cs charset="-122" typeface="华文细黑"/>
                        </a:defRPr>
                      </a:lvl5pPr>
                      <a:lvl6pPr eaLnBrk="0" fontAlgn="base" hangingPunct="0" indent="-228600" marL="2514600">
                        <a:spcBef>
                          <a:spcPct val="20000"/>
                        </a:spcBef>
                        <a:spcAft>
                          <a:spcPct val="0"/>
                        </a:spcAft>
                        <a:defRPr>
                          <a:solidFill>
                            <a:schemeClr val="tx1"/>
                          </a:solidFill>
                          <a:latin typeface="Arial"/>
                          <a:ea charset="-122" typeface="华文细黑"/>
                          <a:cs charset="-122" typeface="华文细黑"/>
                        </a:defRPr>
                      </a:lvl6pPr>
                      <a:lvl7pPr eaLnBrk="0" fontAlgn="base" hangingPunct="0" indent="-228600" marL="2971800">
                        <a:spcBef>
                          <a:spcPct val="20000"/>
                        </a:spcBef>
                        <a:spcAft>
                          <a:spcPct val="0"/>
                        </a:spcAft>
                        <a:defRPr>
                          <a:solidFill>
                            <a:schemeClr val="tx1"/>
                          </a:solidFill>
                          <a:latin typeface="Arial"/>
                          <a:ea charset="-122" typeface="华文细黑"/>
                          <a:cs charset="-122" typeface="华文细黑"/>
                        </a:defRPr>
                      </a:lvl7pPr>
                      <a:lvl8pPr eaLnBrk="0" fontAlgn="base" hangingPunct="0" indent="-228600" marL="3429000">
                        <a:spcBef>
                          <a:spcPct val="20000"/>
                        </a:spcBef>
                        <a:spcAft>
                          <a:spcPct val="0"/>
                        </a:spcAft>
                        <a:defRPr>
                          <a:solidFill>
                            <a:schemeClr val="tx1"/>
                          </a:solidFill>
                          <a:latin typeface="Arial"/>
                          <a:ea charset="-122" typeface="华文细黑"/>
                          <a:cs charset="-122" typeface="华文细黑"/>
                        </a:defRPr>
                      </a:lvl8pPr>
                      <a:lvl9pPr eaLnBrk="0" fontAlgn="base" hangingPunct="0" indent="-228600" marL="3886200">
                        <a:spcBef>
                          <a:spcPct val="20000"/>
                        </a:spcBef>
                        <a:spcAft>
                          <a:spcPct val="0"/>
                        </a:spcAft>
                        <a:defRPr>
                          <a:solidFill>
                            <a:schemeClr val="tx1"/>
                          </a:solidFill>
                          <a:latin typeface="Arial"/>
                          <a:ea charset="-122" typeface="华文细黑"/>
                          <a:cs charset="-122" typeface="华文细黑"/>
                        </a:defRPr>
                      </a:lvl9pPr>
                    </a:lstStyle>
                    <a:p>
                      <a:pPr algn="ctr" defTabSz="914400" eaLnBrk="1" fontAlgn="ctr" hangingPunct="1" indent="0" latinLnBrk="0" lvl="0" marL="0" marR="0" rtl="0">
                        <a:lnSpc>
                          <a:spcPct val="100000"/>
                        </a:lnSpc>
                        <a:spcBef>
                          <a:spcPct val="0"/>
                        </a:spcBef>
                        <a:spcAft>
                          <a:spcPct val="0"/>
                        </a:spcAft>
                        <a:buClrTx/>
                        <a:buSzTx/>
                        <a:buFontTx/>
                        <a:buNone/>
                      </a:pPr>
                      <a:r>
                        <a:rPr altLang="zh-CN" b="0" baseline="0" cap="none" i="0" kumimoji="0" lang="en-US" normalizeH="0" strike="noStrike" sz="1200" u="none">
                          <a:ln>
                            <a:noFill/>
                          </a:ln>
                          <a:solidFill>
                            <a:srgbClr val="394454"/>
                          </a:solidFill>
                          <a:effectLst/>
                          <a:latin charset="-122" typeface="Microsoft YaHei"/>
                          <a:ea charset="-122" typeface="Microsoft YaHei"/>
                          <a:cs charset="-122" typeface="Microsoft YaHei"/>
                        </a:rPr>
                        <a:t>113.45%</a:t>
                      </a:r>
                    </a:p>
                  </a:txBody>
                  <a:tcPr anchor="ctr" horzOverflow="overflow" marB="0" marL="8511" marR="8511" marT="8511">
                    <a:lnL algn="ctr" cap="flat" cmpd="sng" w="6350">
                      <a:solidFill>
                        <a:srgbClr val="000000"/>
                      </a:solidFill>
                      <a:prstDash val="solid"/>
                      <a:round/>
                      <a:headEnd len="med" type="none" w="med"/>
                      <a:tailEnd len="med" type="none" w="med"/>
                    </a:lnL>
                    <a:lnR algn="ctr" cap="flat" cmpd="sng" w="6350">
                      <a:solidFill>
                        <a:srgbClr val="000000"/>
                      </a:solidFill>
                      <a:prstDash val="solid"/>
                      <a:round/>
                      <a:headEnd len="med" type="none" w="med"/>
                      <a:tailEnd len="med" type="none" w="med"/>
                    </a:lnR>
                    <a:lnT algn="ctr" cap="flat" cmpd="sng" w="6350">
                      <a:solidFill>
                        <a:srgbClr val="000000"/>
                      </a:solidFill>
                      <a:prstDash val="solid"/>
                      <a:round/>
                      <a:headEnd len="med" type="none" w="med"/>
                      <a:tailEnd len="med" type="none" w="med"/>
                    </a:lnT>
                    <a:lnB algn="ctr" cap="flat" cmpd="sng" w="6350">
                      <a:solidFill>
                        <a:srgbClr val="000000"/>
                      </a:solidFill>
                      <a:prstDash val="solid"/>
                      <a:round/>
                      <a:headEnd len="med" type="none" w="med"/>
                      <a:tailEnd len="med" type="none" w="med"/>
                    </a:lnB>
                    <a:lnTlToBr>
                      <a:noFill/>
                    </a:lnTlToBr>
                    <a:lnBlToTr>
                      <a:noFill/>
                    </a:lnBlToTr>
                    <a:noFill/>
                  </a:tcPr>
                </a:tc>
                <a:tc>
                  <a:txBody>
                    <a:bodyPr vert="horz" wrap="square"/>
                    <a:lstStyle>
                      <a:lvl1pPr>
                        <a:spcBef>
                          <a:spcPct val="20000"/>
                        </a:spcBef>
                        <a:buClr>
                          <a:schemeClr val="accent1"/>
                        </a:buClr>
                        <a:buFont charset="2" typeface="Wingdings"/>
                        <a:defRPr>
                          <a:solidFill>
                            <a:schemeClr val="tx1"/>
                          </a:solidFill>
                          <a:latin typeface="Arial"/>
                          <a:ea charset="-122" typeface="华文细黑"/>
                          <a:cs charset="-122" typeface="华文细黑"/>
                        </a:defRPr>
                      </a:lvl1pPr>
                      <a:lvl2pPr indent="-285750" marL="742950">
                        <a:spcBef>
                          <a:spcPct val="20000"/>
                        </a:spcBef>
                        <a:buClr>
                          <a:schemeClr val="accent1"/>
                        </a:buClr>
                        <a:buFont charset="2" typeface="Wingdings"/>
                        <a:defRPr sz="2400">
                          <a:solidFill>
                            <a:schemeClr val="tx1"/>
                          </a:solidFill>
                          <a:latin typeface="Arial"/>
                          <a:ea charset="-122" typeface="华文细黑"/>
                          <a:cs charset="-122" typeface="华文细黑"/>
                        </a:defRPr>
                      </a:lvl2pPr>
                      <a:lvl3pPr indent="-228600" marL="1143000">
                        <a:spcBef>
                          <a:spcPct val="20000"/>
                        </a:spcBef>
                        <a:buClr>
                          <a:schemeClr val="accent2"/>
                        </a:buClr>
                        <a:buFont charset="2" typeface="Wingdings"/>
                        <a:defRPr sz="1400">
                          <a:solidFill>
                            <a:schemeClr val="tx1"/>
                          </a:solidFill>
                          <a:latin typeface="Arial"/>
                          <a:ea charset="-122" typeface="华文细黑"/>
                          <a:cs charset="-122" typeface="华文细黑"/>
                        </a:defRPr>
                      </a:lvl3pPr>
                      <a:lvl4pPr indent="-228600" marL="1600200">
                        <a:spcBef>
                          <a:spcPct val="20000"/>
                        </a:spcBef>
                        <a:buClr>
                          <a:schemeClr val="hlink"/>
                        </a:buClr>
                        <a:buFont charset="2" typeface="Wingdings"/>
                        <a:defRPr sz="1200">
                          <a:solidFill>
                            <a:schemeClr val="tx1"/>
                          </a:solidFill>
                          <a:latin typeface="Arial"/>
                          <a:ea charset="-122" typeface="华文细黑"/>
                          <a:cs charset="-122" typeface="华文细黑"/>
                        </a:defRPr>
                      </a:lvl4pPr>
                      <a:lvl5pPr indent="-228600" marL="2057400">
                        <a:spcBef>
                          <a:spcPct val="20000"/>
                        </a:spcBef>
                        <a:defRPr>
                          <a:solidFill>
                            <a:schemeClr val="tx1"/>
                          </a:solidFill>
                          <a:latin typeface="Arial"/>
                          <a:ea charset="-122" typeface="华文细黑"/>
                          <a:cs charset="-122" typeface="华文细黑"/>
                        </a:defRPr>
                      </a:lvl5pPr>
                      <a:lvl6pPr eaLnBrk="0" fontAlgn="base" hangingPunct="0" indent="-228600" marL="2514600">
                        <a:spcBef>
                          <a:spcPct val="20000"/>
                        </a:spcBef>
                        <a:spcAft>
                          <a:spcPct val="0"/>
                        </a:spcAft>
                        <a:defRPr>
                          <a:solidFill>
                            <a:schemeClr val="tx1"/>
                          </a:solidFill>
                          <a:latin typeface="Arial"/>
                          <a:ea charset="-122" typeface="华文细黑"/>
                          <a:cs charset="-122" typeface="华文细黑"/>
                        </a:defRPr>
                      </a:lvl6pPr>
                      <a:lvl7pPr eaLnBrk="0" fontAlgn="base" hangingPunct="0" indent="-228600" marL="2971800">
                        <a:spcBef>
                          <a:spcPct val="20000"/>
                        </a:spcBef>
                        <a:spcAft>
                          <a:spcPct val="0"/>
                        </a:spcAft>
                        <a:defRPr>
                          <a:solidFill>
                            <a:schemeClr val="tx1"/>
                          </a:solidFill>
                          <a:latin typeface="Arial"/>
                          <a:ea charset="-122" typeface="华文细黑"/>
                          <a:cs charset="-122" typeface="华文细黑"/>
                        </a:defRPr>
                      </a:lvl7pPr>
                      <a:lvl8pPr eaLnBrk="0" fontAlgn="base" hangingPunct="0" indent="-228600" marL="3429000">
                        <a:spcBef>
                          <a:spcPct val="20000"/>
                        </a:spcBef>
                        <a:spcAft>
                          <a:spcPct val="0"/>
                        </a:spcAft>
                        <a:defRPr>
                          <a:solidFill>
                            <a:schemeClr val="tx1"/>
                          </a:solidFill>
                          <a:latin typeface="Arial"/>
                          <a:ea charset="-122" typeface="华文细黑"/>
                          <a:cs charset="-122" typeface="华文细黑"/>
                        </a:defRPr>
                      </a:lvl8pPr>
                      <a:lvl9pPr eaLnBrk="0" fontAlgn="base" hangingPunct="0" indent="-228600" marL="3886200">
                        <a:spcBef>
                          <a:spcPct val="20000"/>
                        </a:spcBef>
                        <a:spcAft>
                          <a:spcPct val="0"/>
                        </a:spcAft>
                        <a:defRPr>
                          <a:solidFill>
                            <a:schemeClr val="tx1"/>
                          </a:solidFill>
                          <a:latin typeface="Arial"/>
                          <a:ea charset="-122" typeface="华文细黑"/>
                          <a:cs charset="-122" typeface="华文细黑"/>
                        </a:defRPr>
                      </a:lvl9pPr>
                    </a:lstStyle>
                    <a:p>
                      <a:pPr algn="ctr" defTabSz="914400" eaLnBrk="1" fontAlgn="ctr" hangingPunct="1" indent="0" latinLnBrk="0" lvl="0" marL="0" marR="0" rtl="0">
                        <a:lnSpc>
                          <a:spcPct val="100000"/>
                        </a:lnSpc>
                        <a:spcBef>
                          <a:spcPct val="0"/>
                        </a:spcBef>
                        <a:spcAft>
                          <a:spcPct val="0"/>
                        </a:spcAft>
                        <a:buClrTx/>
                        <a:buSzTx/>
                        <a:buFontTx/>
                        <a:buNone/>
                      </a:pPr>
                      <a:r>
                        <a:rPr altLang="zh-CN" b="0" baseline="0" cap="none" i="0" kumimoji="0" lang="en-US" normalizeH="0" strike="noStrike" sz="1200" u="none">
                          <a:ln>
                            <a:noFill/>
                          </a:ln>
                          <a:solidFill>
                            <a:srgbClr val="394454"/>
                          </a:solidFill>
                          <a:effectLst/>
                          <a:latin charset="-122" typeface="Microsoft YaHei"/>
                          <a:ea charset="-122" typeface="Microsoft YaHei"/>
                          <a:cs charset="-122" typeface="Microsoft YaHei"/>
                        </a:rPr>
                        <a:t>92.52%</a:t>
                      </a:r>
                    </a:p>
                  </a:txBody>
                  <a:tcPr anchor="ctr" horzOverflow="overflow" marB="0" marL="8511" marR="8511" marT="8511">
                    <a:lnL algn="ctr" cap="flat" cmpd="sng" w="6350">
                      <a:solidFill>
                        <a:srgbClr val="000000"/>
                      </a:solidFill>
                      <a:prstDash val="solid"/>
                      <a:round/>
                      <a:headEnd len="med" type="none" w="med"/>
                      <a:tailEnd len="med" type="none" w="med"/>
                    </a:lnL>
                    <a:lnR algn="ctr" cap="flat" cmpd="sng" w="6350">
                      <a:solidFill>
                        <a:srgbClr val="000000"/>
                      </a:solidFill>
                      <a:prstDash val="solid"/>
                      <a:round/>
                      <a:headEnd len="med" type="none" w="med"/>
                      <a:tailEnd len="med" type="none" w="med"/>
                    </a:lnR>
                    <a:lnT algn="ctr" cap="flat" cmpd="sng" w="6350">
                      <a:solidFill>
                        <a:srgbClr val="000000"/>
                      </a:solidFill>
                      <a:prstDash val="solid"/>
                      <a:round/>
                      <a:headEnd len="med" type="none" w="med"/>
                      <a:tailEnd len="med" type="none" w="med"/>
                    </a:lnT>
                    <a:lnB algn="ctr" cap="flat" cmpd="sng" w="6350">
                      <a:solidFill>
                        <a:srgbClr val="000000"/>
                      </a:solidFill>
                      <a:prstDash val="solid"/>
                      <a:round/>
                      <a:headEnd len="med" type="none" w="med"/>
                      <a:tailEnd len="med" type="none" w="med"/>
                    </a:lnB>
                    <a:lnTlToBr>
                      <a:noFill/>
                    </a:lnTlToBr>
                    <a:lnBlToTr>
                      <a:noFill/>
                    </a:lnBlToTr>
                    <a:noFill/>
                  </a:tcPr>
                </a:tc>
                <a:extLst>
                  <a:ext uri="{0D108BD9-81ED-4DB2-BD59-A6C34878D82A}">
                    <a16:rowId xmlns:a16="http://schemas.microsoft.com/office/drawing/2014/main" val="10005"/>
                  </a:ext>
                </a:extLst>
              </a:tr>
              <a:tr h="611895">
                <a:tc>
                  <a:txBody>
                    <a:bodyPr vert="horz" wrap="square"/>
                    <a:lstStyle>
                      <a:lvl1pPr>
                        <a:spcBef>
                          <a:spcPct val="20000"/>
                        </a:spcBef>
                        <a:buClr>
                          <a:schemeClr val="accent1"/>
                        </a:buClr>
                        <a:buFont charset="2" typeface="Wingdings"/>
                        <a:defRPr>
                          <a:solidFill>
                            <a:schemeClr val="tx1"/>
                          </a:solidFill>
                          <a:latin typeface="Arial"/>
                          <a:ea charset="-122" typeface="华文细黑"/>
                          <a:cs charset="-122" typeface="华文细黑"/>
                        </a:defRPr>
                      </a:lvl1pPr>
                      <a:lvl2pPr indent="-285750" marL="742950">
                        <a:spcBef>
                          <a:spcPct val="20000"/>
                        </a:spcBef>
                        <a:buClr>
                          <a:schemeClr val="accent1"/>
                        </a:buClr>
                        <a:buFont charset="2" typeface="Wingdings"/>
                        <a:defRPr sz="2400">
                          <a:solidFill>
                            <a:schemeClr val="tx1"/>
                          </a:solidFill>
                          <a:latin typeface="Arial"/>
                          <a:ea charset="-122" typeface="华文细黑"/>
                          <a:cs charset="-122" typeface="华文细黑"/>
                        </a:defRPr>
                      </a:lvl2pPr>
                      <a:lvl3pPr indent="-228600" marL="1143000">
                        <a:spcBef>
                          <a:spcPct val="20000"/>
                        </a:spcBef>
                        <a:buClr>
                          <a:schemeClr val="accent2"/>
                        </a:buClr>
                        <a:buFont charset="2" typeface="Wingdings"/>
                        <a:defRPr sz="1400">
                          <a:solidFill>
                            <a:schemeClr val="tx1"/>
                          </a:solidFill>
                          <a:latin typeface="Arial"/>
                          <a:ea charset="-122" typeface="华文细黑"/>
                          <a:cs charset="-122" typeface="华文细黑"/>
                        </a:defRPr>
                      </a:lvl3pPr>
                      <a:lvl4pPr indent="-228600" marL="1600200">
                        <a:spcBef>
                          <a:spcPct val="20000"/>
                        </a:spcBef>
                        <a:buClr>
                          <a:schemeClr val="hlink"/>
                        </a:buClr>
                        <a:buFont charset="2" typeface="Wingdings"/>
                        <a:defRPr sz="1200">
                          <a:solidFill>
                            <a:schemeClr val="tx1"/>
                          </a:solidFill>
                          <a:latin typeface="Arial"/>
                          <a:ea charset="-122" typeface="华文细黑"/>
                          <a:cs charset="-122" typeface="华文细黑"/>
                        </a:defRPr>
                      </a:lvl4pPr>
                      <a:lvl5pPr indent="-228600" marL="2057400">
                        <a:spcBef>
                          <a:spcPct val="20000"/>
                        </a:spcBef>
                        <a:defRPr>
                          <a:solidFill>
                            <a:schemeClr val="tx1"/>
                          </a:solidFill>
                          <a:latin typeface="Arial"/>
                          <a:ea charset="-122" typeface="华文细黑"/>
                          <a:cs charset="-122" typeface="华文细黑"/>
                        </a:defRPr>
                      </a:lvl5pPr>
                      <a:lvl6pPr eaLnBrk="0" fontAlgn="base" hangingPunct="0" indent="-228600" marL="2514600">
                        <a:spcBef>
                          <a:spcPct val="20000"/>
                        </a:spcBef>
                        <a:spcAft>
                          <a:spcPct val="0"/>
                        </a:spcAft>
                        <a:defRPr>
                          <a:solidFill>
                            <a:schemeClr val="tx1"/>
                          </a:solidFill>
                          <a:latin typeface="Arial"/>
                          <a:ea charset="-122" typeface="华文细黑"/>
                          <a:cs charset="-122" typeface="华文细黑"/>
                        </a:defRPr>
                      </a:lvl6pPr>
                      <a:lvl7pPr eaLnBrk="0" fontAlgn="base" hangingPunct="0" indent="-228600" marL="2971800">
                        <a:spcBef>
                          <a:spcPct val="20000"/>
                        </a:spcBef>
                        <a:spcAft>
                          <a:spcPct val="0"/>
                        </a:spcAft>
                        <a:defRPr>
                          <a:solidFill>
                            <a:schemeClr val="tx1"/>
                          </a:solidFill>
                          <a:latin typeface="Arial"/>
                          <a:ea charset="-122" typeface="华文细黑"/>
                          <a:cs charset="-122" typeface="华文细黑"/>
                        </a:defRPr>
                      </a:lvl7pPr>
                      <a:lvl8pPr eaLnBrk="0" fontAlgn="base" hangingPunct="0" indent="-228600" marL="3429000">
                        <a:spcBef>
                          <a:spcPct val="20000"/>
                        </a:spcBef>
                        <a:spcAft>
                          <a:spcPct val="0"/>
                        </a:spcAft>
                        <a:defRPr>
                          <a:solidFill>
                            <a:schemeClr val="tx1"/>
                          </a:solidFill>
                          <a:latin typeface="Arial"/>
                          <a:ea charset="-122" typeface="华文细黑"/>
                          <a:cs charset="-122" typeface="华文细黑"/>
                        </a:defRPr>
                      </a:lvl8pPr>
                      <a:lvl9pPr eaLnBrk="0" fontAlgn="base" hangingPunct="0" indent="-228600" marL="3886200">
                        <a:spcBef>
                          <a:spcPct val="20000"/>
                        </a:spcBef>
                        <a:spcAft>
                          <a:spcPct val="0"/>
                        </a:spcAft>
                        <a:defRPr>
                          <a:solidFill>
                            <a:schemeClr val="tx1"/>
                          </a:solidFill>
                          <a:latin typeface="Arial"/>
                          <a:ea charset="-122" typeface="华文细黑"/>
                          <a:cs charset="-122" typeface="华文细黑"/>
                        </a:defRPr>
                      </a:lvl9pPr>
                    </a:lstStyle>
                    <a:p>
                      <a:pPr algn="ctr" defTabSz="914400" eaLnBrk="1" fontAlgn="ctr" hangingPunct="1" indent="0" latinLnBrk="0" lvl="0" marL="0" marR="0" rtl="0">
                        <a:lnSpc>
                          <a:spcPct val="100000"/>
                        </a:lnSpc>
                        <a:spcBef>
                          <a:spcPct val="0"/>
                        </a:spcBef>
                        <a:spcAft>
                          <a:spcPct val="0"/>
                        </a:spcAft>
                        <a:buClrTx/>
                        <a:buSzTx/>
                        <a:buFontTx/>
                        <a:buNone/>
                      </a:pPr>
                      <a:r>
                        <a:rPr altLang="en-US" b="0" baseline="0" cap="none" i="0" kumimoji="0" lang="zh-CN" normalizeH="0" strike="noStrike" sz="1400" u="none">
                          <a:ln>
                            <a:noFill/>
                          </a:ln>
                          <a:solidFill>
                            <a:schemeClr val="bg1"/>
                          </a:solidFill>
                          <a:effectLst/>
                          <a:latin charset="-122" typeface="Microsoft YaHei"/>
                          <a:ea charset="-122" typeface="Microsoft YaHei"/>
                          <a:cs charset="-122" typeface="Microsoft YaHei"/>
                        </a:rPr>
                        <a:t>总计</a:t>
                      </a:r>
                    </a:p>
                  </a:txBody>
                  <a:tcPr anchor="ctr" horzOverflow="overflow" marB="0" marL="8511" marR="8511" marT="8511">
                    <a:lnL algn="ctr" cap="flat" cmpd="sng" w="6350">
                      <a:solidFill>
                        <a:srgbClr val="000000"/>
                      </a:solidFill>
                      <a:prstDash val="solid"/>
                      <a:round/>
                      <a:headEnd len="med" type="none" w="med"/>
                      <a:tailEnd len="med" type="none" w="med"/>
                    </a:lnL>
                    <a:lnR algn="ctr" cap="flat" cmpd="sng" w="6350">
                      <a:solidFill>
                        <a:srgbClr val="000000"/>
                      </a:solidFill>
                      <a:prstDash val="solid"/>
                      <a:round/>
                      <a:headEnd len="med" type="none" w="med"/>
                      <a:tailEnd len="med" type="none" w="med"/>
                    </a:lnR>
                    <a:lnT algn="ctr" cap="flat" cmpd="sng" w="6350">
                      <a:solidFill>
                        <a:srgbClr val="000000"/>
                      </a:solidFill>
                      <a:prstDash val="solid"/>
                      <a:round/>
                      <a:headEnd len="med" type="none" w="med"/>
                      <a:tailEnd len="med" type="none" w="med"/>
                    </a:lnT>
                    <a:lnB algn="ctr" cap="flat" cmpd="sng" w="6350">
                      <a:solidFill>
                        <a:srgbClr val="000000"/>
                      </a:solidFill>
                      <a:prstDash val="solid"/>
                      <a:round/>
                      <a:headEnd len="med" type="none" w="med"/>
                      <a:tailEnd len="med" type="none" w="med"/>
                    </a:lnB>
                    <a:lnTlToBr>
                      <a:noFill/>
                    </a:lnTlToBr>
                    <a:lnBlToTr>
                      <a:noFill/>
                    </a:lnBlToTr>
                    <a:solidFill>
                      <a:srgbClr val="394454"/>
                    </a:solidFill>
                  </a:tcPr>
                </a:tc>
                <a:tc>
                  <a:txBody>
                    <a:bodyPr vert="horz" wrap="square"/>
                    <a:lstStyle>
                      <a:lvl1pPr>
                        <a:spcBef>
                          <a:spcPct val="20000"/>
                        </a:spcBef>
                        <a:buClr>
                          <a:schemeClr val="accent1"/>
                        </a:buClr>
                        <a:buFont charset="2" typeface="Wingdings"/>
                        <a:defRPr>
                          <a:solidFill>
                            <a:schemeClr val="tx1"/>
                          </a:solidFill>
                          <a:latin typeface="Arial"/>
                          <a:ea charset="-122" typeface="华文细黑"/>
                          <a:cs charset="-122" typeface="华文细黑"/>
                        </a:defRPr>
                      </a:lvl1pPr>
                      <a:lvl2pPr indent="-285750" marL="742950">
                        <a:spcBef>
                          <a:spcPct val="20000"/>
                        </a:spcBef>
                        <a:buClr>
                          <a:schemeClr val="accent1"/>
                        </a:buClr>
                        <a:buFont charset="2" typeface="Wingdings"/>
                        <a:defRPr sz="2400">
                          <a:solidFill>
                            <a:schemeClr val="tx1"/>
                          </a:solidFill>
                          <a:latin typeface="Arial"/>
                          <a:ea charset="-122" typeface="华文细黑"/>
                          <a:cs charset="-122" typeface="华文细黑"/>
                        </a:defRPr>
                      </a:lvl2pPr>
                      <a:lvl3pPr indent="-228600" marL="1143000">
                        <a:spcBef>
                          <a:spcPct val="20000"/>
                        </a:spcBef>
                        <a:buClr>
                          <a:schemeClr val="accent2"/>
                        </a:buClr>
                        <a:buFont charset="2" typeface="Wingdings"/>
                        <a:defRPr sz="1400">
                          <a:solidFill>
                            <a:schemeClr val="tx1"/>
                          </a:solidFill>
                          <a:latin typeface="Arial"/>
                          <a:ea charset="-122" typeface="华文细黑"/>
                          <a:cs charset="-122" typeface="华文细黑"/>
                        </a:defRPr>
                      </a:lvl3pPr>
                      <a:lvl4pPr indent="-228600" marL="1600200">
                        <a:spcBef>
                          <a:spcPct val="20000"/>
                        </a:spcBef>
                        <a:buClr>
                          <a:schemeClr val="hlink"/>
                        </a:buClr>
                        <a:buFont charset="2" typeface="Wingdings"/>
                        <a:defRPr sz="1200">
                          <a:solidFill>
                            <a:schemeClr val="tx1"/>
                          </a:solidFill>
                          <a:latin typeface="Arial"/>
                          <a:ea charset="-122" typeface="华文细黑"/>
                          <a:cs charset="-122" typeface="华文细黑"/>
                        </a:defRPr>
                      </a:lvl4pPr>
                      <a:lvl5pPr indent="-228600" marL="2057400">
                        <a:spcBef>
                          <a:spcPct val="20000"/>
                        </a:spcBef>
                        <a:defRPr>
                          <a:solidFill>
                            <a:schemeClr val="tx1"/>
                          </a:solidFill>
                          <a:latin typeface="Arial"/>
                          <a:ea charset="-122" typeface="华文细黑"/>
                          <a:cs charset="-122" typeface="华文细黑"/>
                        </a:defRPr>
                      </a:lvl5pPr>
                      <a:lvl6pPr eaLnBrk="0" fontAlgn="base" hangingPunct="0" indent="-228600" marL="2514600">
                        <a:spcBef>
                          <a:spcPct val="20000"/>
                        </a:spcBef>
                        <a:spcAft>
                          <a:spcPct val="0"/>
                        </a:spcAft>
                        <a:defRPr>
                          <a:solidFill>
                            <a:schemeClr val="tx1"/>
                          </a:solidFill>
                          <a:latin typeface="Arial"/>
                          <a:ea charset="-122" typeface="华文细黑"/>
                          <a:cs charset="-122" typeface="华文细黑"/>
                        </a:defRPr>
                      </a:lvl6pPr>
                      <a:lvl7pPr eaLnBrk="0" fontAlgn="base" hangingPunct="0" indent="-228600" marL="2971800">
                        <a:spcBef>
                          <a:spcPct val="20000"/>
                        </a:spcBef>
                        <a:spcAft>
                          <a:spcPct val="0"/>
                        </a:spcAft>
                        <a:defRPr>
                          <a:solidFill>
                            <a:schemeClr val="tx1"/>
                          </a:solidFill>
                          <a:latin typeface="Arial"/>
                          <a:ea charset="-122" typeface="华文细黑"/>
                          <a:cs charset="-122" typeface="华文细黑"/>
                        </a:defRPr>
                      </a:lvl7pPr>
                      <a:lvl8pPr eaLnBrk="0" fontAlgn="base" hangingPunct="0" indent="-228600" marL="3429000">
                        <a:spcBef>
                          <a:spcPct val="20000"/>
                        </a:spcBef>
                        <a:spcAft>
                          <a:spcPct val="0"/>
                        </a:spcAft>
                        <a:defRPr>
                          <a:solidFill>
                            <a:schemeClr val="tx1"/>
                          </a:solidFill>
                          <a:latin typeface="Arial"/>
                          <a:ea charset="-122" typeface="华文细黑"/>
                          <a:cs charset="-122" typeface="华文细黑"/>
                        </a:defRPr>
                      </a:lvl8pPr>
                      <a:lvl9pPr eaLnBrk="0" fontAlgn="base" hangingPunct="0" indent="-228600" marL="3886200">
                        <a:spcBef>
                          <a:spcPct val="20000"/>
                        </a:spcBef>
                        <a:spcAft>
                          <a:spcPct val="0"/>
                        </a:spcAft>
                        <a:defRPr>
                          <a:solidFill>
                            <a:schemeClr val="tx1"/>
                          </a:solidFill>
                          <a:latin typeface="Arial"/>
                          <a:ea charset="-122" typeface="华文细黑"/>
                          <a:cs charset="-122" typeface="华文细黑"/>
                        </a:defRPr>
                      </a:lvl9pPr>
                    </a:lstStyle>
                    <a:p>
                      <a:pPr algn="ctr" defTabSz="914400" eaLnBrk="1" fontAlgn="ctr" hangingPunct="1" indent="0" latinLnBrk="0" lvl="0" marL="0" marR="0" rtl="0">
                        <a:lnSpc>
                          <a:spcPct val="100000"/>
                        </a:lnSpc>
                        <a:spcBef>
                          <a:spcPct val="0"/>
                        </a:spcBef>
                        <a:spcAft>
                          <a:spcPct val="0"/>
                        </a:spcAft>
                        <a:buClrTx/>
                        <a:buSzTx/>
                        <a:buFontTx/>
                        <a:buNone/>
                      </a:pPr>
                      <a:r>
                        <a:rPr altLang="zh-CN" b="0" baseline="0" cap="none" i="0" kumimoji="0" lang="en-US" normalizeH="0" strike="noStrike" sz="1200" u="none">
                          <a:ln>
                            <a:noFill/>
                          </a:ln>
                          <a:solidFill>
                            <a:srgbClr val="394454"/>
                          </a:solidFill>
                          <a:effectLst/>
                          <a:latin charset="-122" typeface="Microsoft YaHei"/>
                          <a:ea charset="-122" typeface="Microsoft YaHei"/>
                          <a:cs charset="-122" typeface="Microsoft YaHei"/>
                        </a:rPr>
                        <a:t>1,128.83 </a:t>
                      </a:r>
                    </a:p>
                  </a:txBody>
                  <a:tcPr anchor="ctr" horzOverflow="overflow" marB="0" marL="8511" marR="8511" marT="8511">
                    <a:lnL algn="ctr" cap="flat" cmpd="sng" w="6350">
                      <a:solidFill>
                        <a:srgbClr val="000000"/>
                      </a:solidFill>
                      <a:prstDash val="solid"/>
                      <a:round/>
                      <a:headEnd len="med" type="none" w="med"/>
                      <a:tailEnd len="med" type="none" w="med"/>
                    </a:lnL>
                    <a:lnR algn="ctr" cap="flat" cmpd="sng" w="6350">
                      <a:solidFill>
                        <a:srgbClr val="000000"/>
                      </a:solidFill>
                      <a:prstDash val="solid"/>
                      <a:round/>
                      <a:headEnd len="med" type="none" w="med"/>
                      <a:tailEnd len="med" type="none" w="med"/>
                    </a:lnR>
                    <a:lnT algn="ctr" cap="flat" cmpd="sng" w="6350">
                      <a:solidFill>
                        <a:srgbClr val="000000"/>
                      </a:solidFill>
                      <a:prstDash val="solid"/>
                      <a:round/>
                      <a:headEnd len="med" type="none" w="med"/>
                      <a:tailEnd len="med" type="none" w="med"/>
                    </a:lnT>
                    <a:lnB algn="ctr" cap="flat" cmpd="sng" w="6350">
                      <a:solidFill>
                        <a:srgbClr val="000000"/>
                      </a:solidFill>
                      <a:prstDash val="solid"/>
                      <a:round/>
                      <a:headEnd len="med" type="none" w="med"/>
                      <a:tailEnd len="med" type="none" w="med"/>
                    </a:lnB>
                    <a:lnTlToBr>
                      <a:noFill/>
                    </a:lnTlToBr>
                    <a:lnBlToTr>
                      <a:noFill/>
                    </a:lnBlToTr>
                    <a:noFill/>
                  </a:tcPr>
                </a:tc>
                <a:tc>
                  <a:txBody>
                    <a:bodyPr vert="horz" wrap="square"/>
                    <a:lstStyle>
                      <a:lvl1pPr>
                        <a:spcBef>
                          <a:spcPct val="20000"/>
                        </a:spcBef>
                        <a:buClr>
                          <a:schemeClr val="accent1"/>
                        </a:buClr>
                        <a:buFont charset="2" typeface="Wingdings"/>
                        <a:defRPr>
                          <a:solidFill>
                            <a:schemeClr val="tx1"/>
                          </a:solidFill>
                          <a:latin typeface="Arial"/>
                          <a:ea charset="-122" typeface="华文细黑"/>
                          <a:cs charset="-122" typeface="华文细黑"/>
                        </a:defRPr>
                      </a:lvl1pPr>
                      <a:lvl2pPr indent="-285750" marL="742950">
                        <a:spcBef>
                          <a:spcPct val="20000"/>
                        </a:spcBef>
                        <a:buClr>
                          <a:schemeClr val="accent1"/>
                        </a:buClr>
                        <a:buFont charset="2" typeface="Wingdings"/>
                        <a:defRPr sz="2400">
                          <a:solidFill>
                            <a:schemeClr val="tx1"/>
                          </a:solidFill>
                          <a:latin typeface="Arial"/>
                          <a:ea charset="-122" typeface="华文细黑"/>
                          <a:cs charset="-122" typeface="华文细黑"/>
                        </a:defRPr>
                      </a:lvl2pPr>
                      <a:lvl3pPr indent="-228600" marL="1143000">
                        <a:spcBef>
                          <a:spcPct val="20000"/>
                        </a:spcBef>
                        <a:buClr>
                          <a:schemeClr val="accent2"/>
                        </a:buClr>
                        <a:buFont charset="2" typeface="Wingdings"/>
                        <a:defRPr sz="1400">
                          <a:solidFill>
                            <a:schemeClr val="tx1"/>
                          </a:solidFill>
                          <a:latin typeface="Arial"/>
                          <a:ea charset="-122" typeface="华文细黑"/>
                          <a:cs charset="-122" typeface="华文细黑"/>
                        </a:defRPr>
                      </a:lvl3pPr>
                      <a:lvl4pPr indent="-228600" marL="1600200">
                        <a:spcBef>
                          <a:spcPct val="20000"/>
                        </a:spcBef>
                        <a:buClr>
                          <a:schemeClr val="hlink"/>
                        </a:buClr>
                        <a:buFont charset="2" typeface="Wingdings"/>
                        <a:defRPr sz="1200">
                          <a:solidFill>
                            <a:schemeClr val="tx1"/>
                          </a:solidFill>
                          <a:latin typeface="Arial"/>
                          <a:ea charset="-122" typeface="华文细黑"/>
                          <a:cs charset="-122" typeface="华文细黑"/>
                        </a:defRPr>
                      </a:lvl4pPr>
                      <a:lvl5pPr indent="-228600" marL="2057400">
                        <a:spcBef>
                          <a:spcPct val="20000"/>
                        </a:spcBef>
                        <a:defRPr>
                          <a:solidFill>
                            <a:schemeClr val="tx1"/>
                          </a:solidFill>
                          <a:latin typeface="Arial"/>
                          <a:ea charset="-122" typeface="华文细黑"/>
                          <a:cs charset="-122" typeface="华文细黑"/>
                        </a:defRPr>
                      </a:lvl5pPr>
                      <a:lvl6pPr eaLnBrk="0" fontAlgn="base" hangingPunct="0" indent="-228600" marL="2514600">
                        <a:spcBef>
                          <a:spcPct val="20000"/>
                        </a:spcBef>
                        <a:spcAft>
                          <a:spcPct val="0"/>
                        </a:spcAft>
                        <a:defRPr>
                          <a:solidFill>
                            <a:schemeClr val="tx1"/>
                          </a:solidFill>
                          <a:latin typeface="Arial"/>
                          <a:ea charset="-122" typeface="华文细黑"/>
                          <a:cs charset="-122" typeface="华文细黑"/>
                        </a:defRPr>
                      </a:lvl6pPr>
                      <a:lvl7pPr eaLnBrk="0" fontAlgn="base" hangingPunct="0" indent="-228600" marL="2971800">
                        <a:spcBef>
                          <a:spcPct val="20000"/>
                        </a:spcBef>
                        <a:spcAft>
                          <a:spcPct val="0"/>
                        </a:spcAft>
                        <a:defRPr>
                          <a:solidFill>
                            <a:schemeClr val="tx1"/>
                          </a:solidFill>
                          <a:latin typeface="Arial"/>
                          <a:ea charset="-122" typeface="华文细黑"/>
                          <a:cs charset="-122" typeface="华文细黑"/>
                        </a:defRPr>
                      </a:lvl7pPr>
                      <a:lvl8pPr eaLnBrk="0" fontAlgn="base" hangingPunct="0" indent="-228600" marL="3429000">
                        <a:spcBef>
                          <a:spcPct val="20000"/>
                        </a:spcBef>
                        <a:spcAft>
                          <a:spcPct val="0"/>
                        </a:spcAft>
                        <a:defRPr>
                          <a:solidFill>
                            <a:schemeClr val="tx1"/>
                          </a:solidFill>
                          <a:latin typeface="Arial"/>
                          <a:ea charset="-122" typeface="华文细黑"/>
                          <a:cs charset="-122" typeface="华文细黑"/>
                        </a:defRPr>
                      </a:lvl8pPr>
                      <a:lvl9pPr eaLnBrk="0" fontAlgn="base" hangingPunct="0" indent="-228600" marL="3886200">
                        <a:spcBef>
                          <a:spcPct val="20000"/>
                        </a:spcBef>
                        <a:spcAft>
                          <a:spcPct val="0"/>
                        </a:spcAft>
                        <a:defRPr>
                          <a:solidFill>
                            <a:schemeClr val="tx1"/>
                          </a:solidFill>
                          <a:latin typeface="Arial"/>
                          <a:ea charset="-122" typeface="华文细黑"/>
                          <a:cs charset="-122" typeface="华文细黑"/>
                        </a:defRPr>
                      </a:lvl9pPr>
                    </a:lstStyle>
                    <a:p>
                      <a:pPr algn="ctr" defTabSz="914400" eaLnBrk="1" fontAlgn="ctr" hangingPunct="1" indent="0" latinLnBrk="0" lvl="0" marL="0" marR="0" rtl="0">
                        <a:lnSpc>
                          <a:spcPct val="100000"/>
                        </a:lnSpc>
                        <a:spcBef>
                          <a:spcPct val="0"/>
                        </a:spcBef>
                        <a:spcAft>
                          <a:spcPct val="0"/>
                        </a:spcAft>
                        <a:buClrTx/>
                        <a:buSzTx/>
                        <a:buFontTx/>
                        <a:buNone/>
                      </a:pPr>
                      <a:r>
                        <a:rPr altLang="zh-CN" b="0" baseline="0" cap="none" i="0" kumimoji="0" lang="en-US" normalizeH="0" strike="noStrike" sz="1200" u="none">
                          <a:ln>
                            <a:noFill/>
                          </a:ln>
                          <a:solidFill>
                            <a:srgbClr val="394454"/>
                          </a:solidFill>
                          <a:effectLst/>
                          <a:latin charset="-122" typeface="Microsoft YaHei"/>
                          <a:ea charset="-122" typeface="Microsoft YaHei"/>
                          <a:cs charset="-122" typeface="Microsoft YaHei"/>
                        </a:rPr>
                        <a:t>1,337.92 </a:t>
                      </a:r>
                    </a:p>
                  </a:txBody>
                  <a:tcPr anchor="ctr" horzOverflow="overflow" marB="0" marL="8511" marR="8511" marT="8511">
                    <a:lnL algn="ctr" cap="flat" cmpd="sng" w="6350">
                      <a:solidFill>
                        <a:srgbClr val="000000"/>
                      </a:solidFill>
                      <a:prstDash val="solid"/>
                      <a:round/>
                      <a:headEnd len="med" type="none" w="med"/>
                      <a:tailEnd len="med" type="none" w="med"/>
                    </a:lnL>
                    <a:lnR algn="ctr" cap="flat" cmpd="sng" w="6350">
                      <a:solidFill>
                        <a:srgbClr val="000000"/>
                      </a:solidFill>
                      <a:prstDash val="solid"/>
                      <a:round/>
                      <a:headEnd len="med" type="none" w="med"/>
                      <a:tailEnd len="med" type="none" w="med"/>
                    </a:lnR>
                    <a:lnT algn="ctr" cap="flat" cmpd="sng" w="6350">
                      <a:solidFill>
                        <a:srgbClr val="000000"/>
                      </a:solidFill>
                      <a:prstDash val="solid"/>
                      <a:round/>
                      <a:headEnd len="med" type="none" w="med"/>
                      <a:tailEnd len="med" type="none" w="med"/>
                    </a:lnT>
                    <a:lnB algn="ctr" cap="flat" cmpd="sng" w="6350">
                      <a:solidFill>
                        <a:srgbClr val="000000"/>
                      </a:solidFill>
                      <a:prstDash val="solid"/>
                      <a:round/>
                      <a:headEnd len="med" type="none" w="med"/>
                      <a:tailEnd len="med" type="none" w="med"/>
                    </a:lnB>
                    <a:lnTlToBr>
                      <a:noFill/>
                    </a:lnTlToBr>
                    <a:lnBlToTr>
                      <a:noFill/>
                    </a:lnBlToTr>
                    <a:noFill/>
                  </a:tcPr>
                </a:tc>
                <a:tc>
                  <a:txBody>
                    <a:bodyPr vert="horz" wrap="square"/>
                    <a:lstStyle>
                      <a:lvl1pPr>
                        <a:spcBef>
                          <a:spcPct val="20000"/>
                        </a:spcBef>
                        <a:buClr>
                          <a:schemeClr val="accent1"/>
                        </a:buClr>
                        <a:buFont charset="2" typeface="Wingdings"/>
                        <a:defRPr>
                          <a:solidFill>
                            <a:schemeClr val="tx1"/>
                          </a:solidFill>
                          <a:latin typeface="Arial"/>
                          <a:ea charset="-122" typeface="华文细黑"/>
                          <a:cs charset="-122" typeface="华文细黑"/>
                        </a:defRPr>
                      </a:lvl1pPr>
                      <a:lvl2pPr indent="-285750" marL="742950">
                        <a:spcBef>
                          <a:spcPct val="20000"/>
                        </a:spcBef>
                        <a:buClr>
                          <a:schemeClr val="accent1"/>
                        </a:buClr>
                        <a:buFont charset="2" typeface="Wingdings"/>
                        <a:defRPr sz="2400">
                          <a:solidFill>
                            <a:schemeClr val="tx1"/>
                          </a:solidFill>
                          <a:latin typeface="Arial"/>
                          <a:ea charset="-122" typeface="华文细黑"/>
                          <a:cs charset="-122" typeface="华文细黑"/>
                        </a:defRPr>
                      </a:lvl2pPr>
                      <a:lvl3pPr indent="-228600" marL="1143000">
                        <a:spcBef>
                          <a:spcPct val="20000"/>
                        </a:spcBef>
                        <a:buClr>
                          <a:schemeClr val="accent2"/>
                        </a:buClr>
                        <a:buFont charset="2" typeface="Wingdings"/>
                        <a:defRPr sz="1400">
                          <a:solidFill>
                            <a:schemeClr val="tx1"/>
                          </a:solidFill>
                          <a:latin typeface="Arial"/>
                          <a:ea charset="-122" typeface="华文细黑"/>
                          <a:cs charset="-122" typeface="华文细黑"/>
                        </a:defRPr>
                      </a:lvl3pPr>
                      <a:lvl4pPr indent="-228600" marL="1600200">
                        <a:spcBef>
                          <a:spcPct val="20000"/>
                        </a:spcBef>
                        <a:buClr>
                          <a:schemeClr val="hlink"/>
                        </a:buClr>
                        <a:buFont charset="2" typeface="Wingdings"/>
                        <a:defRPr sz="1200">
                          <a:solidFill>
                            <a:schemeClr val="tx1"/>
                          </a:solidFill>
                          <a:latin typeface="Arial"/>
                          <a:ea charset="-122" typeface="华文细黑"/>
                          <a:cs charset="-122" typeface="华文细黑"/>
                        </a:defRPr>
                      </a:lvl4pPr>
                      <a:lvl5pPr indent="-228600" marL="2057400">
                        <a:spcBef>
                          <a:spcPct val="20000"/>
                        </a:spcBef>
                        <a:defRPr>
                          <a:solidFill>
                            <a:schemeClr val="tx1"/>
                          </a:solidFill>
                          <a:latin typeface="Arial"/>
                          <a:ea charset="-122" typeface="华文细黑"/>
                          <a:cs charset="-122" typeface="华文细黑"/>
                        </a:defRPr>
                      </a:lvl5pPr>
                      <a:lvl6pPr eaLnBrk="0" fontAlgn="base" hangingPunct="0" indent="-228600" marL="2514600">
                        <a:spcBef>
                          <a:spcPct val="20000"/>
                        </a:spcBef>
                        <a:spcAft>
                          <a:spcPct val="0"/>
                        </a:spcAft>
                        <a:defRPr>
                          <a:solidFill>
                            <a:schemeClr val="tx1"/>
                          </a:solidFill>
                          <a:latin typeface="Arial"/>
                          <a:ea charset="-122" typeface="华文细黑"/>
                          <a:cs charset="-122" typeface="华文细黑"/>
                        </a:defRPr>
                      </a:lvl6pPr>
                      <a:lvl7pPr eaLnBrk="0" fontAlgn="base" hangingPunct="0" indent="-228600" marL="2971800">
                        <a:spcBef>
                          <a:spcPct val="20000"/>
                        </a:spcBef>
                        <a:spcAft>
                          <a:spcPct val="0"/>
                        </a:spcAft>
                        <a:defRPr>
                          <a:solidFill>
                            <a:schemeClr val="tx1"/>
                          </a:solidFill>
                          <a:latin typeface="Arial"/>
                          <a:ea charset="-122" typeface="华文细黑"/>
                          <a:cs charset="-122" typeface="华文细黑"/>
                        </a:defRPr>
                      </a:lvl7pPr>
                      <a:lvl8pPr eaLnBrk="0" fontAlgn="base" hangingPunct="0" indent="-228600" marL="3429000">
                        <a:spcBef>
                          <a:spcPct val="20000"/>
                        </a:spcBef>
                        <a:spcAft>
                          <a:spcPct val="0"/>
                        </a:spcAft>
                        <a:defRPr>
                          <a:solidFill>
                            <a:schemeClr val="tx1"/>
                          </a:solidFill>
                          <a:latin typeface="Arial"/>
                          <a:ea charset="-122" typeface="华文细黑"/>
                          <a:cs charset="-122" typeface="华文细黑"/>
                        </a:defRPr>
                      </a:lvl8pPr>
                      <a:lvl9pPr eaLnBrk="0" fontAlgn="base" hangingPunct="0" indent="-228600" marL="3886200">
                        <a:spcBef>
                          <a:spcPct val="20000"/>
                        </a:spcBef>
                        <a:spcAft>
                          <a:spcPct val="0"/>
                        </a:spcAft>
                        <a:defRPr>
                          <a:solidFill>
                            <a:schemeClr val="tx1"/>
                          </a:solidFill>
                          <a:latin typeface="Arial"/>
                          <a:ea charset="-122" typeface="华文细黑"/>
                          <a:cs charset="-122" typeface="华文细黑"/>
                        </a:defRPr>
                      </a:lvl9pPr>
                    </a:lstStyle>
                    <a:p>
                      <a:pPr algn="ctr" defTabSz="914400" eaLnBrk="1" fontAlgn="ctr" hangingPunct="1" indent="0" latinLnBrk="0" lvl="0" marL="0" marR="0" rtl="0">
                        <a:lnSpc>
                          <a:spcPct val="100000"/>
                        </a:lnSpc>
                        <a:spcBef>
                          <a:spcPct val="0"/>
                        </a:spcBef>
                        <a:spcAft>
                          <a:spcPct val="0"/>
                        </a:spcAft>
                        <a:buClrTx/>
                        <a:buSzTx/>
                        <a:buFontTx/>
                        <a:buNone/>
                      </a:pPr>
                      <a:r>
                        <a:rPr altLang="zh-CN" b="0" baseline="0" cap="none" i="0" kumimoji="0" lang="en-US" normalizeH="0" strike="noStrike" sz="1200" u="none">
                          <a:ln>
                            <a:noFill/>
                          </a:ln>
                          <a:solidFill>
                            <a:srgbClr val="394454"/>
                          </a:solidFill>
                          <a:effectLst/>
                          <a:latin charset="-122" typeface="Microsoft YaHei"/>
                          <a:ea charset="-122" typeface="Microsoft YaHei"/>
                          <a:cs charset="-122" typeface="Microsoft YaHei"/>
                        </a:rPr>
                        <a:t>118.52%</a:t>
                      </a:r>
                    </a:p>
                  </a:txBody>
                  <a:tcPr anchor="ctr" horzOverflow="overflow" marB="0" marL="8511" marR="8511" marT="8511">
                    <a:lnL algn="ctr" cap="flat" cmpd="sng" w="6350">
                      <a:solidFill>
                        <a:srgbClr val="000000"/>
                      </a:solidFill>
                      <a:prstDash val="solid"/>
                      <a:round/>
                      <a:headEnd len="med" type="none" w="med"/>
                      <a:tailEnd len="med" type="none" w="med"/>
                    </a:lnL>
                    <a:lnR algn="ctr" cap="flat" cmpd="sng" w="6350">
                      <a:solidFill>
                        <a:srgbClr val="000000"/>
                      </a:solidFill>
                      <a:prstDash val="solid"/>
                      <a:round/>
                      <a:headEnd len="med" type="none" w="med"/>
                      <a:tailEnd len="med" type="none" w="med"/>
                    </a:lnR>
                    <a:lnT algn="ctr" cap="flat" cmpd="sng" w="6350">
                      <a:solidFill>
                        <a:srgbClr val="000000"/>
                      </a:solidFill>
                      <a:prstDash val="solid"/>
                      <a:round/>
                      <a:headEnd len="med" type="none" w="med"/>
                      <a:tailEnd len="med" type="none" w="med"/>
                    </a:lnT>
                    <a:lnB algn="ctr" cap="flat" cmpd="sng" w="6350">
                      <a:solidFill>
                        <a:srgbClr val="000000"/>
                      </a:solidFill>
                      <a:prstDash val="solid"/>
                      <a:round/>
                      <a:headEnd len="med" type="none" w="med"/>
                      <a:tailEnd len="med" type="none" w="med"/>
                    </a:lnB>
                    <a:lnTlToBr>
                      <a:noFill/>
                    </a:lnTlToBr>
                    <a:lnBlToTr>
                      <a:noFill/>
                    </a:lnBlToTr>
                    <a:noFill/>
                  </a:tcPr>
                </a:tc>
                <a:tc>
                  <a:txBody>
                    <a:bodyPr vert="horz" wrap="square"/>
                    <a:lstStyle>
                      <a:lvl1pPr>
                        <a:spcBef>
                          <a:spcPct val="20000"/>
                        </a:spcBef>
                        <a:buClr>
                          <a:schemeClr val="accent1"/>
                        </a:buClr>
                        <a:buFont charset="2" typeface="Wingdings"/>
                        <a:defRPr>
                          <a:solidFill>
                            <a:schemeClr val="tx1"/>
                          </a:solidFill>
                          <a:latin typeface="Arial"/>
                          <a:ea charset="-122" typeface="华文细黑"/>
                          <a:cs charset="-122" typeface="华文细黑"/>
                        </a:defRPr>
                      </a:lvl1pPr>
                      <a:lvl2pPr indent="-285750" marL="742950">
                        <a:spcBef>
                          <a:spcPct val="20000"/>
                        </a:spcBef>
                        <a:buClr>
                          <a:schemeClr val="accent1"/>
                        </a:buClr>
                        <a:buFont charset="2" typeface="Wingdings"/>
                        <a:defRPr sz="2400">
                          <a:solidFill>
                            <a:schemeClr val="tx1"/>
                          </a:solidFill>
                          <a:latin typeface="Arial"/>
                          <a:ea charset="-122" typeface="华文细黑"/>
                          <a:cs charset="-122" typeface="华文细黑"/>
                        </a:defRPr>
                      </a:lvl2pPr>
                      <a:lvl3pPr indent="-228600" marL="1143000">
                        <a:spcBef>
                          <a:spcPct val="20000"/>
                        </a:spcBef>
                        <a:buClr>
                          <a:schemeClr val="accent2"/>
                        </a:buClr>
                        <a:buFont charset="2" typeface="Wingdings"/>
                        <a:defRPr sz="1400">
                          <a:solidFill>
                            <a:schemeClr val="tx1"/>
                          </a:solidFill>
                          <a:latin typeface="Arial"/>
                          <a:ea charset="-122" typeface="华文细黑"/>
                          <a:cs charset="-122" typeface="华文细黑"/>
                        </a:defRPr>
                      </a:lvl3pPr>
                      <a:lvl4pPr indent="-228600" marL="1600200">
                        <a:spcBef>
                          <a:spcPct val="20000"/>
                        </a:spcBef>
                        <a:buClr>
                          <a:schemeClr val="hlink"/>
                        </a:buClr>
                        <a:buFont charset="2" typeface="Wingdings"/>
                        <a:defRPr sz="1200">
                          <a:solidFill>
                            <a:schemeClr val="tx1"/>
                          </a:solidFill>
                          <a:latin typeface="Arial"/>
                          <a:ea charset="-122" typeface="华文细黑"/>
                          <a:cs charset="-122" typeface="华文细黑"/>
                        </a:defRPr>
                      </a:lvl4pPr>
                      <a:lvl5pPr indent="-228600" marL="2057400">
                        <a:spcBef>
                          <a:spcPct val="20000"/>
                        </a:spcBef>
                        <a:defRPr>
                          <a:solidFill>
                            <a:schemeClr val="tx1"/>
                          </a:solidFill>
                          <a:latin typeface="Arial"/>
                          <a:ea charset="-122" typeface="华文细黑"/>
                          <a:cs charset="-122" typeface="华文细黑"/>
                        </a:defRPr>
                      </a:lvl5pPr>
                      <a:lvl6pPr eaLnBrk="0" fontAlgn="base" hangingPunct="0" indent="-228600" marL="2514600">
                        <a:spcBef>
                          <a:spcPct val="20000"/>
                        </a:spcBef>
                        <a:spcAft>
                          <a:spcPct val="0"/>
                        </a:spcAft>
                        <a:defRPr>
                          <a:solidFill>
                            <a:schemeClr val="tx1"/>
                          </a:solidFill>
                          <a:latin typeface="Arial"/>
                          <a:ea charset="-122" typeface="华文细黑"/>
                          <a:cs charset="-122" typeface="华文细黑"/>
                        </a:defRPr>
                      </a:lvl6pPr>
                      <a:lvl7pPr eaLnBrk="0" fontAlgn="base" hangingPunct="0" indent="-228600" marL="2971800">
                        <a:spcBef>
                          <a:spcPct val="20000"/>
                        </a:spcBef>
                        <a:spcAft>
                          <a:spcPct val="0"/>
                        </a:spcAft>
                        <a:defRPr>
                          <a:solidFill>
                            <a:schemeClr val="tx1"/>
                          </a:solidFill>
                          <a:latin typeface="Arial"/>
                          <a:ea charset="-122" typeface="华文细黑"/>
                          <a:cs charset="-122" typeface="华文细黑"/>
                        </a:defRPr>
                      </a:lvl7pPr>
                      <a:lvl8pPr eaLnBrk="0" fontAlgn="base" hangingPunct="0" indent="-228600" marL="3429000">
                        <a:spcBef>
                          <a:spcPct val="20000"/>
                        </a:spcBef>
                        <a:spcAft>
                          <a:spcPct val="0"/>
                        </a:spcAft>
                        <a:defRPr>
                          <a:solidFill>
                            <a:schemeClr val="tx1"/>
                          </a:solidFill>
                          <a:latin typeface="Arial"/>
                          <a:ea charset="-122" typeface="华文细黑"/>
                          <a:cs charset="-122" typeface="华文细黑"/>
                        </a:defRPr>
                      </a:lvl8pPr>
                      <a:lvl9pPr eaLnBrk="0" fontAlgn="base" hangingPunct="0" indent="-228600" marL="3886200">
                        <a:spcBef>
                          <a:spcPct val="20000"/>
                        </a:spcBef>
                        <a:spcAft>
                          <a:spcPct val="0"/>
                        </a:spcAft>
                        <a:defRPr>
                          <a:solidFill>
                            <a:schemeClr val="tx1"/>
                          </a:solidFill>
                          <a:latin typeface="Arial"/>
                          <a:ea charset="-122" typeface="华文细黑"/>
                          <a:cs charset="-122" typeface="华文细黑"/>
                        </a:defRPr>
                      </a:lvl9pPr>
                    </a:lstStyle>
                    <a:p>
                      <a:pPr algn="ctr" defTabSz="914400" eaLnBrk="1" fontAlgn="ctr" hangingPunct="1" indent="0" latinLnBrk="0" lvl="0" marL="0" marR="0" rtl="0">
                        <a:lnSpc>
                          <a:spcPct val="100000"/>
                        </a:lnSpc>
                        <a:spcBef>
                          <a:spcPct val="0"/>
                        </a:spcBef>
                        <a:spcAft>
                          <a:spcPct val="0"/>
                        </a:spcAft>
                        <a:buClrTx/>
                        <a:buSzTx/>
                        <a:buFontTx/>
                        <a:buNone/>
                      </a:pPr>
                      <a:r>
                        <a:rPr altLang="zh-CN" b="0" baseline="0" cap="none" i="0" kumimoji="0" lang="en-US" normalizeH="0" strike="noStrike" sz="1200" u="none">
                          <a:ln>
                            <a:noFill/>
                          </a:ln>
                          <a:solidFill>
                            <a:srgbClr val="394454"/>
                          </a:solidFill>
                          <a:effectLst/>
                          <a:latin charset="-122" typeface="Microsoft YaHei"/>
                          <a:ea charset="-122" typeface="Microsoft YaHei"/>
                          <a:cs charset="-122" typeface="Microsoft YaHei"/>
                        </a:rPr>
                        <a:t>2,264.51 </a:t>
                      </a:r>
                    </a:p>
                  </a:txBody>
                  <a:tcPr anchor="ctr" horzOverflow="overflow" marB="0" marL="8511" marR="8511" marT="8511">
                    <a:lnL algn="ctr" cap="flat" cmpd="sng" w="6350">
                      <a:solidFill>
                        <a:srgbClr val="000000"/>
                      </a:solidFill>
                      <a:prstDash val="solid"/>
                      <a:round/>
                      <a:headEnd len="med" type="none" w="med"/>
                      <a:tailEnd len="med" type="none" w="med"/>
                    </a:lnL>
                    <a:lnR algn="ctr" cap="flat" cmpd="sng" w="6350">
                      <a:solidFill>
                        <a:srgbClr val="000000"/>
                      </a:solidFill>
                      <a:prstDash val="solid"/>
                      <a:round/>
                      <a:headEnd len="med" type="none" w="med"/>
                      <a:tailEnd len="med" type="none" w="med"/>
                    </a:lnR>
                    <a:lnT algn="ctr" cap="flat" cmpd="sng" w="6350">
                      <a:solidFill>
                        <a:srgbClr val="000000"/>
                      </a:solidFill>
                      <a:prstDash val="solid"/>
                      <a:round/>
                      <a:headEnd len="med" type="none" w="med"/>
                      <a:tailEnd len="med" type="none" w="med"/>
                    </a:lnT>
                    <a:lnB algn="ctr" cap="flat" cmpd="sng" w="6350">
                      <a:solidFill>
                        <a:srgbClr val="000000"/>
                      </a:solidFill>
                      <a:prstDash val="solid"/>
                      <a:round/>
                      <a:headEnd len="med" type="none" w="med"/>
                      <a:tailEnd len="med" type="none" w="med"/>
                    </a:lnB>
                    <a:lnTlToBr>
                      <a:noFill/>
                    </a:lnTlToBr>
                    <a:lnBlToTr>
                      <a:noFill/>
                    </a:lnBlToTr>
                    <a:noFill/>
                  </a:tcPr>
                </a:tc>
                <a:tc>
                  <a:txBody>
                    <a:bodyPr vert="horz" wrap="square"/>
                    <a:lstStyle>
                      <a:lvl1pPr>
                        <a:spcBef>
                          <a:spcPct val="20000"/>
                        </a:spcBef>
                        <a:buClr>
                          <a:schemeClr val="accent1"/>
                        </a:buClr>
                        <a:buFont charset="2" typeface="Wingdings"/>
                        <a:defRPr>
                          <a:solidFill>
                            <a:schemeClr val="tx1"/>
                          </a:solidFill>
                          <a:latin typeface="Arial"/>
                          <a:ea charset="-122" typeface="华文细黑"/>
                          <a:cs charset="-122" typeface="华文细黑"/>
                        </a:defRPr>
                      </a:lvl1pPr>
                      <a:lvl2pPr indent="-285750" marL="742950">
                        <a:spcBef>
                          <a:spcPct val="20000"/>
                        </a:spcBef>
                        <a:buClr>
                          <a:schemeClr val="accent1"/>
                        </a:buClr>
                        <a:buFont charset="2" typeface="Wingdings"/>
                        <a:defRPr sz="2400">
                          <a:solidFill>
                            <a:schemeClr val="tx1"/>
                          </a:solidFill>
                          <a:latin typeface="Arial"/>
                          <a:ea charset="-122" typeface="华文细黑"/>
                          <a:cs charset="-122" typeface="华文细黑"/>
                        </a:defRPr>
                      </a:lvl2pPr>
                      <a:lvl3pPr indent="-228600" marL="1143000">
                        <a:spcBef>
                          <a:spcPct val="20000"/>
                        </a:spcBef>
                        <a:buClr>
                          <a:schemeClr val="accent2"/>
                        </a:buClr>
                        <a:buFont charset="2" typeface="Wingdings"/>
                        <a:defRPr sz="1400">
                          <a:solidFill>
                            <a:schemeClr val="tx1"/>
                          </a:solidFill>
                          <a:latin typeface="Arial"/>
                          <a:ea charset="-122" typeface="华文细黑"/>
                          <a:cs charset="-122" typeface="华文细黑"/>
                        </a:defRPr>
                      </a:lvl3pPr>
                      <a:lvl4pPr indent="-228600" marL="1600200">
                        <a:spcBef>
                          <a:spcPct val="20000"/>
                        </a:spcBef>
                        <a:buClr>
                          <a:schemeClr val="hlink"/>
                        </a:buClr>
                        <a:buFont charset="2" typeface="Wingdings"/>
                        <a:defRPr sz="1200">
                          <a:solidFill>
                            <a:schemeClr val="tx1"/>
                          </a:solidFill>
                          <a:latin typeface="Arial"/>
                          <a:ea charset="-122" typeface="华文细黑"/>
                          <a:cs charset="-122" typeface="华文细黑"/>
                        </a:defRPr>
                      </a:lvl4pPr>
                      <a:lvl5pPr indent="-228600" marL="2057400">
                        <a:spcBef>
                          <a:spcPct val="20000"/>
                        </a:spcBef>
                        <a:defRPr>
                          <a:solidFill>
                            <a:schemeClr val="tx1"/>
                          </a:solidFill>
                          <a:latin typeface="Arial"/>
                          <a:ea charset="-122" typeface="华文细黑"/>
                          <a:cs charset="-122" typeface="华文细黑"/>
                        </a:defRPr>
                      </a:lvl5pPr>
                      <a:lvl6pPr eaLnBrk="0" fontAlgn="base" hangingPunct="0" indent="-228600" marL="2514600">
                        <a:spcBef>
                          <a:spcPct val="20000"/>
                        </a:spcBef>
                        <a:spcAft>
                          <a:spcPct val="0"/>
                        </a:spcAft>
                        <a:defRPr>
                          <a:solidFill>
                            <a:schemeClr val="tx1"/>
                          </a:solidFill>
                          <a:latin typeface="Arial"/>
                          <a:ea charset="-122" typeface="华文细黑"/>
                          <a:cs charset="-122" typeface="华文细黑"/>
                        </a:defRPr>
                      </a:lvl6pPr>
                      <a:lvl7pPr eaLnBrk="0" fontAlgn="base" hangingPunct="0" indent="-228600" marL="2971800">
                        <a:spcBef>
                          <a:spcPct val="20000"/>
                        </a:spcBef>
                        <a:spcAft>
                          <a:spcPct val="0"/>
                        </a:spcAft>
                        <a:defRPr>
                          <a:solidFill>
                            <a:schemeClr val="tx1"/>
                          </a:solidFill>
                          <a:latin typeface="Arial"/>
                          <a:ea charset="-122" typeface="华文细黑"/>
                          <a:cs charset="-122" typeface="华文细黑"/>
                        </a:defRPr>
                      </a:lvl7pPr>
                      <a:lvl8pPr eaLnBrk="0" fontAlgn="base" hangingPunct="0" indent="-228600" marL="3429000">
                        <a:spcBef>
                          <a:spcPct val="20000"/>
                        </a:spcBef>
                        <a:spcAft>
                          <a:spcPct val="0"/>
                        </a:spcAft>
                        <a:defRPr>
                          <a:solidFill>
                            <a:schemeClr val="tx1"/>
                          </a:solidFill>
                          <a:latin typeface="Arial"/>
                          <a:ea charset="-122" typeface="华文细黑"/>
                          <a:cs charset="-122" typeface="华文细黑"/>
                        </a:defRPr>
                      </a:lvl8pPr>
                      <a:lvl9pPr eaLnBrk="0" fontAlgn="base" hangingPunct="0" indent="-228600" marL="3886200">
                        <a:spcBef>
                          <a:spcPct val="20000"/>
                        </a:spcBef>
                        <a:spcAft>
                          <a:spcPct val="0"/>
                        </a:spcAft>
                        <a:defRPr>
                          <a:solidFill>
                            <a:schemeClr val="tx1"/>
                          </a:solidFill>
                          <a:latin typeface="Arial"/>
                          <a:ea charset="-122" typeface="华文细黑"/>
                          <a:cs charset="-122" typeface="华文细黑"/>
                        </a:defRPr>
                      </a:lvl9pPr>
                    </a:lstStyle>
                    <a:p>
                      <a:pPr algn="ctr" defTabSz="914400" eaLnBrk="1" fontAlgn="ctr" hangingPunct="1" indent="0" latinLnBrk="0" lvl="0" marL="0" marR="0" rtl="0">
                        <a:lnSpc>
                          <a:spcPct val="100000"/>
                        </a:lnSpc>
                        <a:spcBef>
                          <a:spcPct val="0"/>
                        </a:spcBef>
                        <a:spcAft>
                          <a:spcPct val="0"/>
                        </a:spcAft>
                        <a:buClrTx/>
                        <a:buSzTx/>
                        <a:buFontTx/>
                        <a:buNone/>
                      </a:pPr>
                      <a:r>
                        <a:rPr altLang="zh-CN" b="0" baseline="0" cap="none" i="0" kumimoji="0" lang="en-US" normalizeH="0" strike="noStrike" sz="1200" u="none">
                          <a:ln>
                            <a:noFill/>
                          </a:ln>
                          <a:solidFill>
                            <a:srgbClr val="394454"/>
                          </a:solidFill>
                          <a:effectLst/>
                          <a:latin charset="-122" typeface="Microsoft YaHei"/>
                          <a:ea charset="-122" typeface="Microsoft YaHei"/>
                          <a:cs charset="-122" typeface="Microsoft YaHei"/>
                        </a:rPr>
                        <a:t>2,830.13 </a:t>
                      </a:r>
                    </a:p>
                  </a:txBody>
                  <a:tcPr anchor="ctr" horzOverflow="overflow" marB="0" marL="8511" marR="8511" marT="8511">
                    <a:lnL algn="ctr" cap="flat" cmpd="sng" w="6350">
                      <a:solidFill>
                        <a:srgbClr val="000000"/>
                      </a:solidFill>
                      <a:prstDash val="solid"/>
                      <a:round/>
                      <a:headEnd len="med" type="none" w="med"/>
                      <a:tailEnd len="med" type="none" w="med"/>
                    </a:lnL>
                    <a:lnR algn="ctr" cap="flat" cmpd="sng" w="6350">
                      <a:solidFill>
                        <a:srgbClr val="000000"/>
                      </a:solidFill>
                      <a:prstDash val="solid"/>
                      <a:round/>
                      <a:headEnd len="med" type="none" w="med"/>
                      <a:tailEnd len="med" type="none" w="med"/>
                    </a:lnR>
                    <a:lnT algn="ctr" cap="flat" cmpd="sng" w="6350">
                      <a:solidFill>
                        <a:srgbClr val="000000"/>
                      </a:solidFill>
                      <a:prstDash val="solid"/>
                      <a:round/>
                      <a:headEnd len="med" type="none" w="med"/>
                      <a:tailEnd len="med" type="none" w="med"/>
                    </a:lnT>
                    <a:lnB algn="ctr" cap="flat" cmpd="sng" w="6350">
                      <a:solidFill>
                        <a:srgbClr val="000000"/>
                      </a:solidFill>
                      <a:prstDash val="solid"/>
                      <a:round/>
                      <a:headEnd len="med" type="none" w="med"/>
                      <a:tailEnd len="med" type="none" w="med"/>
                    </a:lnB>
                    <a:lnTlToBr>
                      <a:noFill/>
                    </a:lnTlToBr>
                    <a:lnBlToTr>
                      <a:noFill/>
                    </a:lnBlToTr>
                    <a:noFill/>
                  </a:tcPr>
                </a:tc>
                <a:tc>
                  <a:txBody>
                    <a:bodyPr vert="horz" wrap="square"/>
                    <a:lstStyle>
                      <a:lvl1pPr>
                        <a:spcBef>
                          <a:spcPct val="20000"/>
                        </a:spcBef>
                        <a:buClr>
                          <a:schemeClr val="accent1"/>
                        </a:buClr>
                        <a:buFont charset="2" typeface="Wingdings"/>
                        <a:defRPr>
                          <a:solidFill>
                            <a:schemeClr val="tx1"/>
                          </a:solidFill>
                          <a:latin typeface="Arial"/>
                          <a:ea charset="-122" typeface="华文细黑"/>
                          <a:cs charset="-122" typeface="华文细黑"/>
                        </a:defRPr>
                      </a:lvl1pPr>
                      <a:lvl2pPr indent="-285750" marL="742950">
                        <a:spcBef>
                          <a:spcPct val="20000"/>
                        </a:spcBef>
                        <a:buClr>
                          <a:schemeClr val="accent1"/>
                        </a:buClr>
                        <a:buFont charset="2" typeface="Wingdings"/>
                        <a:defRPr sz="2400">
                          <a:solidFill>
                            <a:schemeClr val="tx1"/>
                          </a:solidFill>
                          <a:latin typeface="Arial"/>
                          <a:ea charset="-122" typeface="华文细黑"/>
                          <a:cs charset="-122" typeface="华文细黑"/>
                        </a:defRPr>
                      </a:lvl2pPr>
                      <a:lvl3pPr indent="-228600" marL="1143000">
                        <a:spcBef>
                          <a:spcPct val="20000"/>
                        </a:spcBef>
                        <a:buClr>
                          <a:schemeClr val="accent2"/>
                        </a:buClr>
                        <a:buFont charset="2" typeface="Wingdings"/>
                        <a:defRPr sz="1400">
                          <a:solidFill>
                            <a:schemeClr val="tx1"/>
                          </a:solidFill>
                          <a:latin typeface="Arial"/>
                          <a:ea charset="-122" typeface="华文细黑"/>
                          <a:cs charset="-122" typeface="华文细黑"/>
                        </a:defRPr>
                      </a:lvl3pPr>
                      <a:lvl4pPr indent="-228600" marL="1600200">
                        <a:spcBef>
                          <a:spcPct val="20000"/>
                        </a:spcBef>
                        <a:buClr>
                          <a:schemeClr val="hlink"/>
                        </a:buClr>
                        <a:buFont charset="2" typeface="Wingdings"/>
                        <a:defRPr sz="1200">
                          <a:solidFill>
                            <a:schemeClr val="tx1"/>
                          </a:solidFill>
                          <a:latin typeface="Arial"/>
                          <a:ea charset="-122" typeface="华文细黑"/>
                          <a:cs charset="-122" typeface="华文细黑"/>
                        </a:defRPr>
                      </a:lvl4pPr>
                      <a:lvl5pPr indent="-228600" marL="2057400">
                        <a:spcBef>
                          <a:spcPct val="20000"/>
                        </a:spcBef>
                        <a:defRPr>
                          <a:solidFill>
                            <a:schemeClr val="tx1"/>
                          </a:solidFill>
                          <a:latin typeface="Arial"/>
                          <a:ea charset="-122" typeface="华文细黑"/>
                          <a:cs charset="-122" typeface="华文细黑"/>
                        </a:defRPr>
                      </a:lvl5pPr>
                      <a:lvl6pPr eaLnBrk="0" fontAlgn="base" hangingPunct="0" indent="-228600" marL="2514600">
                        <a:spcBef>
                          <a:spcPct val="20000"/>
                        </a:spcBef>
                        <a:spcAft>
                          <a:spcPct val="0"/>
                        </a:spcAft>
                        <a:defRPr>
                          <a:solidFill>
                            <a:schemeClr val="tx1"/>
                          </a:solidFill>
                          <a:latin typeface="Arial"/>
                          <a:ea charset="-122" typeface="华文细黑"/>
                          <a:cs charset="-122" typeface="华文细黑"/>
                        </a:defRPr>
                      </a:lvl6pPr>
                      <a:lvl7pPr eaLnBrk="0" fontAlgn="base" hangingPunct="0" indent="-228600" marL="2971800">
                        <a:spcBef>
                          <a:spcPct val="20000"/>
                        </a:spcBef>
                        <a:spcAft>
                          <a:spcPct val="0"/>
                        </a:spcAft>
                        <a:defRPr>
                          <a:solidFill>
                            <a:schemeClr val="tx1"/>
                          </a:solidFill>
                          <a:latin typeface="Arial"/>
                          <a:ea charset="-122" typeface="华文细黑"/>
                          <a:cs charset="-122" typeface="华文细黑"/>
                        </a:defRPr>
                      </a:lvl7pPr>
                      <a:lvl8pPr eaLnBrk="0" fontAlgn="base" hangingPunct="0" indent="-228600" marL="3429000">
                        <a:spcBef>
                          <a:spcPct val="20000"/>
                        </a:spcBef>
                        <a:spcAft>
                          <a:spcPct val="0"/>
                        </a:spcAft>
                        <a:defRPr>
                          <a:solidFill>
                            <a:schemeClr val="tx1"/>
                          </a:solidFill>
                          <a:latin typeface="Arial"/>
                          <a:ea charset="-122" typeface="华文细黑"/>
                          <a:cs charset="-122" typeface="华文细黑"/>
                        </a:defRPr>
                      </a:lvl8pPr>
                      <a:lvl9pPr eaLnBrk="0" fontAlgn="base" hangingPunct="0" indent="-228600" marL="3886200">
                        <a:spcBef>
                          <a:spcPct val="20000"/>
                        </a:spcBef>
                        <a:spcAft>
                          <a:spcPct val="0"/>
                        </a:spcAft>
                        <a:defRPr>
                          <a:solidFill>
                            <a:schemeClr val="tx1"/>
                          </a:solidFill>
                          <a:latin typeface="Arial"/>
                          <a:ea charset="-122" typeface="华文细黑"/>
                          <a:cs charset="-122" typeface="华文细黑"/>
                        </a:defRPr>
                      </a:lvl9pPr>
                    </a:lstStyle>
                    <a:p>
                      <a:pPr algn="ctr" defTabSz="914400" eaLnBrk="1" fontAlgn="ctr" hangingPunct="1" indent="0" latinLnBrk="0" lvl="0" marL="0" marR="0" rtl="0">
                        <a:lnSpc>
                          <a:spcPct val="100000"/>
                        </a:lnSpc>
                        <a:spcBef>
                          <a:spcPct val="0"/>
                        </a:spcBef>
                        <a:spcAft>
                          <a:spcPct val="0"/>
                        </a:spcAft>
                        <a:buClrTx/>
                        <a:buSzTx/>
                        <a:buFontTx/>
                        <a:buNone/>
                      </a:pPr>
                      <a:r>
                        <a:rPr altLang="zh-CN" b="0" baseline="0" cap="none" i="0" kumimoji="0" lang="en-US" normalizeH="0" strike="noStrike" sz="1200" u="none">
                          <a:ln>
                            <a:noFill/>
                          </a:ln>
                          <a:solidFill>
                            <a:srgbClr val="394454"/>
                          </a:solidFill>
                          <a:effectLst/>
                          <a:latin charset="-122" typeface="Microsoft YaHei"/>
                          <a:ea charset="-122" typeface="Microsoft YaHei"/>
                          <a:cs charset="-122" typeface="Microsoft YaHei"/>
                        </a:rPr>
                        <a:t>124.98%</a:t>
                      </a:r>
                    </a:p>
                  </a:txBody>
                  <a:tcPr anchor="ctr" horzOverflow="overflow" marB="0" marL="8511" marR="8511" marT="8511">
                    <a:lnL algn="ctr" cap="flat" cmpd="sng" w="6350">
                      <a:solidFill>
                        <a:srgbClr val="000000"/>
                      </a:solidFill>
                      <a:prstDash val="solid"/>
                      <a:round/>
                      <a:headEnd len="med" type="none" w="med"/>
                      <a:tailEnd len="med" type="none" w="med"/>
                    </a:lnL>
                    <a:lnR algn="ctr" cap="flat" cmpd="sng" w="6350">
                      <a:solidFill>
                        <a:srgbClr val="000000"/>
                      </a:solidFill>
                      <a:prstDash val="solid"/>
                      <a:round/>
                      <a:headEnd len="med" type="none" w="med"/>
                      <a:tailEnd len="med" type="none" w="med"/>
                    </a:lnR>
                    <a:lnT algn="ctr" cap="flat" cmpd="sng" w="6350">
                      <a:solidFill>
                        <a:srgbClr val="000000"/>
                      </a:solidFill>
                      <a:prstDash val="solid"/>
                      <a:round/>
                      <a:headEnd len="med" type="none" w="med"/>
                      <a:tailEnd len="med" type="none" w="med"/>
                    </a:lnT>
                    <a:lnB algn="ctr" cap="flat" cmpd="sng" w="6350">
                      <a:solidFill>
                        <a:srgbClr val="000000"/>
                      </a:solidFill>
                      <a:prstDash val="solid"/>
                      <a:round/>
                      <a:headEnd len="med" type="none" w="med"/>
                      <a:tailEnd len="med" type="none" w="med"/>
                    </a:lnB>
                    <a:lnTlToBr>
                      <a:noFill/>
                    </a:lnTlToBr>
                    <a:lnBlToTr>
                      <a:noFill/>
                    </a:lnBlToTr>
                    <a:noFill/>
                  </a:tcPr>
                </a:tc>
                <a:tc>
                  <a:txBody>
                    <a:bodyPr vert="horz" wrap="square"/>
                    <a:lstStyle>
                      <a:lvl1pPr>
                        <a:spcBef>
                          <a:spcPct val="20000"/>
                        </a:spcBef>
                        <a:buClr>
                          <a:schemeClr val="accent1"/>
                        </a:buClr>
                        <a:buFont charset="2" typeface="Wingdings"/>
                        <a:defRPr>
                          <a:solidFill>
                            <a:schemeClr val="tx1"/>
                          </a:solidFill>
                          <a:latin typeface="Arial"/>
                          <a:ea charset="-122" typeface="华文细黑"/>
                          <a:cs charset="-122" typeface="华文细黑"/>
                        </a:defRPr>
                      </a:lvl1pPr>
                      <a:lvl2pPr indent="-285750" marL="742950">
                        <a:spcBef>
                          <a:spcPct val="20000"/>
                        </a:spcBef>
                        <a:buClr>
                          <a:schemeClr val="accent1"/>
                        </a:buClr>
                        <a:buFont charset="2" typeface="Wingdings"/>
                        <a:defRPr sz="2400">
                          <a:solidFill>
                            <a:schemeClr val="tx1"/>
                          </a:solidFill>
                          <a:latin typeface="Arial"/>
                          <a:ea charset="-122" typeface="华文细黑"/>
                          <a:cs charset="-122" typeface="华文细黑"/>
                        </a:defRPr>
                      </a:lvl2pPr>
                      <a:lvl3pPr indent="-228600" marL="1143000">
                        <a:spcBef>
                          <a:spcPct val="20000"/>
                        </a:spcBef>
                        <a:buClr>
                          <a:schemeClr val="accent2"/>
                        </a:buClr>
                        <a:buFont charset="2" typeface="Wingdings"/>
                        <a:defRPr sz="1400">
                          <a:solidFill>
                            <a:schemeClr val="tx1"/>
                          </a:solidFill>
                          <a:latin typeface="Arial"/>
                          <a:ea charset="-122" typeface="华文细黑"/>
                          <a:cs charset="-122" typeface="华文细黑"/>
                        </a:defRPr>
                      </a:lvl3pPr>
                      <a:lvl4pPr indent="-228600" marL="1600200">
                        <a:spcBef>
                          <a:spcPct val="20000"/>
                        </a:spcBef>
                        <a:buClr>
                          <a:schemeClr val="hlink"/>
                        </a:buClr>
                        <a:buFont charset="2" typeface="Wingdings"/>
                        <a:defRPr sz="1200">
                          <a:solidFill>
                            <a:schemeClr val="tx1"/>
                          </a:solidFill>
                          <a:latin typeface="Arial"/>
                          <a:ea charset="-122" typeface="华文细黑"/>
                          <a:cs charset="-122" typeface="华文细黑"/>
                        </a:defRPr>
                      </a:lvl4pPr>
                      <a:lvl5pPr indent="-228600" marL="2057400">
                        <a:spcBef>
                          <a:spcPct val="20000"/>
                        </a:spcBef>
                        <a:defRPr>
                          <a:solidFill>
                            <a:schemeClr val="tx1"/>
                          </a:solidFill>
                          <a:latin typeface="Arial"/>
                          <a:ea charset="-122" typeface="华文细黑"/>
                          <a:cs charset="-122" typeface="华文细黑"/>
                        </a:defRPr>
                      </a:lvl5pPr>
                      <a:lvl6pPr eaLnBrk="0" fontAlgn="base" hangingPunct="0" indent="-228600" marL="2514600">
                        <a:spcBef>
                          <a:spcPct val="20000"/>
                        </a:spcBef>
                        <a:spcAft>
                          <a:spcPct val="0"/>
                        </a:spcAft>
                        <a:defRPr>
                          <a:solidFill>
                            <a:schemeClr val="tx1"/>
                          </a:solidFill>
                          <a:latin typeface="Arial"/>
                          <a:ea charset="-122" typeface="华文细黑"/>
                          <a:cs charset="-122" typeface="华文细黑"/>
                        </a:defRPr>
                      </a:lvl6pPr>
                      <a:lvl7pPr eaLnBrk="0" fontAlgn="base" hangingPunct="0" indent="-228600" marL="2971800">
                        <a:spcBef>
                          <a:spcPct val="20000"/>
                        </a:spcBef>
                        <a:spcAft>
                          <a:spcPct val="0"/>
                        </a:spcAft>
                        <a:defRPr>
                          <a:solidFill>
                            <a:schemeClr val="tx1"/>
                          </a:solidFill>
                          <a:latin typeface="Arial"/>
                          <a:ea charset="-122" typeface="华文细黑"/>
                          <a:cs charset="-122" typeface="华文细黑"/>
                        </a:defRPr>
                      </a:lvl7pPr>
                      <a:lvl8pPr eaLnBrk="0" fontAlgn="base" hangingPunct="0" indent="-228600" marL="3429000">
                        <a:spcBef>
                          <a:spcPct val="20000"/>
                        </a:spcBef>
                        <a:spcAft>
                          <a:spcPct val="0"/>
                        </a:spcAft>
                        <a:defRPr>
                          <a:solidFill>
                            <a:schemeClr val="tx1"/>
                          </a:solidFill>
                          <a:latin typeface="Arial"/>
                          <a:ea charset="-122" typeface="华文细黑"/>
                          <a:cs charset="-122" typeface="华文细黑"/>
                        </a:defRPr>
                      </a:lvl8pPr>
                      <a:lvl9pPr eaLnBrk="0" fontAlgn="base" hangingPunct="0" indent="-228600" marL="3886200">
                        <a:spcBef>
                          <a:spcPct val="20000"/>
                        </a:spcBef>
                        <a:spcAft>
                          <a:spcPct val="0"/>
                        </a:spcAft>
                        <a:defRPr>
                          <a:solidFill>
                            <a:schemeClr val="tx1"/>
                          </a:solidFill>
                          <a:latin typeface="Arial"/>
                          <a:ea charset="-122" typeface="华文细黑"/>
                          <a:cs charset="-122" typeface="华文细黑"/>
                        </a:defRPr>
                      </a:lvl9pPr>
                    </a:lstStyle>
                    <a:p>
                      <a:pPr algn="ctr" defTabSz="914400" eaLnBrk="1" fontAlgn="ctr" hangingPunct="1" indent="0" latinLnBrk="0" lvl="0" marL="0" marR="0" rtl="0">
                        <a:lnSpc>
                          <a:spcPct val="100000"/>
                        </a:lnSpc>
                        <a:spcBef>
                          <a:spcPct val="0"/>
                        </a:spcBef>
                        <a:spcAft>
                          <a:spcPct val="0"/>
                        </a:spcAft>
                        <a:buClrTx/>
                        <a:buSzTx/>
                        <a:buFontTx/>
                        <a:buNone/>
                      </a:pPr>
                      <a:r>
                        <a:rPr altLang="zh-CN" b="0" baseline="0" cap="none" i="0" kumimoji="0" lang="en-US" normalizeH="0" strike="noStrike" sz="1200" u="none">
                          <a:ln>
                            <a:noFill/>
                          </a:ln>
                          <a:solidFill>
                            <a:srgbClr val="394454"/>
                          </a:solidFill>
                          <a:effectLst/>
                          <a:latin charset="-122" typeface="Microsoft YaHei"/>
                          <a:ea charset="-122" typeface="Microsoft YaHei"/>
                          <a:cs charset="-122" typeface="Microsoft YaHei"/>
                        </a:rPr>
                        <a:t>2,092.21 </a:t>
                      </a:r>
                    </a:p>
                  </a:txBody>
                  <a:tcPr anchor="ctr" horzOverflow="overflow" marB="0" marL="8511" marR="8511" marT="8511">
                    <a:lnL algn="ctr" cap="flat" cmpd="sng" w="6350">
                      <a:solidFill>
                        <a:srgbClr val="000000"/>
                      </a:solidFill>
                      <a:prstDash val="solid"/>
                      <a:round/>
                      <a:headEnd len="med" type="none" w="med"/>
                      <a:tailEnd len="med" type="none" w="med"/>
                    </a:lnL>
                    <a:lnR algn="ctr" cap="flat" cmpd="sng" w="6350">
                      <a:solidFill>
                        <a:srgbClr val="000000"/>
                      </a:solidFill>
                      <a:prstDash val="solid"/>
                      <a:round/>
                      <a:headEnd len="med" type="none" w="med"/>
                      <a:tailEnd len="med" type="none" w="med"/>
                    </a:lnR>
                    <a:lnT algn="ctr" cap="flat" cmpd="sng" w="6350">
                      <a:solidFill>
                        <a:srgbClr val="000000"/>
                      </a:solidFill>
                      <a:prstDash val="solid"/>
                      <a:round/>
                      <a:headEnd len="med" type="none" w="med"/>
                      <a:tailEnd len="med" type="none" w="med"/>
                    </a:lnT>
                    <a:lnB algn="ctr" cap="flat" cmpd="sng" w="6350">
                      <a:solidFill>
                        <a:srgbClr val="000000"/>
                      </a:solidFill>
                      <a:prstDash val="solid"/>
                      <a:round/>
                      <a:headEnd len="med" type="none" w="med"/>
                      <a:tailEnd len="med" type="none" w="med"/>
                    </a:lnB>
                    <a:lnTlToBr>
                      <a:noFill/>
                    </a:lnTlToBr>
                    <a:lnBlToTr>
                      <a:noFill/>
                    </a:lnBlToTr>
                    <a:noFill/>
                  </a:tcPr>
                </a:tc>
                <a:tc>
                  <a:txBody>
                    <a:bodyPr vert="horz" wrap="square"/>
                    <a:lstStyle>
                      <a:lvl1pPr>
                        <a:spcBef>
                          <a:spcPct val="20000"/>
                        </a:spcBef>
                        <a:buClr>
                          <a:schemeClr val="accent1"/>
                        </a:buClr>
                        <a:buFont charset="2" typeface="Wingdings"/>
                        <a:defRPr>
                          <a:solidFill>
                            <a:schemeClr val="tx1"/>
                          </a:solidFill>
                          <a:latin typeface="Arial"/>
                          <a:ea charset="-122" typeface="华文细黑"/>
                          <a:cs charset="-122" typeface="华文细黑"/>
                        </a:defRPr>
                      </a:lvl1pPr>
                      <a:lvl2pPr indent="-285750" marL="742950">
                        <a:spcBef>
                          <a:spcPct val="20000"/>
                        </a:spcBef>
                        <a:buClr>
                          <a:schemeClr val="accent1"/>
                        </a:buClr>
                        <a:buFont charset="2" typeface="Wingdings"/>
                        <a:defRPr sz="2400">
                          <a:solidFill>
                            <a:schemeClr val="tx1"/>
                          </a:solidFill>
                          <a:latin typeface="Arial"/>
                          <a:ea charset="-122" typeface="华文细黑"/>
                          <a:cs charset="-122" typeface="华文细黑"/>
                        </a:defRPr>
                      </a:lvl2pPr>
                      <a:lvl3pPr indent="-228600" marL="1143000">
                        <a:spcBef>
                          <a:spcPct val="20000"/>
                        </a:spcBef>
                        <a:buClr>
                          <a:schemeClr val="accent2"/>
                        </a:buClr>
                        <a:buFont charset="2" typeface="Wingdings"/>
                        <a:defRPr sz="1400">
                          <a:solidFill>
                            <a:schemeClr val="tx1"/>
                          </a:solidFill>
                          <a:latin typeface="Arial"/>
                          <a:ea charset="-122" typeface="华文细黑"/>
                          <a:cs charset="-122" typeface="华文细黑"/>
                        </a:defRPr>
                      </a:lvl3pPr>
                      <a:lvl4pPr indent="-228600" marL="1600200">
                        <a:spcBef>
                          <a:spcPct val="20000"/>
                        </a:spcBef>
                        <a:buClr>
                          <a:schemeClr val="hlink"/>
                        </a:buClr>
                        <a:buFont charset="2" typeface="Wingdings"/>
                        <a:defRPr sz="1200">
                          <a:solidFill>
                            <a:schemeClr val="tx1"/>
                          </a:solidFill>
                          <a:latin typeface="Arial"/>
                          <a:ea charset="-122" typeface="华文细黑"/>
                          <a:cs charset="-122" typeface="华文细黑"/>
                        </a:defRPr>
                      </a:lvl4pPr>
                      <a:lvl5pPr indent="-228600" marL="2057400">
                        <a:spcBef>
                          <a:spcPct val="20000"/>
                        </a:spcBef>
                        <a:defRPr>
                          <a:solidFill>
                            <a:schemeClr val="tx1"/>
                          </a:solidFill>
                          <a:latin typeface="Arial"/>
                          <a:ea charset="-122" typeface="华文细黑"/>
                          <a:cs charset="-122" typeface="华文细黑"/>
                        </a:defRPr>
                      </a:lvl5pPr>
                      <a:lvl6pPr eaLnBrk="0" fontAlgn="base" hangingPunct="0" indent="-228600" marL="2514600">
                        <a:spcBef>
                          <a:spcPct val="20000"/>
                        </a:spcBef>
                        <a:spcAft>
                          <a:spcPct val="0"/>
                        </a:spcAft>
                        <a:defRPr>
                          <a:solidFill>
                            <a:schemeClr val="tx1"/>
                          </a:solidFill>
                          <a:latin typeface="Arial"/>
                          <a:ea charset="-122" typeface="华文细黑"/>
                          <a:cs charset="-122" typeface="华文细黑"/>
                        </a:defRPr>
                      </a:lvl6pPr>
                      <a:lvl7pPr eaLnBrk="0" fontAlgn="base" hangingPunct="0" indent="-228600" marL="2971800">
                        <a:spcBef>
                          <a:spcPct val="20000"/>
                        </a:spcBef>
                        <a:spcAft>
                          <a:spcPct val="0"/>
                        </a:spcAft>
                        <a:defRPr>
                          <a:solidFill>
                            <a:schemeClr val="tx1"/>
                          </a:solidFill>
                          <a:latin typeface="Arial"/>
                          <a:ea charset="-122" typeface="华文细黑"/>
                          <a:cs charset="-122" typeface="华文细黑"/>
                        </a:defRPr>
                      </a:lvl7pPr>
                      <a:lvl8pPr eaLnBrk="0" fontAlgn="base" hangingPunct="0" indent="-228600" marL="3429000">
                        <a:spcBef>
                          <a:spcPct val="20000"/>
                        </a:spcBef>
                        <a:spcAft>
                          <a:spcPct val="0"/>
                        </a:spcAft>
                        <a:defRPr>
                          <a:solidFill>
                            <a:schemeClr val="tx1"/>
                          </a:solidFill>
                          <a:latin typeface="Arial"/>
                          <a:ea charset="-122" typeface="华文细黑"/>
                          <a:cs charset="-122" typeface="华文细黑"/>
                        </a:defRPr>
                      </a:lvl8pPr>
                      <a:lvl9pPr eaLnBrk="0" fontAlgn="base" hangingPunct="0" indent="-228600" marL="3886200">
                        <a:spcBef>
                          <a:spcPct val="20000"/>
                        </a:spcBef>
                        <a:spcAft>
                          <a:spcPct val="0"/>
                        </a:spcAft>
                        <a:defRPr>
                          <a:solidFill>
                            <a:schemeClr val="tx1"/>
                          </a:solidFill>
                          <a:latin typeface="Arial"/>
                          <a:ea charset="-122" typeface="华文细黑"/>
                          <a:cs charset="-122" typeface="华文细黑"/>
                        </a:defRPr>
                      </a:lvl9pPr>
                    </a:lstStyle>
                    <a:p>
                      <a:pPr algn="ctr" defTabSz="914400" eaLnBrk="1" fontAlgn="ctr" hangingPunct="1" indent="0" latinLnBrk="0" lvl="0" marL="0" marR="0" rtl="0">
                        <a:lnSpc>
                          <a:spcPct val="100000"/>
                        </a:lnSpc>
                        <a:spcBef>
                          <a:spcPct val="0"/>
                        </a:spcBef>
                        <a:spcAft>
                          <a:spcPct val="0"/>
                        </a:spcAft>
                        <a:buClrTx/>
                        <a:buSzTx/>
                        <a:buFontTx/>
                        <a:buNone/>
                      </a:pPr>
                      <a:r>
                        <a:rPr altLang="zh-CN" b="0" baseline="0" cap="none" i="0" kumimoji="0" lang="en-US" normalizeH="0" strike="noStrike" sz="1200" u="none">
                          <a:ln>
                            <a:noFill/>
                          </a:ln>
                          <a:solidFill>
                            <a:srgbClr val="394454"/>
                          </a:solidFill>
                          <a:effectLst/>
                          <a:latin charset="-122" typeface="Microsoft YaHei"/>
                          <a:ea charset="-122" typeface="Microsoft YaHei"/>
                          <a:cs charset="-122" typeface="Microsoft YaHei"/>
                        </a:rPr>
                        <a:t>2,420.62 </a:t>
                      </a:r>
                    </a:p>
                  </a:txBody>
                  <a:tcPr anchor="ctr" horzOverflow="overflow" marB="0" marL="8511" marR="8511" marT="8511">
                    <a:lnL algn="ctr" cap="flat" cmpd="sng" w="6350">
                      <a:solidFill>
                        <a:srgbClr val="000000"/>
                      </a:solidFill>
                      <a:prstDash val="solid"/>
                      <a:round/>
                      <a:headEnd len="med" type="none" w="med"/>
                      <a:tailEnd len="med" type="none" w="med"/>
                    </a:lnL>
                    <a:lnR algn="ctr" cap="flat" cmpd="sng" w="6350">
                      <a:solidFill>
                        <a:srgbClr val="000000"/>
                      </a:solidFill>
                      <a:prstDash val="solid"/>
                      <a:round/>
                      <a:headEnd len="med" type="none" w="med"/>
                      <a:tailEnd len="med" type="none" w="med"/>
                    </a:lnR>
                    <a:lnT algn="ctr" cap="flat" cmpd="sng" w="6350">
                      <a:solidFill>
                        <a:srgbClr val="000000"/>
                      </a:solidFill>
                      <a:prstDash val="solid"/>
                      <a:round/>
                      <a:headEnd len="med" type="none" w="med"/>
                      <a:tailEnd len="med" type="none" w="med"/>
                    </a:lnT>
                    <a:lnB algn="ctr" cap="flat" cmpd="sng" w="6350">
                      <a:solidFill>
                        <a:srgbClr val="000000"/>
                      </a:solidFill>
                      <a:prstDash val="solid"/>
                      <a:round/>
                      <a:headEnd len="med" type="none" w="med"/>
                      <a:tailEnd len="med" type="none" w="med"/>
                    </a:lnB>
                    <a:lnTlToBr>
                      <a:noFill/>
                    </a:lnTlToBr>
                    <a:lnBlToTr>
                      <a:noFill/>
                    </a:lnBlToTr>
                    <a:noFill/>
                  </a:tcPr>
                </a:tc>
                <a:tc>
                  <a:txBody>
                    <a:bodyPr vert="horz" wrap="square"/>
                    <a:lstStyle>
                      <a:lvl1pPr>
                        <a:spcBef>
                          <a:spcPct val="20000"/>
                        </a:spcBef>
                        <a:buClr>
                          <a:schemeClr val="accent1"/>
                        </a:buClr>
                        <a:buFont charset="2" typeface="Wingdings"/>
                        <a:defRPr>
                          <a:solidFill>
                            <a:schemeClr val="tx1"/>
                          </a:solidFill>
                          <a:latin typeface="Arial"/>
                          <a:ea charset="-122" typeface="华文细黑"/>
                          <a:cs charset="-122" typeface="华文细黑"/>
                        </a:defRPr>
                      </a:lvl1pPr>
                      <a:lvl2pPr indent="-285750" marL="742950">
                        <a:spcBef>
                          <a:spcPct val="20000"/>
                        </a:spcBef>
                        <a:buClr>
                          <a:schemeClr val="accent1"/>
                        </a:buClr>
                        <a:buFont charset="2" typeface="Wingdings"/>
                        <a:defRPr sz="2400">
                          <a:solidFill>
                            <a:schemeClr val="tx1"/>
                          </a:solidFill>
                          <a:latin typeface="Arial"/>
                          <a:ea charset="-122" typeface="华文细黑"/>
                          <a:cs charset="-122" typeface="华文细黑"/>
                        </a:defRPr>
                      </a:lvl2pPr>
                      <a:lvl3pPr indent="-228600" marL="1143000">
                        <a:spcBef>
                          <a:spcPct val="20000"/>
                        </a:spcBef>
                        <a:buClr>
                          <a:schemeClr val="accent2"/>
                        </a:buClr>
                        <a:buFont charset="2" typeface="Wingdings"/>
                        <a:defRPr sz="1400">
                          <a:solidFill>
                            <a:schemeClr val="tx1"/>
                          </a:solidFill>
                          <a:latin typeface="Arial"/>
                          <a:ea charset="-122" typeface="华文细黑"/>
                          <a:cs charset="-122" typeface="华文细黑"/>
                        </a:defRPr>
                      </a:lvl3pPr>
                      <a:lvl4pPr indent="-228600" marL="1600200">
                        <a:spcBef>
                          <a:spcPct val="20000"/>
                        </a:spcBef>
                        <a:buClr>
                          <a:schemeClr val="hlink"/>
                        </a:buClr>
                        <a:buFont charset="2" typeface="Wingdings"/>
                        <a:defRPr sz="1200">
                          <a:solidFill>
                            <a:schemeClr val="tx1"/>
                          </a:solidFill>
                          <a:latin typeface="Arial"/>
                          <a:ea charset="-122" typeface="华文细黑"/>
                          <a:cs charset="-122" typeface="华文细黑"/>
                        </a:defRPr>
                      </a:lvl4pPr>
                      <a:lvl5pPr indent="-228600" marL="2057400">
                        <a:spcBef>
                          <a:spcPct val="20000"/>
                        </a:spcBef>
                        <a:defRPr>
                          <a:solidFill>
                            <a:schemeClr val="tx1"/>
                          </a:solidFill>
                          <a:latin typeface="Arial"/>
                          <a:ea charset="-122" typeface="华文细黑"/>
                          <a:cs charset="-122" typeface="华文细黑"/>
                        </a:defRPr>
                      </a:lvl5pPr>
                      <a:lvl6pPr eaLnBrk="0" fontAlgn="base" hangingPunct="0" indent="-228600" marL="2514600">
                        <a:spcBef>
                          <a:spcPct val="20000"/>
                        </a:spcBef>
                        <a:spcAft>
                          <a:spcPct val="0"/>
                        </a:spcAft>
                        <a:defRPr>
                          <a:solidFill>
                            <a:schemeClr val="tx1"/>
                          </a:solidFill>
                          <a:latin typeface="Arial"/>
                          <a:ea charset="-122" typeface="华文细黑"/>
                          <a:cs charset="-122" typeface="华文细黑"/>
                        </a:defRPr>
                      </a:lvl6pPr>
                      <a:lvl7pPr eaLnBrk="0" fontAlgn="base" hangingPunct="0" indent="-228600" marL="2971800">
                        <a:spcBef>
                          <a:spcPct val="20000"/>
                        </a:spcBef>
                        <a:spcAft>
                          <a:spcPct val="0"/>
                        </a:spcAft>
                        <a:defRPr>
                          <a:solidFill>
                            <a:schemeClr val="tx1"/>
                          </a:solidFill>
                          <a:latin typeface="Arial"/>
                          <a:ea charset="-122" typeface="华文细黑"/>
                          <a:cs charset="-122" typeface="华文细黑"/>
                        </a:defRPr>
                      </a:lvl7pPr>
                      <a:lvl8pPr eaLnBrk="0" fontAlgn="base" hangingPunct="0" indent="-228600" marL="3429000">
                        <a:spcBef>
                          <a:spcPct val="20000"/>
                        </a:spcBef>
                        <a:spcAft>
                          <a:spcPct val="0"/>
                        </a:spcAft>
                        <a:defRPr>
                          <a:solidFill>
                            <a:schemeClr val="tx1"/>
                          </a:solidFill>
                          <a:latin typeface="Arial"/>
                          <a:ea charset="-122" typeface="华文细黑"/>
                          <a:cs charset="-122" typeface="华文细黑"/>
                        </a:defRPr>
                      </a:lvl8pPr>
                      <a:lvl9pPr eaLnBrk="0" fontAlgn="base" hangingPunct="0" indent="-228600" marL="3886200">
                        <a:spcBef>
                          <a:spcPct val="20000"/>
                        </a:spcBef>
                        <a:spcAft>
                          <a:spcPct val="0"/>
                        </a:spcAft>
                        <a:defRPr>
                          <a:solidFill>
                            <a:schemeClr val="tx1"/>
                          </a:solidFill>
                          <a:latin typeface="Arial"/>
                          <a:ea charset="-122" typeface="华文细黑"/>
                          <a:cs charset="-122" typeface="华文细黑"/>
                        </a:defRPr>
                      </a:lvl9pPr>
                    </a:lstStyle>
                    <a:p>
                      <a:pPr algn="ctr" defTabSz="914400" eaLnBrk="1" fontAlgn="ctr" hangingPunct="1" indent="0" latinLnBrk="0" lvl="0" marL="0" marR="0" rtl="0">
                        <a:lnSpc>
                          <a:spcPct val="100000"/>
                        </a:lnSpc>
                        <a:spcBef>
                          <a:spcPct val="0"/>
                        </a:spcBef>
                        <a:spcAft>
                          <a:spcPct val="0"/>
                        </a:spcAft>
                        <a:buClrTx/>
                        <a:buSzTx/>
                        <a:buFontTx/>
                        <a:buNone/>
                      </a:pPr>
                      <a:r>
                        <a:rPr altLang="zh-CN" b="0" baseline="0" cap="none" i="0" kumimoji="0" lang="en-US" normalizeH="0" strike="noStrike" sz="1200" u="none">
                          <a:ln>
                            <a:noFill/>
                          </a:ln>
                          <a:solidFill>
                            <a:srgbClr val="394454"/>
                          </a:solidFill>
                          <a:effectLst/>
                          <a:latin charset="-122" typeface="Microsoft YaHei"/>
                          <a:ea charset="-122" typeface="Microsoft YaHei"/>
                          <a:cs charset="-122" typeface="Microsoft YaHei"/>
                        </a:rPr>
                        <a:t>115.70%</a:t>
                      </a:r>
                    </a:p>
                  </a:txBody>
                  <a:tcPr anchor="ctr" horzOverflow="overflow" marB="0" marL="8511" marR="8511" marT="8511">
                    <a:lnL algn="ctr" cap="flat" cmpd="sng" w="6350">
                      <a:solidFill>
                        <a:srgbClr val="000000"/>
                      </a:solidFill>
                      <a:prstDash val="solid"/>
                      <a:round/>
                      <a:headEnd len="med" type="none" w="med"/>
                      <a:tailEnd len="med" type="none" w="med"/>
                    </a:lnL>
                    <a:lnR algn="ctr" cap="flat" cmpd="sng" w="6350">
                      <a:solidFill>
                        <a:srgbClr val="000000"/>
                      </a:solidFill>
                      <a:prstDash val="solid"/>
                      <a:round/>
                      <a:headEnd len="med" type="none" w="med"/>
                      <a:tailEnd len="med" type="none" w="med"/>
                    </a:lnR>
                    <a:lnT algn="ctr" cap="flat" cmpd="sng" w="6350">
                      <a:solidFill>
                        <a:srgbClr val="000000"/>
                      </a:solidFill>
                      <a:prstDash val="solid"/>
                      <a:round/>
                      <a:headEnd len="med" type="none" w="med"/>
                      <a:tailEnd len="med" type="none" w="med"/>
                    </a:lnT>
                    <a:lnB algn="ctr" cap="flat" cmpd="sng" w="6350">
                      <a:solidFill>
                        <a:srgbClr val="000000"/>
                      </a:solidFill>
                      <a:prstDash val="solid"/>
                      <a:round/>
                      <a:headEnd len="med" type="none" w="med"/>
                      <a:tailEnd len="med" type="none" w="med"/>
                    </a:lnB>
                    <a:lnTlToBr>
                      <a:noFill/>
                    </a:lnTlToBr>
                    <a:lnBlToTr>
                      <a:noFill/>
                    </a:lnBlToTr>
                    <a:noFill/>
                  </a:tcPr>
                </a:tc>
                <a:tc>
                  <a:txBody>
                    <a:bodyPr vert="horz" wrap="square"/>
                    <a:lstStyle>
                      <a:lvl1pPr>
                        <a:spcBef>
                          <a:spcPct val="20000"/>
                        </a:spcBef>
                        <a:buClr>
                          <a:schemeClr val="accent1"/>
                        </a:buClr>
                        <a:buFont charset="2" typeface="Wingdings"/>
                        <a:defRPr>
                          <a:solidFill>
                            <a:schemeClr val="tx1"/>
                          </a:solidFill>
                          <a:latin typeface="Arial"/>
                          <a:ea charset="-122" typeface="华文细黑"/>
                          <a:cs charset="-122" typeface="华文细黑"/>
                        </a:defRPr>
                      </a:lvl1pPr>
                      <a:lvl2pPr indent="-285750" marL="742950">
                        <a:spcBef>
                          <a:spcPct val="20000"/>
                        </a:spcBef>
                        <a:buClr>
                          <a:schemeClr val="accent1"/>
                        </a:buClr>
                        <a:buFont charset="2" typeface="Wingdings"/>
                        <a:defRPr sz="2400">
                          <a:solidFill>
                            <a:schemeClr val="tx1"/>
                          </a:solidFill>
                          <a:latin typeface="Arial"/>
                          <a:ea charset="-122" typeface="华文细黑"/>
                          <a:cs charset="-122" typeface="华文细黑"/>
                        </a:defRPr>
                      </a:lvl2pPr>
                      <a:lvl3pPr indent="-228600" marL="1143000">
                        <a:spcBef>
                          <a:spcPct val="20000"/>
                        </a:spcBef>
                        <a:buClr>
                          <a:schemeClr val="accent2"/>
                        </a:buClr>
                        <a:buFont charset="2" typeface="Wingdings"/>
                        <a:defRPr sz="1400">
                          <a:solidFill>
                            <a:schemeClr val="tx1"/>
                          </a:solidFill>
                          <a:latin typeface="Arial"/>
                          <a:ea charset="-122" typeface="华文细黑"/>
                          <a:cs charset="-122" typeface="华文细黑"/>
                        </a:defRPr>
                      </a:lvl3pPr>
                      <a:lvl4pPr indent="-228600" marL="1600200">
                        <a:spcBef>
                          <a:spcPct val="20000"/>
                        </a:spcBef>
                        <a:buClr>
                          <a:schemeClr val="hlink"/>
                        </a:buClr>
                        <a:buFont charset="2" typeface="Wingdings"/>
                        <a:defRPr sz="1200">
                          <a:solidFill>
                            <a:schemeClr val="tx1"/>
                          </a:solidFill>
                          <a:latin typeface="Arial"/>
                          <a:ea charset="-122" typeface="华文细黑"/>
                          <a:cs charset="-122" typeface="华文细黑"/>
                        </a:defRPr>
                      </a:lvl4pPr>
                      <a:lvl5pPr indent="-228600" marL="2057400">
                        <a:spcBef>
                          <a:spcPct val="20000"/>
                        </a:spcBef>
                        <a:defRPr>
                          <a:solidFill>
                            <a:schemeClr val="tx1"/>
                          </a:solidFill>
                          <a:latin typeface="Arial"/>
                          <a:ea charset="-122" typeface="华文细黑"/>
                          <a:cs charset="-122" typeface="华文细黑"/>
                        </a:defRPr>
                      </a:lvl5pPr>
                      <a:lvl6pPr eaLnBrk="0" fontAlgn="base" hangingPunct="0" indent="-228600" marL="2514600">
                        <a:spcBef>
                          <a:spcPct val="20000"/>
                        </a:spcBef>
                        <a:spcAft>
                          <a:spcPct val="0"/>
                        </a:spcAft>
                        <a:defRPr>
                          <a:solidFill>
                            <a:schemeClr val="tx1"/>
                          </a:solidFill>
                          <a:latin typeface="Arial"/>
                          <a:ea charset="-122" typeface="华文细黑"/>
                          <a:cs charset="-122" typeface="华文细黑"/>
                        </a:defRPr>
                      </a:lvl6pPr>
                      <a:lvl7pPr eaLnBrk="0" fontAlgn="base" hangingPunct="0" indent="-228600" marL="2971800">
                        <a:spcBef>
                          <a:spcPct val="20000"/>
                        </a:spcBef>
                        <a:spcAft>
                          <a:spcPct val="0"/>
                        </a:spcAft>
                        <a:defRPr>
                          <a:solidFill>
                            <a:schemeClr val="tx1"/>
                          </a:solidFill>
                          <a:latin typeface="Arial"/>
                          <a:ea charset="-122" typeface="华文细黑"/>
                          <a:cs charset="-122" typeface="华文细黑"/>
                        </a:defRPr>
                      </a:lvl7pPr>
                      <a:lvl8pPr eaLnBrk="0" fontAlgn="base" hangingPunct="0" indent="-228600" marL="3429000">
                        <a:spcBef>
                          <a:spcPct val="20000"/>
                        </a:spcBef>
                        <a:spcAft>
                          <a:spcPct val="0"/>
                        </a:spcAft>
                        <a:defRPr>
                          <a:solidFill>
                            <a:schemeClr val="tx1"/>
                          </a:solidFill>
                          <a:latin typeface="Arial"/>
                          <a:ea charset="-122" typeface="华文细黑"/>
                          <a:cs charset="-122" typeface="华文细黑"/>
                        </a:defRPr>
                      </a:lvl8pPr>
                      <a:lvl9pPr eaLnBrk="0" fontAlgn="base" hangingPunct="0" indent="-228600" marL="3886200">
                        <a:spcBef>
                          <a:spcPct val="20000"/>
                        </a:spcBef>
                        <a:spcAft>
                          <a:spcPct val="0"/>
                        </a:spcAft>
                        <a:defRPr>
                          <a:solidFill>
                            <a:schemeClr val="tx1"/>
                          </a:solidFill>
                          <a:latin typeface="Arial"/>
                          <a:ea charset="-122" typeface="华文细黑"/>
                          <a:cs charset="-122" typeface="华文细黑"/>
                        </a:defRPr>
                      </a:lvl9pPr>
                    </a:lstStyle>
                    <a:p>
                      <a:pPr algn="ctr" defTabSz="914400" eaLnBrk="1" fontAlgn="ctr" hangingPunct="1" indent="0" latinLnBrk="0" lvl="0" marL="0" marR="0" rtl="0">
                        <a:lnSpc>
                          <a:spcPct val="100000"/>
                        </a:lnSpc>
                        <a:spcBef>
                          <a:spcPct val="0"/>
                        </a:spcBef>
                        <a:spcAft>
                          <a:spcPct val="0"/>
                        </a:spcAft>
                        <a:buClrTx/>
                        <a:buSzTx/>
                        <a:buFontTx/>
                        <a:buNone/>
                      </a:pPr>
                      <a:r>
                        <a:rPr altLang="zh-CN" b="0" baseline="0" cap="none" i="0" kumimoji="0" lang="en-US" normalizeH="0" strike="noStrike" sz="1200" u="none">
                          <a:ln>
                            <a:noFill/>
                          </a:ln>
                          <a:solidFill>
                            <a:srgbClr val="394454"/>
                          </a:solidFill>
                          <a:effectLst/>
                          <a:latin charset="-122" typeface="Microsoft YaHei"/>
                          <a:ea charset="-122" typeface="Microsoft YaHei"/>
                          <a:cs charset="-122" typeface="Microsoft YaHei"/>
                        </a:rPr>
                        <a:t>85.53%</a:t>
                      </a:r>
                    </a:p>
                  </a:txBody>
                  <a:tcPr anchor="ctr" horzOverflow="overflow" marB="0" marL="8511" marR="8511" marT="8511">
                    <a:lnL algn="ctr" cap="flat" cmpd="sng" w="6350">
                      <a:solidFill>
                        <a:srgbClr val="000000"/>
                      </a:solidFill>
                      <a:prstDash val="solid"/>
                      <a:round/>
                      <a:headEnd len="med" type="none" w="med"/>
                      <a:tailEnd len="med" type="none" w="med"/>
                    </a:lnL>
                    <a:lnR algn="ctr" cap="flat" cmpd="sng" w="6350">
                      <a:solidFill>
                        <a:srgbClr val="000000"/>
                      </a:solidFill>
                      <a:prstDash val="solid"/>
                      <a:round/>
                      <a:headEnd len="med" type="none" w="med"/>
                      <a:tailEnd len="med" type="none" w="med"/>
                    </a:lnR>
                    <a:lnT algn="ctr" cap="flat" cmpd="sng" w="6350">
                      <a:solidFill>
                        <a:srgbClr val="000000"/>
                      </a:solidFill>
                      <a:prstDash val="solid"/>
                      <a:round/>
                      <a:headEnd len="med" type="none" w="med"/>
                      <a:tailEnd len="med" type="none" w="med"/>
                    </a:lnT>
                    <a:lnB algn="ctr" cap="flat" cmpd="sng" w="6350">
                      <a:solidFill>
                        <a:srgbClr val="000000"/>
                      </a:solidFill>
                      <a:prstDash val="solid"/>
                      <a:round/>
                      <a:headEnd len="med" type="none" w="med"/>
                      <a:tailEnd len="med" type="none" w="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10" name="TextBox 4"/>
          <p:cNvSpPr txBox="1">
            <a:spLocks noChangeArrowheads="1"/>
          </p:cNvSpPr>
          <p:nvPr/>
        </p:nvSpPr>
        <p:spPr bwMode="auto">
          <a:xfrm>
            <a:off x="1881188" y="5739574"/>
            <a:ext cx="8429625" cy="53035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i="1">
                <a:solidFill>
                  <a:schemeClr val="tx1"/>
                </a:solidFill>
                <a:latin typeface="Arial"/>
                <a:ea charset="-122" typeface="华文细黑"/>
                <a:cs charset="-122" typeface="华文细黑"/>
              </a:defRPr>
            </a:lvl1pPr>
            <a:lvl2pPr indent="-285750" marL="742950">
              <a:defRPr i="1">
                <a:solidFill>
                  <a:schemeClr val="tx1"/>
                </a:solidFill>
                <a:latin typeface="Arial"/>
                <a:ea charset="-122" typeface="华文细黑"/>
                <a:cs charset="-122" typeface="华文细黑"/>
              </a:defRPr>
            </a:lvl2pPr>
            <a:lvl3pPr indent="-228600" marL="1143000">
              <a:defRPr i="1">
                <a:solidFill>
                  <a:schemeClr val="tx1"/>
                </a:solidFill>
                <a:latin typeface="Arial"/>
                <a:ea charset="-122" typeface="华文细黑"/>
                <a:cs charset="-122" typeface="华文细黑"/>
              </a:defRPr>
            </a:lvl3pPr>
            <a:lvl4pPr indent="-228600" marL="1600200">
              <a:defRPr i="1">
                <a:solidFill>
                  <a:schemeClr val="tx1"/>
                </a:solidFill>
                <a:latin typeface="Arial"/>
                <a:ea charset="-122" typeface="华文细黑"/>
                <a:cs charset="-122" typeface="华文细黑"/>
              </a:defRPr>
            </a:lvl4pPr>
            <a:lvl5pPr indent="-228600" marL="2057400">
              <a:defRPr i="1">
                <a:solidFill>
                  <a:schemeClr val="tx1"/>
                </a:solidFill>
                <a:latin typeface="Arial"/>
                <a:ea charset="-122" typeface="华文细黑"/>
                <a:cs charset="-122" typeface="华文细黑"/>
              </a:defRPr>
            </a:lvl5pPr>
            <a:lvl6pPr eaLnBrk="0" fontAlgn="base" hangingPunct="0" indent="-228600" marL="2514600">
              <a:spcBef>
                <a:spcPct val="0"/>
              </a:spcBef>
              <a:spcAft>
                <a:spcPct val="0"/>
              </a:spcAft>
              <a:defRPr i="1">
                <a:solidFill>
                  <a:schemeClr val="tx1"/>
                </a:solidFill>
                <a:latin typeface="Arial"/>
                <a:ea charset="-122" typeface="华文细黑"/>
                <a:cs charset="-122" typeface="华文细黑"/>
              </a:defRPr>
            </a:lvl6pPr>
            <a:lvl7pPr eaLnBrk="0" fontAlgn="base" hangingPunct="0" indent="-228600" marL="2971800">
              <a:spcBef>
                <a:spcPct val="0"/>
              </a:spcBef>
              <a:spcAft>
                <a:spcPct val="0"/>
              </a:spcAft>
              <a:defRPr i="1">
                <a:solidFill>
                  <a:schemeClr val="tx1"/>
                </a:solidFill>
                <a:latin typeface="Arial"/>
                <a:ea charset="-122" typeface="华文细黑"/>
                <a:cs charset="-122" typeface="华文细黑"/>
              </a:defRPr>
            </a:lvl7pPr>
            <a:lvl8pPr eaLnBrk="0" fontAlgn="base" hangingPunct="0" indent="-228600" marL="3429000">
              <a:spcBef>
                <a:spcPct val="0"/>
              </a:spcBef>
              <a:spcAft>
                <a:spcPct val="0"/>
              </a:spcAft>
              <a:defRPr i="1">
                <a:solidFill>
                  <a:schemeClr val="tx1"/>
                </a:solidFill>
                <a:latin typeface="Arial"/>
                <a:ea charset="-122" typeface="华文细黑"/>
                <a:cs charset="-122" typeface="华文细黑"/>
              </a:defRPr>
            </a:lvl8pPr>
            <a:lvl9pPr eaLnBrk="0" fontAlgn="base" hangingPunct="0" indent="-228600" marL="3886200">
              <a:spcBef>
                <a:spcPct val="0"/>
              </a:spcBef>
              <a:spcAft>
                <a:spcPct val="0"/>
              </a:spcAft>
              <a:defRPr i="1">
                <a:solidFill>
                  <a:schemeClr val="tx1"/>
                </a:solidFill>
                <a:latin typeface="Arial"/>
                <a:ea charset="-122" typeface="华文细黑"/>
                <a:cs charset="-122" typeface="华文细黑"/>
              </a:defRPr>
            </a:lvl9pPr>
          </a:lstStyle>
          <a:p>
            <a:pPr eaLnBrk="1" hangingPunct="1">
              <a:lnSpc>
                <a:spcPct val="120000"/>
              </a:lnSpc>
            </a:pPr>
            <a:r>
              <a:rPr altLang="en-US" i="0" lang="zh-CN" sz="1200">
                <a:solidFill>
                  <a:schemeClr val="tx2"/>
                </a:solidFill>
                <a:latin charset="-122" typeface="Microsoft YaHei"/>
                <a:ea charset="-122" typeface="Microsoft YaHei"/>
                <a:cs charset="-122" typeface="Microsoft YaHei"/>
              </a:rPr>
              <a:t>备注：与2019年相比，2020年销量、销售额、回款同比分别增长18.52%、24.98%、15.70%，2020年销售回款率可达85.53%，总体来说，大客户片区业务客情良好、回款及时，但南通、无锡地区回款率低于平均，需警惕！</a:t>
            </a:r>
          </a:p>
        </p:txBody>
      </p:sp>
    </p:spTree>
    <p:extLst>
      <p:ext uri="{BB962C8B-B14F-4D97-AF65-F5344CB8AC3E}">
        <p14:creationId val="335290048"/>
      </p:ext>
    </p:extLst>
  </p:cSld>
  <p:clrMapOvr>
    <a:masterClrMapping/>
  </p:clrMapOvr>
  <mc:AlternateContent>
    <mc:Choice Requires="p14">
      <p:transition advTm="5000" p14:dur="900" spd="slow">
        <p14:warp dir="in"/>
      </p:transition>
    </mc:Choice>
    <mc:Fallback>
      <p:transition advTm="5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5" presetSubtype="0">
                                  <p:stCondLst>
                                    <p:cond delay="0"/>
                                  </p:stCondLst>
                                  <p:childTnLst>
                                    <p:set>
                                      <p:cBhvr>
                                        <p:cTn dur="1" fill="hold" id="6">
                                          <p:stCondLst>
                                            <p:cond delay="0"/>
                                          </p:stCondLst>
                                        </p:cTn>
                                        <p:tgtEl>
                                          <p:spTgt spid="9"/>
                                        </p:tgtEl>
                                        <p:attrNameLst>
                                          <p:attrName>style.visibility</p:attrName>
                                        </p:attrNameLst>
                                      </p:cBhvr>
                                      <p:to>
                                        <p:strVal val="visible"/>
                                      </p:to>
                                    </p:set>
                                    <p:anim calcmode="lin" valueType="num">
                                      <p:cBhvr>
                                        <p:cTn dur="1000" fill="hold" id="7"/>
                                        <p:tgtEl>
                                          <p:spTgt spid="9"/>
                                        </p:tgtEl>
                                        <p:attrNameLst>
                                          <p:attrName>ppt_w</p:attrName>
                                        </p:attrNameLst>
                                      </p:cBhvr>
                                      <p:tavLst>
                                        <p:tav tm="0">
                                          <p:val>
                                            <p:strVal val="#ppt_w*0.70"/>
                                          </p:val>
                                        </p:tav>
                                        <p:tav tm="100000">
                                          <p:val>
                                            <p:strVal val="#ppt_w"/>
                                          </p:val>
                                        </p:tav>
                                      </p:tavLst>
                                    </p:anim>
                                    <p:anim calcmode="lin" valueType="num">
                                      <p:cBhvr>
                                        <p:cTn dur="1000" fill="hold" id="8"/>
                                        <p:tgtEl>
                                          <p:spTgt spid="9"/>
                                        </p:tgtEl>
                                        <p:attrNameLst>
                                          <p:attrName>ppt_h</p:attrName>
                                        </p:attrNameLst>
                                      </p:cBhvr>
                                      <p:tavLst>
                                        <p:tav tm="0">
                                          <p:val>
                                            <p:strVal val="#ppt_h"/>
                                          </p:val>
                                        </p:tav>
                                        <p:tav tm="100000">
                                          <p:val>
                                            <p:strVal val="#ppt_h"/>
                                          </p:val>
                                        </p:tav>
                                      </p:tavLst>
                                    </p:anim>
                                    <p:animEffect filter="fade" transition="in">
                                      <p:cBhvr>
                                        <p:cTn dur="1000" id="9"/>
                                        <p:tgtEl>
                                          <p:spTgt spid="9"/>
                                        </p:tgtEl>
                                      </p:cBhvr>
                                    </p:animEffect>
                                  </p:childTnLst>
                                </p:cTn>
                              </p:par>
                            </p:childTnLst>
                          </p:cTn>
                        </p:par>
                        <p:par>
                          <p:cTn fill="hold" id="10" nodeType="afterGroup">
                            <p:stCondLst>
                              <p:cond delay="1000"/>
                            </p:stCondLst>
                            <p:childTnLst>
                              <p:par>
                                <p:cTn fill="hold" grpId="0" id="11" nodeType="afterEffect" presetClass="entr" presetID="53" presetSubtype="0">
                                  <p:stCondLst>
                                    <p:cond delay="0"/>
                                  </p:stCondLst>
                                  <p:iterate type="lt">
                                    <p:tmPct val="10000"/>
                                  </p:iterate>
                                  <p:childTnLst>
                                    <p:set>
                                      <p:cBhvr>
                                        <p:cTn dur="1" fill="hold" id="12">
                                          <p:stCondLst>
                                            <p:cond delay="0"/>
                                          </p:stCondLst>
                                        </p:cTn>
                                        <p:tgtEl>
                                          <p:spTgt spid="10"/>
                                        </p:tgtEl>
                                        <p:attrNameLst>
                                          <p:attrName>style.visibility</p:attrName>
                                        </p:attrNameLst>
                                      </p:cBhvr>
                                      <p:to>
                                        <p:strVal val="visible"/>
                                      </p:to>
                                    </p:set>
                                    <p:anim calcmode="lin" valueType="num">
                                      <p:cBhvr>
                                        <p:cTn dur="500" fill="hold" id="13"/>
                                        <p:tgtEl>
                                          <p:spTgt spid="10"/>
                                        </p:tgtEl>
                                        <p:attrNameLst>
                                          <p:attrName>ppt_w</p:attrName>
                                        </p:attrNameLst>
                                      </p:cBhvr>
                                      <p:tavLst>
                                        <p:tav tm="0">
                                          <p:val>
                                            <p:fltVal val="0"/>
                                          </p:val>
                                        </p:tav>
                                        <p:tav tm="100000">
                                          <p:val>
                                            <p:strVal val="#ppt_w"/>
                                          </p:val>
                                        </p:tav>
                                      </p:tavLst>
                                    </p:anim>
                                    <p:anim calcmode="lin" valueType="num">
                                      <p:cBhvr>
                                        <p:cTn dur="500" fill="hold" id="14"/>
                                        <p:tgtEl>
                                          <p:spTgt spid="10"/>
                                        </p:tgtEl>
                                        <p:attrNameLst>
                                          <p:attrName>ppt_h</p:attrName>
                                        </p:attrNameLst>
                                      </p:cBhvr>
                                      <p:tavLst>
                                        <p:tav tm="0">
                                          <p:val>
                                            <p:fltVal val="0"/>
                                          </p:val>
                                        </p:tav>
                                        <p:tav tm="100000">
                                          <p:val>
                                            <p:strVal val="#ppt_h"/>
                                          </p:val>
                                        </p:tav>
                                      </p:tavLst>
                                    </p:anim>
                                    <p:animEffect filter="fade" transition="in">
                                      <p:cBhvr>
                                        <p:cTn dur="500" id="15"/>
                                        <p:tgtEl>
                                          <p:spTgt spid="1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F7F7F7"/>
        </a:solidFill>
        <a:effectLst/>
      </p:bgPr>
    </p:bg>
    <p:spTree>
      <p:nvGrpSpPr>
        <p:cNvPr id="1" name=""/>
        <p:cNvGrpSpPr/>
        <p:nvPr/>
      </p:nvGrpSpPr>
      <p:grpSpPr>
        <a:xfrm>
          <a:off x="0" y="0"/>
          <a:ext cx="0" cy="0"/>
        </a:xfrm>
      </p:grpSpPr>
      <p:sp>
        <p:nvSpPr>
          <p:cNvPr id="2" name="文本框 1"/>
          <p:cNvSpPr txBox="1"/>
          <p:nvPr/>
        </p:nvSpPr>
        <p:spPr>
          <a:xfrm>
            <a:off x="1078174" y="294829"/>
            <a:ext cx="1783080" cy="365760"/>
          </a:xfrm>
          <a:prstGeom prst="rect">
            <a:avLst/>
          </a:prstGeom>
          <a:noFill/>
        </p:spPr>
        <p:txBody>
          <a:bodyPr rtlCol="0" wrap="none">
            <a:spAutoFit/>
          </a:bodyPr>
          <a:lstStyle/>
          <a:p>
            <a:r>
              <a:rPr altLang="en-US" kumimoji="1" lang="zh-CN" spc="300">
                <a:latin charset="-122" typeface="Microsoft YaHei"/>
                <a:ea charset="-122" typeface="Microsoft YaHei"/>
                <a:cs charset="-122" typeface="Microsoft YaHei"/>
              </a:rPr>
              <a:t>销售额权比重</a:t>
            </a:r>
          </a:p>
        </p:txBody>
      </p:sp>
      <p:graphicFrame>
        <p:nvGraphicFramePr>
          <p:cNvPr id="3" name="图表 2"/>
          <p:cNvGraphicFramePr/>
          <p:nvPr>
            <p:extLst>
              <p:ext uri="{D42A27DB-BD31-4B8C-83A1-F6EECF244321}">
                <p14:modId val="2004964107"/>
              </p:ext>
            </p:extLst>
          </p:nvPr>
        </p:nvGraphicFramePr>
        <p:xfrm>
          <a:off x="-1125236" y="911586"/>
          <a:ext cx="8091797" cy="5394531"/>
        </p:xfrm>
        <a:graphic>
          <a:graphicData uri="http://schemas.openxmlformats.org/drawingml/2006/chart">
            <c:chart xmlns:c="http://schemas.openxmlformats.org/drawingml/2006/chart" r:id="rId3"/>
          </a:graphicData>
        </a:graphic>
      </p:graphicFrame>
      <p:sp>
        <p:nvSpPr>
          <p:cNvPr id="20" name="12"/>
          <p:cNvSpPr/>
          <p:nvPr/>
        </p:nvSpPr>
        <p:spPr bwMode="auto">
          <a:xfrm>
            <a:off x="5733717" y="1739826"/>
            <a:ext cx="2520280" cy="371568"/>
          </a:xfrm>
          <a:prstGeom prst="rect">
            <a:avLst/>
          </a:prstGeom>
          <a:solidFill>
            <a:srgbClr val="394454"/>
          </a:solidFill>
          <a:ln w="19050">
            <a:noFill/>
            <a:round/>
          </a:ln>
        </p:spPr>
        <p:txBody>
          <a:bodyPr anchor="ctr" anchorCtr="1" bIns="45720" compatLnSpc="1" forceAA="0" lIns="91440" rIns="91440" rot="0" spcFirstLastPara="0" tIns="45720" vert="horz" wrap="none">
            <a:prstTxWarp prst="textNoShape">
              <a:avLst/>
            </a:prstTxWarp>
            <a:normAutofit/>
          </a:bodyPr>
          <a:lstStyle/>
          <a:p>
            <a:pPr algn="ctr"/>
            <a:r>
              <a:rPr altLang="en-US" lang="zh-CN">
                <a:solidFill>
                  <a:schemeClr val="bg1"/>
                </a:solidFill>
                <a:latin charset="-122" typeface="Microsoft YaHei"/>
                <a:ea charset="-122" typeface="Microsoft YaHei"/>
                <a:cs charset="-122" typeface="Microsoft YaHei"/>
                <a:sym typeface="+mn-lt"/>
              </a:rPr>
              <a:t>标题文本预设</a:t>
            </a:r>
          </a:p>
        </p:txBody>
      </p:sp>
      <p:sp>
        <p:nvSpPr>
          <p:cNvPr id="21" name="11"/>
          <p:cNvSpPr/>
          <p:nvPr/>
        </p:nvSpPr>
        <p:spPr bwMode="auto">
          <a:xfrm>
            <a:off x="8852171" y="1739826"/>
            <a:ext cx="2520280" cy="371568"/>
          </a:xfrm>
          <a:prstGeom prst="rect">
            <a:avLst/>
          </a:prstGeom>
          <a:solidFill>
            <a:srgbClr val="394454"/>
          </a:solidFill>
          <a:ln w="19050">
            <a:noFill/>
            <a:round/>
          </a:ln>
        </p:spPr>
        <p:txBody>
          <a:bodyPr anchor="ctr" anchorCtr="1" bIns="45720" compatLnSpc="1" forceAA="0" lIns="91440" rIns="91440" rot="0" spcFirstLastPara="0" tIns="45720" vert="horz" wrap="none">
            <a:prstTxWarp prst="textNoShape">
              <a:avLst/>
            </a:prstTxWarp>
            <a:normAutofit/>
          </a:bodyPr>
          <a:lstStyle/>
          <a:p>
            <a:pPr algn="ctr"/>
            <a:r>
              <a:rPr altLang="en-US" lang="zh-CN">
                <a:solidFill>
                  <a:schemeClr val="bg1"/>
                </a:solidFill>
                <a:latin charset="-122" typeface="Microsoft YaHei"/>
                <a:ea charset="-122" typeface="Microsoft YaHei"/>
                <a:cs charset="-122" typeface="Microsoft YaHei"/>
                <a:sym typeface="+mn-lt"/>
              </a:rPr>
              <a:t>标题文本预设</a:t>
            </a:r>
          </a:p>
        </p:txBody>
      </p:sp>
      <p:sp>
        <p:nvSpPr>
          <p:cNvPr id="22" name="10"/>
          <p:cNvSpPr/>
          <p:nvPr/>
        </p:nvSpPr>
        <p:spPr bwMode="auto">
          <a:xfrm>
            <a:off x="5733717" y="3300236"/>
            <a:ext cx="2520280" cy="371568"/>
          </a:xfrm>
          <a:prstGeom prst="rect">
            <a:avLst/>
          </a:prstGeom>
          <a:solidFill>
            <a:srgbClr val="D0AA8C"/>
          </a:solidFill>
          <a:ln w="19050">
            <a:noFill/>
            <a:round/>
          </a:ln>
        </p:spPr>
        <p:txBody>
          <a:bodyPr anchor="ctr" anchorCtr="1" bIns="45720" compatLnSpc="1" forceAA="0" lIns="91440" rIns="91440" rot="0" spcFirstLastPara="0" tIns="45720" vert="horz" wrap="none">
            <a:prstTxWarp prst="textNoShape">
              <a:avLst/>
            </a:prstTxWarp>
            <a:normAutofit/>
          </a:bodyPr>
          <a:lstStyle/>
          <a:p>
            <a:pPr algn="ctr"/>
            <a:r>
              <a:rPr altLang="en-US" lang="zh-CN">
                <a:solidFill>
                  <a:schemeClr val="bg1"/>
                </a:solidFill>
                <a:latin charset="-122" typeface="Microsoft YaHei"/>
                <a:ea charset="-122" typeface="Microsoft YaHei"/>
                <a:cs charset="-122" typeface="Microsoft YaHei"/>
                <a:sym typeface="+mn-lt"/>
              </a:rPr>
              <a:t>标题文本预设</a:t>
            </a:r>
          </a:p>
        </p:txBody>
      </p:sp>
      <p:sp>
        <p:nvSpPr>
          <p:cNvPr id="23" name="9"/>
          <p:cNvSpPr/>
          <p:nvPr/>
        </p:nvSpPr>
        <p:spPr bwMode="auto">
          <a:xfrm>
            <a:off x="8852171" y="3300236"/>
            <a:ext cx="2520280" cy="371568"/>
          </a:xfrm>
          <a:prstGeom prst="rect">
            <a:avLst/>
          </a:prstGeom>
          <a:solidFill>
            <a:srgbClr val="D0AA8C"/>
          </a:solidFill>
          <a:ln w="19050">
            <a:noFill/>
            <a:round/>
          </a:ln>
        </p:spPr>
        <p:txBody>
          <a:bodyPr anchor="ctr" anchorCtr="1" bIns="45720" compatLnSpc="1" forceAA="0" lIns="91440" rIns="91440" rot="0" spcFirstLastPara="0" tIns="45720" vert="horz" wrap="none">
            <a:prstTxWarp prst="textNoShape">
              <a:avLst/>
            </a:prstTxWarp>
            <a:normAutofit/>
          </a:bodyPr>
          <a:lstStyle/>
          <a:p>
            <a:pPr algn="ctr"/>
            <a:r>
              <a:rPr altLang="en-US" lang="zh-CN">
                <a:solidFill>
                  <a:schemeClr val="bg1"/>
                </a:solidFill>
                <a:latin charset="-122" typeface="Microsoft YaHei"/>
                <a:ea charset="-122" typeface="Microsoft YaHei"/>
                <a:cs charset="-122" typeface="Microsoft YaHei"/>
                <a:sym typeface="+mn-lt"/>
              </a:rPr>
              <a:t>标题文本预设</a:t>
            </a:r>
          </a:p>
        </p:txBody>
      </p:sp>
      <p:sp>
        <p:nvSpPr>
          <p:cNvPr id="24" name="6"/>
          <p:cNvSpPr txBox="1"/>
          <p:nvPr/>
        </p:nvSpPr>
        <p:spPr bwMode="auto">
          <a:xfrm>
            <a:off x="5887286" y="2180218"/>
            <a:ext cx="2213143" cy="641574"/>
          </a:xfrm>
          <a:prstGeom prst="rect">
            <a:avLst/>
          </a:prstGeom>
          <a:noFill/>
          <a:ln w="9525">
            <a:noFill/>
            <a:miter lim="800000"/>
          </a:ln>
        </p:spPr>
        <p:txBody>
          <a:bodyPr anchor="ctr" anchorCtr="1" bIns="0" lIns="0" rIns="0" tIns="0" wrap="square">
            <a:noAutofit/>
            <a:scene3d>
              <a:camera prst="orthographicFront"/>
              <a:lightRig dir="t" rig="threePt"/>
            </a:scene3d>
            <a:sp3d>
              <a:bevelT h="0" w="0"/>
            </a:sp3d>
          </a:bodyPr>
          <a:lstStyle/>
          <a:p>
            <a:pPr fontAlgn="base">
              <a:lnSpc>
                <a:spcPct val="120000"/>
              </a:lnSpc>
              <a:spcBef>
                <a:spcPct val="0"/>
              </a:spcBef>
              <a:spcAft>
                <a:spcPct val="0"/>
              </a:spcAft>
            </a:pPr>
            <a:r>
              <a:rPr altLang="en-US" lang="zh-CN" sz="1050">
                <a:solidFill>
                  <a:prstClr val="black">
                    <a:lumMod val="75000"/>
                    <a:lumOff val="25000"/>
                  </a:prstClr>
                </a:solidFill>
                <a:latin typeface="+mn-ea"/>
                <a:ea typeface="+mn-ea"/>
                <a:sym charset="0" panose="020b0503020202020204" pitchFamily="34" typeface="Agency FB"/>
              </a:rPr>
              <a:t>单击此处输入文字单击此处输入文字单击此处输入文字单击此处输入文字</a:t>
            </a:r>
          </a:p>
        </p:txBody>
      </p:sp>
      <p:sp>
        <p:nvSpPr>
          <p:cNvPr id="25" name="5"/>
          <p:cNvSpPr txBox="1"/>
          <p:nvPr/>
        </p:nvSpPr>
        <p:spPr bwMode="auto">
          <a:xfrm>
            <a:off x="5887286" y="3740628"/>
            <a:ext cx="2213143" cy="641574"/>
          </a:xfrm>
          <a:prstGeom prst="rect">
            <a:avLst/>
          </a:prstGeom>
          <a:noFill/>
          <a:ln w="9525">
            <a:noFill/>
            <a:miter lim="800000"/>
          </a:ln>
        </p:spPr>
        <p:txBody>
          <a:bodyPr anchor="ctr" anchorCtr="1" bIns="0" lIns="0" rIns="0" tIns="0" wrap="square">
            <a:noAutofit/>
            <a:scene3d>
              <a:camera prst="orthographicFront"/>
              <a:lightRig dir="t" rig="threePt"/>
            </a:scene3d>
            <a:sp3d>
              <a:bevelT h="0" w="0"/>
            </a:sp3d>
          </a:bodyPr>
          <a:lstStyle/>
          <a:p>
            <a:pPr fontAlgn="base">
              <a:lnSpc>
                <a:spcPct val="120000"/>
              </a:lnSpc>
              <a:spcBef>
                <a:spcPct val="0"/>
              </a:spcBef>
              <a:spcAft>
                <a:spcPct val="0"/>
              </a:spcAft>
            </a:pPr>
            <a:r>
              <a:rPr altLang="en-US" lang="zh-CN" sz="1050">
                <a:solidFill>
                  <a:prstClr val="black">
                    <a:lumMod val="75000"/>
                    <a:lumOff val="25000"/>
                  </a:prstClr>
                </a:solidFill>
                <a:latin typeface="+mn-ea"/>
                <a:ea typeface="+mn-ea"/>
                <a:sym charset="0" panose="020b0503020202020204" pitchFamily="34" typeface="Agency FB"/>
              </a:rPr>
              <a:t>单击此处输入文字单击此处输入文字单击此处输入文字单击此处输入文字</a:t>
            </a:r>
          </a:p>
        </p:txBody>
      </p:sp>
      <p:sp>
        <p:nvSpPr>
          <p:cNvPr id="26" name="3"/>
          <p:cNvSpPr txBox="1"/>
          <p:nvPr/>
        </p:nvSpPr>
        <p:spPr bwMode="auto">
          <a:xfrm>
            <a:off x="9005740" y="2180218"/>
            <a:ext cx="2213143" cy="641574"/>
          </a:xfrm>
          <a:prstGeom prst="rect">
            <a:avLst/>
          </a:prstGeom>
          <a:noFill/>
          <a:ln w="9525">
            <a:noFill/>
            <a:miter lim="800000"/>
          </a:ln>
        </p:spPr>
        <p:txBody>
          <a:bodyPr anchor="ctr" anchorCtr="1" bIns="0" lIns="0" rIns="0" tIns="0" wrap="square">
            <a:noAutofit/>
            <a:scene3d>
              <a:camera prst="orthographicFront"/>
              <a:lightRig dir="t" rig="threePt"/>
            </a:scene3d>
            <a:sp3d>
              <a:bevelT h="0" w="0"/>
            </a:sp3d>
          </a:bodyPr>
          <a:lstStyle/>
          <a:p>
            <a:pPr fontAlgn="base">
              <a:lnSpc>
                <a:spcPct val="120000"/>
              </a:lnSpc>
              <a:spcBef>
                <a:spcPct val="0"/>
              </a:spcBef>
              <a:spcAft>
                <a:spcPct val="0"/>
              </a:spcAft>
            </a:pPr>
            <a:r>
              <a:rPr altLang="en-US" lang="zh-CN" sz="1050">
                <a:solidFill>
                  <a:prstClr val="black">
                    <a:lumMod val="75000"/>
                    <a:lumOff val="25000"/>
                  </a:prstClr>
                </a:solidFill>
                <a:latin typeface="+mn-ea"/>
                <a:ea typeface="+mn-ea"/>
                <a:sym charset="0" panose="020b0503020202020204" pitchFamily="34" typeface="Agency FB"/>
              </a:rPr>
              <a:t>单击此处输入文字单击此处输入文字单击此处输入文字单击此处输入文字</a:t>
            </a:r>
          </a:p>
        </p:txBody>
      </p:sp>
      <p:sp>
        <p:nvSpPr>
          <p:cNvPr id="27" name="2"/>
          <p:cNvSpPr txBox="1"/>
          <p:nvPr/>
        </p:nvSpPr>
        <p:spPr bwMode="auto">
          <a:xfrm>
            <a:off x="9005740" y="3740628"/>
            <a:ext cx="2213143" cy="641574"/>
          </a:xfrm>
          <a:prstGeom prst="rect">
            <a:avLst/>
          </a:prstGeom>
          <a:noFill/>
          <a:ln w="9525">
            <a:noFill/>
            <a:miter lim="800000"/>
          </a:ln>
        </p:spPr>
        <p:txBody>
          <a:bodyPr anchor="ctr" anchorCtr="1" bIns="0" lIns="0" rIns="0" tIns="0" wrap="square">
            <a:noAutofit/>
            <a:scene3d>
              <a:camera prst="orthographicFront"/>
              <a:lightRig dir="t" rig="threePt"/>
            </a:scene3d>
            <a:sp3d>
              <a:bevelT h="0" w="0"/>
            </a:sp3d>
          </a:bodyPr>
          <a:lstStyle/>
          <a:p>
            <a:pPr fontAlgn="base">
              <a:lnSpc>
                <a:spcPct val="120000"/>
              </a:lnSpc>
              <a:spcBef>
                <a:spcPct val="0"/>
              </a:spcBef>
              <a:spcAft>
                <a:spcPct val="0"/>
              </a:spcAft>
            </a:pPr>
            <a:r>
              <a:rPr altLang="en-US" lang="zh-CN" sz="1050">
                <a:solidFill>
                  <a:prstClr val="black">
                    <a:lumMod val="75000"/>
                    <a:lumOff val="25000"/>
                  </a:prstClr>
                </a:solidFill>
                <a:latin typeface="+mn-ea"/>
                <a:ea typeface="+mn-ea"/>
                <a:sym charset="0" panose="020b0503020202020204" pitchFamily="34" typeface="Agency FB"/>
              </a:rPr>
              <a:t>单击此处输入文字单击此处输入文字单击此处输入文字单击此处输入文字</a:t>
            </a:r>
          </a:p>
        </p:txBody>
      </p:sp>
      <p:sp>
        <p:nvSpPr>
          <p:cNvPr id="28" name="12"/>
          <p:cNvSpPr/>
          <p:nvPr/>
        </p:nvSpPr>
        <p:spPr bwMode="auto">
          <a:xfrm>
            <a:off x="5733717" y="4873166"/>
            <a:ext cx="2520280" cy="371568"/>
          </a:xfrm>
          <a:prstGeom prst="rect">
            <a:avLst/>
          </a:prstGeom>
          <a:solidFill>
            <a:srgbClr val="394454"/>
          </a:solidFill>
          <a:ln w="19050">
            <a:noFill/>
            <a:round/>
          </a:ln>
        </p:spPr>
        <p:txBody>
          <a:bodyPr anchor="ctr" anchorCtr="1" bIns="45720" compatLnSpc="1" forceAA="0" lIns="91440" rIns="91440" rot="0" spcFirstLastPara="0" tIns="45720" vert="horz" wrap="none">
            <a:prstTxWarp prst="textNoShape">
              <a:avLst/>
            </a:prstTxWarp>
            <a:normAutofit/>
          </a:bodyPr>
          <a:lstStyle/>
          <a:p>
            <a:pPr algn="ctr"/>
            <a:r>
              <a:rPr altLang="en-US" lang="zh-CN">
                <a:solidFill>
                  <a:schemeClr val="bg1"/>
                </a:solidFill>
                <a:latin charset="-122" typeface="Microsoft YaHei"/>
                <a:ea charset="-122" typeface="Microsoft YaHei"/>
                <a:cs charset="-122" typeface="Microsoft YaHei"/>
                <a:sym typeface="+mn-lt"/>
              </a:rPr>
              <a:t>标题文本预设</a:t>
            </a:r>
          </a:p>
        </p:txBody>
      </p:sp>
      <p:sp>
        <p:nvSpPr>
          <p:cNvPr id="29" name="11"/>
          <p:cNvSpPr/>
          <p:nvPr/>
        </p:nvSpPr>
        <p:spPr bwMode="auto">
          <a:xfrm>
            <a:off x="8852171" y="4873166"/>
            <a:ext cx="2520280" cy="371568"/>
          </a:xfrm>
          <a:prstGeom prst="rect">
            <a:avLst/>
          </a:prstGeom>
          <a:solidFill>
            <a:srgbClr val="394454"/>
          </a:solidFill>
          <a:ln w="19050">
            <a:noFill/>
            <a:round/>
          </a:ln>
        </p:spPr>
        <p:txBody>
          <a:bodyPr anchor="ctr" anchorCtr="1" bIns="45720" compatLnSpc="1" forceAA="0" lIns="91440" rIns="91440" rot="0" spcFirstLastPara="0" tIns="45720" vert="horz" wrap="none">
            <a:prstTxWarp prst="textNoShape">
              <a:avLst/>
            </a:prstTxWarp>
            <a:normAutofit/>
          </a:bodyPr>
          <a:lstStyle/>
          <a:p>
            <a:pPr algn="ctr"/>
            <a:r>
              <a:rPr altLang="en-US" lang="zh-CN">
                <a:solidFill>
                  <a:schemeClr val="bg1"/>
                </a:solidFill>
                <a:latin charset="-122" typeface="Microsoft YaHei"/>
                <a:ea charset="-122" typeface="Microsoft YaHei"/>
                <a:cs charset="-122" typeface="Microsoft YaHei"/>
                <a:sym typeface="+mn-lt"/>
              </a:rPr>
              <a:t>标题文本预设</a:t>
            </a:r>
          </a:p>
        </p:txBody>
      </p:sp>
      <p:sp>
        <p:nvSpPr>
          <p:cNvPr id="30" name="6"/>
          <p:cNvSpPr txBox="1"/>
          <p:nvPr/>
        </p:nvSpPr>
        <p:spPr bwMode="auto">
          <a:xfrm>
            <a:off x="5887286" y="5313558"/>
            <a:ext cx="2213143" cy="641574"/>
          </a:xfrm>
          <a:prstGeom prst="rect">
            <a:avLst/>
          </a:prstGeom>
          <a:noFill/>
          <a:ln w="9525">
            <a:noFill/>
            <a:miter lim="800000"/>
          </a:ln>
        </p:spPr>
        <p:txBody>
          <a:bodyPr anchor="ctr" anchorCtr="1" bIns="0" lIns="0" rIns="0" tIns="0" wrap="square">
            <a:noAutofit/>
            <a:scene3d>
              <a:camera prst="orthographicFront"/>
              <a:lightRig dir="t" rig="threePt"/>
            </a:scene3d>
            <a:sp3d>
              <a:bevelT h="0" w="0"/>
            </a:sp3d>
          </a:bodyPr>
          <a:lstStyle/>
          <a:p>
            <a:pPr fontAlgn="base">
              <a:lnSpc>
                <a:spcPct val="120000"/>
              </a:lnSpc>
              <a:spcBef>
                <a:spcPct val="0"/>
              </a:spcBef>
              <a:spcAft>
                <a:spcPct val="0"/>
              </a:spcAft>
            </a:pPr>
            <a:r>
              <a:rPr altLang="en-US" lang="zh-CN" sz="1050">
                <a:solidFill>
                  <a:prstClr val="black">
                    <a:lumMod val="75000"/>
                    <a:lumOff val="25000"/>
                  </a:prstClr>
                </a:solidFill>
                <a:latin typeface="+mn-ea"/>
                <a:ea typeface="+mn-ea"/>
                <a:sym charset="0" panose="020b0503020202020204" pitchFamily="34" typeface="Agency FB"/>
              </a:rPr>
              <a:t>单击此处输入文字单击此处输入文字单击此处输入文字单击此处输入文字</a:t>
            </a:r>
          </a:p>
        </p:txBody>
      </p:sp>
      <p:sp>
        <p:nvSpPr>
          <p:cNvPr id="31" name="3"/>
          <p:cNvSpPr txBox="1"/>
          <p:nvPr/>
        </p:nvSpPr>
        <p:spPr bwMode="auto">
          <a:xfrm>
            <a:off x="9005740" y="5313558"/>
            <a:ext cx="2213143" cy="641574"/>
          </a:xfrm>
          <a:prstGeom prst="rect">
            <a:avLst/>
          </a:prstGeom>
          <a:noFill/>
          <a:ln w="9525">
            <a:noFill/>
            <a:miter lim="800000"/>
          </a:ln>
        </p:spPr>
        <p:txBody>
          <a:bodyPr anchor="ctr" anchorCtr="1" bIns="0" lIns="0" rIns="0" tIns="0" wrap="square">
            <a:noAutofit/>
            <a:scene3d>
              <a:camera prst="orthographicFront"/>
              <a:lightRig dir="t" rig="threePt"/>
            </a:scene3d>
            <a:sp3d>
              <a:bevelT h="0" w="0"/>
            </a:sp3d>
          </a:bodyPr>
          <a:lstStyle/>
          <a:p>
            <a:pPr fontAlgn="base">
              <a:lnSpc>
                <a:spcPct val="120000"/>
              </a:lnSpc>
              <a:spcBef>
                <a:spcPct val="0"/>
              </a:spcBef>
              <a:spcAft>
                <a:spcPct val="0"/>
              </a:spcAft>
            </a:pPr>
            <a:r>
              <a:rPr altLang="en-US" lang="zh-CN" sz="1050">
                <a:solidFill>
                  <a:prstClr val="black">
                    <a:lumMod val="75000"/>
                    <a:lumOff val="25000"/>
                  </a:prstClr>
                </a:solidFill>
                <a:latin typeface="+mn-ea"/>
                <a:ea typeface="+mn-ea"/>
                <a:sym charset="0" panose="020b0503020202020204" pitchFamily="34" typeface="Agency FB"/>
              </a:rPr>
              <a:t>单击此处输入文字单击此处输入文字单击此处输入文字单击此处输入文字</a:t>
            </a:r>
          </a:p>
        </p:txBody>
      </p:sp>
    </p:spTree>
    <p:extLst>
      <p:ext uri="{BB962C8B-B14F-4D97-AF65-F5344CB8AC3E}">
        <p14:creationId val="1454674431"/>
      </p:ext>
    </p:extLst>
  </p:cSld>
  <p:clrMapOvr>
    <a:masterClrMapping/>
  </p:clrMapOvr>
  <mc:AlternateContent>
    <mc:Choice Requires="p14">
      <p:transition advTm="5000" p14:dur="900" spd="slow">
        <p14:warp dir="in"/>
      </p:transition>
    </mc:Choice>
    <mc:Fallback>
      <p:transition advTm="5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4">
                                  <p:stCondLst>
                                    <p:cond delay="0"/>
                                  </p:stCondLst>
                                  <p:childTnLst>
                                    <p:set>
                                      <p:cBhvr>
                                        <p:cTn dur="1" fill="hold" id="6">
                                          <p:stCondLst>
                                            <p:cond delay="0"/>
                                          </p:stCondLst>
                                        </p:cTn>
                                        <p:tgtEl>
                                          <p:spTgt spid="20"/>
                                        </p:tgtEl>
                                        <p:attrNameLst>
                                          <p:attrName>style.visibility</p:attrName>
                                        </p:attrNameLst>
                                      </p:cBhvr>
                                      <p:to>
                                        <p:strVal val="visible"/>
                                      </p:to>
                                    </p:set>
                                    <p:anim calcmode="lin" valueType="num">
                                      <p:cBhvr additive="base">
                                        <p:cTn dur="1000" fill="hold" id="7"/>
                                        <p:tgtEl>
                                          <p:spTgt spid="20"/>
                                        </p:tgtEl>
                                        <p:attrNameLst>
                                          <p:attrName>ppt_x</p:attrName>
                                        </p:attrNameLst>
                                      </p:cBhvr>
                                      <p:tavLst>
                                        <p:tav tm="0">
                                          <p:val>
                                            <p:strVal val="#ppt_x"/>
                                          </p:val>
                                        </p:tav>
                                        <p:tav tm="100000">
                                          <p:val>
                                            <p:strVal val="#ppt_x"/>
                                          </p:val>
                                        </p:tav>
                                      </p:tavLst>
                                    </p:anim>
                                    <p:anim calcmode="lin" valueType="num">
                                      <p:cBhvr additive="base">
                                        <p:cTn dur="1000" fill="hold" id="8"/>
                                        <p:tgtEl>
                                          <p:spTgt spid="20"/>
                                        </p:tgtEl>
                                        <p:attrNameLst>
                                          <p:attrName>ppt_y</p:attrName>
                                        </p:attrNameLst>
                                      </p:cBhvr>
                                      <p:tavLst>
                                        <p:tav tm="0">
                                          <p:val>
                                            <p:strVal val="1+#ppt_h/2"/>
                                          </p:val>
                                        </p:tav>
                                        <p:tav tm="100000">
                                          <p:val>
                                            <p:strVal val="#ppt_y"/>
                                          </p:val>
                                        </p:tav>
                                      </p:tavLst>
                                    </p:anim>
                                  </p:childTnLst>
                                </p:cTn>
                              </p:par>
                              <p:par>
                                <p:cTn fill="hold" grpId="0" id="9" nodeType="withEffect" presetClass="entr" presetID="2" presetSubtype="4">
                                  <p:stCondLst>
                                    <p:cond delay="0"/>
                                  </p:stCondLst>
                                  <p:childTnLst>
                                    <p:set>
                                      <p:cBhvr>
                                        <p:cTn dur="1" fill="hold" id="10">
                                          <p:stCondLst>
                                            <p:cond delay="0"/>
                                          </p:stCondLst>
                                        </p:cTn>
                                        <p:tgtEl>
                                          <p:spTgt spid="24"/>
                                        </p:tgtEl>
                                        <p:attrNameLst>
                                          <p:attrName>style.visibility</p:attrName>
                                        </p:attrNameLst>
                                      </p:cBhvr>
                                      <p:to>
                                        <p:strVal val="visible"/>
                                      </p:to>
                                    </p:set>
                                    <p:anim calcmode="lin" valueType="num">
                                      <p:cBhvr additive="base">
                                        <p:cTn dur="1000" fill="hold" id="11"/>
                                        <p:tgtEl>
                                          <p:spTgt spid="24"/>
                                        </p:tgtEl>
                                        <p:attrNameLst>
                                          <p:attrName>ppt_x</p:attrName>
                                        </p:attrNameLst>
                                      </p:cBhvr>
                                      <p:tavLst>
                                        <p:tav tm="0">
                                          <p:val>
                                            <p:strVal val="#ppt_x"/>
                                          </p:val>
                                        </p:tav>
                                        <p:tav tm="100000">
                                          <p:val>
                                            <p:strVal val="#ppt_x"/>
                                          </p:val>
                                        </p:tav>
                                      </p:tavLst>
                                    </p:anim>
                                    <p:anim calcmode="lin" valueType="num">
                                      <p:cBhvr additive="base">
                                        <p:cTn dur="1000" fill="hold" id="12"/>
                                        <p:tgtEl>
                                          <p:spTgt spid="24"/>
                                        </p:tgtEl>
                                        <p:attrNameLst>
                                          <p:attrName>ppt_y</p:attrName>
                                        </p:attrNameLst>
                                      </p:cBhvr>
                                      <p:tavLst>
                                        <p:tav tm="0">
                                          <p:val>
                                            <p:strVal val="1+#ppt_h/2"/>
                                          </p:val>
                                        </p:tav>
                                        <p:tav tm="100000">
                                          <p:val>
                                            <p:strVal val="#ppt_y"/>
                                          </p:val>
                                        </p:tav>
                                      </p:tavLst>
                                    </p:anim>
                                  </p:childTnLst>
                                </p:cTn>
                              </p:par>
                              <p:par>
                                <p:cTn fill="hold" grpId="0" id="13" nodeType="withEffect" presetClass="entr" presetID="2" presetSubtype="4">
                                  <p:stCondLst>
                                    <p:cond delay="0"/>
                                  </p:stCondLst>
                                  <p:childTnLst>
                                    <p:set>
                                      <p:cBhvr>
                                        <p:cTn dur="1" fill="hold" id="14">
                                          <p:stCondLst>
                                            <p:cond delay="0"/>
                                          </p:stCondLst>
                                        </p:cTn>
                                        <p:tgtEl>
                                          <p:spTgt spid="21"/>
                                        </p:tgtEl>
                                        <p:attrNameLst>
                                          <p:attrName>style.visibility</p:attrName>
                                        </p:attrNameLst>
                                      </p:cBhvr>
                                      <p:to>
                                        <p:strVal val="visible"/>
                                      </p:to>
                                    </p:set>
                                    <p:anim calcmode="lin" valueType="num">
                                      <p:cBhvr additive="base">
                                        <p:cTn dur="1000" fill="hold" id="15"/>
                                        <p:tgtEl>
                                          <p:spTgt spid="21"/>
                                        </p:tgtEl>
                                        <p:attrNameLst>
                                          <p:attrName>ppt_x</p:attrName>
                                        </p:attrNameLst>
                                      </p:cBhvr>
                                      <p:tavLst>
                                        <p:tav tm="0">
                                          <p:val>
                                            <p:strVal val="#ppt_x"/>
                                          </p:val>
                                        </p:tav>
                                        <p:tav tm="100000">
                                          <p:val>
                                            <p:strVal val="#ppt_x"/>
                                          </p:val>
                                        </p:tav>
                                      </p:tavLst>
                                    </p:anim>
                                    <p:anim calcmode="lin" valueType="num">
                                      <p:cBhvr additive="base">
                                        <p:cTn dur="1000" fill="hold" id="16"/>
                                        <p:tgtEl>
                                          <p:spTgt spid="21"/>
                                        </p:tgtEl>
                                        <p:attrNameLst>
                                          <p:attrName>ppt_y</p:attrName>
                                        </p:attrNameLst>
                                      </p:cBhvr>
                                      <p:tavLst>
                                        <p:tav tm="0">
                                          <p:val>
                                            <p:strVal val="1+#ppt_h/2"/>
                                          </p:val>
                                        </p:tav>
                                        <p:tav tm="100000">
                                          <p:val>
                                            <p:strVal val="#ppt_y"/>
                                          </p:val>
                                        </p:tav>
                                      </p:tavLst>
                                    </p:anim>
                                  </p:childTnLst>
                                </p:cTn>
                              </p:par>
                              <p:par>
                                <p:cTn fill="hold" grpId="0" id="17" nodeType="withEffect" presetClass="entr" presetID="2" presetSubtype="4">
                                  <p:stCondLst>
                                    <p:cond delay="0"/>
                                  </p:stCondLst>
                                  <p:childTnLst>
                                    <p:set>
                                      <p:cBhvr>
                                        <p:cTn dur="1" fill="hold" id="18">
                                          <p:stCondLst>
                                            <p:cond delay="0"/>
                                          </p:stCondLst>
                                        </p:cTn>
                                        <p:tgtEl>
                                          <p:spTgt spid="26"/>
                                        </p:tgtEl>
                                        <p:attrNameLst>
                                          <p:attrName>style.visibility</p:attrName>
                                        </p:attrNameLst>
                                      </p:cBhvr>
                                      <p:to>
                                        <p:strVal val="visible"/>
                                      </p:to>
                                    </p:set>
                                    <p:anim calcmode="lin" valueType="num">
                                      <p:cBhvr additive="base">
                                        <p:cTn dur="1000" fill="hold" id="19"/>
                                        <p:tgtEl>
                                          <p:spTgt spid="26"/>
                                        </p:tgtEl>
                                        <p:attrNameLst>
                                          <p:attrName>ppt_x</p:attrName>
                                        </p:attrNameLst>
                                      </p:cBhvr>
                                      <p:tavLst>
                                        <p:tav tm="0">
                                          <p:val>
                                            <p:strVal val="#ppt_x"/>
                                          </p:val>
                                        </p:tav>
                                        <p:tav tm="100000">
                                          <p:val>
                                            <p:strVal val="#ppt_x"/>
                                          </p:val>
                                        </p:tav>
                                      </p:tavLst>
                                    </p:anim>
                                    <p:anim calcmode="lin" valueType="num">
                                      <p:cBhvr additive="base">
                                        <p:cTn dur="1000" fill="hold" id="20"/>
                                        <p:tgtEl>
                                          <p:spTgt spid="26"/>
                                        </p:tgtEl>
                                        <p:attrNameLst>
                                          <p:attrName>ppt_y</p:attrName>
                                        </p:attrNameLst>
                                      </p:cBhvr>
                                      <p:tavLst>
                                        <p:tav tm="0">
                                          <p:val>
                                            <p:strVal val="1+#ppt_h/2"/>
                                          </p:val>
                                        </p:tav>
                                        <p:tav tm="100000">
                                          <p:val>
                                            <p:strVal val="#ppt_y"/>
                                          </p:val>
                                        </p:tav>
                                      </p:tavLst>
                                    </p:anim>
                                  </p:childTnLst>
                                </p:cTn>
                              </p:par>
                              <p:par>
                                <p:cTn fill="hold" grpId="0" id="21" nodeType="withEffect" presetClass="entr" presetID="2" presetSubtype="4">
                                  <p:stCondLst>
                                    <p:cond delay="0"/>
                                  </p:stCondLst>
                                  <p:childTnLst>
                                    <p:set>
                                      <p:cBhvr>
                                        <p:cTn dur="1" fill="hold" id="22">
                                          <p:stCondLst>
                                            <p:cond delay="0"/>
                                          </p:stCondLst>
                                        </p:cTn>
                                        <p:tgtEl>
                                          <p:spTgt spid="22"/>
                                        </p:tgtEl>
                                        <p:attrNameLst>
                                          <p:attrName>style.visibility</p:attrName>
                                        </p:attrNameLst>
                                      </p:cBhvr>
                                      <p:to>
                                        <p:strVal val="visible"/>
                                      </p:to>
                                    </p:set>
                                    <p:anim calcmode="lin" valueType="num">
                                      <p:cBhvr additive="base">
                                        <p:cTn dur="1000" fill="hold" id="23"/>
                                        <p:tgtEl>
                                          <p:spTgt spid="22"/>
                                        </p:tgtEl>
                                        <p:attrNameLst>
                                          <p:attrName>ppt_x</p:attrName>
                                        </p:attrNameLst>
                                      </p:cBhvr>
                                      <p:tavLst>
                                        <p:tav tm="0">
                                          <p:val>
                                            <p:strVal val="#ppt_x"/>
                                          </p:val>
                                        </p:tav>
                                        <p:tav tm="100000">
                                          <p:val>
                                            <p:strVal val="#ppt_x"/>
                                          </p:val>
                                        </p:tav>
                                      </p:tavLst>
                                    </p:anim>
                                    <p:anim calcmode="lin" valueType="num">
                                      <p:cBhvr additive="base">
                                        <p:cTn dur="1000" fill="hold" id="24"/>
                                        <p:tgtEl>
                                          <p:spTgt spid="22"/>
                                        </p:tgtEl>
                                        <p:attrNameLst>
                                          <p:attrName>ppt_y</p:attrName>
                                        </p:attrNameLst>
                                      </p:cBhvr>
                                      <p:tavLst>
                                        <p:tav tm="0">
                                          <p:val>
                                            <p:strVal val="1+#ppt_h/2"/>
                                          </p:val>
                                        </p:tav>
                                        <p:tav tm="100000">
                                          <p:val>
                                            <p:strVal val="#ppt_y"/>
                                          </p:val>
                                        </p:tav>
                                      </p:tavLst>
                                    </p:anim>
                                  </p:childTnLst>
                                </p:cTn>
                              </p:par>
                              <p:par>
                                <p:cTn fill="hold" grpId="0" id="25" nodeType="withEffect" presetClass="entr" presetID="2" presetSubtype="4">
                                  <p:stCondLst>
                                    <p:cond delay="0"/>
                                  </p:stCondLst>
                                  <p:childTnLst>
                                    <p:set>
                                      <p:cBhvr>
                                        <p:cTn dur="1" fill="hold" id="26">
                                          <p:stCondLst>
                                            <p:cond delay="0"/>
                                          </p:stCondLst>
                                        </p:cTn>
                                        <p:tgtEl>
                                          <p:spTgt spid="23"/>
                                        </p:tgtEl>
                                        <p:attrNameLst>
                                          <p:attrName>style.visibility</p:attrName>
                                        </p:attrNameLst>
                                      </p:cBhvr>
                                      <p:to>
                                        <p:strVal val="visible"/>
                                      </p:to>
                                    </p:set>
                                    <p:anim calcmode="lin" valueType="num">
                                      <p:cBhvr additive="base">
                                        <p:cTn dur="1000" fill="hold" id="27"/>
                                        <p:tgtEl>
                                          <p:spTgt spid="23"/>
                                        </p:tgtEl>
                                        <p:attrNameLst>
                                          <p:attrName>ppt_x</p:attrName>
                                        </p:attrNameLst>
                                      </p:cBhvr>
                                      <p:tavLst>
                                        <p:tav tm="0">
                                          <p:val>
                                            <p:strVal val="#ppt_x"/>
                                          </p:val>
                                        </p:tav>
                                        <p:tav tm="100000">
                                          <p:val>
                                            <p:strVal val="#ppt_x"/>
                                          </p:val>
                                        </p:tav>
                                      </p:tavLst>
                                    </p:anim>
                                    <p:anim calcmode="lin" valueType="num">
                                      <p:cBhvr additive="base">
                                        <p:cTn dur="1000" fill="hold" id="28"/>
                                        <p:tgtEl>
                                          <p:spTgt spid="23"/>
                                        </p:tgtEl>
                                        <p:attrNameLst>
                                          <p:attrName>ppt_y</p:attrName>
                                        </p:attrNameLst>
                                      </p:cBhvr>
                                      <p:tavLst>
                                        <p:tav tm="0">
                                          <p:val>
                                            <p:strVal val="1+#ppt_h/2"/>
                                          </p:val>
                                        </p:tav>
                                        <p:tav tm="100000">
                                          <p:val>
                                            <p:strVal val="#ppt_y"/>
                                          </p:val>
                                        </p:tav>
                                      </p:tavLst>
                                    </p:anim>
                                  </p:childTnLst>
                                </p:cTn>
                              </p:par>
                              <p:par>
                                <p:cTn fill="hold" grpId="0" id="29" nodeType="withEffect" presetClass="entr" presetID="2" presetSubtype="4">
                                  <p:stCondLst>
                                    <p:cond delay="0"/>
                                  </p:stCondLst>
                                  <p:childTnLst>
                                    <p:set>
                                      <p:cBhvr>
                                        <p:cTn dur="1" fill="hold" id="30">
                                          <p:stCondLst>
                                            <p:cond delay="0"/>
                                          </p:stCondLst>
                                        </p:cTn>
                                        <p:tgtEl>
                                          <p:spTgt spid="25"/>
                                        </p:tgtEl>
                                        <p:attrNameLst>
                                          <p:attrName>style.visibility</p:attrName>
                                        </p:attrNameLst>
                                      </p:cBhvr>
                                      <p:to>
                                        <p:strVal val="visible"/>
                                      </p:to>
                                    </p:set>
                                    <p:anim calcmode="lin" valueType="num">
                                      <p:cBhvr additive="base">
                                        <p:cTn dur="1000" fill="hold" id="31"/>
                                        <p:tgtEl>
                                          <p:spTgt spid="25"/>
                                        </p:tgtEl>
                                        <p:attrNameLst>
                                          <p:attrName>ppt_x</p:attrName>
                                        </p:attrNameLst>
                                      </p:cBhvr>
                                      <p:tavLst>
                                        <p:tav tm="0">
                                          <p:val>
                                            <p:strVal val="#ppt_x"/>
                                          </p:val>
                                        </p:tav>
                                        <p:tav tm="100000">
                                          <p:val>
                                            <p:strVal val="#ppt_x"/>
                                          </p:val>
                                        </p:tav>
                                      </p:tavLst>
                                    </p:anim>
                                    <p:anim calcmode="lin" valueType="num">
                                      <p:cBhvr additive="base">
                                        <p:cTn dur="1000" fill="hold" id="32"/>
                                        <p:tgtEl>
                                          <p:spTgt spid="25"/>
                                        </p:tgtEl>
                                        <p:attrNameLst>
                                          <p:attrName>ppt_y</p:attrName>
                                        </p:attrNameLst>
                                      </p:cBhvr>
                                      <p:tavLst>
                                        <p:tav tm="0">
                                          <p:val>
                                            <p:strVal val="1+#ppt_h/2"/>
                                          </p:val>
                                        </p:tav>
                                        <p:tav tm="100000">
                                          <p:val>
                                            <p:strVal val="#ppt_y"/>
                                          </p:val>
                                        </p:tav>
                                      </p:tavLst>
                                    </p:anim>
                                  </p:childTnLst>
                                </p:cTn>
                              </p:par>
                              <p:par>
                                <p:cTn fill="hold" grpId="0" id="33" nodeType="withEffect" presetClass="entr" presetID="2" presetSubtype="4">
                                  <p:stCondLst>
                                    <p:cond delay="0"/>
                                  </p:stCondLst>
                                  <p:childTnLst>
                                    <p:set>
                                      <p:cBhvr>
                                        <p:cTn dur="1" fill="hold" id="34">
                                          <p:stCondLst>
                                            <p:cond delay="0"/>
                                          </p:stCondLst>
                                        </p:cTn>
                                        <p:tgtEl>
                                          <p:spTgt spid="27"/>
                                        </p:tgtEl>
                                        <p:attrNameLst>
                                          <p:attrName>style.visibility</p:attrName>
                                        </p:attrNameLst>
                                      </p:cBhvr>
                                      <p:to>
                                        <p:strVal val="visible"/>
                                      </p:to>
                                    </p:set>
                                    <p:anim calcmode="lin" valueType="num">
                                      <p:cBhvr additive="base">
                                        <p:cTn dur="1000" fill="hold" id="35"/>
                                        <p:tgtEl>
                                          <p:spTgt spid="27"/>
                                        </p:tgtEl>
                                        <p:attrNameLst>
                                          <p:attrName>ppt_x</p:attrName>
                                        </p:attrNameLst>
                                      </p:cBhvr>
                                      <p:tavLst>
                                        <p:tav tm="0">
                                          <p:val>
                                            <p:strVal val="#ppt_x"/>
                                          </p:val>
                                        </p:tav>
                                        <p:tav tm="100000">
                                          <p:val>
                                            <p:strVal val="#ppt_x"/>
                                          </p:val>
                                        </p:tav>
                                      </p:tavLst>
                                    </p:anim>
                                    <p:anim calcmode="lin" valueType="num">
                                      <p:cBhvr additive="base">
                                        <p:cTn dur="1000" fill="hold" id="36"/>
                                        <p:tgtEl>
                                          <p:spTgt spid="27"/>
                                        </p:tgtEl>
                                        <p:attrNameLst>
                                          <p:attrName>ppt_y</p:attrName>
                                        </p:attrNameLst>
                                      </p:cBhvr>
                                      <p:tavLst>
                                        <p:tav tm="0">
                                          <p:val>
                                            <p:strVal val="1+#ppt_h/2"/>
                                          </p:val>
                                        </p:tav>
                                        <p:tav tm="100000">
                                          <p:val>
                                            <p:strVal val="#ppt_y"/>
                                          </p:val>
                                        </p:tav>
                                      </p:tavLst>
                                    </p:anim>
                                  </p:childTnLst>
                                </p:cTn>
                              </p:par>
                              <p:par>
                                <p:cTn fill="hold" grpId="0" id="37" nodeType="withEffect" presetClass="entr" presetID="2" presetSubtype="4">
                                  <p:stCondLst>
                                    <p:cond delay="0"/>
                                  </p:stCondLst>
                                  <p:childTnLst>
                                    <p:set>
                                      <p:cBhvr>
                                        <p:cTn dur="1" fill="hold" id="38">
                                          <p:stCondLst>
                                            <p:cond delay="0"/>
                                          </p:stCondLst>
                                        </p:cTn>
                                        <p:tgtEl>
                                          <p:spTgt spid="28"/>
                                        </p:tgtEl>
                                        <p:attrNameLst>
                                          <p:attrName>style.visibility</p:attrName>
                                        </p:attrNameLst>
                                      </p:cBhvr>
                                      <p:to>
                                        <p:strVal val="visible"/>
                                      </p:to>
                                    </p:set>
                                    <p:anim calcmode="lin" valueType="num">
                                      <p:cBhvr additive="base">
                                        <p:cTn dur="1000" fill="hold" id="39"/>
                                        <p:tgtEl>
                                          <p:spTgt spid="28"/>
                                        </p:tgtEl>
                                        <p:attrNameLst>
                                          <p:attrName>ppt_x</p:attrName>
                                        </p:attrNameLst>
                                      </p:cBhvr>
                                      <p:tavLst>
                                        <p:tav tm="0">
                                          <p:val>
                                            <p:strVal val="#ppt_x"/>
                                          </p:val>
                                        </p:tav>
                                        <p:tav tm="100000">
                                          <p:val>
                                            <p:strVal val="#ppt_x"/>
                                          </p:val>
                                        </p:tav>
                                      </p:tavLst>
                                    </p:anim>
                                    <p:anim calcmode="lin" valueType="num">
                                      <p:cBhvr additive="base">
                                        <p:cTn dur="1000" fill="hold" id="40"/>
                                        <p:tgtEl>
                                          <p:spTgt spid="28"/>
                                        </p:tgtEl>
                                        <p:attrNameLst>
                                          <p:attrName>ppt_y</p:attrName>
                                        </p:attrNameLst>
                                      </p:cBhvr>
                                      <p:tavLst>
                                        <p:tav tm="0">
                                          <p:val>
                                            <p:strVal val="1+#ppt_h/2"/>
                                          </p:val>
                                        </p:tav>
                                        <p:tav tm="100000">
                                          <p:val>
                                            <p:strVal val="#ppt_y"/>
                                          </p:val>
                                        </p:tav>
                                      </p:tavLst>
                                    </p:anim>
                                  </p:childTnLst>
                                </p:cTn>
                              </p:par>
                              <p:par>
                                <p:cTn fill="hold" grpId="0" id="41" nodeType="withEffect" presetClass="entr" presetID="2" presetSubtype="4">
                                  <p:stCondLst>
                                    <p:cond delay="0"/>
                                  </p:stCondLst>
                                  <p:childTnLst>
                                    <p:set>
                                      <p:cBhvr>
                                        <p:cTn dur="1" fill="hold" id="42">
                                          <p:stCondLst>
                                            <p:cond delay="0"/>
                                          </p:stCondLst>
                                        </p:cTn>
                                        <p:tgtEl>
                                          <p:spTgt spid="30"/>
                                        </p:tgtEl>
                                        <p:attrNameLst>
                                          <p:attrName>style.visibility</p:attrName>
                                        </p:attrNameLst>
                                      </p:cBhvr>
                                      <p:to>
                                        <p:strVal val="visible"/>
                                      </p:to>
                                    </p:set>
                                    <p:anim calcmode="lin" valueType="num">
                                      <p:cBhvr additive="base">
                                        <p:cTn dur="1000" fill="hold" id="43"/>
                                        <p:tgtEl>
                                          <p:spTgt spid="30"/>
                                        </p:tgtEl>
                                        <p:attrNameLst>
                                          <p:attrName>ppt_x</p:attrName>
                                        </p:attrNameLst>
                                      </p:cBhvr>
                                      <p:tavLst>
                                        <p:tav tm="0">
                                          <p:val>
                                            <p:strVal val="#ppt_x"/>
                                          </p:val>
                                        </p:tav>
                                        <p:tav tm="100000">
                                          <p:val>
                                            <p:strVal val="#ppt_x"/>
                                          </p:val>
                                        </p:tav>
                                      </p:tavLst>
                                    </p:anim>
                                    <p:anim calcmode="lin" valueType="num">
                                      <p:cBhvr additive="base">
                                        <p:cTn dur="1000" fill="hold" id="44"/>
                                        <p:tgtEl>
                                          <p:spTgt spid="30"/>
                                        </p:tgtEl>
                                        <p:attrNameLst>
                                          <p:attrName>ppt_y</p:attrName>
                                        </p:attrNameLst>
                                      </p:cBhvr>
                                      <p:tavLst>
                                        <p:tav tm="0">
                                          <p:val>
                                            <p:strVal val="1+#ppt_h/2"/>
                                          </p:val>
                                        </p:tav>
                                        <p:tav tm="100000">
                                          <p:val>
                                            <p:strVal val="#ppt_y"/>
                                          </p:val>
                                        </p:tav>
                                      </p:tavLst>
                                    </p:anim>
                                  </p:childTnLst>
                                </p:cTn>
                              </p:par>
                              <p:par>
                                <p:cTn fill="hold" grpId="0" id="45" nodeType="withEffect" presetClass="entr" presetID="2" presetSubtype="4">
                                  <p:stCondLst>
                                    <p:cond delay="0"/>
                                  </p:stCondLst>
                                  <p:childTnLst>
                                    <p:set>
                                      <p:cBhvr>
                                        <p:cTn dur="1" fill="hold" id="46">
                                          <p:stCondLst>
                                            <p:cond delay="0"/>
                                          </p:stCondLst>
                                        </p:cTn>
                                        <p:tgtEl>
                                          <p:spTgt spid="29"/>
                                        </p:tgtEl>
                                        <p:attrNameLst>
                                          <p:attrName>style.visibility</p:attrName>
                                        </p:attrNameLst>
                                      </p:cBhvr>
                                      <p:to>
                                        <p:strVal val="visible"/>
                                      </p:to>
                                    </p:set>
                                    <p:anim calcmode="lin" valueType="num">
                                      <p:cBhvr additive="base">
                                        <p:cTn dur="1000" fill="hold" id="47"/>
                                        <p:tgtEl>
                                          <p:spTgt spid="29"/>
                                        </p:tgtEl>
                                        <p:attrNameLst>
                                          <p:attrName>ppt_x</p:attrName>
                                        </p:attrNameLst>
                                      </p:cBhvr>
                                      <p:tavLst>
                                        <p:tav tm="0">
                                          <p:val>
                                            <p:strVal val="#ppt_x"/>
                                          </p:val>
                                        </p:tav>
                                        <p:tav tm="100000">
                                          <p:val>
                                            <p:strVal val="#ppt_x"/>
                                          </p:val>
                                        </p:tav>
                                      </p:tavLst>
                                    </p:anim>
                                    <p:anim calcmode="lin" valueType="num">
                                      <p:cBhvr additive="base">
                                        <p:cTn dur="1000" fill="hold" id="48"/>
                                        <p:tgtEl>
                                          <p:spTgt spid="29"/>
                                        </p:tgtEl>
                                        <p:attrNameLst>
                                          <p:attrName>ppt_y</p:attrName>
                                        </p:attrNameLst>
                                      </p:cBhvr>
                                      <p:tavLst>
                                        <p:tav tm="0">
                                          <p:val>
                                            <p:strVal val="1+#ppt_h/2"/>
                                          </p:val>
                                        </p:tav>
                                        <p:tav tm="100000">
                                          <p:val>
                                            <p:strVal val="#ppt_y"/>
                                          </p:val>
                                        </p:tav>
                                      </p:tavLst>
                                    </p:anim>
                                  </p:childTnLst>
                                </p:cTn>
                              </p:par>
                              <p:par>
                                <p:cTn fill="hold" grpId="0" id="49" nodeType="withEffect" presetClass="entr" presetID="2" presetSubtype="4">
                                  <p:stCondLst>
                                    <p:cond delay="0"/>
                                  </p:stCondLst>
                                  <p:childTnLst>
                                    <p:set>
                                      <p:cBhvr>
                                        <p:cTn dur="1" fill="hold" id="50">
                                          <p:stCondLst>
                                            <p:cond delay="0"/>
                                          </p:stCondLst>
                                        </p:cTn>
                                        <p:tgtEl>
                                          <p:spTgt spid="31"/>
                                        </p:tgtEl>
                                        <p:attrNameLst>
                                          <p:attrName>style.visibility</p:attrName>
                                        </p:attrNameLst>
                                      </p:cBhvr>
                                      <p:to>
                                        <p:strVal val="visible"/>
                                      </p:to>
                                    </p:set>
                                    <p:anim calcmode="lin" valueType="num">
                                      <p:cBhvr additive="base">
                                        <p:cTn dur="1000" fill="hold" id="51"/>
                                        <p:tgtEl>
                                          <p:spTgt spid="31"/>
                                        </p:tgtEl>
                                        <p:attrNameLst>
                                          <p:attrName>ppt_x</p:attrName>
                                        </p:attrNameLst>
                                      </p:cBhvr>
                                      <p:tavLst>
                                        <p:tav tm="0">
                                          <p:val>
                                            <p:strVal val="#ppt_x"/>
                                          </p:val>
                                        </p:tav>
                                        <p:tav tm="100000">
                                          <p:val>
                                            <p:strVal val="#ppt_x"/>
                                          </p:val>
                                        </p:tav>
                                      </p:tavLst>
                                    </p:anim>
                                    <p:anim calcmode="lin" valueType="num">
                                      <p:cBhvr additive="base">
                                        <p:cTn dur="1000" fill="hold" id="52"/>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0"/>
      <p:bldP grpId="0" spid="21"/>
      <p:bldP grpId="0" spid="22"/>
      <p:bldP grpId="0" spid="23"/>
      <p:bldP grpId="0" spid="24"/>
      <p:bldP grpId="0" spid="25"/>
      <p:bldP grpId="0" spid="26"/>
      <p:bldP grpId="0" spid="27"/>
      <p:bldP grpId="0" spid="28"/>
      <p:bldP grpId="0" spid="29"/>
      <p:bldP grpId="0" spid="30"/>
      <p:bldP grpId="0" spid="31"/>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F7F7F7"/>
        </a:solidFill>
        <a:effectLst/>
      </p:bgPr>
    </p:bg>
    <p:spTree>
      <p:nvGrpSpPr>
        <p:cNvPr id="1" name=""/>
        <p:cNvGrpSpPr/>
        <p:nvPr/>
      </p:nvGrpSpPr>
      <p:grpSpPr>
        <a:xfrm>
          <a:off x="0" y="0"/>
          <a:ext cx="0" cy="0"/>
        </a:xfrm>
      </p:grpSpPr>
      <p:sp>
        <p:nvSpPr>
          <p:cNvPr id="18" name="文本框 17"/>
          <p:cNvSpPr txBox="1"/>
          <p:nvPr/>
        </p:nvSpPr>
        <p:spPr>
          <a:xfrm rot="16200000">
            <a:off x="2698164" y="1705385"/>
            <a:ext cx="1160475" cy="259080"/>
          </a:xfrm>
          <a:prstGeom prst="rect">
            <a:avLst/>
          </a:prstGeom>
          <a:noFill/>
        </p:spPr>
        <p:txBody>
          <a:bodyPr rtlCol="0" wrap="square">
            <a:spAutoFit/>
          </a:bodyPr>
          <a:lstStyle/>
          <a:p>
            <a:pPr algn="dist"/>
            <a:r>
              <a:rPr altLang="zh-CN" kumimoji="1" lang="en-US" sz="1100">
                <a:solidFill>
                  <a:schemeClr val="bg1"/>
                </a:solidFill>
              </a:rPr>
              <a:t>PART </a:t>
            </a:r>
          </a:p>
        </p:txBody>
      </p:sp>
      <p:sp>
        <p:nvSpPr>
          <p:cNvPr id="2" name="文本框 1"/>
          <p:cNvSpPr txBox="1"/>
          <p:nvPr/>
        </p:nvSpPr>
        <p:spPr>
          <a:xfrm>
            <a:off x="1078174" y="294829"/>
            <a:ext cx="2583180" cy="365760"/>
          </a:xfrm>
          <a:prstGeom prst="rect">
            <a:avLst/>
          </a:prstGeom>
          <a:noFill/>
        </p:spPr>
        <p:txBody>
          <a:bodyPr rtlCol="0" wrap="none">
            <a:spAutoFit/>
          </a:bodyPr>
          <a:lstStyle/>
          <a:p>
            <a:r>
              <a:rPr altLang="en-US" kumimoji="1" lang="zh-CN" spc="300">
                <a:latin charset="-122" typeface="Microsoft YaHei"/>
                <a:ea charset="-122" typeface="Microsoft YaHei"/>
                <a:cs charset="-122" typeface="Microsoft YaHei"/>
              </a:rPr>
              <a:t>产品分档次销售情况</a:t>
            </a:r>
          </a:p>
        </p:txBody>
      </p:sp>
      <p:graphicFrame>
        <p:nvGraphicFramePr>
          <p:cNvPr id="9" name="表格 8"/>
          <p:cNvGraphicFramePr>
            <a:graphicFrameLocks noGrp="1"/>
          </p:cNvGraphicFramePr>
          <p:nvPr>
            <p:extLst>
              <p:ext uri="{D42A27DB-BD31-4B8C-83A1-F6EECF244321}">
                <p14:modId val="3998575958"/>
              </p:ext>
            </p:extLst>
          </p:nvPr>
        </p:nvGraphicFramePr>
        <p:xfrm>
          <a:off x="944894" y="1053702"/>
          <a:ext cx="10546521" cy="5060496"/>
        </p:xfrm>
        <a:graphic>
          <a:graphicData uri="http://schemas.openxmlformats.org/drawingml/2006/table">
            <a:tbl>
              <a:tblPr/>
              <a:tblGrid>
                <a:gridCol w="2105554">
                  <a:extLst>
                    <a:ext uri="{9D8B030D-6E8A-4147-A177-3AD203B41FA5}">
                      <a16:colId xmlns:a16="http://schemas.microsoft.com/office/drawing/2014/main" val="20000"/>
                    </a:ext>
                  </a:extLst>
                </a:gridCol>
                <a:gridCol w="1153087">
                  <a:extLst>
                    <a:ext uri="{9D8B030D-6E8A-4147-A177-3AD203B41FA5}">
                      <a16:colId xmlns:a16="http://schemas.microsoft.com/office/drawing/2014/main" val="20001"/>
                    </a:ext>
                  </a:extLst>
                </a:gridCol>
                <a:gridCol w="1274957">
                  <a:extLst>
                    <a:ext uri="{9D8B030D-6E8A-4147-A177-3AD203B41FA5}">
                      <a16:colId xmlns:a16="http://schemas.microsoft.com/office/drawing/2014/main" val="20002"/>
                    </a:ext>
                  </a:extLst>
                </a:gridCol>
                <a:gridCol w="1276832">
                  <a:extLst>
                    <a:ext uri="{9D8B030D-6E8A-4147-A177-3AD203B41FA5}">
                      <a16:colId xmlns:a16="http://schemas.microsoft.com/office/drawing/2014/main" val="20003"/>
                    </a:ext>
                  </a:extLst>
                </a:gridCol>
                <a:gridCol w="1153087">
                  <a:extLst>
                    <a:ext uri="{9D8B030D-6E8A-4147-A177-3AD203B41FA5}">
                      <a16:colId xmlns:a16="http://schemas.microsoft.com/office/drawing/2014/main" val="20004"/>
                    </a:ext>
                  </a:extLst>
                </a:gridCol>
                <a:gridCol w="1274957">
                  <a:extLst>
                    <a:ext uri="{9D8B030D-6E8A-4147-A177-3AD203B41FA5}">
                      <a16:colId xmlns:a16="http://schemas.microsoft.com/office/drawing/2014/main" val="20005"/>
                    </a:ext>
                  </a:extLst>
                </a:gridCol>
                <a:gridCol w="1274957">
                  <a:extLst>
                    <a:ext uri="{9D8B030D-6E8A-4147-A177-3AD203B41FA5}">
                      <a16:colId xmlns:a16="http://schemas.microsoft.com/office/drawing/2014/main" val="20006"/>
                    </a:ext>
                  </a:extLst>
                </a:gridCol>
                <a:gridCol w="1033090">
                  <a:extLst>
                    <a:ext uri="{9D8B030D-6E8A-4147-A177-3AD203B41FA5}">
                      <a16:colId xmlns:a16="http://schemas.microsoft.com/office/drawing/2014/main" val="20007"/>
                    </a:ext>
                  </a:extLst>
                </a:gridCol>
              </a:tblGrid>
              <a:tr h="389987">
                <a:tc rowSpan="2">
                  <a:txBody>
                    <a:bodyPr vert="horz" wrap="square"/>
                    <a:lstStyle>
                      <a:lvl1pPr>
                        <a:spcBef>
                          <a:spcPct val="20000"/>
                        </a:spcBef>
                        <a:buClr>
                          <a:schemeClr val="accent1"/>
                        </a:buClr>
                        <a:buFont charset="2" typeface="Wingdings"/>
                        <a:defRPr>
                          <a:solidFill>
                            <a:schemeClr val="tx1"/>
                          </a:solidFill>
                          <a:latin typeface="Arial"/>
                          <a:ea charset="-122" typeface="华文细黑"/>
                          <a:cs charset="-122" typeface="华文细黑"/>
                        </a:defRPr>
                      </a:lvl1pPr>
                      <a:lvl2pPr indent="-285750" marL="742950">
                        <a:spcBef>
                          <a:spcPct val="20000"/>
                        </a:spcBef>
                        <a:buClr>
                          <a:schemeClr val="accent1"/>
                        </a:buClr>
                        <a:buFont charset="2" typeface="Wingdings"/>
                        <a:defRPr sz="2400">
                          <a:solidFill>
                            <a:schemeClr val="tx1"/>
                          </a:solidFill>
                          <a:latin typeface="Arial"/>
                          <a:ea charset="-122" typeface="华文细黑"/>
                          <a:cs charset="-122" typeface="华文细黑"/>
                        </a:defRPr>
                      </a:lvl2pPr>
                      <a:lvl3pPr indent="-228600" marL="1143000">
                        <a:spcBef>
                          <a:spcPct val="20000"/>
                        </a:spcBef>
                        <a:buClr>
                          <a:schemeClr val="accent2"/>
                        </a:buClr>
                        <a:buFont charset="2" typeface="Wingdings"/>
                        <a:defRPr sz="1400">
                          <a:solidFill>
                            <a:schemeClr val="tx1"/>
                          </a:solidFill>
                          <a:latin typeface="Arial"/>
                          <a:ea charset="-122" typeface="华文细黑"/>
                          <a:cs charset="-122" typeface="华文细黑"/>
                        </a:defRPr>
                      </a:lvl3pPr>
                      <a:lvl4pPr indent="-228600" marL="1600200">
                        <a:spcBef>
                          <a:spcPct val="20000"/>
                        </a:spcBef>
                        <a:buClr>
                          <a:schemeClr val="hlink"/>
                        </a:buClr>
                        <a:buFont charset="2" typeface="Wingdings"/>
                        <a:defRPr sz="1200">
                          <a:solidFill>
                            <a:schemeClr val="tx1"/>
                          </a:solidFill>
                          <a:latin typeface="Arial"/>
                          <a:ea charset="-122" typeface="华文细黑"/>
                          <a:cs charset="-122" typeface="华文细黑"/>
                        </a:defRPr>
                      </a:lvl4pPr>
                      <a:lvl5pPr indent="-228600" marL="2057400">
                        <a:spcBef>
                          <a:spcPct val="20000"/>
                        </a:spcBef>
                        <a:defRPr>
                          <a:solidFill>
                            <a:schemeClr val="tx1"/>
                          </a:solidFill>
                          <a:latin typeface="Arial"/>
                          <a:ea charset="-122" typeface="华文细黑"/>
                          <a:cs charset="-122" typeface="华文细黑"/>
                        </a:defRPr>
                      </a:lvl5pPr>
                      <a:lvl6pPr eaLnBrk="0" fontAlgn="base" hangingPunct="0" indent="-228600" marL="2514600">
                        <a:spcBef>
                          <a:spcPct val="20000"/>
                        </a:spcBef>
                        <a:spcAft>
                          <a:spcPct val="0"/>
                        </a:spcAft>
                        <a:defRPr>
                          <a:solidFill>
                            <a:schemeClr val="tx1"/>
                          </a:solidFill>
                          <a:latin typeface="Arial"/>
                          <a:ea charset="-122" typeface="华文细黑"/>
                          <a:cs charset="-122" typeface="华文细黑"/>
                        </a:defRPr>
                      </a:lvl6pPr>
                      <a:lvl7pPr eaLnBrk="0" fontAlgn="base" hangingPunct="0" indent="-228600" marL="2971800">
                        <a:spcBef>
                          <a:spcPct val="20000"/>
                        </a:spcBef>
                        <a:spcAft>
                          <a:spcPct val="0"/>
                        </a:spcAft>
                        <a:defRPr>
                          <a:solidFill>
                            <a:schemeClr val="tx1"/>
                          </a:solidFill>
                          <a:latin typeface="Arial"/>
                          <a:ea charset="-122" typeface="华文细黑"/>
                          <a:cs charset="-122" typeface="华文细黑"/>
                        </a:defRPr>
                      </a:lvl7pPr>
                      <a:lvl8pPr eaLnBrk="0" fontAlgn="base" hangingPunct="0" indent="-228600" marL="3429000">
                        <a:spcBef>
                          <a:spcPct val="20000"/>
                        </a:spcBef>
                        <a:spcAft>
                          <a:spcPct val="0"/>
                        </a:spcAft>
                        <a:defRPr>
                          <a:solidFill>
                            <a:schemeClr val="tx1"/>
                          </a:solidFill>
                          <a:latin typeface="Arial"/>
                          <a:ea charset="-122" typeface="华文细黑"/>
                          <a:cs charset="-122" typeface="华文细黑"/>
                        </a:defRPr>
                      </a:lvl8pPr>
                      <a:lvl9pPr eaLnBrk="0" fontAlgn="base" hangingPunct="0" indent="-228600" marL="3886200">
                        <a:spcBef>
                          <a:spcPct val="20000"/>
                        </a:spcBef>
                        <a:spcAft>
                          <a:spcPct val="0"/>
                        </a:spcAft>
                        <a:defRPr>
                          <a:solidFill>
                            <a:schemeClr val="tx1"/>
                          </a:solidFill>
                          <a:latin typeface="Arial"/>
                          <a:ea charset="-122" typeface="华文细黑"/>
                          <a:cs charset="-122" typeface="华文细黑"/>
                        </a:defRPr>
                      </a:lvl9pPr>
                    </a:lstStyle>
                    <a:p>
                      <a:pPr algn="ctr" defTabSz="914400" eaLnBrk="1" fontAlgn="ctr" hangingPunct="1" indent="0" latinLnBrk="0" lvl="0" marL="0" marR="0" rtl="0">
                        <a:lnSpc>
                          <a:spcPct val="100000"/>
                        </a:lnSpc>
                        <a:spcBef>
                          <a:spcPct val="0"/>
                        </a:spcBef>
                        <a:spcAft>
                          <a:spcPct val="0"/>
                        </a:spcAft>
                        <a:buClrTx/>
                        <a:buSzTx/>
                        <a:buFontTx/>
                        <a:buNone/>
                      </a:pPr>
                      <a:r>
                        <a:rPr altLang="en-US" b="0" baseline="0" cap="none" i="0" kumimoji="0" lang="zh-CN" normalizeH="0" strike="noStrike" sz="1400" u="none">
                          <a:ln>
                            <a:noFill/>
                          </a:ln>
                          <a:solidFill>
                            <a:schemeClr val="bg1"/>
                          </a:solidFill>
                          <a:effectLst/>
                          <a:latin charset="-122" typeface="Microsoft YaHei"/>
                          <a:ea charset="-122" typeface="Microsoft YaHei"/>
                          <a:cs charset="-122" typeface="Microsoft YaHei"/>
                        </a:rPr>
                        <a:t>系列</a:t>
                      </a:r>
                    </a:p>
                  </a:txBody>
                  <a:tcPr anchor="ctr" horzOverflow="overflow" marB="0" marL="10364" marR="10364" marT="10364">
                    <a:lnL algn="ctr" cap="flat" cmpd="sng" w="6350">
                      <a:solidFill>
                        <a:srgbClr val="000000"/>
                      </a:solidFill>
                      <a:prstDash val="solid"/>
                      <a:round/>
                      <a:headEnd len="med" type="none" w="med"/>
                      <a:tailEnd len="med" type="none" w="med"/>
                    </a:lnL>
                    <a:lnR algn="ctr" cap="flat" cmpd="sng" w="6350">
                      <a:solidFill>
                        <a:srgbClr val="000000"/>
                      </a:solidFill>
                      <a:prstDash val="solid"/>
                      <a:round/>
                      <a:headEnd len="med" type="none" w="med"/>
                      <a:tailEnd len="med" type="none" w="med"/>
                    </a:lnR>
                    <a:lnT algn="ctr" cap="flat" cmpd="sng" w="6350">
                      <a:solidFill>
                        <a:srgbClr val="000000"/>
                      </a:solidFill>
                      <a:prstDash val="solid"/>
                      <a:round/>
                      <a:headEnd len="med" type="none" w="med"/>
                      <a:tailEnd len="med" type="none" w="med"/>
                    </a:lnT>
                    <a:lnB algn="ctr" cap="flat" cmpd="sng" w="6350">
                      <a:solidFill>
                        <a:srgbClr val="000000"/>
                      </a:solidFill>
                      <a:prstDash val="solid"/>
                      <a:round/>
                      <a:headEnd len="med" type="none" w="med"/>
                      <a:tailEnd len="med" type="none" w="med"/>
                    </a:lnB>
                    <a:lnTlToBr>
                      <a:noFill/>
                    </a:lnTlToBr>
                    <a:lnBlToTr>
                      <a:noFill/>
                    </a:lnBlToTr>
                    <a:solidFill>
                      <a:srgbClr val="394454"/>
                    </a:solidFill>
                  </a:tcPr>
                </a:tc>
                <a:tc rowSpan="2">
                  <a:txBody>
                    <a:bodyPr vert="horz" wrap="square"/>
                    <a:lstStyle>
                      <a:lvl1pPr>
                        <a:spcBef>
                          <a:spcPct val="20000"/>
                        </a:spcBef>
                        <a:buClr>
                          <a:schemeClr val="accent1"/>
                        </a:buClr>
                        <a:buFont charset="2" typeface="Wingdings"/>
                        <a:defRPr>
                          <a:solidFill>
                            <a:schemeClr val="tx1"/>
                          </a:solidFill>
                          <a:latin typeface="Arial"/>
                          <a:ea charset="-122" typeface="华文细黑"/>
                          <a:cs charset="-122" typeface="华文细黑"/>
                        </a:defRPr>
                      </a:lvl1pPr>
                      <a:lvl2pPr indent="-285750" marL="742950">
                        <a:spcBef>
                          <a:spcPct val="20000"/>
                        </a:spcBef>
                        <a:buClr>
                          <a:schemeClr val="accent1"/>
                        </a:buClr>
                        <a:buFont charset="2" typeface="Wingdings"/>
                        <a:defRPr sz="2400">
                          <a:solidFill>
                            <a:schemeClr val="tx1"/>
                          </a:solidFill>
                          <a:latin typeface="Arial"/>
                          <a:ea charset="-122" typeface="华文细黑"/>
                          <a:cs charset="-122" typeface="华文细黑"/>
                        </a:defRPr>
                      </a:lvl2pPr>
                      <a:lvl3pPr indent="-228600" marL="1143000">
                        <a:spcBef>
                          <a:spcPct val="20000"/>
                        </a:spcBef>
                        <a:buClr>
                          <a:schemeClr val="accent2"/>
                        </a:buClr>
                        <a:buFont charset="2" typeface="Wingdings"/>
                        <a:defRPr sz="1400">
                          <a:solidFill>
                            <a:schemeClr val="tx1"/>
                          </a:solidFill>
                          <a:latin typeface="Arial"/>
                          <a:ea charset="-122" typeface="华文细黑"/>
                          <a:cs charset="-122" typeface="华文细黑"/>
                        </a:defRPr>
                      </a:lvl3pPr>
                      <a:lvl4pPr indent="-228600" marL="1600200">
                        <a:spcBef>
                          <a:spcPct val="20000"/>
                        </a:spcBef>
                        <a:buClr>
                          <a:schemeClr val="hlink"/>
                        </a:buClr>
                        <a:buFont charset="2" typeface="Wingdings"/>
                        <a:defRPr sz="1200">
                          <a:solidFill>
                            <a:schemeClr val="tx1"/>
                          </a:solidFill>
                          <a:latin typeface="Arial"/>
                          <a:ea charset="-122" typeface="华文细黑"/>
                          <a:cs charset="-122" typeface="华文细黑"/>
                        </a:defRPr>
                      </a:lvl4pPr>
                      <a:lvl5pPr indent="-228600" marL="2057400">
                        <a:spcBef>
                          <a:spcPct val="20000"/>
                        </a:spcBef>
                        <a:defRPr>
                          <a:solidFill>
                            <a:schemeClr val="tx1"/>
                          </a:solidFill>
                          <a:latin typeface="Arial"/>
                          <a:ea charset="-122" typeface="华文细黑"/>
                          <a:cs charset="-122" typeface="华文细黑"/>
                        </a:defRPr>
                      </a:lvl5pPr>
                      <a:lvl6pPr eaLnBrk="0" fontAlgn="base" hangingPunct="0" indent="-228600" marL="2514600">
                        <a:spcBef>
                          <a:spcPct val="20000"/>
                        </a:spcBef>
                        <a:spcAft>
                          <a:spcPct val="0"/>
                        </a:spcAft>
                        <a:defRPr>
                          <a:solidFill>
                            <a:schemeClr val="tx1"/>
                          </a:solidFill>
                          <a:latin typeface="Arial"/>
                          <a:ea charset="-122" typeface="华文细黑"/>
                          <a:cs charset="-122" typeface="华文细黑"/>
                        </a:defRPr>
                      </a:lvl6pPr>
                      <a:lvl7pPr eaLnBrk="0" fontAlgn="base" hangingPunct="0" indent="-228600" marL="2971800">
                        <a:spcBef>
                          <a:spcPct val="20000"/>
                        </a:spcBef>
                        <a:spcAft>
                          <a:spcPct val="0"/>
                        </a:spcAft>
                        <a:defRPr>
                          <a:solidFill>
                            <a:schemeClr val="tx1"/>
                          </a:solidFill>
                          <a:latin typeface="Arial"/>
                          <a:ea charset="-122" typeface="华文细黑"/>
                          <a:cs charset="-122" typeface="华文细黑"/>
                        </a:defRPr>
                      </a:lvl7pPr>
                      <a:lvl8pPr eaLnBrk="0" fontAlgn="base" hangingPunct="0" indent="-228600" marL="3429000">
                        <a:spcBef>
                          <a:spcPct val="20000"/>
                        </a:spcBef>
                        <a:spcAft>
                          <a:spcPct val="0"/>
                        </a:spcAft>
                        <a:defRPr>
                          <a:solidFill>
                            <a:schemeClr val="tx1"/>
                          </a:solidFill>
                          <a:latin typeface="Arial"/>
                          <a:ea charset="-122" typeface="华文细黑"/>
                          <a:cs charset="-122" typeface="华文细黑"/>
                        </a:defRPr>
                      </a:lvl8pPr>
                      <a:lvl9pPr eaLnBrk="0" fontAlgn="base" hangingPunct="0" indent="-228600" marL="3886200">
                        <a:spcBef>
                          <a:spcPct val="20000"/>
                        </a:spcBef>
                        <a:spcAft>
                          <a:spcPct val="0"/>
                        </a:spcAft>
                        <a:defRPr>
                          <a:solidFill>
                            <a:schemeClr val="tx1"/>
                          </a:solidFill>
                          <a:latin typeface="Arial"/>
                          <a:ea charset="-122" typeface="华文细黑"/>
                          <a:cs charset="-122" typeface="华文细黑"/>
                        </a:defRPr>
                      </a:lvl9pPr>
                    </a:lstStyle>
                    <a:p>
                      <a:pPr algn="ctr" defTabSz="914400" eaLnBrk="1" fontAlgn="ctr" hangingPunct="1" indent="0" latinLnBrk="0" lvl="0" marL="0" marR="0" rtl="0">
                        <a:lnSpc>
                          <a:spcPct val="100000"/>
                        </a:lnSpc>
                        <a:spcBef>
                          <a:spcPct val="0"/>
                        </a:spcBef>
                        <a:spcAft>
                          <a:spcPct val="0"/>
                        </a:spcAft>
                        <a:buClrTx/>
                        <a:buSzTx/>
                        <a:buFontTx/>
                        <a:buNone/>
                      </a:pPr>
                      <a:r>
                        <a:rPr altLang="en-US" b="0" baseline="0" cap="none" i="0" kumimoji="0" lang="zh-CN" normalizeH="0" strike="noStrike" sz="1400" u="none">
                          <a:ln>
                            <a:noFill/>
                          </a:ln>
                          <a:solidFill>
                            <a:schemeClr val="bg1"/>
                          </a:solidFill>
                          <a:effectLst/>
                          <a:latin charset="-122" typeface="Microsoft YaHei"/>
                          <a:ea charset="-122" typeface="Microsoft YaHei"/>
                          <a:cs charset="-122" typeface="Microsoft YaHei"/>
                        </a:rPr>
                        <a:t>料饼区分</a:t>
                      </a:r>
                    </a:p>
                  </a:txBody>
                  <a:tcPr anchor="ctr" horzOverflow="overflow" marB="0" marL="10364" marR="10364" marT="10364">
                    <a:lnL algn="ctr" cap="flat" cmpd="sng" w="6350">
                      <a:solidFill>
                        <a:srgbClr val="000000"/>
                      </a:solidFill>
                      <a:prstDash val="solid"/>
                      <a:round/>
                      <a:headEnd len="med" type="none" w="med"/>
                      <a:tailEnd len="med" type="none" w="med"/>
                    </a:lnL>
                    <a:lnR algn="ctr" cap="flat" cmpd="sng" w="6350">
                      <a:solidFill>
                        <a:srgbClr val="000000"/>
                      </a:solidFill>
                      <a:prstDash val="solid"/>
                      <a:round/>
                      <a:headEnd len="med" type="none" w="med"/>
                      <a:tailEnd len="med" type="none" w="med"/>
                    </a:lnR>
                    <a:lnT algn="ctr" cap="flat" cmpd="sng" w="6350">
                      <a:solidFill>
                        <a:srgbClr val="000000"/>
                      </a:solidFill>
                      <a:prstDash val="solid"/>
                      <a:round/>
                      <a:headEnd len="med" type="none" w="med"/>
                      <a:tailEnd len="med" type="none" w="med"/>
                    </a:lnT>
                    <a:lnB algn="ctr" cap="flat" cmpd="sng" w="6350">
                      <a:solidFill>
                        <a:srgbClr val="000000"/>
                      </a:solidFill>
                      <a:prstDash val="solid"/>
                      <a:round/>
                      <a:headEnd len="med" type="none" w="med"/>
                      <a:tailEnd len="med" type="none" w="med"/>
                    </a:lnB>
                    <a:lnTlToBr>
                      <a:noFill/>
                    </a:lnTlToBr>
                    <a:lnBlToTr>
                      <a:noFill/>
                    </a:lnBlToTr>
                    <a:solidFill>
                      <a:srgbClr val="D0AA8C"/>
                    </a:solidFill>
                  </a:tcPr>
                </a:tc>
                <a:tc gridSpan="3">
                  <a:txBody>
                    <a:bodyPr vert="horz" wrap="square"/>
                    <a:lstStyle>
                      <a:lvl1pPr>
                        <a:spcBef>
                          <a:spcPct val="20000"/>
                        </a:spcBef>
                        <a:buClr>
                          <a:schemeClr val="accent1"/>
                        </a:buClr>
                        <a:buFont charset="2" typeface="Wingdings"/>
                        <a:defRPr>
                          <a:solidFill>
                            <a:schemeClr val="tx1"/>
                          </a:solidFill>
                          <a:latin typeface="Arial"/>
                          <a:ea charset="-122" typeface="华文细黑"/>
                          <a:cs charset="-122" typeface="华文细黑"/>
                        </a:defRPr>
                      </a:lvl1pPr>
                      <a:lvl2pPr indent="-285750" marL="742950">
                        <a:spcBef>
                          <a:spcPct val="20000"/>
                        </a:spcBef>
                        <a:buClr>
                          <a:schemeClr val="accent1"/>
                        </a:buClr>
                        <a:buFont charset="2" typeface="Wingdings"/>
                        <a:defRPr sz="2400">
                          <a:solidFill>
                            <a:schemeClr val="tx1"/>
                          </a:solidFill>
                          <a:latin typeface="Arial"/>
                          <a:ea charset="-122" typeface="华文细黑"/>
                          <a:cs charset="-122" typeface="华文细黑"/>
                        </a:defRPr>
                      </a:lvl2pPr>
                      <a:lvl3pPr indent="-228600" marL="1143000">
                        <a:spcBef>
                          <a:spcPct val="20000"/>
                        </a:spcBef>
                        <a:buClr>
                          <a:schemeClr val="accent2"/>
                        </a:buClr>
                        <a:buFont charset="2" typeface="Wingdings"/>
                        <a:defRPr sz="1400">
                          <a:solidFill>
                            <a:schemeClr val="tx1"/>
                          </a:solidFill>
                          <a:latin typeface="Arial"/>
                          <a:ea charset="-122" typeface="华文细黑"/>
                          <a:cs charset="-122" typeface="华文细黑"/>
                        </a:defRPr>
                      </a:lvl3pPr>
                      <a:lvl4pPr indent="-228600" marL="1600200">
                        <a:spcBef>
                          <a:spcPct val="20000"/>
                        </a:spcBef>
                        <a:buClr>
                          <a:schemeClr val="hlink"/>
                        </a:buClr>
                        <a:buFont charset="2" typeface="Wingdings"/>
                        <a:defRPr sz="1200">
                          <a:solidFill>
                            <a:schemeClr val="tx1"/>
                          </a:solidFill>
                          <a:latin typeface="Arial"/>
                          <a:ea charset="-122" typeface="华文细黑"/>
                          <a:cs charset="-122" typeface="华文细黑"/>
                        </a:defRPr>
                      </a:lvl4pPr>
                      <a:lvl5pPr indent="-228600" marL="2057400">
                        <a:spcBef>
                          <a:spcPct val="20000"/>
                        </a:spcBef>
                        <a:defRPr>
                          <a:solidFill>
                            <a:schemeClr val="tx1"/>
                          </a:solidFill>
                          <a:latin typeface="Arial"/>
                          <a:ea charset="-122" typeface="华文细黑"/>
                          <a:cs charset="-122" typeface="华文细黑"/>
                        </a:defRPr>
                      </a:lvl5pPr>
                      <a:lvl6pPr eaLnBrk="0" fontAlgn="base" hangingPunct="0" indent="-228600" marL="2514600">
                        <a:spcBef>
                          <a:spcPct val="20000"/>
                        </a:spcBef>
                        <a:spcAft>
                          <a:spcPct val="0"/>
                        </a:spcAft>
                        <a:defRPr>
                          <a:solidFill>
                            <a:schemeClr val="tx1"/>
                          </a:solidFill>
                          <a:latin typeface="Arial"/>
                          <a:ea charset="-122" typeface="华文细黑"/>
                          <a:cs charset="-122" typeface="华文细黑"/>
                        </a:defRPr>
                      </a:lvl6pPr>
                      <a:lvl7pPr eaLnBrk="0" fontAlgn="base" hangingPunct="0" indent="-228600" marL="2971800">
                        <a:spcBef>
                          <a:spcPct val="20000"/>
                        </a:spcBef>
                        <a:spcAft>
                          <a:spcPct val="0"/>
                        </a:spcAft>
                        <a:defRPr>
                          <a:solidFill>
                            <a:schemeClr val="tx1"/>
                          </a:solidFill>
                          <a:latin typeface="Arial"/>
                          <a:ea charset="-122" typeface="华文细黑"/>
                          <a:cs charset="-122" typeface="华文细黑"/>
                        </a:defRPr>
                      </a:lvl7pPr>
                      <a:lvl8pPr eaLnBrk="0" fontAlgn="base" hangingPunct="0" indent="-228600" marL="3429000">
                        <a:spcBef>
                          <a:spcPct val="20000"/>
                        </a:spcBef>
                        <a:spcAft>
                          <a:spcPct val="0"/>
                        </a:spcAft>
                        <a:defRPr>
                          <a:solidFill>
                            <a:schemeClr val="tx1"/>
                          </a:solidFill>
                          <a:latin typeface="Arial"/>
                          <a:ea charset="-122" typeface="华文细黑"/>
                          <a:cs charset="-122" typeface="华文细黑"/>
                        </a:defRPr>
                      </a:lvl8pPr>
                      <a:lvl9pPr eaLnBrk="0" fontAlgn="base" hangingPunct="0" indent="-228600" marL="3886200">
                        <a:spcBef>
                          <a:spcPct val="20000"/>
                        </a:spcBef>
                        <a:spcAft>
                          <a:spcPct val="0"/>
                        </a:spcAft>
                        <a:defRPr>
                          <a:solidFill>
                            <a:schemeClr val="tx1"/>
                          </a:solidFill>
                          <a:latin typeface="Arial"/>
                          <a:ea charset="-122" typeface="华文细黑"/>
                          <a:cs charset="-122" typeface="华文细黑"/>
                        </a:defRPr>
                      </a:lvl9pPr>
                    </a:lstStyle>
                    <a:p>
                      <a:pPr algn="ctr" defTabSz="914400" eaLnBrk="1" fontAlgn="ctr" hangingPunct="1" indent="0" latinLnBrk="0" lvl="0" marL="0" marR="0" rtl="0">
                        <a:lnSpc>
                          <a:spcPct val="100000"/>
                        </a:lnSpc>
                        <a:spcBef>
                          <a:spcPct val="0"/>
                        </a:spcBef>
                        <a:spcAft>
                          <a:spcPct val="0"/>
                        </a:spcAft>
                        <a:buClrTx/>
                        <a:buSzTx/>
                        <a:buFontTx/>
                        <a:buNone/>
                      </a:pPr>
                      <a:r>
                        <a:rPr altLang="en-US" b="0" baseline="0" cap="none" i="0" kumimoji="0" lang="zh-CN" normalizeH="0" strike="noStrike" sz="1400" u="none">
                          <a:ln>
                            <a:noFill/>
                          </a:ln>
                          <a:solidFill>
                            <a:schemeClr val="bg1"/>
                          </a:solidFill>
                          <a:effectLst/>
                          <a:latin charset="-122" typeface="Microsoft YaHei"/>
                          <a:ea charset="-122" typeface="Microsoft YaHei"/>
                          <a:cs charset="-122" typeface="Microsoft YaHei"/>
                        </a:rPr>
                        <a:t>销量（</a:t>
                      </a:r>
                      <a:r>
                        <a:rPr altLang="zh-CN" b="0" baseline="0" cap="none" i="0" kumimoji="0" lang="en-US" normalizeH="0" strike="noStrike" sz="1400" u="none">
                          <a:ln>
                            <a:noFill/>
                          </a:ln>
                          <a:solidFill>
                            <a:schemeClr val="bg1"/>
                          </a:solidFill>
                          <a:effectLst/>
                          <a:latin charset="-122" typeface="Microsoft YaHei"/>
                          <a:ea charset="-122" typeface="Microsoft YaHei"/>
                          <a:cs charset="-122" typeface="Microsoft YaHei"/>
                        </a:rPr>
                        <a:t>/</a:t>
                      </a:r>
                      <a:r>
                        <a:rPr altLang="en-US" b="0" baseline="0" cap="none" i="0" kumimoji="0" lang="zh-CN" normalizeH="0" strike="noStrike" sz="1400" u="none">
                          <a:ln>
                            <a:noFill/>
                          </a:ln>
                          <a:solidFill>
                            <a:schemeClr val="bg1"/>
                          </a:solidFill>
                          <a:effectLst/>
                          <a:latin charset="-122" typeface="Microsoft YaHei"/>
                          <a:ea charset="-122" typeface="Microsoft YaHei"/>
                          <a:cs charset="-122" typeface="Microsoft YaHei"/>
                        </a:rPr>
                        <a:t>吨</a:t>
                      </a:r>
                      <a:r>
                        <a:rPr altLang="x-none" b="0" baseline="0" cap="none" i="0" kumimoji="0" lang="en-US" normalizeH="0" strike="noStrike" sz="1400" u="none">
                          <a:ln>
                            <a:noFill/>
                          </a:ln>
                          <a:solidFill>
                            <a:schemeClr val="bg1"/>
                          </a:solidFill>
                          <a:effectLst/>
                          <a:latin charset="-122" typeface="Microsoft YaHei"/>
                          <a:ea charset="-122" typeface="Microsoft YaHei"/>
                          <a:cs charset="-122" typeface="Microsoft YaHei"/>
                        </a:rPr>
                        <a:t>）</a:t>
                      </a:r>
                    </a:p>
                  </a:txBody>
                  <a:tcPr anchor="ctr" horzOverflow="overflow" marB="0" marL="10364" marR="10364" marT="10364">
                    <a:lnL algn="ctr" cap="flat" cmpd="sng" w="6350">
                      <a:solidFill>
                        <a:srgbClr val="000000"/>
                      </a:solidFill>
                      <a:prstDash val="solid"/>
                      <a:round/>
                      <a:headEnd len="med" type="none" w="med"/>
                      <a:tailEnd len="med" type="none" w="med"/>
                    </a:lnL>
                    <a:lnR algn="ctr" cap="flat" cmpd="sng" w="6350">
                      <a:solidFill>
                        <a:srgbClr val="000000"/>
                      </a:solidFill>
                      <a:prstDash val="solid"/>
                      <a:round/>
                      <a:headEnd len="med" type="none" w="med"/>
                      <a:tailEnd len="med" type="none" w="med"/>
                    </a:lnR>
                    <a:lnT algn="ctr" cap="flat" cmpd="sng" w="6350">
                      <a:solidFill>
                        <a:srgbClr val="000000"/>
                      </a:solidFill>
                      <a:prstDash val="solid"/>
                      <a:round/>
                      <a:headEnd len="med" type="none" w="med"/>
                      <a:tailEnd len="med" type="none" w="med"/>
                    </a:lnT>
                    <a:lnB algn="ctr" cap="flat" cmpd="sng" w="6350">
                      <a:solidFill>
                        <a:srgbClr val="000000"/>
                      </a:solidFill>
                      <a:prstDash val="solid"/>
                      <a:round/>
                      <a:headEnd len="med" type="none" w="med"/>
                      <a:tailEnd len="med" type="none" w="med"/>
                    </a:lnB>
                    <a:lnTlToBr>
                      <a:noFill/>
                    </a:lnTlToBr>
                    <a:lnBlToTr>
                      <a:noFill/>
                    </a:lnBlToTr>
                    <a:solidFill>
                      <a:srgbClr val="D0AA8C"/>
                    </a:solidFill>
                  </a:tcPr>
                </a:tc>
                <a:tc hMerge="1">
                  <a:txBody>
                    <a:bodyPr vert="horz" wrap="square"/>
                    <a:lstStyle/>
                    <a:p>
                      <a:endParaRPr altLang="en-US" lang="zh-CN"/>
                    </a:p>
                  </a:txBody>
                  <a:tcPr/>
                </a:tc>
                <a:tc hMerge="1">
                  <a:txBody>
                    <a:bodyPr vert="horz" wrap="square"/>
                    <a:lstStyle/>
                    <a:p>
                      <a:endParaRPr altLang="en-US" lang="zh-CN"/>
                    </a:p>
                  </a:txBody>
                  <a:tcPr/>
                </a:tc>
                <a:tc gridSpan="3">
                  <a:txBody>
                    <a:bodyPr vert="horz" wrap="square"/>
                    <a:lstStyle>
                      <a:lvl1pPr>
                        <a:spcBef>
                          <a:spcPct val="20000"/>
                        </a:spcBef>
                        <a:buClr>
                          <a:schemeClr val="accent1"/>
                        </a:buClr>
                        <a:buFont charset="2" typeface="Wingdings"/>
                        <a:defRPr>
                          <a:solidFill>
                            <a:schemeClr val="tx1"/>
                          </a:solidFill>
                          <a:latin typeface="Arial"/>
                          <a:ea charset="-122" typeface="华文细黑"/>
                          <a:cs charset="-122" typeface="华文细黑"/>
                        </a:defRPr>
                      </a:lvl1pPr>
                      <a:lvl2pPr indent="-285750" marL="742950">
                        <a:spcBef>
                          <a:spcPct val="20000"/>
                        </a:spcBef>
                        <a:buClr>
                          <a:schemeClr val="accent1"/>
                        </a:buClr>
                        <a:buFont charset="2" typeface="Wingdings"/>
                        <a:defRPr sz="2400">
                          <a:solidFill>
                            <a:schemeClr val="tx1"/>
                          </a:solidFill>
                          <a:latin typeface="Arial"/>
                          <a:ea charset="-122" typeface="华文细黑"/>
                          <a:cs charset="-122" typeface="华文细黑"/>
                        </a:defRPr>
                      </a:lvl2pPr>
                      <a:lvl3pPr indent="-228600" marL="1143000">
                        <a:spcBef>
                          <a:spcPct val="20000"/>
                        </a:spcBef>
                        <a:buClr>
                          <a:schemeClr val="accent2"/>
                        </a:buClr>
                        <a:buFont charset="2" typeface="Wingdings"/>
                        <a:defRPr sz="1400">
                          <a:solidFill>
                            <a:schemeClr val="tx1"/>
                          </a:solidFill>
                          <a:latin typeface="Arial"/>
                          <a:ea charset="-122" typeface="华文细黑"/>
                          <a:cs charset="-122" typeface="华文细黑"/>
                        </a:defRPr>
                      </a:lvl3pPr>
                      <a:lvl4pPr indent="-228600" marL="1600200">
                        <a:spcBef>
                          <a:spcPct val="20000"/>
                        </a:spcBef>
                        <a:buClr>
                          <a:schemeClr val="hlink"/>
                        </a:buClr>
                        <a:buFont charset="2" typeface="Wingdings"/>
                        <a:defRPr sz="1200">
                          <a:solidFill>
                            <a:schemeClr val="tx1"/>
                          </a:solidFill>
                          <a:latin typeface="Arial"/>
                          <a:ea charset="-122" typeface="华文细黑"/>
                          <a:cs charset="-122" typeface="华文细黑"/>
                        </a:defRPr>
                      </a:lvl4pPr>
                      <a:lvl5pPr indent="-228600" marL="2057400">
                        <a:spcBef>
                          <a:spcPct val="20000"/>
                        </a:spcBef>
                        <a:defRPr>
                          <a:solidFill>
                            <a:schemeClr val="tx1"/>
                          </a:solidFill>
                          <a:latin typeface="Arial"/>
                          <a:ea charset="-122" typeface="华文细黑"/>
                          <a:cs charset="-122" typeface="华文细黑"/>
                        </a:defRPr>
                      </a:lvl5pPr>
                      <a:lvl6pPr eaLnBrk="0" fontAlgn="base" hangingPunct="0" indent="-228600" marL="2514600">
                        <a:spcBef>
                          <a:spcPct val="20000"/>
                        </a:spcBef>
                        <a:spcAft>
                          <a:spcPct val="0"/>
                        </a:spcAft>
                        <a:defRPr>
                          <a:solidFill>
                            <a:schemeClr val="tx1"/>
                          </a:solidFill>
                          <a:latin typeface="Arial"/>
                          <a:ea charset="-122" typeface="华文细黑"/>
                          <a:cs charset="-122" typeface="华文细黑"/>
                        </a:defRPr>
                      </a:lvl6pPr>
                      <a:lvl7pPr eaLnBrk="0" fontAlgn="base" hangingPunct="0" indent="-228600" marL="2971800">
                        <a:spcBef>
                          <a:spcPct val="20000"/>
                        </a:spcBef>
                        <a:spcAft>
                          <a:spcPct val="0"/>
                        </a:spcAft>
                        <a:defRPr>
                          <a:solidFill>
                            <a:schemeClr val="tx1"/>
                          </a:solidFill>
                          <a:latin typeface="Arial"/>
                          <a:ea charset="-122" typeface="华文细黑"/>
                          <a:cs charset="-122" typeface="华文细黑"/>
                        </a:defRPr>
                      </a:lvl7pPr>
                      <a:lvl8pPr eaLnBrk="0" fontAlgn="base" hangingPunct="0" indent="-228600" marL="3429000">
                        <a:spcBef>
                          <a:spcPct val="20000"/>
                        </a:spcBef>
                        <a:spcAft>
                          <a:spcPct val="0"/>
                        </a:spcAft>
                        <a:defRPr>
                          <a:solidFill>
                            <a:schemeClr val="tx1"/>
                          </a:solidFill>
                          <a:latin typeface="Arial"/>
                          <a:ea charset="-122" typeface="华文细黑"/>
                          <a:cs charset="-122" typeface="华文细黑"/>
                        </a:defRPr>
                      </a:lvl8pPr>
                      <a:lvl9pPr eaLnBrk="0" fontAlgn="base" hangingPunct="0" indent="-228600" marL="3886200">
                        <a:spcBef>
                          <a:spcPct val="20000"/>
                        </a:spcBef>
                        <a:spcAft>
                          <a:spcPct val="0"/>
                        </a:spcAft>
                        <a:defRPr>
                          <a:solidFill>
                            <a:schemeClr val="tx1"/>
                          </a:solidFill>
                          <a:latin typeface="Arial"/>
                          <a:ea charset="-122" typeface="华文细黑"/>
                          <a:cs charset="-122" typeface="华文细黑"/>
                        </a:defRPr>
                      </a:lvl9pPr>
                    </a:lstStyle>
                    <a:p>
                      <a:pPr algn="ctr" defTabSz="914400" eaLnBrk="1" fontAlgn="ctr" hangingPunct="1" indent="0" latinLnBrk="0" lvl="0" marL="0" marR="0" rtl="0">
                        <a:lnSpc>
                          <a:spcPct val="100000"/>
                        </a:lnSpc>
                        <a:spcBef>
                          <a:spcPct val="0"/>
                        </a:spcBef>
                        <a:spcAft>
                          <a:spcPct val="0"/>
                        </a:spcAft>
                        <a:buClrTx/>
                        <a:buSzTx/>
                        <a:buFontTx/>
                        <a:buNone/>
                      </a:pPr>
                      <a:r>
                        <a:rPr altLang="en-US" b="0" baseline="0" cap="none" i="0" kumimoji="0" lang="zh-CN" normalizeH="0" strike="noStrike" sz="1400" u="none">
                          <a:ln>
                            <a:noFill/>
                          </a:ln>
                          <a:solidFill>
                            <a:schemeClr val="bg1"/>
                          </a:solidFill>
                          <a:effectLst/>
                          <a:latin charset="-122" typeface="Microsoft YaHei"/>
                          <a:ea charset="-122" typeface="Microsoft YaHei"/>
                          <a:cs charset="-122" typeface="Microsoft YaHei"/>
                        </a:rPr>
                        <a:t>销售额（</a:t>
                      </a:r>
                      <a:r>
                        <a:rPr altLang="zh-CN" b="0" baseline="0" cap="none" i="0" kumimoji="0" lang="en-US" normalizeH="0" strike="noStrike" sz="1400" u="none">
                          <a:ln>
                            <a:noFill/>
                          </a:ln>
                          <a:solidFill>
                            <a:schemeClr val="bg1"/>
                          </a:solidFill>
                          <a:effectLst/>
                          <a:latin charset="-122" typeface="Microsoft YaHei"/>
                          <a:ea charset="-122" typeface="Microsoft YaHei"/>
                          <a:cs charset="-122" typeface="Microsoft YaHei"/>
                        </a:rPr>
                        <a:t>/</a:t>
                      </a:r>
                      <a:r>
                        <a:rPr altLang="en-US" b="0" baseline="0" cap="none" i="0" kumimoji="0" lang="zh-CN" normalizeH="0" strike="noStrike" sz="1400" u="none">
                          <a:ln>
                            <a:noFill/>
                          </a:ln>
                          <a:solidFill>
                            <a:schemeClr val="bg1"/>
                          </a:solidFill>
                          <a:effectLst/>
                          <a:latin charset="-122" typeface="Microsoft YaHei"/>
                          <a:ea charset="-122" typeface="Microsoft YaHei"/>
                          <a:cs charset="-122" typeface="Microsoft YaHei"/>
                        </a:rPr>
                        <a:t>万元）</a:t>
                      </a:r>
                    </a:p>
                  </a:txBody>
                  <a:tcPr anchor="ctr" horzOverflow="overflow" marB="0" marL="10364" marR="10364" marT="10364">
                    <a:lnL algn="ctr" cap="flat" cmpd="sng" w="6350">
                      <a:solidFill>
                        <a:srgbClr val="000000"/>
                      </a:solidFill>
                      <a:prstDash val="solid"/>
                      <a:round/>
                      <a:headEnd len="med" type="none" w="med"/>
                      <a:tailEnd len="med" type="none" w="med"/>
                    </a:lnL>
                    <a:lnR algn="ctr" cap="flat" cmpd="sng" w="6350">
                      <a:solidFill>
                        <a:srgbClr val="000000"/>
                      </a:solidFill>
                      <a:prstDash val="solid"/>
                      <a:round/>
                      <a:headEnd len="med" type="none" w="med"/>
                      <a:tailEnd len="med" type="none" w="med"/>
                    </a:lnR>
                    <a:lnT algn="ctr" cap="flat" cmpd="sng" w="6350">
                      <a:solidFill>
                        <a:srgbClr val="000000"/>
                      </a:solidFill>
                      <a:prstDash val="solid"/>
                      <a:round/>
                      <a:headEnd len="med" type="none" w="med"/>
                      <a:tailEnd len="med" type="none" w="med"/>
                    </a:lnT>
                    <a:lnB algn="ctr" cap="flat" cmpd="sng" w="6350">
                      <a:solidFill>
                        <a:srgbClr val="000000"/>
                      </a:solidFill>
                      <a:prstDash val="solid"/>
                      <a:round/>
                      <a:headEnd len="med" type="none" w="med"/>
                      <a:tailEnd len="med" type="none" w="med"/>
                    </a:lnB>
                    <a:lnTlToBr>
                      <a:noFill/>
                    </a:lnTlToBr>
                    <a:lnBlToTr>
                      <a:noFill/>
                    </a:lnBlToTr>
                    <a:solidFill>
                      <a:srgbClr val="D0AA8C"/>
                    </a:solidFill>
                  </a:tcPr>
                </a:tc>
                <a:tc hMerge="1">
                  <a:txBody>
                    <a:bodyPr vert="horz" wrap="square"/>
                    <a:lstStyle/>
                    <a:p>
                      <a:endParaRPr altLang="en-US" lang="zh-CN"/>
                    </a:p>
                  </a:txBody>
                  <a:tcPr/>
                </a:tc>
                <a:tc hMerge="1">
                  <a:txBody>
                    <a:bodyPr vert="horz" wrap="square"/>
                    <a:lstStyle/>
                    <a:p>
                      <a:endParaRPr altLang="en-US" lang="zh-CN"/>
                    </a:p>
                  </a:txBody>
                  <a:tcPr/>
                </a:tc>
                <a:extLst>
                  <a:ext uri="{0D108BD9-81ED-4DB2-BD59-A6C34878D82A}">
                    <a16:rowId xmlns:a16="http://schemas.microsoft.com/office/drawing/2014/main" val="10000"/>
                  </a:ext>
                </a:extLst>
              </a:tr>
              <a:tr h="389987">
                <a:tc vMerge="1">
                  <a:txBody>
                    <a:bodyPr vert="horz" wrap="square"/>
                    <a:lstStyle/>
                    <a:p>
                      <a:endParaRPr altLang="en-US" lang="zh-CN"/>
                    </a:p>
                  </a:txBody>
                  <a:tcPr/>
                </a:tc>
                <a:tc vMerge="1">
                  <a:txBody>
                    <a:bodyPr vert="horz" wrap="square"/>
                    <a:lstStyle/>
                    <a:p>
                      <a:endParaRPr altLang="en-US" lang="zh-CN"/>
                    </a:p>
                  </a:txBody>
                  <a:tcPr/>
                </a:tc>
                <a:tc>
                  <a:txBody>
                    <a:bodyPr vert="horz" wrap="square"/>
                    <a:lstStyle>
                      <a:lvl1pPr>
                        <a:spcBef>
                          <a:spcPct val="20000"/>
                        </a:spcBef>
                        <a:buClr>
                          <a:schemeClr val="accent1"/>
                        </a:buClr>
                        <a:buFont charset="2" typeface="Wingdings"/>
                        <a:defRPr>
                          <a:solidFill>
                            <a:schemeClr val="tx1"/>
                          </a:solidFill>
                          <a:latin typeface="Arial"/>
                          <a:ea charset="-122" typeface="华文细黑"/>
                          <a:cs charset="-122" typeface="华文细黑"/>
                        </a:defRPr>
                      </a:lvl1pPr>
                      <a:lvl2pPr indent="-285750" marL="742950">
                        <a:spcBef>
                          <a:spcPct val="20000"/>
                        </a:spcBef>
                        <a:buClr>
                          <a:schemeClr val="accent1"/>
                        </a:buClr>
                        <a:buFont charset="2" typeface="Wingdings"/>
                        <a:defRPr sz="2400">
                          <a:solidFill>
                            <a:schemeClr val="tx1"/>
                          </a:solidFill>
                          <a:latin typeface="Arial"/>
                          <a:ea charset="-122" typeface="华文细黑"/>
                          <a:cs charset="-122" typeface="华文细黑"/>
                        </a:defRPr>
                      </a:lvl2pPr>
                      <a:lvl3pPr indent="-228600" marL="1143000">
                        <a:spcBef>
                          <a:spcPct val="20000"/>
                        </a:spcBef>
                        <a:buClr>
                          <a:schemeClr val="accent2"/>
                        </a:buClr>
                        <a:buFont charset="2" typeface="Wingdings"/>
                        <a:defRPr sz="1400">
                          <a:solidFill>
                            <a:schemeClr val="tx1"/>
                          </a:solidFill>
                          <a:latin typeface="Arial"/>
                          <a:ea charset="-122" typeface="华文细黑"/>
                          <a:cs charset="-122" typeface="华文细黑"/>
                        </a:defRPr>
                      </a:lvl3pPr>
                      <a:lvl4pPr indent="-228600" marL="1600200">
                        <a:spcBef>
                          <a:spcPct val="20000"/>
                        </a:spcBef>
                        <a:buClr>
                          <a:schemeClr val="hlink"/>
                        </a:buClr>
                        <a:buFont charset="2" typeface="Wingdings"/>
                        <a:defRPr sz="1200">
                          <a:solidFill>
                            <a:schemeClr val="tx1"/>
                          </a:solidFill>
                          <a:latin typeface="Arial"/>
                          <a:ea charset="-122" typeface="华文细黑"/>
                          <a:cs charset="-122" typeface="华文细黑"/>
                        </a:defRPr>
                      </a:lvl4pPr>
                      <a:lvl5pPr indent="-228600" marL="2057400">
                        <a:spcBef>
                          <a:spcPct val="20000"/>
                        </a:spcBef>
                        <a:defRPr>
                          <a:solidFill>
                            <a:schemeClr val="tx1"/>
                          </a:solidFill>
                          <a:latin typeface="Arial"/>
                          <a:ea charset="-122" typeface="华文细黑"/>
                          <a:cs charset="-122" typeface="华文细黑"/>
                        </a:defRPr>
                      </a:lvl5pPr>
                      <a:lvl6pPr eaLnBrk="0" fontAlgn="base" hangingPunct="0" indent="-228600" marL="2514600">
                        <a:spcBef>
                          <a:spcPct val="20000"/>
                        </a:spcBef>
                        <a:spcAft>
                          <a:spcPct val="0"/>
                        </a:spcAft>
                        <a:defRPr>
                          <a:solidFill>
                            <a:schemeClr val="tx1"/>
                          </a:solidFill>
                          <a:latin typeface="Arial"/>
                          <a:ea charset="-122" typeface="华文细黑"/>
                          <a:cs charset="-122" typeface="华文细黑"/>
                        </a:defRPr>
                      </a:lvl6pPr>
                      <a:lvl7pPr eaLnBrk="0" fontAlgn="base" hangingPunct="0" indent="-228600" marL="2971800">
                        <a:spcBef>
                          <a:spcPct val="20000"/>
                        </a:spcBef>
                        <a:spcAft>
                          <a:spcPct val="0"/>
                        </a:spcAft>
                        <a:defRPr>
                          <a:solidFill>
                            <a:schemeClr val="tx1"/>
                          </a:solidFill>
                          <a:latin typeface="Arial"/>
                          <a:ea charset="-122" typeface="华文细黑"/>
                          <a:cs charset="-122" typeface="华文细黑"/>
                        </a:defRPr>
                      </a:lvl7pPr>
                      <a:lvl8pPr eaLnBrk="0" fontAlgn="base" hangingPunct="0" indent="-228600" marL="3429000">
                        <a:spcBef>
                          <a:spcPct val="20000"/>
                        </a:spcBef>
                        <a:spcAft>
                          <a:spcPct val="0"/>
                        </a:spcAft>
                        <a:defRPr>
                          <a:solidFill>
                            <a:schemeClr val="tx1"/>
                          </a:solidFill>
                          <a:latin typeface="Arial"/>
                          <a:ea charset="-122" typeface="华文细黑"/>
                          <a:cs charset="-122" typeface="华文细黑"/>
                        </a:defRPr>
                      </a:lvl8pPr>
                      <a:lvl9pPr eaLnBrk="0" fontAlgn="base" hangingPunct="0" indent="-228600" marL="3886200">
                        <a:spcBef>
                          <a:spcPct val="20000"/>
                        </a:spcBef>
                        <a:spcAft>
                          <a:spcPct val="0"/>
                        </a:spcAft>
                        <a:defRPr>
                          <a:solidFill>
                            <a:schemeClr val="tx1"/>
                          </a:solidFill>
                          <a:latin typeface="Arial"/>
                          <a:ea charset="-122" typeface="华文细黑"/>
                          <a:cs charset="-122" typeface="华文细黑"/>
                        </a:defRPr>
                      </a:lvl9pPr>
                    </a:lstStyle>
                    <a:p>
                      <a:pPr algn="ctr" defTabSz="914400" eaLnBrk="1" fontAlgn="ctr" hangingPunct="1" indent="0" latinLnBrk="0" lvl="0" marL="0" marR="0" rtl="0">
                        <a:lnSpc>
                          <a:spcPct val="100000"/>
                        </a:lnSpc>
                        <a:spcBef>
                          <a:spcPct val="0"/>
                        </a:spcBef>
                        <a:spcAft>
                          <a:spcPct val="0"/>
                        </a:spcAft>
                        <a:buClrTx/>
                        <a:buSzTx/>
                        <a:buFontTx/>
                        <a:buNone/>
                      </a:pPr>
                      <a:r>
                        <a:rPr altLang="zh-CN" b="0" baseline="0" cap="none" i="0" kumimoji="0" lang="en-US" normalizeH="0" smtClean="0" strike="noStrike" sz="1400" u="none">
                          <a:ln>
                            <a:noFill/>
                          </a:ln>
                          <a:solidFill>
                            <a:schemeClr val="tx1">
                              <a:lumMod val="75000"/>
                              <a:lumOff val="25000"/>
                            </a:schemeClr>
                          </a:solidFill>
                          <a:effectLst/>
                          <a:latin charset="-122" typeface="Microsoft YaHei"/>
                          <a:ea charset="-122" typeface="Microsoft YaHei"/>
                          <a:cs charset="-122" typeface="Microsoft YaHei"/>
                        </a:rPr>
                        <a:t>2019</a:t>
                      </a:r>
                      <a:r>
                        <a:rPr altLang="en-US" b="0" baseline="0" cap="none" i="0" kumimoji="0" lang="zh-CN" normalizeH="0" smtClean="0" strike="noStrike" sz="1400" u="none">
                          <a:ln>
                            <a:noFill/>
                          </a:ln>
                          <a:solidFill>
                            <a:schemeClr val="tx1">
                              <a:lumMod val="75000"/>
                              <a:lumOff val="25000"/>
                            </a:schemeClr>
                          </a:solidFill>
                          <a:effectLst/>
                          <a:latin charset="-122" typeface="Microsoft YaHei"/>
                          <a:ea charset="-122" typeface="Microsoft YaHei"/>
                          <a:cs charset="-122" typeface="Microsoft YaHei"/>
                        </a:rPr>
                        <a:t>年</a:t>
                      </a:r>
                      <a:endParaRPr altLang="en-US" b="0" baseline="0" cap="none" i="0" kumimoji="0" lang="zh-CN" normalizeH="0" strike="noStrike" sz="1400" u="none">
                        <a:ln>
                          <a:noFill/>
                        </a:ln>
                        <a:solidFill>
                          <a:schemeClr val="tx1">
                            <a:lumMod val="75000"/>
                            <a:lumOff val="25000"/>
                          </a:schemeClr>
                        </a:solidFill>
                        <a:effectLst/>
                        <a:latin charset="-122" typeface="Microsoft YaHei"/>
                        <a:ea charset="-122" typeface="Microsoft YaHei"/>
                        <a:cs charset="-122" typeface="Microsoft YaHei"/>
                      </a:endParaRPr>
                    </a:p>
                  </a:txBody>
                  <a:tcPr anchor="ctr" horzOverflow="overflow" marB="0" marL="10364" marR="10364" marT="10364">
                    <a:lnL algn="ctr" cap="flat" cmpd="sng" w="6350">
                      <a:solidFill>
                        <a:srgbClr val="000000"/>
                      </a:solidFill>
                      <a:prstDash val="solid"/>
                      <a:round/>
                      <a:headEnd len="med" type="none" w="med"/>
                      <a:tailEnd len="med" type="none" w="med"/>
                    </a:lnL>
                    <a:lnR algn="ctr" cap="flat" cmpd="sng" w="6350">
                      <a:solidFill>
                        <a:srgbClr val="000000"/>
                      </a:solidFill>
                      <a:prstDash val="solid"/>
                      <a:round/>
                      <a:headEnd len="med" type="none" w="med"/>
                      <a:tailEnd len="med" type="none" w="med"/>
                    </a:lnR>
                    <a:lnT algn="ctr" cap="flat" cmpd="sng" w="6350">
                      <a:solidFill>
                        <a:srgbClr val="000000"/>
                      </a:solidFill>
                      <a:prstDash val="solid"/>
                      <a:round/>
                      <a:headEnd len="med" type="none" w="med"/>
                      <a:tailEnd len="med" type="none" w="med"/>
                    </a:lnT>
                    <a:lnB algn="ctr" cap="flat" cmpd="sng" w="6350">
                      <a:solidFill>
                        <a:srgbClr val="000000"/>
                      </a:solidFill>
                      <a:prstDash val="solid"/>
                      <a:round/>
                      <a:headEnd len="med" type="none" w="med"/>
                      <a:tailEnd len="med" type="none" w="med"/>
                    </a:lnB>
                    <a:lnTlToBr>
                      <a:noFill/>
                    </a:lnTlToBr>
                    <a:lnBlToTr>
                      <a:noFill/>
                    </a:lnBlToTr>
                    <a:noFill/>
                  </a:tcPr>
                </a:tc>
                <a:tc>
                  <a:txBody>
                    <a:bodyPr vert="horz" wrap="square"/>
                    <a:lstStyle>
                      <a:lvl1pPr>
                        <a:spcBef>
                          <a:spcPct val="20000"/>
                        </a:spcBef>
                        <a:buClr>
                          <a:schemeClr val="accent1"/>
                        </a:buClr>
                        <a:buFont charset="2" typeface="Wingdings"/>
                        <a:defRPr>
                          <a:solidFill>
                            <a:schemeClr val="tx1"/>
                          </a:solidFill>
                          <a:latin typeface="Arial"/>
                          <a:ea charset="-122" typeface="华文细黑"/>
                          <a:cs charset="-122" typeface="华文细黑"/>
                        </a:defRPr>
                      </a:lvl1pPr>
                      <a:lvl2pPr indent="-285750" marL="742950">
                        <a:spcBef>
                          <a:spcPct val="20000"/>
                        </a:spcBef>
                        <a:buClr>
                          <a:schemeClr val="accent1"/>
                        </a:buClr>
                        <a:buFont charset="2" typeface="Wingdings"/>
                        <a:defRPr sz="2400">
                          <a:solidFill>
                            <a:schemeClr val="tx1"/>
                          </a:solidFill>
                          <a:latin typeface="Arial"/>
                          <a:ea charset="-122" typeface="华文细黑"/>
                          <a:cs charset="-122" typeface="华文细黑"/>
                        </a:defRPr>
                      </a:lvl2pPr>
                      <a:lvl3pPr indent="-228600" marL="1143000">
                        <a:spcBef>
                          <a:spcPct val="20000"/>
                        </a:spcBef>
                        <a:buClr>
                          <a:schemeClr val="accent2"/>
                        </a:buClr>
                        <a:buFont charset="2" typeface="Wingdings"/>
                        <a:defRPr sz="1400">
                          <a:solidFill>
                            <a:schemeClr val="tx1"/>
                          </a:solidFill>
                          <a:latin typeface="Arial"/>
                          <a:ea charset="-122" typeface="华文细黑"/>
                          <a:cs charset="-122" typeface="华文细黑"/>
                        </a:defRPr>
                      </a:lvl3pPr>
                      <a:lvl4pPr indent="-228600" marL="1600200">
                        <a:spcBef>
                          <a:spcPct val="20000"/>
                        </a:spcBef>
                        <a:buClr>
                          <a:schemeClr val="hlink"/>
                        </a:buClr>
                        <a:buFont charset="2" typeface="Wingdings"/>
                        <a:defRPr sz="1200">
                          <a:solidFill>
                            <a:schemeClr val="tx1"/>
                          </a:solidFill>
                          <a:latin typeface="Arial"/>
                          <a:ea charset="-122" typeface="华文细黑"/>
                          <a:cs charset="-122" typeface="华文细黑"/>
                        </a:defRPr>
                      </a:lvl4pPr>
                      <a:lvl5pPr indent="-228600" marL="2057400">
                        <a:spcBef>
                          <a:spcPct val="20000"/>
                        </a:spcBef>
                        <a:defRPr>
                          <a:solidFill>
                            <a:schemeClr val="tx1"/>
                          </a:solidFill>
                          <a:latin typeface="Arial"/>
                          <a:ea charset="-122" typeface="华文细黑"/>
                          <a:cs charset="-122" typeface="华文细黑"/>
                        </a:defRPr>
                      </a:lvl5pPr>
                      <a:lvl6pPr eaLnBrk="0" fontAlgn="base" hangingPunct="0" indent="-228600" marL="2514600">
                        <a:spcBef>
                          <a:spcPct val="20000"/>
                        </a:spcBef>
                        <a:spcAft>
                          <a:spcPct val="0"/>
                        </a:spcAft>
                        <a:defRPr>
                          <a:solidFill>
                            <a:schemeClr val="tx1"/>
                          </a:solidFill>
                          <a:latin typeface="Arial"/>
                          <a:ea charset="-122" typeface="华文细黑"/>
                          <a:cs charset="-122" typeface="华文细黑"/>
                        </a:defRPr>
                      </a:lvl6pPr>
                      <a:lvl7pPr eaLnBrk="0" fontAlgn="base" hangingPunct="0" indent="-228600" marL="2971800">
                        <a:spcBef>
                          <a:spcPct val="20000"/>
                        </a:spcBef>
                        <a:spcAft>
                          <a:spcPct val="0"/>
                        </a:spcAft>
                        <a:defRPr>
                          <a:solidFill>
                            <a:schemeClr val="tx1"/>
                          </a:solidFill>
                          <a:latin typeface="Arial"/>
                          <a:ea charset="-122" typeface="华文细黑"/>
                          <a:cs charset="-122" typeface="华文细黑"/>
                        </a:defRPr>
                      </a:lvl7pPr>
                      <a:lvl8pPr eaLnBrk="0" fontAlgn="base" hangingPunct="0" indent="-228600" marL="3429000">
                        <a:spcBef>
                          <a:spcPct val="20000"/>
                        </a:spcBef>
                        <a:spcAft>
                          <a:spcPct val="0"/>
                        </a:spcAft>
                        <a:defRPr>
                          <a:solidFill>
                            <a:schemeClr val="tx1"/>
                          </a:solidFill>
                          <a:latin typeface="Arial"/>
                          <a:ea charset="-122" typeface="华文细黑"/>
                          <a:cs charset="-122" typeface="华文细黑"/>
                        </a:defRPr>
                      </a:lvl8pPr>
                      <a:lvl9pPr eaLnBrk="0" fontAlgn="base" hangingPunct="0" indent="-228600" marL="3886200">
                        <a:spcBef>
                          <a:spcPct val="20000"/>
                        </a:spcBef>
                        <a:spcAft>
                          <a:spcPct val="0"/>
                        </a:spcAft>
                        <a:defRPr>
                          <a:solidFill>
                            <a:schemeClr val="tx1"/>
                          </a:solidFill>
                          <a:latin typeface="Arial"/>
                          <a:ea charset="-122" typeface="华文细黑"/>
                          <a:cs charset="-122" typeface="华文细黑"/>
                        </a:defRPr>
                      </a:lvl9pPr>
                    </a:lstStyle>
                    <a:p>
                      <a:pPr algn="ctr" defTabSz="914400" eaLnBrk="1" fontAlgn="ctr" hangingPunct="1" indent="0" latinLnBrk="0" lvl="0" marL="0" marR="0" rtl="0">
                        <a:lnSpc>
                          <a:spcPct val="100000"/>
                        </a:lnSpc>
                        <a:spcBef>
                          <a:spcPct val="0"/>
                        </a:spcBef>
                        <a:spcAft>
                          <a:spcPct val="0"/>
                        </a:spcAft>
                        <a:buClrTx/>
                        <a:buSzTx/>
                        <a:buFontTx/>
                        <a:buNone/>
                      </a:pPr>
                      <a:r>
                        <a:rPr altLang="zh-CN" b="0" baseline="0" cap="none" i="0" kumimoji="0" lang="en-US" normalizeH="0" smtClean="0" strike="noStrike" sz="1400" u="none">
                          <a:ln>
                            <a:noFill/>
                          </a:ln>
                          <a:solidFill>
                            <a:schemeClr val="tx1">
                              <a:lumMod val="75000"/>
                              <a:lumOff val="25000"/>
                            </a:schemeClr>
                          </a:solidFill>
                          <a:effectLst/>
                          <a:latin charset="-122" typeface="Microsoft YaHei"/>
                          <a:ea charset="-122" typeface="Microsoft YaHei"/>
                          <a:cs charset="-122" typeface="Microsoft YaHei"/>
                        </a:rPr>
                        <a:t>2020</a:t>
                      </a:r>
                      <a:r>
                        <a:rPr altLang="en-US" b="0" baseline="0" cap="none" i="0" kumimoji="0" lang="zh-CN" normalizeH="0" smtClean="0" strike="noStrike" sz="1400" u="none">
                          <a:ln>
                            <a:noFill/>
                          </a:ln>
                          <a:solidFill>
                            <a:schemeClr val="tx1">
                              <a:lumMod val="75000"/>
                              <a:lumOff val="25000"/>
                            </a:schemeClr>
                          </a:solidFill>
                          <a:effectLst/>
                          <a:latin charset="-122" typeface="Microsoft YaHei"/>
                          <a:ea charset="-122" typeface="Microsoft YaHei"/>
                          <a:cs charset="-122" typeface="Microsoft YaHei"/>
                        </a:rPr>
                        <a:t>年</a:t>
                      </a:r>
                      <a:endParaRPr altLang="en-US" b="0" baseline="0" cap="none" i="0" kumimoji="0" lang="zh-CN" normalizeH="0" strike="noStrike" sz="1400" u="none">
                        <a:ln>
                          <a:noFill/>
                        </a:ln>
                        <a:solidFill>
                          <a:schemeClr val="tx1">
                            <a:lumMod val="75000"/>
                            <a:lumOff val="25000"/>
                          </a:schemeClr>
                        </a:solidFill>
                        <a:effectLst/>
                        <a:latin charset="-122" typeface="Microsoft YaHei"/>
                        <a:ea charset="-122" typeface="Microsoft YaHei"/>
                        <a:cs charset="-122" typeface="Microsoft YaHei"/>
                      </a:endParaRPr>
                    </a:p>
                  </a:txBody>
                  <a:tcPr anchor="ctr" horzOverflow="overflow" marB="0" marL="10364" marR="10364" marT="10364">
                    <a:lnL algn="ctr" cap="flat" cmpd="sng" w="6350">
                      <a:solidFill>
                        <a:srgbClr val="000000"/>
                      </a:solidFill>
                      <a:prstDash val="solid"/>
                      <a:round/>
                      <a:headEnd len="med" type="none" w="med"/>
                      <a:tailEnd len="med" type="none" w="med"/>
                    </a:lnL>
                    <a:lnR algn="ctr" cap="flat" cmpd="sng" w="6350">
                      <a:solidFill>
                        <a:srgbClr val="000000"/>
                      </a:solidFill>
                      <a:prstDash val="solid"/>
                      <a:round/>
                      <a:headEnd len="med" type="none" w="med"/>
                      <a:tailEnd len="med" type="none" w="med"/>
                    </a:lnR>
                    <a:lnT algn="ctr" cap="flat" cmpd="sng" w="6350">
                      <a:solidFill>
                        <a:srgbClr val="000000"/>
                      </a:solidFill>
                      <a:prstDash val="solid"/>
                      <a:round/>
                      <a:headEnd len="med" type="none" w="med"/>
                      <a:tailEnd len="med" type="none" w="med"/>
                    </a:lnT>
                    <a:lnB algn="ctr" cap="flat" cmpd="sng" w="6350">
                      <a:solidFill>
                        <a:srgbClr val="000000"/>
                      </a:solidFill>
                      <a:prstDash val="solid"/>
                      <a:round/>
                      <a:headEnd len="med" type="none" w="med"/>
                      <a:tailEnd len="med" type="none" w="med"/>
                    </a:lnB>
                    <a:lnTlToBr>
                      <a:noFill/>
                    </a:lnTlToBr>
                    <a:lnBlToTr>
                      <a:noFill/>
                    </a:lnBlToTr>
                    <a:noFill/>
                  </a:tcPr>
                </a:tc>
                <a:tc>
                  <a:txBody>
                    <a:bodyPr vert="horz" wrap="square"/>
                    <a:lstStyle>
                      <a:lvl1pPr>
                        <a:spcBef>
                          <a:spcPct val="20000"/>
                        </a:spcBef>
                        <a:buClr>
                          <a:schemeClr val="accent1"/>
                        </a:buClr>
                        <a:buFont charset="2" typeface="Wingdings"/>
                        <a:defRPr>
                          <a:solidFill>
                            <a:schemeClr val="tx1"/>
                          </a:solidFill>
                          <a:latin typeface="Arial"/>
                          <a:ea charset="-122" typeface="华文细黑"/>
                          <a:cs charset="-122" typeface="华文细黑"/>
                        </a:defRPr>
                      </a:lvl1pPr>
                      <a:lvl2pPr indent="-285750" marL="742950">
                        <a:spcBef>
                          <a:spcPct val="20000"/>
                        </a:spcBef>
                        <a:buClr>
                          <a:schemeClr val="accent1"/>
                        </a:buClr>
                        <a:buFont charset="2" typeface="Wingdings"/>
                        <a:defRPr sz="2400">
                          <a:solidFill>
                            <a:schemeClr val="tx1"/>
                          </a:solidFill>
                          <a:latin typeface="Arial"/>
                          <a:ea charset="-122" typeface="华文细黑"/>
                          <a:cs charset="-122" typeface="华文细黑"/>
                        </a:defRPr>
                      </a:lvl2pPr>
                      <a:lvl3pPr indent="-228600" marL="1143000">
                        <a:spcBef>
                          <a:spcPct val="20000"/>
                        </a:spcBef>
                        <a:buClr>
                          <a:schemeClr val="accent2"/>
                        </a:buClr>
                        <a:buFont charset="2" typeface="Wingdings"/>
                        <a:defRPr sz="1400">
                          <a:solidFill>
                            <a:schemeClr val="tx1"/>
                          </a:solidFill>
                          <a:latin typeface="Arial"/>
                          <a:ea charset="-122" typeface="华文细黑"/>
                          <a:cs charset="-122" typeface="华文细黑"/>
                        </a:defRPr>
                      </a:lvl3pPr>
                      <a:lvl4pPr indent="-228600" marL="1600200">
                        <a:spcBef>
                          <a:spcPct val="20000"/>
                        </a:spcBef>
                        <a:buClr>
                          <a:schemeClr val="hlink"/>
                        </a:buClr>
                        <a:buFont charset="2" typeface="Wingdings"/>
                        <a:defRPr sz="1200">
                          <a:solidFill>
                            <a:schemeClr val="tx1"/>
                          </a:solidFill>
                          <a:latin typeface="Arial"/>
                          <a:ea charset="-122" typeface="华文细黑"/>
                          <a:cs charset="-122" typeface="华文细黑"/>
                        </a:defRPr>
                      </a:lvl4pPr>
                      <a:lvl5pPr indent="-228600" marL="2057400">
                        <a:spcBef>
                          <a:spcPct val="20000"/>
                        </a:spcBef>
                        <a:defRPr>
                          <a:solidFill>
                            <a:schemeClr val="tx1"/>
                          </a:solidFill>
                          <a:latin typeface="Arial"/>
                          <a:ea charset="-122" typeface="华文细黑"/>
                          <a:cs charset="-122" typeface="华文细黑"/>
                        </a:defRPr>
                      </a:lvl5pPr>
                      <a:lvl6pPr eaLnBrk="0" fontAlgn="base" hangingPunct="0" indent="-228600" marL="2514600">
                        <a:spcBef>
                          <a:spcPct val="20000"/>
                        </a:spcBef>
                        <a:spcAft>
                          <a:spcPct val="0"/>
                        </a:spcAft>
                        <a:defRPr>
                          <a:solidFill>
                            <a:schemeClr val="tx1"/>
                          </a:solidFill>
                          <a:latin typeface="Arial"/>
                          <a:ea charset="-122" typeface="华文细黑"/>
                          <a:cs charset="-122" typeface="华文细黑"/>
                        </a:defRPr>
                      </a:lvl6pPr>
                      <a:lvl7pPr eaLnBrk="0" fontAlgn="base" hangingPunct="0" indent="-228600" marL="2971800">
                        <a:spcBef>
                          <a:spcPct val="20000"/>
                        </a:spcBef>
                        <a:spcAft>
                          <a:spcPct val="0"/>
                        </a:spcAft>
                        <a:defRPr>
                          <a:solidFill>
                            <a:schemeClr val="tx1"/>
                          </a:solidFill>
                          <a:latin typeface="Arial"/>
                          <a:ea charset="-122" typeface="华文细黑"/>
                          <a:cs charset="-122" typeface="华文细黑"/>
                        </a:defRPr>
                      </a:lvl7pPr>
                      <a:lvl8pPr eaLnBrk="0" fontAlgn="base" hangingPunct="0" indent="-228600" marL="3429000">
                        <a:spcBef>
                          <a:spcPct val="20000"/>
                        </a:spcBef>
                        <a:spcAft>
                          <a:spcPct val="0"/>
                        </a:spcAft>
                        <a:defRPr>
                          <a:solidFill>
                            <a:schemeClr val="tx1"/>
                          </a:solidFill>
                          <a:latin typeface="Arial"/>
                          <a:ea charset="-122" typeface="华文细黑"/>
                          <a:cs charset="-122" typeface="华文细黑"/>
                        </a:defRPr>
                      </a:lvl8pPr>
                      <a:lvl9pPr eaLnBrk="0" fontAlgn="base" hangingPunct="0" indent="-228600" marL="3886200">
                        <a:spcBef>
                          <a:spcPct val="20000"/>
                        </a:spcBef>
                        <a:spcAft>
                          <a:spcPct val="0"/>
                        </a:spcAft>
                        <a:defRPr>
                          <a:solidFill>
                            <a:schemeClr val="tx1"/>
                          </a:solidFill>
                          <a:latin typeface="Arial"/>
                          <a:ea charset="-122" typeface="华文细黑"/>
                          <a:cs charset="-122" typeface="华文细黑"/>
                        </a:defRPr>
                      </a:lvl9pPr>
                    </a:lstStyle>
                    <a:p>
                      <a:pPr algn="ctr" defTabSz="914400" eaLnBrk="1" fontAlgn="ctr" hangingPunct="1" indent="0" latinLnBrk="0" lvl="0" marL="0" marR="0" rtl="0">
                        <a:lnSpc>
                          <a:spcPct val="100000"/>
                        </a:lnSpc>
                        <a:spcBef>
                          <a:spcPct val="0"/>
                        </a:spcBef>
                        <a:spcAft>
                          <a:spcPct val="0"/>
                        </a:spcAft>
                        <a:buClrTx/>
                        <a:buSzTx/>
                        <a:buFontTx/>
                        <a:buNone/>
                      </a:pPr>
                      <a:r>
                        <a:rPr altLang="en-US" b="0" baseline="0" cap="none" i="0" kumimoji="0" lang="zh-CN" normalizeH="0" strike="noStrike" sz="1400" u="none">
                          <a:ln>
                            <a:noFill/>
                          </a:ln>
                          <a:solidFill>
                            <a:schemeClr val="tx1">
                              <a:lumMod val="75000"/>
                              <a:lumOff val="25000"/>
                            </a:schemeClr>
                          </a:solidFill>
                          <a:effectLst/>
                          <a:latin charset="-122" typeface="Microsoft YaHei"/>
                          <a:ea charset="-122" typeface="Microsoft YaHei"/>
                          <a:cs charset="-122" typeface="Microsoft YaHei"/>
                        </a:rPr>
                        <a:t>同比</a:t>
                      </a:r>
                    </a:p>
                  </a:txBody>
                  <a:tcPr anchor="ctr" horzOverflow="overflow" marB="0" marL="10364" marR="10364" marT="10364">
                    <a:lnL algn="ctr" cap="flat" cmpd="sng" w="6350">
                      <a:solidFill>
                        <a:srgbClr val="000000"/>
                      </a:solidFill>
                      <a:prstDash val="solid"/>
                      <a:round/>
                      <a:headEnd len="med" type="none" w="med"/>
                      <a:tailEnd len="med" type="none" w="med"/>
                    </a:lnL>
                    <a:lnR algn="ctr" cap="flat" cmpd="sng" w="6350">
                      <a:solidFill>
                        <a:srgbClr val="000000"/>
                      </a:solidFill>
                      <a:prstDash val="solid"/>
                      <a:round/>
                      <a:headEnd len="med" type="none" w="med"/>
                      <a:tailEnd len="med" type="none" w="med"/>
                    </a:lnR>
                    <a:lnT algn="ctr" cap="flat" cmpd="sng" w="6350">
                      <a:solidFill>
                        <a:srgbClr val="000000"/>
                      </a:solidFill>
                      <a:prstDash val="solid"/>
                      <a:round/>
                      <a:headEnd len="med" type="none" w="med"/>
                      <a:tailEnd len="med" type="none" w="med"/>
                    </a:lnT>
                    <a:lnB algn="ctr" cap="flat" cmpd="sng" w="6350">
                      <a:solidFill>
                        <a:srgbClr val="000000"/>
                      </a:solidFill>
                      <a:prstDash val="solid"/>
                      <a:round/>
                      <a:headEnd len="med" type="none" w="med"/>
                      <a:tailEnd len="med" type="none" w="med"/>
                    </a:lnB>
                    <a:lnTlToBr>
                      <a:noFill/>
                    </a:lnTlToBr>
                    <a:lnBlToTr>
                      <a:noFill/>
                    </a:lnBlToTr>
                    <a:noFill/>
                  </a:tcPr>
                </a:tc>
                <a:tc>
                  <a:txBody>
                    <a:bodyPr vert="horz" wrap="square"/>
                    <a:lstStyle>
                      <a:lvl1pPr>
                        <a:spcBef>
                          <a:spcPct val="20000"/>
                        </a:spcBef>
                        <a:buClr>
                          <a:schemeClr val="accent1"/>
                        </a:buClr>
                        <a:buFont charset="2" typeface="Wingdings"/>
                        <a:defRPr>
                          <a:solidFill>
                            <a:schemeClr val="tx1"/>
                          </a:solidFill>
                          <a:latin typeface="Arial"/>
                          <a:ea charset="-122" typeface="华文细黑"/>
                          <a:cs charset="-122" typeface="华文细黑"/>
                        </a:defRPr>
                      </a:lvl1pPr>
                      <a:lvl2pPr indent="-285750" marL="742950">
                        <a:spcBef>
                          <a:spcPct val="20000"/>
                        </a:spcBef>
                        <a:buClr>
                          <a:schemeClr val="accent1"/>
                        </a:buClr>
                        <a:buFont charset="2" typeface="Wingdings"/>
                        <a:defRPr sz="2400">
                          <a:solidFill>
                            <a:schemeClr val="tx1"/>
                          </a:solidFill>
                          <a:latin typeface="Arial"/>
                          <a:ea charset="-122" typeface="华文细黑"/>
                          <a:cs charset="-122" typeface="华文细黑"/>
                        </a:defRPr>
                      </a:lvl2pPr>
                      <a:lvl3pPr indent="-228600" marL="1143000">
                        <a:spcBef>
                          <a:spcPct val="20000"/>
                        </a:spcBef>
                        <a:buClr>
                          <a:schemeClr val="accent2"/>
                        </a:buClr>
                        <a:buFont charset="2" typeface="Wingdings"/>
                        <a:defRPr sz="1400">
                          <a:solidFill>
                            <a:schemeClr val="tx1"/>
                          </a:solidFill>
                          <a:latin typeface="Arial"/>
                          <a:ea charset="-122" typeface="华文细黑"/>
                          <a:cs charset="-122" typeface="华文细黑"/>
                        </a:defRPr>
                      </a:lvl3pPr>
                      <a:lvl4pPr indent="-228600" marL="1600200">
                        <a:spcBef>
                          <a:spcPct val="20000"/>
                        </a:spcBef>
                        <a:buClr>
                          <a:schemeClr val="hlink"/>
                        </a:buClr>
                        <a:buFont charset="2" typeface="Wingdings"/>
                        <a:defRPr sz="1200">
                          <a:solidFill>
                            <a:schemeClr val="tx1"/>
                          </a:solidFill>
                          <a:latin typeface="Arial"/>
                          <a:ea charset="-122" typeface="华文细黑"/>
                          <a:cs charset="-122" typeface="华文细黑"/>
                        </a:defRPr>
                      </a:lvl4pPr>
                      <a:lvl5pPr indent="-228600" marL="2057400">
                        <a:spcBef>
                          <a:spcPct val="20000"/>
                        </a:spcBef>
                        <a:defRPr>
                          <a:solidFill>
                            <a:schemeClr val="tx1"/>
                          </a:solidFill>
                          <a:latin typeface="Arial"/>
                          <a:ea charset="-122" typeface="华文细黑"/>
                          <a:cs charset="-122" typeface="华文细黑"/>
                        </a:defRPr>
                      </a:lvl5pPr>
                      <a:lvl6pPr eaLnBrk="0" fontAlgn="base" hangingPunct="0" indent="-228600" marL="2514600">
                        <a:spcBef>
                          <a:spcPct val="20000"/>
                        </a:spcBef>
                        <a:spcAft>
                          <a:spcPct val="0"/>
                        </a:spcAft>
                        <a:defRPr>
                          <a:solidFill>
                            <a:schemeClr val="tx1"/>
                          </a:solidFill>
                          <a:latin typeface="Arial"/>
                          <a:ea charset="-122" typeface="华文细黑"/>
                          <a:cs charset="-122" typeface="华文细黑"/>
                        </a:defRPr>
                      </a:lvl6pPr>
                      <a:lvl7pPr eaLnBrk="0" fontAlgn="base" hangingPunct="0" indent="-228600" marL="2971800">
                        <a:spcBef>
                          <a:spcPct val="20000"/>
                        </a:spcBef>
                        <a:spcAft>
                          <a:spcPct val="0"/>
                        </a:spcAft>
                        <a:defRPr>
                          <a:solidFill>
                            <a:schemeClr val="tx1"/>
                          </a:solidFill>
                          <a:latin typeface="Arial"/>
                          <a:ea charset="-122" typeface="华文细黑"/>
                          <a:cs charset="-122" typeface="华文细黑"/>
                        </a:defRPr>
                      </a:lvl7pPr>
                      <a:lvl8pPr eaLnBrk="0" fontAlgn="base" hangingPunct="0" indent="-228600" marL="3429000">
                        <a:spcBef>
                          <a:spcPct val="20000"/>
                        </a:spcBef>
                        <a:spcAft>
                          <a:spcPct val="0"/>
                        </a:spcAft>
                        <a:defRPr>
                          <a:solidFill>
                            <a:schemeClr val="tx1"/>
                          </a:solidFill>
                          <a:latin typeface="Arial"/>
                          <a:ea charset="-122" typeface="华文细黑"/>
                          <a:cs charset="-122" typeface="华文细黑"/>
                        </a:defRPr>
                      </a:lvl8pPr>
                      <a:lvl9pPr eaLnBrk="0" fontAlgn="base" hangingPunct="0" indent="-228600" marL="3886200">
                        <a:spcBef>
                          <a:spcPct val="20000"/>
                        </a:spcBef>
                        <a:spcAft>
                          <a:spcPct val="0"/>
                        </a:spcAft>
                        <a:defRPr>
                          <a:solidFill>
                            <a:schemeClr val="tx1"/>
                          </a:solidFill>
                          <a:latin typeface="Arial"/>
                          <a:ea charset="-122" typeface="华文细黑"/>
                          <a:cs charset="-122" typeface="华文细黑"/>
                        </a:defRPr>
                      </a:lvl9pPr>
                    </a:lstStyle>
                    <a:p>
                      <a:pPr algn="ctr" defTabSz="914400" eaLnBrk="1" fontAlgn="ctr" hangingPunct="1" indent="0" latinLnBrk="0" lvl="0" marL="0" marR="0" rtl="0">
                        <a:lnSpc>
                          <a:spcPct val="100000"/>
                        </a:lnSpc>
                        <a:spcBef>
                          <a:spcPct val="0"/>
                        </a:spcBef>
                        <a:spcAft>
                          <a:spcPct val="0"/>
                        </a:spcAft>
                        <a:buClrTx/>
                        <a:buSzTx/>
                        <a:buFontTx/>
                        <a:buNone/>
                      </a:pPr>
                      <a:r>
                        <a:rPr altLang="zh-CN" b="0" baseline="0" cap="none" i="0" kumimoji="0" lang="en-US" normalizeH="0" smtClean="0" strike="noStrike" sz="1400" u="none">
                          <a:ln>
                            <a:noFill/>
                          </a:ln>
                          <a:solidFill>
                            <a:schemeClr val="tx1">
                              <a:lumMod val="75000"/>
                              <a:lumOff val="25000"/>
                            </a:schemeClr>
                          </a:solidFill>
                          <a:effectLst/>
                          <a:latin charset="-122" typeface="Microsoft YaHei"/>
                          <a:ea charset="-122" typeface="Microsoft YaHei"/>
                          <a:cs charset="-122" typeface="Microsoft YaHei"/>
                        </a:rPr>
                        <a:t>2019</a:t>
                      </a:r>
                      <a:r>
                        <a:rPr altLang="en-US" b="0" baseline="0" cap="none" i="0" kumimoji="0" lang="zh-CN" normalizeH="0" smtClean="0" strike="noStrike" sz="1400" u="none">
                          <a:ln>
                            <a:noFill/>
                          </a:ln>
                          <a:solidFill>
                            <a:schemeClr val="tx1">
                              <a:lumMod val="75000"/>
                              <a:lumOff val="25000"/>
                            </a:schemeClr>
                          </a:solidFill>
                          <a:effectLst/>
                          <a:latin charset="-122" typeface="Microsoft YaHei"/>
                          <a:ea charset="-122" typeface="Microsoft YaHei"/>
                          <a:cs charset="-122" typeface="Microsoft YaHei"/>
                        </a:rPr>
                        <a:t>年</a:t>
                      </a:r>
                      <a:endParaRPr altLang="en-US" b="0" baseline="0" cap="none" i="0" kumimoji="0" lang="zh-CN" normalizeH="0" strike="noStrike" sz="1400" u="none">
                        <a:ln>
                          <a:noFill/>
                        </a:ln>
                        <a:solidFill>
                          <a:schemeClr val="tx1">
                            <a:lumMod val="75000"/>
                            <a:lumOff val="25000"/>
                          </a:schemeClr>
                        </a:solidFill>
                        <a:effectLst/>
                        <a:latin charset="-122" typeface="Microsoft YaHei"/>
                        <a:ea charset="-122" typeface="Microsoft YaHei"/>
                        <a:cs charset="-122" typeface="Microsoft YaHei"/>
                      </a:endParaRPr>
                    </a:p>
                  </a:txBody>
                  <a:tcPr anchor="ctr" horzOverflow="overflow" marB="0" marL="10364" marR="10364" marT="10364">
                    <a:lnL algn="ctr" cap="flat" cmpd="sng" w="6350">
                      <a:solidFill>
                        <a:srgbClr val="000000"/>
                      </a:solidFill>
                      <a:prstDash val="solid"/>
                      <a:round/>
                      <a:headEnd len="med" type="none" w="med"/>
                      <a:tailEnd len="med" type="none" w="med"/>
                    </a:lnL>
                    <a:lnR algn="ctr" cap="flat" cmpd="sng" w="6350">
                      <a:solidFill>
                        <a:srgbClr val="000000"/>
                      </a:solidFill>
                      <a:prstDash val="solid"/>
                      <a:round/>
                      <a:headEnd len="med" type="none" w="med"/>
                      <a:tailEnd len="med" type="none" w="med"/>
                    </a:lnR>
                    <a:lnT algn="ctr" cap="flat" cmpd="sng" w="6350">
                      <a:solidFill>
                        <a:srgbClr val="000000"/>
                      </a:solidFill>
                      <a:prstDash val="solid"/>
                      <a:round/>
                      <a:headEnd len="med" type="none" w="med"/>
                      <a:tailEnd len="med" type="none" w="med"/>
                    </a:lnT>
                    <a:lnB algn="ctr" cap="flat" cmpd="sng" w="6350">
                      <a:solidFill>
                        <a:srgbClr val="000000"/>
                      </a:solidFill>
                      <a:prstDash val="solid"/>
                      <a:round/>
                      <a:headEnd len="med" type="none" w="med"/>
                      <a:tailEnd len="med" type="none" w="med"/>
                    </a:lnB>
                    <a:lnTlToBr>
                      <a:noFill/>
                    </a:lnTlToBr>
                    <a:lnBlToTr>
                      <a:noFill/>
                    </a:lnBlToTr>
                    <a:noFill/>
                  </a:tcPr>
                </a:tc>
                <a:tc>
                  <a:txBody>
                    <a:bodyPr vert="horz" wrap="square"/>
                    <a:lstStyle>
                      <a:lvl1pPr>
                        <a:spcBef>
                          <a:spcPct val="20000"/>
                        </a:spcBef>
                        <a:buClr>
                          <a:schemeClr val="accent1"/>
                        </a:buClr>
                        <a:buFont charset="2" typeface="Wingdings"/>
                        <a:defRPr>
                          <a:solidFill>
                            <a:schemeClr val="tx1"/>
                          </a:solidFill>
                          <a:latin typeface="Arial"/>
                          <a:ea charset="-122" typeface="华文细黑"/>
                          <a:cs charset="-122" typeface="华文细黑"/>
                        </a:defRPr>
                      </a:lvl1pPr>
                      <a:lvl2pPr indent="-285750" marL="742950">
                        <a:spcBef>
                          <a:spcPct val="20000"/>
                        </a:spcBef>
                        <a:buClr>
                          <a:schemeClr val="accent1"/>
                        </a:buClr>
                        <a:buFont charset="2" typeface="Wingdings"/>
                        <a:defRPr sz="2400">
                          <a:solidFill>
                            <a:schemeClr val="tx1"/>
                          </a:solidFill>
                          <a:latin typeface="Arial"/>
                          <a:ea charset="-122" typeface="华文细黑"/>
                          <a:cs charset="-122" typeface="华文细黑"/>
                        </a:defRPr>
                      </a:lvl2pPr>
                      <a:lvl3pPr indent="-228600" marL="1143000">
                        <a:spcBef>
                          <a:spcPct val="20000"/>
                        </a:spcBef>
                        <a:buClr>
                          <a:schemeClr val="accent2"/>
                        </a:buClr>
                        <a:buFont charset="2" typeface="Wingdings"/>
                        <a:defRPr sz="1400">
                          <a:solidFill>
                            <a:schemeClr val="tx1"/>
                          </a:solidFill>
                          <a:latin typeface="Arial"/>
                          <a:ea charset="-122" typeface="华文细黑"/>
                          <a:cs charset="-122" typeface="华文细黑"/>
                        </a:defRPr>
                      </a:lvl3pPr>
                      <a:lvl4pPr indent="-228600" marL="1600200">
                        <a:spcBef>
                          <a:spcPct val="20000"/>
                        </a:spcBef>
                        <a:buClr>
                          <a:schemeClr val="hlink"/>
                        </a:buClr>
                        <a:buFont charset="2" typeface="Wingdings"/>
                        <a:defRPr sz="1200">
                          <a:solidFill>
                            <a:schemeClr val="tx1"/>
                          </a:solidFill>
                          <a:latin typeface="Arial"/>
                          <a:ea charset="-122" typeface="华文细黑"/>
                          <a:cs charset="-122" typeface="华文细黑"/>
                        </a:defRPr>
                      </a:lvl4pPr>
                      <a:lvl5pPr indent="-228600" marL="2057400">
                        <a:spcBef>
                          <a:spcPct val="20000"/>
                        </a:spcBef>
                        <a:defRPr>
                          <a:solidFill>
                            <a:schemeClr val="tx1"/>
                          </a:solidFill>
                          <a:latin typeface="Arial"/>
                          <a:ea charset="-122" typeface="华文细黑"/>
                          <a:cs charset="-122" typeface="华文细黑"/>
                        </a:defRPr>
                      </a:lvl5pPr>
                      <a:lvl6pPr eaLnBrk="0" fontAlgn="base" hangingPunct="0" indent="-228600" marL="2514600">
                        <a:spcBef>
                          <a:spcPct val="20000"/>
                        </a:spcBef>
                        <a:spcAft>
                          <a:spcPct val="0"/>
                        </a:spcAft>
                        <a:defRPr>
                          <a:solidFill>
                            <a:schemeClr val="tx1"/>
                          </a:solidFill>
                          <a:latin typeface="Arial"/>
                          <a:ea charset="-122" typeface="华文细黑"/>
                          <a:cs charset="-122" typeface="华文细黑"/>
                        </a:defRPr>
                      </a:lvl6pPr>
                      <a:lvl7pPr eaLnBrk="0" fontAlgn="base" hangingPunct="0" indent="-228600" marL="2971800">
                        <a:spcBef>
                          <a:spcPct val="20000"/>
                        </a:spcBef>
                        <a:spcAft>
                          <a:spcPct val="0"/>
                        </a:spcAft>
                        <a:defRPr>
                          <a:solidFill>
                            <a:schemeClr val="tx1"/>
                          </a:solidFill>
                          <a:latin typeface="Arial"/>
                          <a:ea charset="-122" typeface="华文细黑"/>
                          <a:cs charset="-122" typeface="华文细黑"/>
                        </a:defRPr>
                      </a:lvl7pPr>
                      <a:lvl8pPr eaLnBrk="0" fontAlgn="base" hangingPunct="0" indent="-228600" marL="3429000">
                        <a:spcBef>
                          <a:spcPct val="20000"/>
                        </a:spcBef>
                        <a:spcAft>
                          <a:spcPct val="0"/>
                        </a:spcAft>
                        <a:defRPr>
                          <a:solidFill>
                            <a:schemeClr val="tx1"/>
                          </a:solidFill>
                          <a:latin typeface="Arial"/>
                          <a:ea charset="-122" typeface="华文细黑"/>
                          <a:cs charset="-122" typeface="华文细黑"/>
                        </a:defRPr>
                      </a:lvl8pPr>
                      <a:lvl9pPr eaLnBrk="0" fontAlgn="base" hangingPunct="0" indent="-228600" marL="3886200">
                        <a:spcBef>
                          <a:spcPct val="20000"/>
                        </a:spcBef>
                        <a:spcAft>
                          <a:spcPct val="0"/>
                        </a:spcAft>
                        <a:defRPr>
                          <a:solidFill>
                            <a:schemeClr val="tx1"/>
                          </a:solidFill>
                          <a:latin typeface="Arial"/>
                          <a:ea charset="-122" typeface="华文细黑"/>
                          <a:cs charset="-122" typeface="华文细黑"/>
                        </a:defRPr>
                      </a:lvl9pPr>
                    </a:lstStyle>
                    <a:p>
                      <a:pPr algn="ctr" defTabSz="914400" eaLnBrk="1" fontAlgn="ctr" hangingPunct="1" indent="0" latinLnBrk="0" lvl="0" marL="0" marR="0" rtl="0">
                        <a:lnSpc>
                          <a:spcPct val="100000"/>
                        </a:lnSpc>
                        <a:spcBef>
                          <a:spcPct val="0"/>
                        </a:spcBef>
                        <a:spcAft>
                          <a:spcPct val="0"/>
                        </a:spcAft>
                        <a:buClrTx/>
                        <a:buSzTx/>
                        <a:buFontTx/>
                        <a:buNone/>
                      </a:pPr>
                      <a:r>
                        <a:rPr altLang="zh-CN" b="0" baseline="0" cap="none" i="0" kumimoji="0" lang="en-US" normalizeH="0" smtClean="0" strike="noStrike" sz="1400" u="none">
                          <a:ln>
                            <a:noFill/>
                          </a:ln>
                          <a:solidFill>
                            <a:schemeClr val="tx1">
                              <a:lumMod val="75000"/>
                              <a:lumOff val="25000"/>
                            </a:schemeClr>
                          </a:solidFill>
                          <a:effectLst/>
                          <a:latin charset="-122" typeface="Microsoft YaHei"/>
                          <a:ea charset="-122" typeface="Microsoft YaHei"/>
                          <a:cs charset="-122" typeface="Microsoft YaHei"/>
                        </a:rPr>
                        <a:t>2020</a:t>
                      </a:r>
                      <a:r>
                        <a:rPr altLang="en-US" b="0" baseline="0" cap="none" i="0" kumimoji="0" lang="zh-CN" normalizeH="0" smtClean="0" strike="noStrike" sz="1400" u="none">
                          <a:ln>
                            <a:noFill/>
                          </a:ln>
                          <a:solidFill>
                            <a:schemeClr val="tx1">
                              <a:lumMod val="75000"/>
                              <a:lumOff val="25000"/>
                            </a:schemeClr>
                          </a:solidFill>
                          <a:effectLst/>
                          <a:latin charset="-122" typeface="Microsoft YaHei"/>
                          <a:ea charset="-122" typeface="Microsoft YaHei"/>
                          <a:cs charset="-122" typeface="Microsoft YaHei"/>
                        </a:rPr>
                        <a:t>年</a:t>
                      </a:r>
                      <a:endParaRPr altLang="en-US" b="0" baseline="0" cap="none" i="0" kumimoji="0" lang="zh-CN" normalizeH="0" strike="noStrike" sz="1400" u="none">
                        <a:ln>
                          <a:noFill/>
                        </a:ln>
                        <a:solidFill>
                          <a:schemeClr val="tx1">
                            <a:lumMod val="75000"/>
                            <a:lumOff val="25000"/>
                          </a:schemeClr>
                        </a:solidFill>
                        <a:effectLst/>
                        <a:latin charset="0" typeface="Microsoft YaHei"/>
                        <a:ea charset="0" typeface="Microsoft YaHei"/>
                        <a:cs charset="-122" typeface="Microsoft YaHei"/>
                      </a:endParaRPr>
                    </a:p>
                  </a:txBody>
                  <a:tcPr anchor="ctr" horzOverflow="overflow" marB="0" marL="10364" marR="10364" marT="10364">
                    <a:lnL algn="ctr" cap="flat" cmpd="sng" w="6350">
                      <a:solidFill>
                        <a:srgbClr val="000000"/>
                      </a:solidFill>
                      <a:prstDash val="solid"/>
                      <a:round/>
                      <a:headEnd len="med" type="none" w="med"/>
                      <a:tailEnd len="med" type="none" w="med"/>
                    </a:lnL>
                    <a:lnR algn="ctr" cap="flat" cmpd="sng" w="6350">
                      <a:solidFill>
                        <a:srgbClr val="000000"/>
                      </a:solidFill>
                      <a:prstDash val="solid"/>
                      <a:round/>
                      <a:headEnd len="med" type="none" w="med"/>
                      <a:tailEnd len="med" type="none" w="med"/>
                    </a:lnR>
                    <a:lnT algn="ctr" cap="flat" cmpd="sng" w="6350">
                      <a:solidFill>
                        <a:srgbClr val="000000"/>
                      </a:solidFill>
                      <a:prstDash val="solid"/>
                      <a:round/>
                      <a:headEnd len="med" type="none" w="med"/>
                      <a:tailEnd len="med" type="none" w="med"/>
                    </a:lnT>
                    <a:lnB algn="ctr" cap="flat" cmpd="sng" w="6350">
                      <a:solidFill>
                        <a:srgbClr val="000000"/>
                      </a:solidFill>
                      <a:prstDash val="solid"/>
                      <a:round/>
                      <a:headEnd len="med" type="none" w="med"/>
                      <a:tailEnd len="med" type="none" w="med"/>
                    </a:lnB>
                    <a:lnTlToBr>
                      <a:noFill/>
                    </a:lnTlToBr>
                    <a:lnBlToTr>
                      <a:noFill/>
                    </a:lnBlToTr>
                    <a:noFill/>
                  </a:tcPr>
                </a:tc>
                <a:tc>
                  <a:txBody>
                    <a:bodyPr vert="horz" wrap="square"/>
                    <a:lstStyle>
                      <a:lvl1pPr>
                        <a:spcBef>
                          <a:spcPct val="20000"/>
                        </a:spcBef>
                        <a:buClr>
                          <a:schemeClr val="accent1"/>
                        </a:buClr>
                        <a:buFont charset="2" typeface="Wingdings"/>
                        <a:defRPr>
                          <a:solidFill>
                            <a:schemeClr val="tx1"/>
                          </a:solidFill>
                          <a:latin typeface="Arial"/>
                          <a:ea charset="-122" typeface="华文细黑"/>
                          <a:cs charset="-122" typeface="华文细黑"/>
                        </a:defRPr>
                      </a:lvl1pPr>
                      <a:lvl2pPr indent="-285750" marL="742950">
                        <a:spcBef>
                          <a:spcPct val="20000"/>
                        </a:spcBef>
                        <a:buClr>
                          <a:schemeClr val="accent1"/>
                        </a:buClr>
                        <a:buFont charset="2" typeface="Wingdings"/>
                        <a:defRPr sz="2400">
                          <a:solidFill>
                            <a:schemeClr val="tx1"/>
                          </a:solidFill>
                          <a:latin typeface="Arial"/>
                          <a:ea charset="-122" typeface="华文细黑"/>
                          <a:cs charset="-122" typeface="华文细黑"/>
                        </a:defRPr>
                      </a:lvl2pPr>
                      <a:lvl3pPr indent="-228600" marL="1143000">
                        <a:spcBef>
                          <a:spcPct val="20000"/>
                        </a:spcBef>
                        <a:buClr>
                          <a:schemeClr val="accent2"/>
                        </a:buClr>
                        <a:buFont charset="2" typeface="Wingdings"/>
                        <a:defRPr sz="1400">
                          <a:solidFill>
                            <a:schemeClr val="tx1"/>
                          </a:solidFill>
                          <a:latin typeface="Arial"/>
                          <a:ea charset="-122" typeface="华文细黑"/>
                          <a:cs charset="-122" typeface="华文细黑"/>
                        </a:defRPr>
                      </a:lvl3pPr>
                      <a:lvl4pPr indent="-228600" marL="1600200">
                        <a:spcBef>
                          <a:spcPct val="20000"/>
                        </a:spcBef>
                        <a:buClr>
                          <a:schemeClr val="hlink"/>
                        </a:buClr>
                        <a:buFont charset="2" typeface="Wingdings"/>
                        <a:defRPr sz="1200">
                          <a:solidFill>
                            <a:schemeClr val="tx1"/>
                          </a:solidFill>
                          <a:latin typeface="Arial"/>
                          <a:ea charset="-122" typeface="华文细黑"/>
                          <a:cs charset="-122" typeface="华文细黑"/>
                        </a:defRPr>
                      </a:lvl4pPr>
                      <a:lvl5pPr indent="-228600" marL="2057400">
                        <a:spcBef>
                          <a:spcPct val="20000"/>
                        </a:spcBef>
                        <a:defRPr>
                          <a:solidFill>
                            <a:schemeClr val="tx1"/>
                          </a:solidFill>
                          <a:latin typeface="Arial"/>
                          <a:ea charset="-122" typeface="华文细黑"/>
                          <a:cs charset="-122" typeface="华文细黑"/>
                        </a:defRPr>
                      </a:lvl5pPr>
                      <a:lvl6pPr eaLnBrk="0" fontAlgn="base" hangingPunct="0" indent="-228600" marL="2514600">
                        <a:spcBef>
                          <a:spcPct val="20000"/>
                        </a:spcBef>
                        <a:spcAft>
                          <a:spcPct val="0"/>
                        </a:spcAft>
                        <a:defRPr>
                          <a:solidFill>
                            <a:schemeClr val="tx1"/>
                          </a:solidFill>
                          <a:latin typeface="Arial"/>
                          <a:ea charset="-122" typeface="华文细黑"/>
                          <a:cs charset="-122" typeface="华文细黑"/>
                        </a:defRPr>
                      </a:lvl6pPr>
                      <a:lvl7pPr eaLnBrk="0" fontAlgn="base" hangingPunct="0" indent="-228600" marL="2971800">
                        <a:spcBef>
                          <a:spcPct val="20000"/>
                        </a:spcBef>
                        <a:spcAft>
                          <a:spcPct val="0"/>
                        </a:spcAft>
                        <a:defRPr>
                          <a:solidFill>
                            <a:schemeClr val="tx1"/>
                          </a:solidFill>
                          <a:latin typeface="Arial"/>
                          <a:ea charset="-122" typeface="华文细黑"/>
                          <a:cs charset="-122" typeface="华文细黑"/>
                        </a:defRPr>
                      </a:lvl7pPr>
                      <a:lvl8pPr eaLnBrk="0" fontAlgn="base" hangingPunct="0" indent="-228600" marL="3429000">
                        <a:spcBef>
                          <a:spcPct val="20000"/>
                        </a:spcBef>
                        <a:spcAft>
                          <a:spcPct val="0"/>
                        </a:spcAft>
                        <a:defRPr>
                          <a:solidFill>
                            <a:schemeClr val="tx1"/>
                          </a:solidFill>
                          <a:latin typeface="Arial"/>
                          <a:ea charset="-122" typeface="华文细黑"/>
                          <a:cs charset="-122" typeface="华文细黑"/>
                        </a:defRPr>
                      </a:lvl8pPr>
                      <a:lvl9pPr eaLnBrk="0" fontAlgn="base" hangingPunct="0" indent="-228600" marL="3886200">
                        <a:spcBef>
                          <a:spcPct val="20000"/>
                        </a:spcBef>
                        <a:spcAft>
                          <a:spcPct val="0"/>
                        </a:spcAft>
                        <a:defRPr>
                          <a:solidFill>
                            <a:schemeClr val="tx1"/>
                          </a:solidFill>
                          <a:latin typeface="Arial"/>
                          <a:ea charset="-122" typeface="华文细黑"/>
                          <a:cs charset="-122" typeface="华文细黑"/>
                        </a:defRPr>
                      </a:lvl9pPr>
                    </a:lstStyle>
                    <a:p>
                      <a:pPr algn="ctr" defTabSz="914400" eaLnBrk="1" fontAlgn="ctr" hangingPunct="1" indent="0" latinLnBrk="0" lvl="0" marL="0" marR="0" rtl="0">
                        <a:lnSpc>
                          <a:spcPct val="100000"/>
                        </a:lnSpc>
                        <a:spcBef>
                          <a:spcPct val="0"/>
                        </a:spcBef>
                        <a:spcAft>
                          <a:spcPct val="0"/>
                        </a:spcAft>
                        <a:buClrTx/>
                        <a:buSzTx/>
                        <a:buFontTx/>
                        <a:buNone/>
                      </a:pPr>
                      <a:r>
                        <a:rPr altLang="en-US" b="0" baseline="0" cap="none" i="0" kumimoji="0" lang="zh-CN" normalizeH="0" strike="noStrike" sz="1400" u="none">
                          <a:ln>
                            <a:noFill/>
                          </a:ln>
                          <a:solidFill>
                            <a:schemeClr val="tx1">
                              <a:lumMod val="75000"/>
                              <a:lumOff val="25000"/>
                            </a:schemeClr>
                          </a:solidFill>
                          <a:effectLst/>
                          <a:latin charset="-122" typeface="Microsoft YaHei"/>
                          <a:ea charset="-122" typeface="Microsoft YaHei"/>
                          <a:cs charset="-122" typeface="Microsoft YaHei"/>
                        </a:rPr>
                        <a:t>同比</a:t>
                      </a:r>
                    </a:p>
                  </a:txBody>
                  <a:tcPr anchor="ctr" horzOverflow="overflow" marB="0" marL="10364" marR="10364" marT="10364">
                    <a:lnL algn="ctr" cap="flat" cmpd="sng" w="6350">
                      <a:solidFill>
                        <a:srgbClr val="000000"/>
                      </a:solidFill>
                      <a:prstDash val="solid"/>
                      <a:round/>
                      <a:headEnd len="med" type="none" w="med"/>
                      <a:tailEnd len="med" type="none" w="med"/>
                    </a:lnL>
                    <a:lnR algn="ctr" cap="flat" cmpd="sng" w="6350">
                      <a:solidFill>
                        <a:srgbClr val="000000"/>
                      </a:solidFill>
                      <a:prstDash val="solid"/>
                      <a:round/>
                      <a:headEnd len="med" type="none" w="med"/>
                      <a:tailEnd len="med" type="none" w="med"/>
                    </a:lnR>
                    <a:lnT algn="ctr" cap="flat" cmpd="sng" w="6350">
                      <a:solidFill>
                        <a:srgbClr val="000000"/>
                      </a:solidFill>
                      <a:prstDash val="solid"/>
                      <a:round/>
                      <a:headEnd len="med" type="none" w="med"/>
                      <a:tailEnd len="med" type="none" w="med"/>
                    </a:lnT>
                    <a:lnB algn="ctr" cap="flat" cmpd="sng" w="6350">
                      <a:solidFill>
                        <a:srgbClr val="000000"/>
                      </a:solidFill>
                      <a:prstDash val="solid"/>
                      <a:round/>
                      <a:headEnd len="med" type="none" w="med"/>
                      <a:tailEnd len="med" type="none" w="med"/>
                    </a:lnB>
                    <a:lnTlToBr>
                      <a:noFill/>
                    </a:lnTlToBr>
                    <a:lnBlToTr>
                      <a:noFill/>
                    </a:lnBlToTr>
                    <a:noFill/>
                  </a:tcPr>
                </a:tc>
                <a:extLst>
                  <a:ext uri="{0D108BD9-81ED-4DB2-BD59-A6C34878D82A}">
                    <a16:rowId xmlns:a16="http://schemas.microsoft.com/office/drawing/2014/main" val="10001"/>
                  </a:ext>
                </a:extLst>
              </a:tr>
              <a:tr h="389987">
                <a:tc rowSpan="2">
                  <a:txBody>
                    <a:bodyPr vert="horz" wrap="square"/>
                    <a:lstStyle>
                      <a:lvl1pPr>
                        <a:spcBef>
                          <a:spcPct val="20000"/>
                        </a:spcBef>
                        <a:buClr>
                          <a:schemeClr val="accent1"/>
                        </a:buClr>
                        <a:buFont charset="2" typeface="Wingdings"/>
                        <a:defRPr>
                          <a:solidFill>
                            <a:schemeClr val="tx1"/>
                          </a:solidFill>
                          <a:latin typeface="Arial"/>
                          <a:ea charset="-122" typeface="华文细黑"/>
                          <a:cs charset="-122" typeface="华文细黑"/>
                        </a:defRPr>
                      </a:lvl1pPr>
                      <a:lvl2pPr indent="-285750" marL="742950">
                        <a:spcBef>
                          <a:spcPct val="20000"/>
                        </a:spcBef>
                        <a:buClr>
                          <a:schemeClr val="accent1"/>
                        </a:buClr>
                        <a:buFont charset="2" typeface="Wingdings"/>
                        <a:defRPr sz="2400">
                          <a:solidFill>
                            <a:schemeClr val="tx1"/>
                          </a:solidFill>
                          <a:latin typeface="Arial"/>
                          <a:ea charset="-122" typeface="华文细黑"/>
                          <a:cs charset="-122" typeface="华文细黑"/>
                        </a:defRPr>
                      </a:lvl2pPr>
                      <a:lvl3pPr indent="-228600" marL="1143000">
                        <a:spcBef>
                          <a:spcPct val="20000"/>
                        </a:spcBef>
                        <a:buClr>
                          <a:schemeClr val="accent2"/>
                        </a:buClr>
                        <a:buFont charset="2" typeface="Wingdings"/>
                        <a:defRPr sz="1400">
                          <a:solidFill>
                            <a:schemeClr val="tx1"/>
                          </a:solidFill>
                          <a:latin typeface="Arial"/>
                          <a:ea charset="-122" typeface="华文细黑"/>
                          <a:cs charset="-122" typeface="华文细黑"/>
                        </a:defRPr>
                      </a:lvl3pPr>
                      <a:lvl4pPr indent="-228600" marL="1600200">
                        <a:spcBef>
                          <a:spcPct val="20000"/>
                        </a:spcBef>
                        <a:buClr>
                          <a:schemeClr val="hlink"/>
                        </a:buClr>
                        <a:buFont charset="2" typeface="Wingdings"/>
                        <a:defRPr sz="1200">
                          <a:solidFill>
                            <a:schemeClr val="tx1"/>
                          </a:solidFill>
                          <a:latin typeface="Arial"/>
                          <a:ea charset="-122" typeface="华文细黑"/>
                          <a:cs charset="-122" typeface="华文细黑"/>
                        </a:defRPr>
                      </a:lvl4pPr>
                      <a:lvl5pPr indent="-228600" marL="2057400">
                        <a:spcBef>
                          <a:spcPct val="20000"/>
                        </a:spcBef>
                        <a:defRPr>
                          <a:solidFill>
                            <a:schemeClr val="tx1"/>
                          </a:solidFill>
                          <a:latin typeface="Arial"/>
                          <a:ea charset="-122" typeface="华文细黑"/>
                          <a:cs charset="-122" typeface="华文细黑"/>
                        </a:defRPr>
                      </a:lvl5pPr>
                      <a:lvl6pPr eaLnBrk="0" fontAlgn="base" hangingPunct="0" indent="-228600" marL="2514600">
                        <a:spcBef>
                          <a:spcPct val="20000"/>
                        </a:spcBef>
                        <a:spcAft>
                          <a:spcPct val="0"/>
                        </a:spcAft>
                        <a:defRPr>
                          <a:solidFill>
                            <a:schemeClr val="tx1"/>
                          </a:solidFill>
                          <a:latin typeface="Arial"/>
                          <a:ea charset="-122" typeface="华文细黑"/>
                          <a:cs charset="-122" typeface="华文细黑"/>
                        </a:defRPr>
                      </a:lvl6pPr>
                      <a:lvl7pPr eaLnBrk="0" fontAlgn="base" hangingPunct="0" indent="-228600" marL="2971800">
                        <a:spcBef>
                          <a:spcPct val="20000"/>
                        </a:spcBef>
                        <a:spcAft>
                          <a:spcPct val="0"/>
                        </a:spcAft>
                        <a:defRPr>
                          <a:solidFill>
                            <a:schemeClr val="tx1"/>
                          </a:solidFill>
                          <a:latin typeface="Arial"/>
                          <a:ea charset="-122" typeface="华文细黑"/>
                          <a:cs charset="-122" typeface="华文细黑"/>
                        </a:defRPr>
                      </a:lvl7pPr>
                      <a:lvl8pPr eaLnBrk="0" fontAlgn="base" hangingPunct="0" indent="-228600" marL="3429000">
                        <a:spcBef>
                          <a:spcPct val="20000"/>
                        </a:spcBef>
                        <a:spcAft>
                          <a:spcPct val="0"/>
                        </a:spcAft>
                        <a:defRPr>
                          <a:solidFill>
                            <a:schemeClr val="tx1"/>
                          </a:solidFill>
                          <a:latin typeface="Arial"/>
                          <a:ea charset="-122" typeface="华文细黑"/>
                          <a:cs charset="-122" typeface="华文细黑"/>
                        </a:defRPr>
                      </a:lvl8pPr>
                      <a:lvl9pPr eaLnBrk="0" fontAlgn="base" hangingPunct="0" indent="-228600" marL="3886200">
                        <a:spcBef>
                          <a:spcPct val="20000"/>
                        </a:spcBef>
                        <a:spcAft>
                          <a:spcPct val="0"/>
                        </a:spcAft>
                        <a:defRPr>
                          <a:solidFill>
                            <a:schemeClr val="tx1"/>
                          </a:solidFill>
                          <a:latin typeface="Arial"/>
                          <a:ea charset="-122" typeface="华文细黑"/>
                          <a:cs charset="-122" typeface="华文细黑"/>
                        </a:defRPr>
                      </a:lvl9pPr>
                    </a:lstStyle>
                    <a:p>
                      <a:pPr algn="ctr" defTabSz="914400" eaLnBrk="1" fontAlgn="ctr" hangingPunct="1" indent="0" latinLnBrk="0" lvl="0" marL="0" marR="0" rtl="0">
                        <a:lnSpc>
                          <a:spcPct val="100000"/>
                        </a:lnSpc>
                        <a:spcBef>
                          <a:spcPct val="0"/>
                        </a:spcBef>
                        <a:spcAft>
                          <a:spcPct val="0"/>
                        </a:spcAft>
                        <a:buClrTx/>
                        <a:buSzTx/>
                        <a:buFontTx/>
                        <a:buNone/>
                      </a:pPr>
                      <a:r>
                        <a:rPr altLang="zh-CN" b="0" baseline="0" cap="none" i="0" kumimoji="0" lang="en-US" normalizeH="0" strike="noStrike" sz="1400" u="none">
                          <a:ln>
                            <a:noFill/>
                          </a:ln>
                          <a:solidFill>
                            <a:schemeClr val="bg1"/>
                          </a:solidFill>
                          <a:effectLst/>
                          <a:latin charset="-122" typeface="Microsoft YaHei"/>
                          <a:ea charset="-122" typeface="Microsoft YaHei"/>
                          <a:cs charset="-122" typeface="Microsoft YaHei"/>
                        </a:rPr>
                        <a:t>SP-100</a:t>
                      </a:r>
                      <a:r>
                        <a:rPr altLang="en-US" b="0" baseline="0" cap="none" i="0" kumimoji="0" lang="zh-CN" normalizeH="0" strike="noStrike" sz="1400" u="none">
                          <a:ln>
                            <a:noFill/>
                          </a:ln>
                          <a:solidFill>
                            <a:schemeClr val="bg1"/>
                          </a:solidFill>
                          <a:effectLst/>
                          <a:latin charset="-122" typeface="Microsoft YaHei"/>
                          <a:ea charset="-122" typeface="Microsoft YaHei"/>
                          <a:cs charset="-122" typeface="Microsoft YaHei"/>
                        </a:rPr>
                        <a:t>系列</a:t>
                      </a:r>
                    </a:p>
                  </a:txBody>
                  <a:tcPr anchor="ctr" horzOverflow="overflow" marB="0" marL="10364" marR="10364" marT="10364">
                    <a:lnL algn="ctr" cap="flat" cmpd="sng" w="6350">
                      <a:solidFill>
                        <a:srgbClr val="000000"/>
                      </a:solidFill>
                      <a:prstDash val="solid"/>
                      <a:round/>
                      <a:headEnd len="med" type="none" w="med"/>
                      <a:tailEnd len="med" type="none" w="med"/>
                    </a:lnL>
                    <a:lnR algn="ctr" cap="flat" cmpd="sng" w="6350">
                      <a:solidFill>
                        <a:srgbClr val="000000"/>
                      </a:solidFill>
                      <a:prstDash val="solid"/>
                      <a:round/>
                      <a:headEnd len="med" type="none" w="med"/>
                      <a:tailEnd len="med" type="none" w="med"/>
                    </a:lnR>
                    <a:lnT algn="ctr" cap="flat" cmpd="sng" w="6350">
                      <a:solidFill>
                        <a:srgbClr val="000000"/>
                      </a:solidFill>
                      <a:prstDash val="solid"/>
                      <a:round/>
                      <a:headEnd len="med" type="none" w="med"/>
                      <a:tailEnd len="med" type="none" w="med"/>
                    </a:lnT>
                    <a:lnB algn="ctr" cap="flat" cmpd="sng" w="6350">
                      <a:solidFill>
                        <a:srgbClr val="000000"/>
                      </a:solidFill>
                      <a:prstDash val="solid"/>
                      <a:round/>
                      <a:headEnd len="med" type="none" w="med"/>
                      <a:tailEnd len="med" type="none" w="med"/>
                    </a:lnB>
                    <a:lnTlToBr>
                      <a:noFill/>
                    </a:lnTlToBr>
                    <a:lnBlToTr>
                      <a:noFill/>
                    </a:lnBlToTr>
                    <a:solidFill>
                      <a:srgbClr val="394454"/>
                    </a:solidFill>
                  </a:tcPr>
                </a:tc>
                <a:tc>
                  <a:txBody>
                    <a:bodyPr vert="horz" wrap="square"/>
                    <a:lstStyle>
                      <a:lvl1pPr>
                        <a:spcBef>
                          <a:spcPct val="20000"/>
                        </a:spcBef>
                        <a:buClr>
                          <a:schemeClr val="accent1"/>
                        </a:buClr>
                        <a:buFont charset="2" typeface="Wingdings"/>
                        <a:defRPr>
                          <a:solidFill>
                            <a:schemeClr val="tx1"/>
                          </a:solidFill>
                          <a:latin typeface="Arial"/>
                          <a:ea charset="-122" typeface="华文细黑"/>
                          <a:cs charset="-122" typeface="华文细黑"/>
                        </a:defRPr>
                      </a:lvl1pPr>
                      <a:lvl2pPr indent="-285750" marL="742950">
                        <a:spcBef>
                          <a:spcPct val="20000"/>
                        </a:spcBef>
                        <a:buClr>
                          <a:schemeClr val="accent1"/>
                        </a:buClr>
                        <a:buFont charset="2" typeface="Wingdings"/>
                        <a:defRPr sz="2400">
                          <a:solidFill>
                            <a:schemeClr val="tx1"/>
                          </a:solidFill>
                          <a:latin typeface="Arial"/>
                          <a:ea charset="-122" typeface="华文细黑"/>
                          <a:cs charset="-122" typeface="华文细黑"/>
                        </a:defRPr>
                      </a:lvl2pPr>
                      <a:lvl3pPr indent="-228600" marL="1143000">
                        <a:spcBef>
                          <a:spcPct val="20000"/>
                        </a:spcBef>
                        <a:buClr>
                          <a:schemeClr val="accent2"/>
                        </a:buClr>
                        <a:buFont charset="2" typeface="Wingdings"/>
                        <a:defRPr sz="1400">
                          <a:solidFill>
                            <a:schemeClr val="tx1"/>
                          </a:solidFill>
                          <a:latin typeface="Arial"/>
                          <a:ea charset="-122" typeface="华文细黑"/>
                          <a:cs charset="-122" typeface="华文细黑"/>
                        </a:defRPr>
                      </a:lvl3pPr>
                      <a:lvl4pPr indent="-228600" marL="1600200">
                        <a:spcBef>
                          <a:spcPct val="20000"/>
                        </a:spcBef>
                        <a:buClr>
                          <a:schemeClr val="hlink"/>
                        </a:buClr>
                        <a:buFont charset="2" typeface="Wingdings"/>
                        <a:defRPr sz="1200">
                          <a:solidFill>
                            <a:schemeClr val="tx1"/>
                          </a:solidFill>
                          <a:latin typeface="Arial"/>
                          <a:ea charset="-122" typeface="华文细黑"/>
                          <a:cs charset="-122" typeface="华文细黑"/>
                        </a:defRPr>
                      </a:lvl4pPr>
                      <a:lvl5pPr indent="-228600" marL="2057400">
                        <a:spcBef>
                          <a:spcPct val="20000"/>
                        </a:spcBef>
                        <a:defRPr>
                          <a:solidFill>
                            <a:schemeClr val="tx1"/>
                          </a:solidFill>
                          <a:latin typeface="Arial"/>
                          <a:ea charset="-122" typeface="华文细黑"/>
                          <a:cs charset="-122" typeface="华文细黑"/>
                        </a:defRPr>
                      </a:lvl5pPr>
                      <a:lvl6pPr eaLnBrk="0" fontAlgn="base" hangingPunct="0" indent="-228600" marL="2514600">
                        <a:spcBef>
                          <a:spcPct val="20000"/>
                        </a:spcBef>
                        <a:spcAft>
                          <a:spcPct val="0"/>
                        </a:spcAft>
                        <a:defRPr>
                          <a:solidFill>
                            <a:schemeClr val="tx1"/>
                          </a:solidFill>
                          <a:latin typeface="Arial"/>
                          <a:ea charset="-122" typeface="华文细黑"/>
                          <a:cs charset="-122" typeface="华文细黑"/>
                        </a:defRPr>
                      </a:lvl6pPr>
                      <a:lvl7pPr eaLnBrk="0" fontAlgn="base" hangingPunct="0" indent="-228600" marL="2971800">
                        <a:spcBef>
                          <a:spcPct val="20000"/>
                        </a:spcBef>
                        <a:spcAft>
                          <a:spcPct val="0"/>
                        </a:spcAft>
                        <a:defRPr>
                          <a:solidFill>
                            <a:schemeClr val="tx1"/>
                          </a:solidFill>
                          <a:latin typeface="Arial"/>
                          <a:ea charset="-122" typeface="华文细黑"/>
                          <a:cs charset="-122" typeface="华文细黑"/>
                        </a:defRPr>
                      </a:lvl7pPr>
                      <a:lvl8pPr eaLnBrk="0" fontAlgn="base" hangingPunct="0" indent="-228600" marL="3429000">
                        <a:spcBef>
                          <a:spcPct val="20000"/>
                        </a:spcBef>
                        <a:spcAft>
                          <a:spcPct val="0"/>
                        </a:spcAft>
                        <a:defRPr>
                          <a:solidFill>
                            <a:schemeClr val="tx1"/>
                          </a:solidFill>
                          <a:latin typeface="Arial"/>
                          <a:ea charset="-122" typeface="华文细黑"/>
                          <a:cs charset="-122" typeface="华文细黑"/>
                        </a:defRPr>
                      </a:lvl8pPr>
                      <a:lvl9pPr eaLnBrk="0" fontAlgn="base" hangingPunct="0" indent="-228600" marL="3886200">
                        <a:spcBef>
                          <a:spcPct val="20000"/>
                        </a:spcBef>
                        <a:spcAft>
                          <a:spcPct val="0"/>
                        </a:spcAft>
                        <a:defRPr>
                          <a:solidFill>
                            <a:schemeClr val="tx1"/>
                          </a:solidFill>
                          <a:latin typeface="Arial"/>
                          <a:ea charset="-122" typeface="华文细黑"/>
                          <a:cs charset="-122" typeface="华文细黑"/>
                        </a:defRPr>
                      </a:lvl9pPr>
                    </a:lstStyle>
                    <a:p>
                      <a:pPr algn="ctr" defTabSz="914400" eaLnBrk="1" fontAlgn="ctr" hangingPunct="1" indent="0" latinLnBrk="0" lvl="0" marL="0" marR="0" rtl="0">
                        <a:lnSpc>
                          <a:spcPct val="100000"/>
                        </a:lnSpc>
                        <a:spcBef>
                          <a:spcPct val="0"/>
                        </a:spcBef>
                        <a:spcAft>
                          <a:spcPct val="0"/>
                        </a:spcAft>
                        <a:buClrTx/>
                        <a:buSzTx/>
                        <a:buFontTx/>
                        <a:buNone/>
                      </a:pPr>
                      <a:r>
                        <a:rPr altLang="en-US" b="0" baseline="0" cap="none" i="0" kumimoji="0" lang="zh-CN" normalizeH="0" strike="noStrike" sz="1200" u="none">
                          <a:ln>
                            <a:noFill/>
                          </a:ln>
                          <a:solidFill>
                            <a:schemeClr val="tx1">
                              <a:lumMod val="75000"/>
                              <a:lumOff val="25000"/>
                            </a:schemeClr>
                          </a:solidFill>
                          <a:effectLst/>
                          <a:latin charset="-122" typeface="Microsoft YaHei"/>
                          <a:ea charset="-122" typeface="Microsoft YaHei"/>
                          <a:cs charset="-122" typeface="Microsoft YaHei"/>
                        </a:rPr>
                        <a:t>大料饼</a:t>
                      </a:r>
                    </a:p>
                  </a:txBody>
                  <a:tcPr anchor="ctr" horzOverflow="overflow" marB="0" marL="10364" marR="10364" marT="10364">
                    <a:lnL algn="ctr" cap="flat" cmpd="sng" w="6350">
                      <a:solidFill>
                        <a:srgbClr val="000000"/>
                      </a:solidFill>
                      <a:prstDash val="solid"/>
                      <a:round/>
                      <a:headEnd len="med" type="none" w="med"/>
                      <a:tailEnd len="med" type="none" w="med"/>
                    </a:lnL>
                    <a:lnR algn="ctr" cap="flat" cmpd="sng" w="6350">
                      <a:solidFill>
                        <a:srgbClr val="000000"/>
                      </a:solidFill>
                      <a:prstDash val="solid"/>
                      <a:round/>
                      <a:headEnd len="med" type="none" w="med"/>
                      <a:tailEnd len="med" type="none" w="med"/>
                    </a:lnR>
                    <a:lnT algn="ctr" cap="flat" cmpd="sng" w="6350">
                      <a:solidFill>
                        <a:srgbClr val="000000"/>
                      </a:solidFill>
                      <a:prstDash val="solid"/>
                      <a:round/>
                      <a:headEnd len="med" type="none" w="med"/>
                      <a:tailEnd len="med" type="none" w="med"/>
                    </a:lnT>
                    <a:lnB algn="ctr" cap="flat" cmpd="sng" w="6350">
                      <a:solidFill>
                        <a:srgbClr val="000000"/>
                      </a:solidFill>
                      <a:prstDash val="solid"/>
                      <a:round/>
                      <a:headEnd len="med" type="none" w="med"/>
                      <a:tailEnd len="med" type="none" w="med"/>
                    </a:lnB>
                    <a:lnTlToBr>
                      <a:noFill/>
                    </a:lnTlToBr>
                    <a:lnBlToTr>
                      <a:noFill/>
                    </a:lnBlToTr>
                    <a:noFill/>
                  </a:tcPr>
                </a:tc>
                <a:tc>
                  <a:txBody>
                    <a:bodyPr vert="horz" wrap="square"/>
                    <a:lstStyle>
                      <a:lvl1pPr>
                        <a:spcBef>
                          <a:spcPct val="20000"/>
                        </a:spcBef>
                        <a:buClr>
                          <a:schemeClr val="accent1"/>
                        </a:buClr>
                        <a:buFont charset="2" typeface="Wingdings"/>
                        <a:defRPr>
                          <a:solidFill>
                            <a:schemeClr val="tx1"/>
                          </a:solidFill>
                          <a:latin typeface="Arial"/>
                          <a:ea charset="-122" typeface="华文细黑"/>
                          <a:cs charset="-122" typeface="华文细黑"/>
                        </a:defRPr>
                      </a:lvl1pPr>
                      <a:lvl2pPr indent="-285750" marL="742950">
                        <a:spcBef>
                          <a:spcPct val="20000"/>
                        </a:spcBef>
                        <a:buClr>
                          <a:schemeClr val="accent1"/>
                        </a:buClr>
                        <a:buFont charset="2" typeface="Wingdings"/>
                        <a:defRPr sz="2400">
                          <a:solidFill>
                            <a:schemeClr val="tx1"/>
                          </a:solidFill>
                          <a:latin typeface="Arial"/>
                          <a:ea charset="-122" typeface="华文细黑"/>
                          <a:cs charset="-122" typeface="华文细黑"/>
                        </a:defRPr>
                      </a:lvl2pPr>
                      <a:lvl3pPr indent="-228600" marL="1143000">
                        <a:spcBef>
                          <a:spcPct val="20000"/>
                        </a:spcBef>
                        <a:buClr>
                          <a:schemeClr val="accent2"/>
                        </a:buClr>
                        <a:buFont charset="2" typeface="Wingdings"/>
                        <a:defRPr sz="1400">
                          <a:solidFill>
                            <a:schemeClr val="tx1"/>
                          </a:solidFill>
                          <a:latin typeface="Arial"/>
                          <a:ea charset="-122" typeface="华文细黑"/>
                          <a:cs charset="-122" typeface="华文细黑"/>
                        </a:defRPr>
                      </a:lvl3pPr>
                      <a:lvl4pPr indent="-228600" marL="1600200">
                        <a:spcBef>
                          <a:spcPct val="20000"/>
                        </a:spcBef>
                        <a:buClr>
                          <a:schemeClr val="hlink"/>
                        </a:buClr>
                        <a:buFont charset="2" typeface="Wingdings"/>
                        <a:defRPr sz="1200">
                          <a:solidFill>
                            <a:schemeClr val="tx1"/>
                          </a:solidFill>
                          <a:latin typeface="Arial"/>
                          <a:ea charset="-122" typeface="华文细黑"/>
                          <a:cs charset="-122" typeface="华文细黑"/>
                        </a:defRPr>
                      </a:lvl4pPr>
                      <a:lvl5pPr indent="-228600" marL="2057400">
                        <a:spcBef>
                          <a:spcPct val="20000"/>
                        </a:spcBef>
                        <a:defRPr>
                          <a:solidFill>
                            <a:schemeClr val="tx1"/>
                          </a:solidFill>
                          <a:latin typeface="Arial"/>
                          <a:ea charset="-122" typeface="华文细黑"/>
                          <a:cs charset="-122" typeface="华文细黑"/>
                        </a:defRPr>
                      </a:lvl5pPr>
                      <a:lvl6pPr eaLnBrk="0" fontAlgn="base" hangingPunct="0" indent="-228600" marL="2514600">
                        <a:spcBef>
                          <a:spcPct val="20000"/>
                        </a:spcBef>
                        <a:spcAft>
                          <a:spcPct val="0"/>
                        </a:spcAft>
                        <a:defRPr>
                          <a:solidFill>
                            <a:schemeClr val="tx1"/>
                          </a:solidFill>
                          <a:latin typeface="Arial"/>
                          <a:ea charset="-122" typeface="华文细黑"/>
                          <a:cs charset="-122" typeface="华文细黑"/>
                        </a:defRPr>
                      </a:lvl6pPr>
                      <a:lvl7pPr eaLnBrk="0" fontAlgn="base" hangingPunct="0" indent="-228600" marL="2971800">
                        <a:spcBef>
                          <a:spcPct val="20000"/>
                        </a:spcBef>
                        <a:spcAft>
                          <a:spcPct val="0"/>
                        </a:spcAft>
                        <a:defRPr>
                          <a:solidFill>
                            <a:schemeClr val="tx1"/>
                          </a:solidFill>
                          <a:latin typeface="Arial"/>
                          <a:ea charset="-122" typeface="华文细黑"/>
                          <a:cs charset="-122" typeface="华文细黑"/>
                        </a:defRPr>
                      </a:lvl7pPr>
                      <a:lvl8pPr eaLnBrk="0" fontAlgn="base" hangingPunct="0" indent="-228600" marL="3429000">
                        <a:spcBef>
                          <a:spcPct val="20000"/>
                        </a:spcBef>
                        <a:spcAft>
                          <a:spcPct val="0"/>
                        </a:spcAft>
                        <a:defRPr>
                          <a:solidFill>
                            <a:schemeClr val="tx1"/>
                          </a:solidFill>
                          <a:latin typeface="Arial"/>
                          <a:ea charset="-122" typeface="华文细黑"/>
                          <a:cs charset="-122" typeface="华文细黑"/>
                        </a:defRPr>
                      </a:lvl8pPr>
                      <a:lvl9pPr eaLnBrk="0" fontAlgn="base" hangingPunct="0" indent="-228600" marL="3886200">
                        <a:spcBef>
                          <a:spcPct val="20000"/>
                        </a:spcBef>
                        <a:spcAft>
                          <a:spcPct val="0"/>
                        </a:spcAft>
                        <a:defRPr>
                          <a:solidFill>
                            <a:schemeClr val="tx1"/>
                          </a:solidFill>
                          <a:latin typeface="Arial"/>
                          <a:ea charset="-122" typeface="华文细黑"/>
                          <a:cs charset="-122" typeface="华文细黑"/>
                        </a:defRPr>
                      </a:lvl9pPr>
                    </a:lstStyle>
                    <a:p>
                      <a:pPr algn="ctr" defTabSz="914400" eaLnBrk="1" fontAlgn="ctr" hangingPunct="1" indent="0" latinLnBrk="0" lvl="0" marL="0" marR="0" rtl="0">
                        <a:lnSpc>
                          <a:spcPct val="100000"/>
                        </a:lnSpc>
                        <a:spcBef>
                          <a:spcPct val="0"/>
                        </a:spcBef>
                        <a:spcAft>
                          <a:spcPct val="0"/>
                        </a:spcAft>
                        <a:buClrTx/>
                        <a:buSzTx/>
                        <a:buFontTx/>
                        <a:buNone/>
                      </a:pPr>
                      <a:r>
                        <a:rPr altLang="zh-CN" b="0" baseline="0" cap="none" i="0" kumimoji="0" lang="en-US" normalizeH="0" strike="noStrike" sz="1200" u="none">
                          <a:ln>
                            <a:noFill/>
                          </a:ln>
                          <a:solidFill>
                            <a:schemeClr val="tx1">
                              <a:lumMod val="75000"/>
                              <a:lumOff val="25000"/>
                            </a:schemeClr>
                          </a:solidFill>
                          <a:effectLst/>
                          <a:latin charset="-122" typeface="Microsoft YaHei"/>
                          <a:ea charset="-122" typeface="Microsoft YaHei"/>
                          <a:cs charset="-122" typeface="Microsoft YaHei"/>
                        </a:rPr>
                        <a:t>1,091.37 </a:t>
                      </a:r>
                    </a:p>
                  </a:txBody>
                  <a:tcPr anchor="ctr" horzOverflow="overflow" marB="0" marL="10364" marR="10364" marT="10364">
                    <a:lnL algn="ctr" cap="flat" cmpd="sng" w="6350">
                      <a:solidFill>
                        <a:srgbClr val="000000"/>
                      </a:solidFill>
                      <a:prstDash val="solid"/>
                      <a:round/>
                      <a:headEnd len="med" type="none" w="med"/>
                      <a:tailEnd len="med" type="none" w="med"/>
                    </a:lnL>
                    <a:lnR algn="ctr" cap="flat" cmpd="sng" w="6350">
                      <a:solidFill>
                        <a:srgbClr val="000000"/>
                      </a:solidFill>
                      <a:prstDash val="solid"/>
                      <a:round/>
                      <a:headEnd len="med" type="none" w="med"/>
                      <a:tailEnd len="med" type="none" w="med"/>
                    </a:lnR>
                    <a:lnT algn="ctr" cap="flat" cmpd="sng" w="6350">
                      <a:solidFill>
                        <a:srgbClr val="000000"/>
                      </a:solidFill>
                      <a:prstDash val="solid"/>
                      <a:round/>
                      <a:headEnd len="med" type="none" w="med"/>
                      <a:tailEnd len="med" type="none" w="med"/>
                    </a:lnT>
                    <a:lnB algn="ctr" cap="flat" cmpd="sng" w="6350">
                      <a:solidFill>
                        <a:srgbClr val="000000"/>
                      </a:solidFill>
                      <a:prstDash val="solid"/>
                      <a:round/>
                      <a:headEnd len="med" type="none" w="med"/>
                      <a:tailEnd len="med" type="none" w="med"/>
                    </a:lnB>
                    <a:lnTlToBr>
                      <a:noFill/>
                    </a:lnTlToBr>
                    <a:lnBlToTr>
                      <a:noFill/>
                    </a:lnBlToTr>
                    <a:noFill/>
                  </a:tcPr>
                </a:tc>
                <a:tc>
                  <a:txBody>
                    <a:bodyPr vert="horz" wrap="square"/>
                    <a:lstStyle>
                      <a:lvl1pPr>
                        <a:spcBef>
                          <a:spcPct val="20000"/>
                        </a:spcBef>
                        <a:buClr>
                          <a:schemeClr val="accent1"/>
                        </a:buClr>
                        <a:buFont charset="2" typeface="Wingdings"/>
                        <a:defRPr>
                          <a:solidFill>
                            <a:schemeClr val="tx1"/>
                          </a:solidFill>
                          <a:latin typeface="Arial"/>
                          <a:ea charset="-122" typeface="华文细黑"/>
                          <a:cs charset="-122" typeface="华文细黑"/>
                        </a:defRPr>
                      </a:lvl1pPr>
                      <a:lvl2pPr indent="-285750" marL="742950">
                        <a:spcBef>
                          <a:spcPct val="20000"/>
                        </a:spcBef>
                        <a:buClr>
                          <a:schemeClr val="accent1"/>
                        </a:buClr>
                        <a:buFont charset="2" typeface="Wingdings"/>
                        <a:defRPr sz="2400">
                          <a:solidFill>
                            <a:schemeClr val="tx1"/>
                          </a:solidFill>
                          <a:latin typeface="Arial"/>
                          <a:ea charset="-122" typeface="华文细黑"/>
                          <a:cs charset="-122" typeface="华文细黑"/>
                        </a:defRPr>
                      </a:lvl2pPr>
                      <a:lvl3pPr indent="-228600" marL="1143000">
                        <a:spcBef>
                          <a:spcPct val="20000"/>
                        </a:spcBef>
                        <a:buClr>
                          <a:schemeClr val="accent2"/>
                        </a:buClr>
                        <a:buFont charset="2" typeface="Wingdings"/>
                        <a:defRPr sz="1400">
                          <a:solidFill>
                            <a:schemeClr val="tx1"/>
                          </a:solidFill>
                          <a:latin typeface="Arial"/>
                          <a:ea charset="-122" typeface="华文细黑"/>
                          <a:cs charset="-122" typeface="华文细黑"/>
                        </a:defRPr>
                      </a:lvl3pPr>
                      <a:lvl4pPr indent="-228600" marL="1600200">
                        <a:spcBef>
                          <a:spcPct val="20000"/>
                        </a:spcBef>
                        <a:buClr>
                          <a:schemeClr val="hlink"/>
                        </a:buClr>
                        <a:buFont charset="2" typeface="Wingdings"/>
                        <a:defRPr sz="1200">
                          <a:solidFill>
                            <a:schemeClr val="tx1"/>
                          </a:solidFill>
                          <a:latin typeface="Arial"/>
                          <a:ea charset="-122" typeface="华文细黑"/>
                          <a:cs charset="-122" typeface="华文细黑"/>
                        </a:defRPr>
                      </a:lvl4pPr>
                      <a:lvl5pPr indent="-228600" marL="2057400">
                        <a:spcBef>
                          <a:spcPct val="20000"/>
                        </a:spcBef>
                        <a:defRPr>
                          <a:solidFill>
                            <a:schemeClr val="tx1"/>
                          </a:solidFill>
                          <a:latin typeface="Arial"/>
                          <a:ea charset="-122" typeface="华文细黑"/>
                          <a:cs charset="-122" typeface="华文细黑"/>
                        </a:defRPr>
                      </a:lvl5pPr>
                      <a:lvl6pPr eaLnBrk="0" fontAlgn="base" hangingPunct="0" indent="-228600" marL="2514600">
                        <a:spcBef>
                          <a:spcPct val="20000"/>
                        </a:spcBef>
                        <a:spcAft>
                          <a:spcPct val="0"/>
                        </a:spcAft>
                        <a:defRPr>
                          <a:solidFill>
                            <a:schemeClr val="tx1"/>
                          </a:solidFill>
                          <a:latin typeface="Arial"/>
                          <a:ea charset="-122" typeface="华文细黑"/>
                          <a:cs charset="-122" typeface="华文细黑"/>
                        </a:defRPr>
                      </a:lvl6pPr>
                      <a:lvl7pPr eaLnBrk="0" fontAlgn="base" hangingPunct="0" indent="-228600" marL="2971800">
                        <a:spcBef>
                          <a:spcPct val="20000"/>
                        </a:spcBef>
                        <a:spcAft>
                          <a:spcPct val="0"/>
                        </a:spcAft>
                        <a:defRPr>
                          <a:solidFill>
                            <a:schemeClr val="tx1"/>
                          </a:solidFill>
                          <a:latin typeface="Arial"/>
                          <a:ea charset="-122" typeface="华文细黑"/>
                          <a:cs charset="-122" typeface="华文细黑"/>
                        </a:defRPr>
                      </a:lvl7pPr>
                      <a:lvl8pPr eaLnBrk="0" fontAlgn="base" hangingPunct="0" indent="-228600" marL="3429000">
                        <a:spcBef>
                          <a:spcPct val="20000"/>
                        </a:spcBef>
                        <a:spcAft>
                          <a:spcPct val="0"/>
                        </a:spcAft>
                        <a:defRPr>
                          <a:solidFill>
                            <a:schemeClr val="tx1"/>
                          </a:solidFill>
                          <a:latin typeface="Arial"/>
                          <a:ea charset="-122" typeface="华文细黑"/>
                          <a:cs charset="-122" typeface="华文细黑"/>
                        </a:defRPr>
                      </a:lvl8pPr>
                      <a:lvl9pPr eaLnBrk="0" fontAlgn="base" hangingPunct="0" indent="-228600" marL="3886200">
                        <a:spcBef>
                          <a:spcPct val="20000"/>
                        </a:spcBef>
                        <a:spcAft>
                          <a:spcPct val="0"/>
                        </a:spcAft>
                        <a:defRPr>
                          <a:solidFill>
                            <a:schemeClr val="tx1"/>
                          </a:solidFill>
                          <a:latin typeface="Arial"/>
                          <a:ea charset="-122" typeface="华文细黑"/>
                          <a:cs charset="-122" typeface="华文细黑"/>
                        </a:defRPr>
                      </a:lvl9pPr>
                    </a:lstStyle>
                    <a:p>
                      <a:pPr algn="ctr" defTabSz="914400" eaLnBrk="1" fontAlgn="ctr" hangingPunct="1" indent="0" latinLnBrk="0" lvl="0" marL="0" marR="0" rtl="0">
                        <a:lnSpc>
                          <a:spcPct val="100000"/>
                        </a:lnSpc>
                        <a:spcBef>
                          <a:spcPct val="0"/>
                        </a:spcBef>
                        <a:spcAft>
                          <a:spcPct val="0"/>
                        </a:spcAft>
                        <a:buClrTx/>
                        <a:buSzTx/>
                        <a:buFontTx/>
                        <a:buNone/>
                      </a:pPr>
                      <a:r>
                        <a:rPr altLang="zh-CN" b="0" baseline="0" cap="none" i="0" kumimoji="0" lang="en-US" normalizeH="0" strike="noStrike" sz="1200" u="none">
                          <a:ln>
                            <a:noFill/>
                          </a:ln>
                          <a:solidFill>
                            <a:schemeClr val="tx1">
                              <a:lumMod val="75000"/>
                              <a:lumOff val="25000"/>
                            </a:schemeClr>
                          </a:solidFill>
                          <a:effectLst/>
                          <a:latin charset="-122" typeface="Microsoft YaHei"/>
                          <a:ea charset="-122" typeface="Microsoft YaHei"/>
                          <a:cs charset="-122" typeface="Microsoft YaHei"/>
                        </a:rPr>
                        <a:t>1,224.10 </a:t>
                      </a:r>
                    </a:p>
                  </a:txBody>
                  <a:tcPr anchor="ctr" horzOverflow="overflow" marB="0" marL="10364" marR="10364" marT="10364">
                    <a:lnL algn="ctr" cap="flat" cmpd="sng" w="6350">
                      <a:solidFill>
                        <a:srgbClr val="000000"/>
                      </a:solidFill>
                      <a:prstDash val="solid"/>
                      <a:round/>
                      <a:headEnd len="med" type="none" w="med"/>
                      <a:tailEnd len="med" type="none" w="med"/>
                    </a:lnL>
                    <a:lnR algn="ctr" cap="flat" cmpd="sng" w="6350">
                      <a:solidFill>
                        <a:srgbClr val="000000"/>
                      </a:solidFill>
                      <a:prstDash val="solid"/>
                      <a:round/>
                      <a:headEnd len="med" type="none" w="med"/>
                      <a:tailEnd len="med" type="none" w="med"/>
                    </a:lnR>
                    <a:lnT algn="ctr" cap="flat" cmpd="sng" w="6350">
                      <a:solidFill>
                        <a:srgbClr val="000000"/>
                      </a:solidFill>
                      <a:prstDash val="solid"/>
                      <a:round/>
                      <a:headEnd len="med" type="none" w="med"/>
                      <a:tailEnd len="med" type="none" w="med"/>
                    </a:lnT>
                    <a:lnB algn="ctr" cap="flat" cmpd="sng" w="6350">
                      <a:solidFill>
                        <a:srgbClr val="000000"/>
                      </a:solidFill>
                      <a:prstDash val="solid"/>
                      <a:round/>
                      <a:headEnd len="med" type="none" w="med"/>
                      <a:tailEnd len="med" type="none" w="med"/>
                    </a:lnB>
                    <a:lnTlToBr>
                      <a:noFill/>
                    </a:lnTlToBr>
                    <a:lnBlToTr>
                      <a:noFill/>
                    </a:lnBlToTr>
                    <a:noFill/>
                  </a:tcPr>
                </a:tc>
                <a:tc>
                  <a:txBody>
                    <a:bodyPr vert="horz" wrap="square"/>
                    <a:lstStyle>
                      <a:lvl1pPr>
                        <a:spcBef>
                          <a:spcPct val="20000"/>
                        </a:spcBef>
                        <a:buClr>
                          <a:schemeClr val="accent1"/>
                        </a:buClr>
                        <a:buFont charset="2" typeface="Wingdings"/>
                        <a:defRPr>
                          <a:solidFill>
                            <a:schemeClr val="tx1"/>
                          </a:solidFill>
                          <a:latin typeface="Arial"/>
                          <a:ea charset="-122" typeface="华文细黑"/>
                          <a:cs charset="-122" typeface="华文细黑"/>
                        </a:defRPr>
                      </a:lvl1pPr>
                      <a:lvl2pPr indent="-285750" marL="742950">
                        <a:spcBef>
                          <a:spcPct val="20000"/>
                        </a:spcBef>
                        <a:buClr>
                          <a:schemeClr val="accent1"/>
                        </a:buClr>
                        <a:buFont charset="2" typeface="Wingdings"/>
                        <a:defRPr sz="2400">
                          <a:solidFill>
                            <a:schemeClr val="tx1"/>
                          </a:solidFill>
                          <a:latin typeface="Arial"/>
                          <a:ea charset="-122" typeface="华文细黑"/>
                          <a:cs charset="-122" typeface="华文细黑"/>
                        </a:defRPr>
                      </a:lvl2pPr>
                      <a:lvl3pPr indent="-228600" marL="1143000">
                        <a:spcBef>
                          <a:spcPct val="20000"/>
                        </a:spcBef>
                        <a:buClr>
                          <a:schemeClr val="accent2"/>
                        </a:buClr>
                        <a:buFont charset="2" typeface="Wingdings"/>
                        <a:defRPr sz="1400">
                          <a:solidFill>
                            <a:schemeClr val="tx1"/>
                          </a:solidFill>
                          <a:latin typeface="Arial"/>
                          <a:ea charset="-122" typeface="华文细黑"/>
                          <a:cs charset="-122" typeface="华文细黑"/>
                        </a:defRPr>
                      </a:lvl3pPr>
                      <a:lvl4pPr indent="-228600" marL="1600200">
                        <a:spcBef>
                          <a:spcPct val="20000"/>
                        </a:spcBef>
                        <a:buClr>
                          <a:schemeClr val="hlink"/>
                        </a:buClr>
                        <a:buFont charset="2" typeface="Wingdings"/>
                        <a:defRPr sz="1200">
                          <a:solidFill>
                            <a:schemeClr val="tx1"/>
                          </a:solidFill>
                          <a:latin typeface="Arial"/>
                          <a:ea charset="-122" typeface="华文细黑"/>
                          <a:cs charset="-122" typeface="华文细黑"/>
                        </a:defRPr>
                      </a:lvl4pPr>
                      <a:lvl5pPr indent="-228600" marL="2057400">
                        <a:spcBef>
                          <a:spcPct val="20000"/>
                        </a:spcBef>
                        <a:defRPr>
                          <a:solidFill>
                            <a:schemeClr val="tx1"/>
                          </a:solidFill>
                          <a:latin typeface="Arial"/>
                          <a:ea charset="-122" typeface="华文细黑"/>
                          <a:cs charset="-122" typeface="华文细黑"/>
                        </a:defRPr>
                      </a:lvl5pPr>
                      <a:lvl6pPr eaLnBrk="0" fontAlgn="base" hangingPunct="0" indent="-228600" marL="2514600">
                        <a:spcBef>
                          <a:spcPct val="20000"/>
                        </a:spcBef>
                        <a:spcAft>
                          <a:spcPct val="0"/>
                        </a:spcAft>
                        <a:defRPr>
                          <a:solidFill>
                            <a:schemeClr val="tx1"/>
                          </a:solidFill>
                          <a:latin typeface="Arial"/>
                          <a:ea charset="-122" typeface="华文细黑"/>
                          <a:cs charset="-122" typeface="华文细黑"/>
                        </a:defRPr>
                      </a:lvl6pPr>
                      <a:lvl7pPr eaLnBrk="0" fontAlgn="base" hangingPunct="0" indent="-228600" marL="2971800">
                        <a:spcBef>
                          <a:spcPct val="20000"/>
                        </a:spcBef>
                        <a:spcAft>
                          <a:spcPct val="0"/>
                        </a:spcAft>
                        <a:defRPr>
                          <a:solidFill>
                            <a:schemeClr val="tx1"/>
                          </a:solidFill>
                          <a:latin typeface="Arial"/>
                          <a:ea charset="-122" typeface="华文细黑"/>
                          <a:cs charset="-122" typeface="华文细黑"/>
                        </a:defRPr>
                      </a:lvl7pPr>
                      <a:lvl8pPr eaLnBrk="0" fontAlgn="base" hangingPunct="0" indent="-228600" marL="3429000">
                        <a:spcBef>
                          <a:spcPct val="20000"/>
                        </a:spcBef>
                        <a:spcAft>
                          <a:spcPct val="0"/>
                        </a:spcAft>
                        <a:defRPr>
                          <a:solidFill>
                            <a:schemeClr val="tx1"/>
                          </a:solidFill>
                          <a:latin typeface="Arial"/>
                          <a:ea charset="-122" typeface="华文细黑"/>
                          <a:cs charset="-122" typeface="华文细黑"/>
                        </a:defRPr>
                      </a:lvl8pPr>
                      <a:lvl9pPr eaLnBrk="0" fontAlgn="base" hangingPunct="0" indent="-228600" marL="3886200">
                        <a:spcBef>
                          <a:spcPct val="20000"/>
                        </a:spcBef>
                        <a:spcAft>
                          <a:spcPct val="0"/>
                        </a:spcAft>
                        <a:defRPr>
                          <a:solidFill>
                            <a:schemeClr val="tx1"/>
                          </a:solidFill>
                          <a:latin typeface="Arial"/>
                          <a:ea charset="-122" typeface="华文细黑"/>
                          <a:cs charset="-122" typeface="华文细黑"/>
                        </a:defRPr>
                      </a:lvl9pPr>
                    </a:lstStyle>
                    <a:p>
                      <a:pPr algn="ctr" defTabSz="914400" eaLnBrk="1" fontAlgn="ctr" hangingPunct="1" indent="0" latinLnBrk="0" lvl="0" marL="0" marR="0" rtl="0">
                        <a:lnSpc>
                          <a:spcPct val="100000"/>
                        </a:lnSpc>
                        <a:spcBef>
                          <a:spcPct val="0"/>
                        </a:spcBef>
                        <a:spcAft>
                          <a:spcPct val="0"/>
                        </a:spcAft>
                        <a:buClrTx/>
                        <a:buSzTx/>
                        <a:buFontTx/>
                        <a:buNone/>
                      </a:pPr>
                      <a:r>
                        <a:rPr altLang="zh-CN" b="0" baseline="0" cap="none" i="0" kumimoji="0" lang="en-US" normalizeH="0" strike="noStrike" sz="1200" u="none">
                          <a:ln>
                            <a:noFill/>
                          </a:ln>
                          <a:solidFill>
                            <a:schemeClr val="tx1">
                              <a:lumMod val="75000"/>
                              <a:lumOff val="25000"/>
                            </a:schemeClr>
                          </a:solidFill>
                          <a:effectLst/>
                          <a:latin charset="-122" typeface="Microsoft YaHei"/>
                          <a:ea charset="-122" typeface="Microsoft YaHei"/>
                          <a:cs charset="-122" typeface="Microsoft YaHei"/>
                        </a:rPr>
                        <a:t>112.16%</a:t>
                      </a:r>
                    </a:p>
                  </a:txBody>
                  <a:tcPr anchor="ctr" horzOverflow="overflow" marB="0" marL="10364" marR="10364" marT="10364">
                    <a:lnL algn="ctr" cap="flat" cmpd="sng" w="6350">
                      <a:solidFill>
                        <a:srgbClr val="000000"/>
                      </a:solidFill>
                      <a:prstDash val="solid"/>
                      <a:round/>
                      <a:headEnd len="med" type="none" w="med"/>
                      <a:tailEnd len="med" type="none" w="med"/>
                    </a:lnL>
                    <a:lnR algn="ctr" cap="flat" cmpd="sng" w="6350">
                      <a:solidFill>
                        <a:srgbClr val="000000"/>
                      </a:solidFill>
                      <a:prstDash val="solid"/>
                      <a:round/>
                      <a:headEnd len="med" type="none" w="med"/>
                      <a:tailEnd len="med" type="none" w="med"/>
                    </a:lnR>
                    <a:lnT algn="ctr" cap="flat" cmpd="sng" w="6350">
                      <a:solidFill>
                        <a:srgbClr val="000000"/>
                      </a:solidFill>
                      <a:prstDash val="solid"/>
                      <a:round/>
                      <a:headEnd len="med" type="none" w="med"/>
                      <a:tailEnd len="med" type="none" w="med"/>
                    </a:lnT>
                    <a:lnB algn="ctr" cap="flat" cmpd="sng" w="6350">
                      <a:solidFill>
                        <a:srgbClr val="000000"/>
                      </a:solidFill>
                      <a:prstDash val="solid"/>
                      <a:round/>
                      <a:headEnd len="med" type="none" w="med"/>
                      <a:tailEnd len="med" type="none" w="med"/>
                    </a:lnB>
                    <a:lnTlToBr>
                      <a:noFill/>
                    </a:lnTlToBr>
                    <a:lnBlToTr>
                      <a:noFill/>
                    </a:lnBlToTr>
                    <a:noFill/>
                  </a:tcPr>
                </a:tc>
                <a:tc>
                  <a:txBody>
                    <a:bodyPr vert="horz" wrap="square"/>
                    <a:lstStyle>
                      <a:lvl1pPr>
                        <a:spcBef>
                          <a:spcPct val="20000"/>
                        </a:spcBef>
                        <a:buClr>
                          <a:schemeClr val="accent1"/>
                        </a:buClr>
                        <a:buFont charset="2" typeface="Wingdings"/>
                        <a:defRPr>
                          <a:solidFill>
                            <a:schemeClr val="tx1"/>
                          </a:solidFill>
                          <a:latin typeface="Arial"/>
                          <a:ea charset="-122" typeface="华文细黑"/>
                          <a:cs charset="-122" typeface="华文细黑"/>
                        </a:defRPr>
                      </a:lvl1pPr>
                      <a:lvl2pPr indent="-285750" marL="742950">
                        <a:spcBef>
                          <a:spcPct val="20000"/>
                        </a:spcBef>
                        <a:buClr>
                          <a:schemeClr val="accent1"/>
                        </a:buClr>
                        <a:buFont charset="2" typeface="Wingdings"/>
                        <a:defRPr sz="2400">
                          <a:solidFill>
                            <a:schemeClr val="tx1"/>
                          </a:solidFill>
                          <a:latin typeface="Arial"/>
                          <a:ea charset="-122" typeface="华文细黑"/>
                          <a:cs charset="-122" typeface="华文细黑"/>
                        </a:defRPr>
                      </a:lvl2pPr>
                      <a:lvl3pPr indent="-228600" marL="1143000">
                        <a:spcBef>
                          <a:spcPct val="20000"/>
                        </a:spcBef>
                        <a:buClr>
                          <a:schemeClr val="accent2"/>
                        </a:buClr>
                        <a:buFont charset="2" typeface="Wingdings"/>
                        <a:defRPr sz="1400">
                          <a:solidFill>
                            <a:schemeClr val="tx1"/>
                          </a:solidFill>
                          <a:latin typeface="Arial"/>
                          <a:ea charset="-122" typeface="华文细黑"/>
                          <a:cs charset="-122" typeface="华文细黑"/>
                        </a:defRPr>
                      </a:lvl3pPr>
                      <a:lvl4pPr indent="-228600" marL="1600200">
                        <a:spcBef>
                          <a:spcPct val="20000"/>
                        </a:spcBef>
                        <a:buClr>
                          <a:schemeClr val="hlink"/>
                        </a:buClr>
                        <a:buFont charset="2" typeface="Wingdings"/>
                        <a:defRPr sz="1200">
                          <a:solidFill>
                            <a:schemeClr val="tx1"/>
                          </a:solidFill>
                          <a:latin typeface="Arial"/>
                          <a:ea charset="-122" typeface="华文细黑"/>
                          <a:cs charset="-122" typeface="华文细黑"/>
                        </a:defRPr>
                      </a:lvl4pPr>
                      <a:lvl5pPr indent="-228600" marL="2057400">
                        <a:spcBef>
                          <a:spcPct val="20000"/>
                        </a:spcBef>
                        <a:defRPr>
                          <a:solidFill>
                            <a:schemeClr val="tx1"/>
                          </a:solidFill>
                          <a:latin typeface="Arial"/>
                          <a:ea charset="-122" typeface="华文细黑"/>
                          <a:cs charset="-122" typeface="华文细黑"/>
                        </a:defRPr>
                      </a:lvl5pPr>
                      <a:lvl6pPr eaLnBrk="0" fontAlgn="base" hangingPunct="0" indent="-228600" marL="2514600">
                        <a:spcBef>
                          <a:spcPct val="20000"/>
                        </a:spcBef>
                        <a:spcAft>
                          <a:spcPct val="0"/>
                        </a:spcAft>
                        <a:defRPr>
                          <a:solidFill>
                            <a:schemeClr val="tx1"/>
                          </a:solidFill>
                          <a:latin typeface="Arial"/>
                          <a:ea charset="-122" typeface="华文细黑"/>
                          <a:cs charset="-122" typeface="华文细黑"/>
                        </a:defRPr>
                      </a:lvl6pPr>
                      <a:lvl7pPr eaLnBrk="0" fontAlgn="base" hangingPunct="0" indent="-228600" marL="2971800">
                        <a:spcBef>
                          <a:spcPct val="20000"/>
                        </a:spcBef>
                        <a:spcAft>
                          <a:spcPct val="0"/>
                        </a:spcAft>
                        <a:defRPr>
                          <a:solidFill>
                            <a:schemeClr val="tx1"/>
                          </a:solidFill>
                          <a:latin typeface="Arial"/>
                          <a:ea charset="-122" typeface="华文细黑"/>
                          <a:cs charset="-122" typeface="华文细黑"/>
                        </a:defRPr>
                      </a:lvl7pPr>
                      <a:lvl8pPr eaLnBrk="0" fontAlgn="base" hangingPunct="0" indent="-228600" marL="3429000">
                        <a:spcBef>
                          <a:spcPct val="20000"/>
                        </a:spcBef>
                        <a:spcAft>
                          <a:spcPct val="0"/>
                        </a:spcAft>
                        <a:defRPr>
                          <a:solidFill>
                            <a:schemeClr val="tx1"/>
                          </a:solidFill>
                          <a:latin typeface="Arial"/>
                          <a:ea charset="-122" typeface="华文细黑"/>
                          <a:cs charset="-122" typeface="华文细黑"/>
                        </a:defRPr>
                      </a:lvl8pPr>
                      <a:lvl9pPr eaLnBrk="0" fontAlgn="base" hangingPunct="0" indent="-228600" marL="3886200">
                        <a:spcBef>
                          <a:spcPct val="20000"/>
                        </a:spcBef>
                        <a:spcAft>
                          <a:spcPct val="0"/>
                        </a:spcAft>
                        <a:defRPr>
                          <a:solidFill>
                            <a:schemeClr val="tx1"/>
                          </a:solidFill>
                          <a:latin typeface="Arial"/>
                          <a:ea charset="-122" typeface="华文细黑"/>
                          <a:cs charset="-122" typeface="华文细黑"/>
                        </a:defRPr>
                      </a:lvl9pPr>
                    </a:lstStyle>
                    <a:p>
                      <a:pPr algn="ctr" defTabSz="914400" eaLnBrk="1" fontAlgn="ctr" hangingPunct="1" indent="0" latinLnBrk="0" lvl="0" marL="0" marR="0" rtl="0">
                        <a:lnSpc>
                          <a:spcPct val="100000"/>
                        </a:lnSpc>
                        <a:spcBef>
                          <a:spcPct val="0"/>
                        </a:spcBef>
                        <a:spcAft>
                          <a:spcPct val="0"/>
                        </a:spcAft>
                        <a:buClrTx/>
                        <a:buSzTx/>
                        <a:buFontTx/>
                        <a:buNone/>
                      </a:pPr>
                      <a:r>
                        <a:rPr altLang="zh-CN" b="0" baseline="0" cap="none" i="0" kumimoji="0" lang="en-US" normalizeH="0" strike="noStrike" sz="1200" u="none">
                          <a:ln>
                            <a:noFill/>
                          </a:ln>
                          <a:solidFill>
                            <a:schemeClr val="tx1">
                              <a:lumMod val="75000"/>
                              <a:lumOff val="25000"/>
                            </a:schemeClr>
                          </a:solidFill>
                          <a:effectLst/>
                          <a:latin charset="-122" typeface="Microsoft YaHei"/>
                          <a:ea charset="-122" typeface="Microsoft YaHei"/>
                          <a:cs charset="-122" typeface="Microsoft YaHei"/>
                        </a:rPr>
                        <a:t>2,126.20 </a:t>
                      </a:r>
                    </a:p>
                  </a:txBody>
                  <a:tcPr anchor="ctr" horzOverflow="overflow" marB="0" marL="10364" marR="10364" marT="10364">
                    <a:lnL algn="ctr" cap="flat" cmpd="sng" w="6350">
                      <a:solidFill>
                        <a:srgbClr val="000000"/>
                      </a:solidFill>
                      <a:prstDash val="solid"/>
                      <a:round/>
                      <a:headEnd len="med" type="none" w="med"/>
                      <a:tailEnd len="med" type="none" w="med"/>
                    </a:lnL>
                    <a:lnR algn="ctr" cap="flat" cmpd="sng" w="6350">
                      <a:solidFill>
                        <a:srgbClr val="000000"/>
                      </a:solidFill>
                      <a:prstDash val="solid"/>
                      <a:round/>
                      <a:headEnd len="med" type="none" w="med"/>
                      <a:tailEnd len="med" type="none" w="med"/>
                    </a:lnR>
                    <a:lnT algn="ctr" cap="flat" cmpd="sng" w="6350">
                      <a:solidFill>
                        <a:srgbClr val="000000"/>
                      </a:solidFill>
                      <a:prstDash val="solid"/>
                      <a:round/>
                      <a:headEnd len="med" type="none" w="med"/>
                      <a:tailEnd len="med" type="none" w="med"/>
                    </a:lnT>
                    <a:lnB algn="ctr" cap="flat" cmpd="sng" w="6350">
                      <a:solidFill>
                        <a:srgbClr val="000000"/>
                      </a:solidFill>
                      <a:prstDash val="solid"/>
                      <a:round/>
                      <a:headEnd len="med" type="none" w="med"/>
                      <a:tailEnd len="med" type="none" w="med"/>
                    </a:lnB>
                    <a:lnTlToBr>
                      <a:noFill/>
                    </a:lnTlToBr>
                    <a:lnBlToTr>
                      <a:noFill/>
                    </a:lnBlToTr>
                    <a:noFill/>
                  </a:tcPr>
                </a:tc>
                <a:tc>
                  <a:txBody>
                    <a:bodyPr vert="horz" wrap="square"/>
                    <a:lstStyle>
                      <a:lvl1pPr>
                        <a:spcBef>
                          <a:spcPct val="20000"/>
                        </a:spcBef>
                        <a:buClr>
                          <a:schemeClr val="accent1"/>
                        </a:buClr>
                        <a:buFont charset="2" typeface="Wingdings"/>
                        <a:defRPr>
                          <a:solidFill>
                            <a:schemeClr val="tx1"/>
                          </a:solidFill>
                          <a:latin typeface="Arial"/>
                          <a:ea charset="-122" typeface="华文细黑"/>
                          <a:cs charset="-122" typeface="华文细黑"/>
                        </a:defRPr>
                      </a:lvl1pPr>
                      <a:lvl2pPr indent="-285750" marL="742950">
                        <a:spcBef>
                          <a:spcPct val="20000"/>
                        </a:spcBef>
                        <a:buClr>
                          <a:schemeClr val="accent1"/>
                        </a:buClr>
                        <a:buFont charset="2" typeface="Wingdings"/>
                        <a:defRPr sz="2400">
                          <a:solidFill>
                            <a:schemeClr val="tx1"/>
                          </a:solidFill>
                          <a:latin typeface="Arial"/>
                          <a:ea charset="-122" typeface="华文细黑"/>
                          <a:cs charset="-122" typeface="华文细黑"/>
                        </a:defRPr>
                      </a:lvl2pPr>
                      <a:lvl3pPr indent="-228600" marL="1143000">
                        <a:spcBef>
                          <a:spcPct val="20000"/>
                        </a:spcBef>
                        <a:buClr>
                          <a:schemeClr val="accent2"/>
                        </a:buClr>
                        <a:buFont charset="2" typeface="Wingdings"/>
                        <a:defRPr sz="1400">
                          <a:solidFill>
                            <a:schemeClr val="tx1"/>
                          </a:solidFill>
                          <a:latin typeface="Arial"/>
                          <a:ea charset="-122" typeface="华文细黑"/>
                          <a:cs charset="-122" typeface="华文细黑"/>
                        </a:defRPr>
                      </a:lvl3pPr>
                      <a:lvl4pPr indent="-228600" marL="1600200">
                        <a:spcBef>
                          <a:spcPct val="20000"/>
                        </a:spcBef>
                        <a:buClr>
                          <a:schemeClr val="hlink"/>
                        </a:buClr>
                        <a:buFont charset="2" typeface="Wingdings"/>
                        <a:defRPr sz="1200">
                          <a:solidFill>
                            <a:schemeClr val="tx1"/>
                          </a:solidFill>
                          <a:latin typeface="Arial"/>
                          <a:ea charset="-122" typeface="华文细黑"/>
                          <a:cs charset="-122" typeface="华文细黑"/>
                        </a:defRPr>
                      </a:lvl4pPr>
                      <a:lvl5pPr indent="-228600" marL="2057400">
                        <a:spcBef>
                          <a:spcPct val="20000"/>
                        </a:spcBef>
                        <a:defRPr>
                          <a:solidFill>
                            <a:schemeClr val="tx1"/>
                          </a:solidFill>
                          <a:latin typeface="Arial"/>
                          <a:ea charset="-122" typeface="华文细黑"/>
                          <a:cs charset="-122" typeface="华文细黑"/>
                        </a:defRPr>
                      </a:lvl5pPr>
                      <a:lvl6pPr eaLnBrk="0" fontAlgn="base" hangingPunct="0" indent="-228600" marL="2514600">
                        <a:spcBef>
                          <a:spcPct val="20000"/>
                        </a:spcBef>
                        <a:spcAft>
                          <a:spcPct val="0"/>
                        </a:spcAft>
                        <a:defRPr>
                          <a:solidFill>
                            <a:schemeClr val="tx1"/>
                          </a:solidFill>
                          <a:latin typeface="Arial"/>
                          <a:ea charset="-122" typeface="华文细黑"/>
                          <a:cs charset="-122" typeface="华文细黑"/>
                        </a:defRPr>
                      </a:lvl6pPr>
                      <a:lvl7pPr eaLnBrk="0" fontAlgn="base" hangingPunct="0" indent="-228600" marL="2971800">
                        <a:spcBef>
                          <a:spcPct val="20000"/>
                        </a:spcBef>
                        <a:spcAft>
                          <a:spcPct val="0"/>
                        </a:spcAft>
                        <a:defRPr>
                          <a:solidFill>
                            <a:schemeClr val="tx1"/>
                          </a:solidFill>
                          <a:latin typeface="Arial"/>
                          <a:ea charset="-122" typeface="华文细黑"/>
                          <a:cs charset="-122" typeface="华文细黑"/>
                        </a:defRPr>
                      </a:lvl7pPr>
                      <a:lvl8pPr eaLnBrk="0" fontAlgn="base" hangingPunct="0" indent="-228600" marL="3429000">
                        <a:spcBef>
                          <a:spcPct val="20000"/>
                        </a:spcBef>
                        <a:spcAft>
                          <a:spcPct val="0"/>
                        </a:spcAft>
                        <a:defRPr>
                          <a:solidFill>
                            <a:schemeClr val="tx1"/>
                          </a:solidFill>
                          <a:latin typeface="Arial"/>
                          <a:ea charset="-122" typeface="华文细黑"/>
                          <a:cs charset="-122" typeface="华文细黑"/>
                        </a:defRPr>
                      </a:lvl8pPr>
                      <a:lvl9pPr eaLnBrk="0" fontAlgn="base" hangingPunct="0" indent="-228600" marL="3886200">
                        <a:spcBef>
                          <a:spcPct val="20000"/>
                        </a:spcBef>
                        <a:spcAft>
                          <a:spcPct val="0"/>
                        </a:spcAft>
                        <a:defRPr>
                          <a:solidFill>
                            <a:schemeClr val="tx1"/>
                          </a:solidFill>
                          <a:latin typeface="Arial"/>
                          <a:ea charset="-122" typeface="华文细黑"/>
                          <a:cs charset="-122" typeface="华文细黑"/>
                        </a:defRPr>
                      </a:lvl9pPr>
                    </a:lstStyle>
                    <a:p>
                      <a:pPr algn="ctr" defTabSz="914400" eaLnBrk="1" fontAlgn="ctr" hangingPunct="1" indent="0" latinLnBrk="0" lvl="0" marL="0" marR="0" rtl="0">
                        <a:lnSpc>
                          <a:spcPct val="100000"/>
                        </a:lnSpc>
                        <a:spcBef>
                          <a:spcPct val="0"/>
                        </a:spcBef>
                        <a:spcAft>
                          <a:spcPct val="0"/>
                        </a:spcAft>
                        <a:buClrTx/>
                        <a:buSzTx/>
                        <a:buFontTx/>
                        <a:buNone/>
                      </a:pPr>
                      <a:r>
                        <a:rPr altLang="zh-CN" b="0" baseline="0" cap="none" i="0" kumimoji="0" lang="en-US" normalizeH="0" strike="noStrike" sz="1200" u="none">
                          <a:ln>
                            <a:noFill/>
                          </a:ln>
                          <a:solidFill>
                            <a:schemeClr val="tx1">
                              <a:lumMod val="75000"/>
                              <a:lumOff val="25000"/>
                            </a:schemeClr>
                          </a:solidFill>
                          <a:effectLst/>
                          <a:latin charset="-122" typeface="Microsoft YaHei"/>
                          <a:ea charset="-122" typeface="Microsoft YaHei"/>
                          <a:cs charset="-122" typeface="Microsoft YaHei"/>
                        </a:rPr>
                        <a:t>2,396.54 </a:t>
                      </a:r>
                    </a:p>
                  </a:txBody>
                  <a:tcPr anchor="ctr" horzOverflow="overflow" marB="0" marL="10364" marR="10364" marT="10364">
                    <a:lnL algn="ctr" cap="flat" cmpd="sng" w="6350">
                      <a:solidFill>
                        <a:srgbClr val="000000"/>
                      </a:solidFill>
                      <a:prstDash val="solid"/>
                      <a:round/>
                      <a:headEnd len="med" type="none" w="med"/>
                      <a:tailEnd len="med" type="none" w="med"/>
                    </a:lnL>
                    <a:lnR algn="ctr" cap="flat" cmpd="sng" w="6350">
                      <a:solidFill>
                        <a:srgbClr val="000000"/>
                      </a:solidFill>
                      <a:prstDash val="solid"/>
                      <a:round/>
                      <a:headEnd len="med" type="none" w="med"/>
                      <a:tailEnd len="med" type="none" w="med"/>
                    </a:lnR>
                    <a:lnT algn="ctr" cap="flat" cmpd="sng" w="6350">
                      <a:solidFill>
                        <a:srgbClr val="000000"/>
                      </a:solidFill>
                      <a:prstDash val="solid"/>
                      <a:round/>
                      <a:headEnd len="med" type="none" w="med"/>
                      <a:tailEnd len="med" type="none" w="med"/>
                    </a:lnT>
                    <a:lnB algn="ctr" cap="flat" cmpd="sng" w="6350">
                      <a:solidFill>
                        <a:srgbClr val="000000"/>
                      </a:solidFill>
                      <a:prstDash val="solid"/>
                      <a:round/>
                      <a:headEnd len="med" type="none" w="med"/>
                      <a:tailEnd len="med" type="none" w="med"/>
                    </a:lnB>
                    <a:lnTlToBr>
                      <a:noFill/>
                    </a:lnTlToBr>
                    <a:lnBlToTr>
                      <a:noFill/>
                    </a:lnBlToTr>
                    <a:noFill/>
                  </a:tcPr>
                </a:tc>
                <a:tc>
                  <a:txBody>
                    <a:bodyPr vert="horz" wrap="square"/>
                    <a:lstStyle>
                      <a:lvl1pPr>
                        <a:spcBef>
                          <a:spcPct val="20000"/>
                        </a:spcBef>
                        <a:buClr>
                          <a:schemeClr val="accent1"/>
                        </a:buClr>
                        <a:buFont charset="2" typeface="Wingdings"/>
                        <a:defRPr>
                          <a:solidFill>
                            <a:schemeClr val="tx1"/>
                          </a:solidFill>
                          <a:latin typeface="Arial"/>
                          <a:ea charset="-122" typeface="华文细黑"/>
                          <a:cs charset="-122" typeface="华文细黑"/>
                        </a:defRPr>
                      </a:lvl1pPr>
                      <a:lvl2pPr indent="-285750" marL="742950">
                        <a:spcBef>
                          <a:spcPct val="20000"/>
                        </a:spcBef>
                        <a:buClr>
                          <a:schemeClr val="accent1"/>
                        </a:buClr>
                        <a:buFont charset="2" typeface="Wingdings"/>
                        <a:defRPr sz="2400">
                          <a:solidFill>
                            <a:schemeClr val="tx1"/>
                          </a:solidFill>
                          <a:latin typeface="Arial"/>
                          <a:ea charset="-122" typeface="华文细黑"/>
                          <a:cs charset="-122" typeface="华文细黑"/>
                        </a:defRPr>
                      </a:lvl2pPr>
                      <a:lvl3pPr indent="-228600" marL="1143000">
                        <a:spcBef>
                          <a:spcPct val="20000"/>
                        </a:spcBef>
                        <a:buClr>
                          <a:schemeClr val="accent2"/>
                        </a:buClr>
                        <a:buFont charset="2" typeface="Wingdings"/>
                        <a:defRPr sz="1400">
                          <a:solidFill>
                            <a:schemeClr val="tx1"/>
                          </a:solidFill>
                          <a:latin typeface="Arial"/>
                          <a:ea charset="-122" typeface="华文细黑"/>
                          <a:cs charset="-122" typeface="华文细黑"/>
                        </a:defRPr>
                      </a:lvl3pPr>
                      <a:lvl4pPr indent="-228600" marL="1600200">
                        <a:spcBef>
                          <a:spcPct val="20000"/>
                        </a:spcBef>
                        <a:buClr>
                          <a:schemeClr val="hlink"/>
                        </a:buClr>
                        <a:buFont charset="2" typeface="Wingdings"/>
                        <a:defRPr sz="1200">
                          <a:solidFill>
                            <a:schemeClr val="tx1"/>
                          </a:solidFill>
                          <a:latin typeface="Arial"/>
                          <a:ea charset="-122" typeface="华文细黑"/>
                          <a:cs charset="-122" typeface="华文细黑"/>
                        </a:defRPr>
                      </a:lvl4pPr>
                      <a:lvl5pPr indent="-228600" marL="2057400">
                        <a:spcBef>
                          <a:spcPct val="20000"/>
                        </a:spcBef>
                        <a:defRPr>
                          <a:solidFill>
                            <a:schemeClr val="tx1"/>
                          </a:solidFill>
                          <a:latin typeface="Arial"/>
                          <a:ea charset="-122" typeface="华文细黑"/>
                          <a:cs charset="-122" typeface="华文细黑"/>
                        </a:defRPr>
                      </a:lvl5pPr>
                      <a:lvl6pPr eaLnBrk="0" fontAlgn="base" hangingPunct="0" indent="-228600" marL="2514600">
                        <a:spcBef>
                          <a:spcPct val="20000"/>
                        </a:spcBef>
                        <a:spcAft>
                          <a:spcPct val="0"/>
                        </a:spcAft>
                        <a:defRPr>
                          <a:solidFill>
                            <a:schemeClr val="tx1"/>
                          </a:solidFill>
                          <a:latin typeface="Arial"/>
                          <a:ea charset="-122" typeface="华文细黑"/>
                          <a:cs charset="-122" typeface="华文细黑"/>
                        </a:defRPr>
                      </a:lvl6pPr>
                      <a:lvl7pPr eaLnBrk="0" fontAlgn="base" hangingPunct="0" indent="-228600" marL="2971800">
                        <a:spcBef>
                          <a:spcPct val="20000"/>
                        </a:spcBef>
                        <a:spcAft>
                          <a:spcPct val="0"/>
                        </a:spcAft>
                        <a:defRPr>
                          <a:solidFill>
                            <a:schemeClr val="tx1"/>
                          </a:solidFill>
                          <a:latin typeface="Arial"/>
                          <a:ea charset="-122" typeface="华文细黑"/>
                          <a:cs charset="-122" typeface="华文细黑"/>
                        </a:defRPr>
                      </a:lvl7pPr>
                      <a:lvl8pPr eaLnBrk="0" fontAlgn="base" hangingPunct="0" indent="-228600" marL="3429000">
                        <a:spcBef>
                          <a:spcPct val="20000"/>
                        </a:spcBef>
                        <a:spcAft>
                          <a:spcPct val="0"/>
                        </a:spcAft>
                        <a:defRPr>
                          <a:solidFill>
                            <a:schemeClr val="tx1"/>
                          </a:solidFill>
                          <a:latin typeface="Arial"/>
                          <a:ea charset="-122" typeface="华文细黑"/>
                          <a:cs charset="-122" typeface="华文细黑"/>
                        </a:defRPr>
                      </a:lvl8pPr>
                      <a:lvl9pPr eaLnBrk="0" fontAlgn="base" hangingPunct="0" indent="-228600" marL="3886200">
                        <a:spcBef>
                          <a:spcPct val="20000"/>
                        </a:spcBef>
                        <a:spcAft>
                          <a:spcPct val="0"/>
                        </a:spcAft>
                        <a:defRPr>
                          <a:solidFill>
                            <a:schemeClr val="tx1"/>
                          </a:solidFill>
                          <a:latin typeface="Arial"/>
                          <a:ea charset="-122" typeface="华文细黑"/>
                          <a:cs charset="-122" typeface="华文细黑"/>
                        </a:defRPr>
                      </a:lvl9pPr>
                    </a:lstStyle>
                    <a:p>
                      <a:pPr algn="ctr" defTabSz="914400" eaLnBrk="1" fontAlgn="ctr" hangingPunct="1" indent="0" latinLnBrk="0" lvl="0" marL="0" marR="0" rtl="0">
                        <a:lnSpc>
                          <a:spcPct val="100000"/>
                        </a:lnSpc>
                        <a:spcBef>
                          <a:spcPct val="0"/>
                        </a:spcBef>
                        <a:spcAft>
                          <a:spcPct val="0"/>
                        </a:spcAft>
                        <a:buClrTx/>
                        <a:buSzTx/>
                        <a:buFontTx/>
                        <a:buNone/>
                      </a:pPr>
                      <a:r>
                        <a:rPr altLang="zh-CN" b="0" baseline="0" cap="none" i="0" kumimoji="0" lang="en-US" normalizeH="0" strike="noStrike" sz="1200" u="none">
                          <a:ln>
                            <a:noFill/>
                          </a:ln>
                          <a:solidFill>
                            <a:schemeClr val="tx1">
                              <a:lumMod val="75000"/>
                              <a:lumOff val="25000"/>
                            </a:schemeClr>
                          </a:solidFill>
                          <a:effectLst/>
                          <a:latin charset="-122" typeface="Microsoft YaHei"/>
                          <a:ea charset="-122" typeface="Microsoft YaHei"/>
                          <a:cs charset="-122" typeface="Microsoft YaHei"/>
                        </a:rPr>
                        <a:t>112.71%</a:t>
                      </a:r>
                    </a:p>
                  </a:txBody>
                  <a:tcPr anchor="ctr" horzOverflow="overflow" marB="0" marL="10364" marR="10364" marT="10364">
                    <a:lnL algn="ctr" cap="flat" cmpd="sng" w="6350">
                      <a:solidFill>
                        <a:srgbClr val="000000"/>
                      </a:solidFill>
                      <a:prstDash val="solid"/>
                      <a:round/>
                      <a:headEnd len="med" type="none" w="med"/>
                      <a:tailEnd len="med" type="none" w="med"/>
                    </a:lnL>
                    <a:lnR algn="ctr" cap="flat" cmpd="sng" w="6350">
                      <a:solidFill>
                        <a:srgbClr val="000000"/>
                      </a:solidFill>
                      <a:prstDash val="solid"/>
                      <a:round/>
                      <a:headEnd len="med" type="none" w="med"/>
                      <a:tailEnd len="med" type="none" w="med"/>
                    </a:lnR>
                    <a:lnT algn="ctr" cap="flat" cmpd="sng" w="6350">
                      <a:solidFill>
                        <a:srgbClr val="000000"/>
                      </a:solidFill>
                      <a:prstDash val="solid"/>
                      <a:round/>
                      <a:headEnd len="med" type="none" w="med"/>
                      <a:tailEnd len="med" type="none" w="med"/>
                    </a:lnT>
                    <a:lnB algn="ctr" cap="flat" cmpd="sng" w="6350">
                      <a:solidFill>
                        <a:srgbClr val="000000"/>
                      </a:solidFill>
                      <a:prstDash val="solid"/>
                      <a:round/>
                      <a:headEnd len="med" type="none" w="med"/>
                      <a:tailEnd len="med" type="none" w="med"/>
                    </a:lnB>
                    <a:lnTlToBr>
                      <a:noFill/>
                    </a:lnTlToBr>
                    <a:lnBlToTr>
                      <a:noFill/>
                    </a:lnBlToTr>
                    <a:noFill/>
                  </a:tcPr>
                </a:tc>
                <a:extLst>
                  <a:ext uri="{0D108BD9-81ED-4DB2-BD59-A6C34878D82A}">
                    <a16:rowId xmlns:a16="http://schemas.microsoft.com/office/drawing/2014/main" val="10002"/>
                  </a:ext>
                </a:extLst>
              </a:tr>
              <a:tr h="389987">
                <a:tc vMerge="1">
                  <a:txBody>
                    <a:bodyPr vert="horz" wrap="square"/>
                    <a:lstStyle/>
                    <a:p>
                      <a:endParaRPr altLang="en-US" lang="zh-CN"/>
                    </a:p>
                  </a:txBody>
                  <a:tcPr/>
                </a:tc>
                <a:tc>
                  <a:txBody>
                    <a:bodyPr vert="horz" wrap="square"/>
                    <a:lstStyle>
                      <a:lvl1pPr>
                        <a:spcBef>
                          <a:spcPct val="20000"/>
                        </a:spcBef>
                        <a:buClr>
                          <a:schemeClr val="accent1"/>
                        </a:buClr>
                        <a:buFont charset="2" typeface="Wingdings"/>
                        <a:defRPr>
                          <a:solidFill>
                            <a:schemeClr val="tx1"/>
                          </a:solidFill>
                          <a:latin typeface="Arial"/>
                          <a:ea charset="-122" typeface="华文细黑"/>
                          <a:cs charset="-122" typeface="华文细黑"/>
                        </a:defRPr>
                      </a:lvl1pPr>
                      <a:lvl2pPr indent="-285750" marL="742950">
                        <a:spcBef>
                          <a:spcPct val="20000"/>
                        </a:spcBef>
                        <a:buClr>
                          <a:schemeClr val="accent1"/>
                        </a:buClr>
                        <a:buFont charset="2" typeface="Wingdings"/>
                        <a:defRPr sz="2400">
                          <a:solidFill>
                            <a:schemeClr val="tx1"/>
                          </a:solidFill>
                          <a:latin typeface="Arial"/>
                          <a:ea charset="-122" typeface="华文细黑"/>
                          <a:cs charset="-122" typeface="华文细黑"/>
                        </a:defRPr>
                      </a:lvl2pPr>
                      <a:lvl3pPr indent="-228600" marL="1143000">
                        <a:spcBef>
                          <a:spcPct val="20000"/>
                        </a:spcBef>
                        <a:buClr>
                          <a:schemeClr val="accent2"/>
                        </a:buClr>
                        <a:buFont charset="2" typeface="Wingdings"/>
                        <a:defRPr sz="1400">
                          <a:solidFill>
                            <a:schemeClr val="tx1"/>
                          </a:solidFill>
                          <a:latin typeface="Arial"/>
                          <a:ea charset="-122" typeface="华文细黑"/>
                          <a:cs charset="-122" typeface="华文细黑"/>
                        </a:defRPr>
                      </a:lvl3pPr>
                      <a:lvl4pPr indent="-228600" marL="1600200">
                        <a:spcBef>
                          <a:spcPct val="20000"/>
                        </a:spcBef>
                        <a:buClr>
                          <a:schemeClr val="hlink"/>
                        </a:buClr>
                        <a:buFont charset="2" typeface="Wingdings"/>
                        <a:defRPr sz="1200">
                          <a:solidFill>
                            <a:schemeClr val="tx1"/>
                          </a:solidFill>
                          <a:latin typeface="Arial"/>
                          <a:ea charset="-122" typeface="华文细黑"/>
                          <a:cs charset="-122" typeface="华文细黑"/>
                        </a:defRPr>
                      </a:lvl4pPr>
                      <a:lvl5pPr indent="-228600" marL="2057400">
                        <a:spcBef>
                          <a:spcPct val="20000"/>
                        </a:spcBef>
                        <a:defRPr>
                          <a:solidFill>
                            <a:schemeClr val="tx1"/>
                          </a:solidFill>
                          <a:latin typeface="Arial"/>
                          <a:ea charset="-122" typeface="华文细黑"/>
                          <a:cs charset="-122" typeface="华文细黑"/>
                        </a:defRPr>
                      </a:lvl5pPr>
                      <a:lvl6pPr eaLnBrk="0" fontAlgn="base" hangingPunct="0" indent="-228600" marL="2514600">
                        <a:spcBef>
                          <a:spcPct val="20000"/>
                        </a:spcBef>
                        <a:spcAft>
                          <a:spcPct val="0"/>
                        </a:spcAft>
                        <a:defRPr>
                          <a:solidFill>
                            <a:schemeClr val="tx1"/>
                          </a:solidFill>
                          <a:latin typeface="Arial"/>
                          <a:ea charset="-122" typeface="华文细黑"/>
                          <a:cs charset="-122" typeface="华文细黑"/>
                        </a:defRPr>
                      </a:lvl6pPr>
                      <a:lvl7pPr eaLnBrk="0" fontAlgn="base" hangingPunct="0" indent="-228600" marL="2971800">
                        <a:spcBef>
                          <a:spcPct val="20000"/>
                        </a:spcBef>
                        <a:spcAft>
                          <a:spcPct val="0"/>
                        </a:spcAft>
                        <a:defRPr>
                          <a:solidFill>
                            <a:schemeClr val="tx1"/>
                          </a:solidFill>
                          <a:latin typeface="Arial"/>
                          <a:ea charset="-122" typeface="华文细黑"/>
                          <a:cs charset="-122" typeface="华文细黑"/>
                        </a:defRPr>
                      </a:lvl7pPr>
                      <a:lvl8pPr eaLnBrk="0" fontAlgn="base" hangingPunct="0" indent="-228600" marL="3429000">
                        <a:spcBef>
                          <a:spcPct val="20000"/>
                        </a:spcBef>
                        <a:spcAft>
                          <a:spcPct val="0"/>
                        </a:spcAft>
                        <a:defRPr>
                          <a:solidFill>
                            <a:schemeClr val="tx1"/>
                          </a:solidFill>
                          <a:latin typeface="Arial"/>
                          <a:ea charset="-122" typeface="华文细黑"/>
                          <a:cs charset="-122" typeface="华文细黑"/>
                        </a:defRPr>
                      </a:lvl8pPr>
                      <a:lvl9pPr eaLnBrk="0" fontAlgn="base" hangingPunct="0" indent="-228600" marL="3886200">
                        <a:spcBef>
                          <a:spcPct val="20000"/>
                        </a:spcBef>
                        <a:spcAft>
                          <a:spcPct val="0"/>
                        </a:spcAft>
                        <a:defRPr>
                          <a:solidFill>
                            <a:schemeClr val="tx1"/>
                          </a:solidFill>
                          <a:latin typeface="Arial"/>
                          <a:ea charset="-122" typeface="华文细黑"/>
                          <a:cs charset="-122" typeface="华文细黑"/>
                        </a:defRPr>
                      </a:lvl9pPr>
                    </a:lstStyle>
                    <a:p>
                      <a:pPr algn="ctr" defTabSz="914400" eaLnBrk="1" fontAlgn="ctr" hangingPunct="1" indent="0" latinLnBrk="0" lvl="0" marL="0" marR="0" rtl="0">
                        <a:lnSpc>
                          <a:spcPct val="100000"/>
                        </a:lnSpc>
                        <a:spcBef>
                          <a:spcPct val="0"/>
                        </a:spcBef>
                        <a:spcAft>
                          <a:spcPct val="0"/>
                        </a:spcAft>
                        <a:buClrTx/>
                        <a:buSzTx/>
                        <a:buFontTx/>
                        <a:buNone/>
                      </a:pPr>
                      <a:r>
                        <a:rPr altLang="en-US" b="0" baseline="0" cap="none" i="0" kumimoji="0" lang="zh-CN" normalizeH="0" strike="noStrike" sz="1200" u="none">
                          <a:ln>
                            <a:noFill/>
                          </a:ln>
                          <a:solidFill>
                            <a:schemeClr val="tx1">
                              <a:lumMod val="75000"/>
                              <a:lumOff val="25000"/>
                            </a:schemeClr>
                          </a:solidFill>
                          <a:effectLst/>
                          <a:latin charset="-122" typeface="Microsoft YaHei"/>
                          <a:ea charset="-122" typeface="Microsoft YaHei"/>
                          <a:cs charset="-122" typeface="Microsoft YaHei"/>
                        </a:rPr>
                        <a:t>小料饼</a:t>
                      </a:r>
                    </a:p>
                  </a:txBody>
                  <a:tcPr anchor="ctr" horzOverflow="overflow" marB="0" marL="10364" marR="10364" marT="10364">
                    <a:lnL algn="ctr" cap="flat" cmpd="sng" w="6350">
                      <a:solidFill>
                        <a:srgbClr val="000000"/>
                      </a:solidFill>
                      <a:prstDash val="solid"/>
                      <a:round/>
                      <a:headEnd len="med" type="none" w="med"/>
                      <a:tailEnd len="med" type="none" w="med"/>
                    </a:lnL>
                    <a:lnR algn="ctr" cap="flat" cmpd="sng" w="6350">
                      <a:solidFill>
                        <a:srgbClr val="000000"/>
                      </a:solidFill>
                      <a:prstDash val="solid"/>
                      <a:round/>
                      <a:headEnd len="med" type="none" w="med"/>
                      <a:tailEnd len="med" type="none" w="med"/>
                    </a:lnR>
                    <a:lnT algn="ctr" cap="flat" cmpd="sng" w="6350">
                      <a:solidFill>
                        <a:srgbClr val="000000"/>
                      </a:solidFill>
                      <a:prstDash val="solid"/>
                      <a:round/>
                      <a:headEnd len="med" type="none" w="med"/>
                      <a:tailEnd len="med" type="none" w="med"/>
                    </a:lnT>
                    <a:lnB algn="ctr" cap="flat" cmpd="sng" w="6350">
                      <a:solidFill>
                        <a:srgbClr val="000000"/>
                      </a:solidFill>
                      <a:prstDash val="solid"/>
                      <a:round/>
                      <a:headEnd len="med" type="none" w="med"/>
                      <a:tailEnd len="med" type="none" w="med"/>
                    </a:lnB>
                    <a:lnTlToBr>
                      <a:noFill/>
                    </a:lnTlToBr>
                    <a:lnBlToTr>
                      <a:noFill/>
                    </a:lnBlToTr>
                    <a:noFill/>
                  </a:tcPr>
                </a:tc>
                <a:tc>
                  <a:txBody>
                    <a:bodyPr vert="horz" wrap="square"/>
                    <a:lstStyle>
                      <a:lvl1pPr>
                        <a:spcBef>
                          <a:spcPct val="20000"/>
                        </a:spcBef>
                        <a:buClr>
                          <a:schemeClr val="accent1"/>
                        </a:buClr>
                        <a:buFont charset="2" typeface="Wingdings"/>
                        <a:defRPr>
                          <a:solidFill>
                            <a:schemeClr val="tx1"/>
                          </a:solidFill>
                          <a:latin typeface="Arial"/>
                          <a:ea charset="-122" typeface="华文细黑"/>
                          <a:cs charset="-122" typeface="华文细黑"/>
                        </a:defRPr>
                      </a:lvl1pPr>
                      <a:lvl2pPr indent="-285750" marL="742950">
                        <a:spcBef>
                          <a:spcPct val="20000"/>
                        </a:spcBef>
                        <a:buClr>
                          <a:schemeClr val="accent1"/>
                        </a:buClr>
                        <a:buFont charset="2" typeface="Wingdings"/>
                        <a:defRPr sz="2400">
                          <a:solidFill>
                            <a:schemeClr val="tx1"/>
                          </a:solidFill>
                          <a:latin typeface="Arial"/>
                          <a:ea charset="-122" typeface="华文细黑"/>
                          <a:cs charset="-122" typeface="华文细黑"/>
                        </a:defRPr>
                      </a:lvl2pPr>
                      <a:lvl3pPr indent="-228600" marL="1143000">
                        <a:spcBef>
                          <a:spcPct val="20000"/>
                        </a:spcBef>
                        <a:buClr>
                          <a:schemeClr val="accent2"/>
                        </a:buClr>
                        <a:buFont charset="2" typeface="Wingdings"/>
                        <a:defRPr sz="1400">
                          <a:solidFill>
                            <a:schemeClr val="tx1"/>
                          </a:solidFill>
                          <a:latin typeface="Arial"/>
                          <a:ea charset="-122" typeface="华文细黑"/>
                          <a:cs charset="-122" typeface="华文细黑"/>
                        </a:defRPr>
                      </a:lvl3pPr>
                      <a:lvl4pPr indent="-228600" marL="1600200">
                        <a:spcBef>
                          <a:spcPct val="20000"/>
                        </a:spcBef>
                        <a:buClr>
                          <a:schemeClr val="hlink"/>
                        </a:buClr>
                        <a:buFont charset="2" typeface="Wingdings"/>
                        <a:defRPr sz="1200">
                          <a:solidFill>
                            <a:schemeClr val="tx1"/>
                          </a:solidFill>
                          <a:latin typeface="Arial"/>
                          <a:ea charset="-122" typeface="华文细黑"/>
                          <a:cs charset="-122" typeface="华文细黑"/>
                        </a:defRPr>
                      </a:lvl4pPr>
                      <a:lvl5pPr indent="-228600" marL="2057400">
                        <a:spcBef>
                          <a:spcPct val="20000"/>
                        </a:spcBef>
                        <a:defRPr>
                          <a:solidFill>
                            <a:schemeClr val="tx1"/>
                          </a:solidFill>
                          <a:latin typeface="Arial"/>
                          <a:ea charset="-122" typeface="华文细黑"/>
                          <a:cs charset="-122" typeface="华文细黑"/>
                        </a:defRPr>
                      </a:lvl5pPr>
                      <a:lvl6pPr eaLnBrk="0" fontAlgn="base" hangingPunct="0" indent="-228600" marL="2514600">
                        <a:spcBef>
                          <a:spcPct val="20000"/>
                        </a:spcBef>
                        <a:spcAft>
                          <a:spcPct val="0"/>
                        </a:spcAft>
                        <a:defRPr>
                          <a:solidFill>
                            <a:schemeClr val="tx1"/>
                          </a:solidFill>
                          <a:latin typeface="Arial"/>
                          <a:ea charset="-122" typeface="华文细黑"/>
                          <a:cs charset="-122" typeface="华文细黑"/>
                        </a:defRPr>
                      </a:lvl6pPr>
                      <a:lvl7pPr eaLnBrk="0" fontAlgn="base" hangingPunct="0" indent="-228600" marL="2971800">
                        <a:spcBef>
                          <a:spcPct val="20000"/>
                        </a:spcBef>
                        <a:spcAft>
                          <a:spcPct val="0"/>
                        </a:spcAft>
                        <a:defRPr>
                          <a:solidFill>
                            <a:schemeClr val="tx1"/>
                          </a:solidFill>
                          <a:latin typeface="Arial"/>
                          <a:ea charset="-122" typeface="华文细黑"/>
                          <a:cs charset="-122" typeface="华文细黑"/>
                        </a:defRPr>
                      </a:lvl7pPr>
                      <a:lvl8pPr eaLnBrk="0" fontAlgn="base" hangingPunct="0" indent="-228600" marL="3429000">
                        <a:spcBef>
                          <a:spcPct val="20000"/>
                        </a:spcBef>
                        <a:spcAft>
                          <a:spcPct val="0"/>
                        </a:spcAft>
                        <a:defRPr>
                          <a:solidFill>
                            <a:schemeClr val="tx1"/>
                          </a:solidFill>
                          <a:latin typeface="Arial"/>
                          <a:ea charset="-122" typeface="华文细黑"/>
                          <a:cs charset="-122" typeface="华文细黑"/>
                        </a:defRPr>
                      </a:lvl8pPr>
                      <a:lvl9pPr eaLnBrk="0" fontAlgn="base" hangingPunct="0" indent="-228600" marL="3886200">
                        <a:spcBef>
                          <a:spcPct val="20000"/>
                        </a:spcBef>
                        <a:spcAft>
                          <a:spcPct val="0"/>
                        </a:spcAft>
                        <a:defRPr>
                          <a:solidFill>
                            <a:schemeClr val="tx1"/>
                          </a:solidFill>
                          <a:latin typeface="Arial"/>
                          <a:ea charset="-122" typeface="华文细黑"/>
                          <a:cs charset="-122" typeface="华文细黑"/>
                        </a:defRPr>
                      </a:lvl9pPr>
                    </a:lstStyle>
                    <a:p>
                      <a:pPr algn="ctr" defTabSz="914400" eaLnBrk="1" fontAlgn="ctr" hangingPunct="1" indent="0" latinLnBrk="0" lvl="0" marL="0" marR="0" rtl="0">
                        <a:lnSpc>
                          <a:spcPct val="100000"/>
                        </a:lnSpc>
                        <a:spcBef>
                          <a:spcPct val="0"/>
                        </a:spcBef>
                        <a:spcAft>
                          <a:spcPct val="0"/>
                        </a:spcAft>
                        <a:buClrTx/>
                        <a:buSzTx/>
                        <a:buFontTx/>
                        <a:buNone/>
                      </a:pPr>
                      <a:r>
                        <a:rPr altLang="zh-CN" b="0" baseline="0" cap="none" i="0" kumimoji="0" lang="en-US" normalizeH="0" strike="noStrike" sz="1200" u="none">
                          <a:ln>
                            <a:noFill/>
                          </a:ln>
                          <a:solidFill>
                            <a:schemeClr val="tx1">
                              <a:lumMod val="75000"/>
                              <a:lumOff val="25000"/>
                            </a:schemeClr>
                          </a:solidFill>
                          <a:effectLst/>
                          <a:latin charset="-122" typeface="Microsoft YaHei"/>
                          <a:ea charset="-122" typeface="Microsoft YaHei"/>
                          <a:cs charset="-122" typeface="Microsoft YaHei"/>
                        </a:rPr>
                        <a:t>5.50 </a:t>
                      </a:r>
                    </a:p>
                  </a:txBody>
                  <a:tcPr anchor="ctr" horzOverflow="overflow" marB="0" marL="10364" marR="10364" marT="10364">
                    <a:lnL algn="ctr" cap="flat" cmpd="sng" w="6350">
                      <a:solidFill>
                        <a:srgbClr val="000000"/>
                      </a:solidFill>
                      <a:prstDash val="solid"/>
                      <a:round/>
                      <a:headEnd len="med" type="none" w="med"/>
                      <a:tailEnd len="med" type="none" w="med"/>
                    </a:lnL>
                    <a:lnR algn="ctr" cap="flat" cmpd="sng" w="6350">
                      <a:solidFill>
                        <a:srgbClr val="000000"/>
                      </a:solidFill>
                      <a:prstDash val="solid"/>
                      <a:round/>
                      <a:headEnd len="med" type="none" w="med"/>
                      <a:tailEnd len="med" type="none" w="med"/>
                    </a:lnR>
                    <a:lnT algn="ctr" cap="flat" cmpd="sng" w="6350">
                      <a:solidFill>
                        <a:srgbClr val="000000"/>
                      </a:solidFill>
                      <a:prstDash val="solid"/>
                      <a:round/>
                      <a:headEnd len="med" type="none" w="med"/>
                      <a:tailEnd len="med" type="none" w="med"/>
                    </a:lnT>
                    <a:lnB algn="ctr" cap="flat" cmpd="sng" w="6350">
                      <a:solidFill>
                        <a:srgbClr val="000000"/>
                      </a:solidFill>
                      <a:prstDash val="solid"/>
                      <a:round/>
                      <a:headEnd len="med" type="none" w="med"/>
                      <a:tailEnd len="med" type="none" w="med"/>
                    </a:lnB>
                    <a:lnTlToBr>
                      <a:noFill/>
                    </a:lnTlToBr>
                    <a:lnBlToTr>
                      <a:noFill/>
                    </a:lnBlToTr>
                    <a:noFill/>
                  </a:tcPr>
                </a:tc>
                <a:tc>
                  <a:txBody>
                    <a:bodyPr vert="horz" wrap="square"/>
                    <a:lstStyle>
                      <a:lvl1pPr>
                        <a:spcBef>
                          <a:spcPct val="20000"/>
                        </a:spcBef>
                        <a:buClr>
                          <a:schemeClr val="accent1"/>
                        </a:buClr>
                        <a:buFont charset="2" typeface="Wingdings"/>
                        <a:defRPr>
                          <a:solidFill>
                            <a:schemeClr val="tx1"/>
                          </a:solidFill>
                          <a:latin typeface="Arial"/>
                          <a:ea charset="-122" typeface="华文细黑"/>
                          <a:cs charset="-122" typeface="华文细黑"/>
                        </a:defRPr>
                      </a:lvl1pPr>
                      <a:lvl2pPr indent="-285750" marL="742950">
                        <a:spcBef>
                          <a:spcPct val="20000"/>
                        </a:spcBef>
                        <a:buClr>
                          <a:schemeClr val="accent1"/>
                        </a:buClr>
                        <a:buFont charset="2" typeface="Wingdings"/>
                        <a:defRPr sz="2400">
                          <a:solidFill>
                            <a:schemeClr val="tx1"/>
                          </a:solidFill>
                          <a:latin typeface="Arial"/>
                          <a:ea charset="-122" typeface="华文细黑"/>
                          <a:cs charset="-122" typeface="华文细黑"/>
                        </a:defRPr>
                      </a:lvl2pPr>
                      <a:lvl3pPr indent="-228600" marL="1143000">
                        <a:spcBef>
                          <a:spcPct val="20000"/>
                        </a:spcBef>
                        <a:buClr>
                          <a:schemeClr val="accent2"/>
                        </a:buClr>
                        <a:buFont charset="2" typeface="Wingdings"/>
                        <a:defRPr sz="1400">
                          <a:solidFill>
                            <a:schemeClr val="tx1"/>
                          </a:solidFill>
                          <a:latin typeface="Arial"/>
                          <a:ea charset="-122" typeface="华文细黑"/>
                          <a:cs charset="-122" typeface="华文细黑"/>
                        </a:defRPr>
                      </a:lvl3pPr>
                      <a:lvl4pPr indent="-228600" marL="1600200">
                        <a:spcBef>
                          <a:spcPct val="20000"/>
                        </a:spcBef>
                        <a:buClr>
                          <a:schemeClr val="hlink"/>
                        </a:buClr>
                        <a:buFont charset="2" typeface="Wingdings"/>
                        <a:defRPr sz="1200">
                          <a:solidFill>
                            <a:schemeClr val="tx1"/>
                          </a:solidFill>
                          <a:latin typeface="Arial"/>
                          <a:ea charset="-122" typeface="华文细黑"/>
                          <a:cs charset="-122" typeface="华文细黑"/>
                        </a:defRPr>
                      </a:lvl4pPr>
                      <a:lvl5pPr indent="-228600" marL="2057400">
                        <a:spcBef>
                          <a:spcPct val="20000"/>
                        </a:spcBef>
                        <a:defRPr>
                          <a:solidFill>
                            <a:schemeClr val="tx1"/>
                          </a:solidFill>
                          <a:latin typeface="Arial"/>
                          <a:ea charset="-122" typeface="华文细黑"/>
                          <a:cs charset="-122" typeface="华文细黑"/>
                        </a:defRPr>
                      </a:lvl5pPr>
                      <a:lvl6pPr eaLnBrk="0" fontAlgn="base" hangingPunct="0" indent="-228600" marL="2514600">
                        <a:spcBef>
                          <a:spcPct val="20000"/>
                        </a:spcBef>
                        <a:spcAft>
                          <a:spcPct val="0"/>
                        </a:spcAft>
                        <a:defRPr>
                          <a:solidFill>
                            <a:schemeClr val="tx1"/>
                          </a:solidFill>
                          <a:latin typeface="Arial"/>
                          <a:ea charset="-122" typeface="华文细黑"/>
                          <a:cs charset="-122" typeface="华文细黑"/>
                        </a:defRPr>
                      </a:lvl6pPr>
                      <a:lvl7pPr eaLnBrk="0" fontAlgn="base" hangingPunct="0" indent="-228600" marL="2971800">
                        <a:spcBef>
                          <a:spcPct val="20000"/>
                        </a:spcBef>
                        <a:spcAft>
                          <a:spcPct val="0"/>
                        </a:spcAft>
                        <a:defRPr>
                          <a:solidFill>
                            <a:schemeClr val="tx1"/>
                          </a:solidFill>
                          <a:latin typeface="Arial"/>
                          <a:ea charset="-122" typeface="华文细黑"/>
                          <a:cs charset="-122" typeface="华文细黑"/>
                        </a:defRPr>
                      </a:lvl7pPr>
                      <a:lvl8pPr eaLnBrk="0" fontAlgn="base" hangingPunct="0" indent="-228600" marL="3429000">
                        <a:spcBef>
                          <a:spcPct val="20000"/>
                        </a:spcBef>
                        <a:spcAft>
                          <a:spcPct val="0"/>
                        </a:spcAft>
                        <a:defRPr>
                          <a:solidFill>
                            <a:schemeClr val="tx1"/>
                          </a:solidFill>
                          <a:latin typeface="Arial"/>
                          <a:ea charset="-122" typeface="华文细黑"/>
                          <a:cs charset="-122" typeface="华文细黑"/>
                        </a:defRPr>
                      </a:lvl8pPr>
                      <a:lvl9pPr eaLnBrk="0" fontAlgn="base" hangingPunct="0" indent="-228600" marL="3886200">
                        <a:spcBef>
                          <a:spcPct val="20000"/>
                        </a:spcBef>
                        <a:spcAft>
                          <a:spcPct val="0"/>
                        </a:spcAft>
                        <a:defRPr>
                          <a:solidFill>
                            <a:schemeClr val="tx1"/>
                          </a:solidFill>
                          <a:latin typeface="Arial"/>
                          <a:ea charset="-122" typeface="华文细黑"/>
                          <a:cs charset="-122" typeface="华文细黑"/>
                        </a:defRPr>
                      </a:lvl9pPr>
                    </a:lstStyle>
                    <a:p>
                      <a:pPr algn="ctr" defTabSz="914400" eaLnBrk="1" fontAlgn="ctr" hangingPunct="1" indent="0" latinLnBrk="0" lvl="0" marL="0" marR="0" rtl="0">
                        <a:lnSpc>
                          <a:spcPct val="100000"/>
                        </a:lnSpc>
                        <a:spcBef>
                          <a:spcPct val="0"/>
                        </a:spcBef>
                        <a:spcAft>
                          <a:spcPct val="0"/>
                        </a:spcAft>
                        <a:buClrTx/>
                        <a:buSzTx/>
                        <a:buFontTx/>
                        <a:buNone/>
                      </a:pPr>
                      <a:r>
                        <a:rPr altLang="zh-CN" b="0" baseline="0" cap="none" i="0" kumimoji="0" lang="en-US" normalizeH="0" strike="noStrike" sz="1200" u="none">
                          <a:ln>
                            <a:noFill/>
                          </a:ln>
                          <a:solidFill>
                            <a:schemeClr val="tx1">
                              <a:lumMod val="75000"/>
                              <a:lumOff val="25000"/>
                            </a:schemeClr>
                          </a:solidFill>
                          <a:effectLst/>
                          <a:latin charset="-122" typeface="Microsoft YaHei"/>
                          <a:ea charset="-122" typeface="Microsoft YaHei"/>
                          <a:cs charset="-122" typeface="Microsoft YaHei"/>
                        </a:rPr>
                        <a:t>16.90 </a:t>
                      </a:r>
                    </a:p>
                  </a:txBody>
                  <a:tcPr anchor="ctr" horzOverflow="overflow" marB="0" marL="10364" marR="10364" marT="10364">
                    <a:lnL algn="ctr" cap="flat" cmpd="sng" w="6350">
                      <a:solidFill>
                        <a:srgbClr val="000000"/>
                      </a:solidFill>
                      <a:prstDash val="solid"/>
                      <a:round/>
                      <a:headEnd len="med" type="none" w="med"/>
                      <a:tailEnd len="med" type="none" w="med"/>
                    </a:lnL>
                    <a:lnR algn="ctr" cap="flat" cmpd="sng" w="6350">
                      <a:solidFill>
                        <a:srgbClr val="000000"/>
                      </a:solidFill>
                      <a:prstDash val="solid"/>
                      <a:round/>
                      <a:headEnd len="med" type="none" w="med"/>
                      <a:tailEnd len="med" type="none" w="med"/>
                    </a:lnR>
                    <a:lnT algn="ctr" cap="flat" cmpd="sng" w="6350">
                      <a:solidFill>
                        <a:srgbClr val="000000"/>
                      </a:solidFill>
                      <a:prstDash val="solid"/>
                      <a:round/>
                      <a:headEnd len="med" type="none" w="med"/>
                      <a:tailEnd len="med" type="none" w="med"/>
                    </a:lnT>
                    <a:lnB algn="ctr" cap="flat" cmpd="sng" w="6350">
                      <a:solidFill>
                        <a:srgbClr val="000000"/>
                      </a:solidFill>
                      <a:prstDash val="solid"/>
                      <a:round/>
                      <a:headEnd len="med" type="none" w="med"/>
                      <a:tailEnd len="med" type="none" w="med"/>
                    </a:lnB>
                    <a:lnTlToBr>
                      <a:noFill/>
                    </a:lnTlToBr>
                    <a:lnBlToTr>
                      <a:noFill/>
                    </a:lnBlToTr>
                    <a:noFill/>
                  </a:tcPr>
                </a:tc>
                <a:tc>
                  <a:txBody>
                    <a:bodyPr vert="horz" wrap="square"/>
                    <a:lstStyle>
                      <a:lvl1pPr>
                        <a:spcBef>
                          <a:spcPct val="20000"/>
                        </a:spcBef>
                        <a:buClr>
                          <a:schemeClr val="accent1"/>
                        </a:buClr>
                        <a:buFont charset="2" typeface="Wingdings"/>
                        <a:defRPr>
                          <a:solidFill>
                            <a:schemeClr val="tx1"/>
                          </a:solidFill>
                          <a:latin typeface="Arial"/>
                          <a:ea charset="-122" typeface="华文细黑"/>
                          <a:cs charset="-122" typeface="华文细黑"/>
                        </a:defRPr>
                      </a:lvl1pPr>
                      <a:lvl2pPr indent="-285750" marL="742950">
                        <a:spcBef>
                          <a:spcPct val="20000"/>
                        </a:spcBef>
                        <a:buClr>
                          <a:schemeClr val="accent1"/>
                        </a:buClr>
                        <a:buFont charset="2" typeface="Wingdings"/>
                        <a:defRPr sz="2400">
                          <a:solidFill>
                            <a:schemeClr val="tx1"/>
                          </a:solidFill>
                          <a:latin typeface="Arial"/>
                          <a:ea charset="-122" typeface="华文细黑"/>
                          <a:cs charset="-122" typeface="华文细黑"/>
                        </a:defRPr>
                      </a:lvl2pPr>
                      <a:lvl3pPr indent="-228600" marL="1143000">
                        <a:spcBef>
                          <a:spcPct val="20000"/>
                        </a:spcBef>
                        <a:buClr>
                          <a:schemeClr val="accent2"/>
                        </a:buClr>
                        <a:buFont charset="2" typeface="Wingdings"/>
                        <a:defRPr sz="1400">
                          <a:solidFill>
                            <a:schemeClr val="tx1"/>
                          </a:solidFill>
                          <a:latin typeface="Arial"/>
                          <a:ea charset="-122" typeface="华文细黑"/>
                          <a:cs charset="-122" typeface="华文细黑"/>
                        </a:defRPr>
                      </a:lvl3pPr>
                      <a:lvl4pPr indent="-228600" marL="1600200">
                        <a:spcBef>
                          <a:spcPct val="20000"/>
                        </a:spcBef>
                        <a:buClr>
                          <a:schemeClr val="hlink"/>
                        </a:buClr>
                        <a:buFont charset="2" typeface="Wingdings"/>
                        <a:defRPr sz="1200">
                          <a:solidFill>
                            <a:schemeClr val="tx1"/>
                          </a:solidFill>
                          <a:latin typeface="Arial"/>
                          <a:ea charset="-122" typeface="华文细黑"/>
                          <a:cs charset="-122" typeface="华文细黑"/>
                        </a:defRPr>
                      </a:lvl4pPr>
                      <a:lvl5pPr indent="-228600" marL="2057400">
                        <a:spcBef>
                          <a:spcPct val="20000"/>
                        </a:spcBef>
                        <a:defRPr>
                          <a:solidFill>
                            <a:schemeClr val="tx1"/>
                          </a:solidFill>
                          <a:latin typeface="Arial"/>
                          <a:ea charset="-122" typeface="华文细黑"/>
                          <a:cs charset="-122" typeface="华文细黑"/>
                        </a:defRPr>
                      </a:lvl5pPr>
                      <a:lvl6pPr eaLnBrk="0" fontAlgn="base" hangingPunct="0" indent="-228600" marL="2514600">
                        <a:spcBef>
                          <a:spcPct val="20000"/>
                        </a:spcBef>
                        <a:spcAft>
                          <a:spcPct val="0"/>
                        </a:spcAft>
                        <a:defRPr>
                          <a:solidFill>
                            <a:schemeClr val="tx1"/>
                          </a:solidFill>
                          <a:latin typeface="Arial"/>
                          <a:ea charset="-122" typeface="华文细黑"/>
                          <a:cs charset="-122" typeface="华文细黑"/>
                        </a:defRPr>
                      </a:lvl6pPr>
                      <a:lvl7pPr eaLnBrk="0" fontAlgn="base" hangingPunct="0" indent="-228600" marL="2971800">
                        <a:spcBef>
                          <a:spcPct val="20000"/>
                        </a:spcBef>
                        <a:spcAft>
                          <a:spcPct val="0"/>
                        </a:spcAft>
                        <a:defRPr>
                          <a:solidFill>
                            <a:schemeClr val="tx1"/>
                          </a:solidFill>
                          <a:latin typeface="Arial"/>
                          <a:ea charset="-122" typeface="华文细黑"/>
                          <a:cs charset="-122" typeface="华文细黑"/>
                        </a:defRPr>
                      </a:lvl7pPr>
                      <a:lvl8pPr eaLnBrk="0" fontAlgn="base" hangingPunct="0" indent="-228600" marL="3429000">
                        <a:spcBef>
                          <a:spcPct val="20000"/>
                        </a:spcBef>
                        <a:spcAft>
                          <a:spcPct val="0"/>
                        </a:spcAft>
                        <a:defRPr>
                          <a:solidFill>
                            <a:schemeClr val="tx1"/>
                          </a:solidFill>
                          <a:latin typeface="Arial"/>
                          <a:ea charset="-122" typeface="华文细黑"/>
                          <a:cs charset="-122" typeface="华文细黑"/>
                        </a:defRPr>
                      </a:lvl8pPr>
                      <a:lvl9pPr eaLnBrk="0" fontAlgn="base" hangingPunct="0" indent="-228600" marL="3886200">
                        <a:spcBef>
                          <a:spcPct val="20000"/>
                        </a:spcBef>
                        <a:spcAft>
                          <a:spcPct val="0"/>
                        </a:spcAft>
                        <a:defRPr>
                          <a:solidFill>
                            <a:schemeClr val="tx1"/>
                          </a:solidFill>
                          <a:latin typeface="Arial"/>
                          <a:ea charset="-122" typeface="华文细黑"/>
                          <a:cs charset="-122" typeface="华文细黑"/>
                        </a:defRPr>
                      </a:lvl9pPr>
                    </a:lstStyle>
                    <a:p>
                      <a:pPr algn="ctr" defTabSz="914400" eaLnBrk="1" fontAlgn="ctr" hangingPunct="1" indent="0" latinLnBrk="0" lvl="0" marL="0" marR="0" rtl="0">
                        <a:lnSpc>
                          <a:spcPct val="100000"/>
                        </a:lnSpc>
                        <a:spcBef>
                          <a:spcPct val="0"/>
                        </a:spcBef>
                        <a:spcAft>
                          <a:spcPct val="0"/>
                        </a:spcAft>
                        <a:buClrTx/>
                        <a:buSzTx/>
                        <a:buFontTx/>
                        <a:buNone/>
                      </a:pPr>
                      <a:r>
                        <a:rPr altLang="zh-CN" b="0" baseline="0" cap="none" i="0" kumimoji="0" lang="en-US" normalizeH="0" strike="noStrike" sz="1200" u="none">
                          <a:ln>
                            <a:noFill/>
                          </a:ln>
                          <a:solidFill>
                            <a:schemeClr val="tx1">
                              <a:lumMod val="75000"/>
                              <a:lumOff val="25000"/>
                            </a:schemeClr>
                          </a:solidFill>
                          <a:effectLst/>
                          <a:latin charset="-122" typeface="Microsoft YaHei"/>
                          <a:ea charset="-122" typeface="Microsoft YaHei"/>
                          <a:cs charset="-122" typeface="Microsoft YaHei"/>
                        </a:rPr>
                        <a:t>307.27%</a:t>
                      </a:r>
                    </a:p>
                  </a:txBody>
                  <a:tcPr anchor="ctr" horzOverflow="overflow" marB="0" marL="10364" marR="10364" marT="10364">
                    <a:lnL algn="ctr" cap="flat" cmpd="sng" w="6350">
                      <a:solidFill>
                        <a:srgbClr val="000000"/>
                      </a:solidFill>
                      <a:prstDash val="solid"/>
                      <a:round/>
                      <a:headEnd len="med" type="none" w="med"/>
                      <a:tailEnd len="med" type="none" w="med"/>
                    </a:lnL>
                    <a:lnR algn="ctr" cap="flat" cmpd="sng" w="6350">
                      <a:solidFill>
                        <a:srgbClr val="000000"/>
                      </a:solidFill>
                      <a:prstDash val="solid"/>
                      <a:round/>
                      <a:headEnd len="med" type="none" w="med"/>
                      <a:tailEnd len="med" type="none" w="med"/>
                    </a:lnR>
                    <a:lnT algn="ctr" cap="flat" cmpd="sng" w="6350">
                      <a:solidFill>
                        <a:srgbClr val="000000"/>
                      </a:solidFill>
                      <a:prstDash val="solid"/>
                      <a:round/>
                      <a:headEnd len="med" type="none" w="med"/>
                      <a:tailEnd len="med" type="none" w="med"/>
                    </a:lnT>
                    <a:lnB algn="ctr" cap="flat" cmpd="sng" w="6350">
                      <a:solidFill>
                        <a:srgbClr val="000000"/>
                      </a:solidFill>
                      <a:prstDash val="solid"/>
                      <a:round/>
                      <a:headEnd len="med" type="none" w="med"/>
                      <a:tailEnd len="med" type="none" w="med"/>
                    </a:lnB>
                    <a:lnTlToBr>
                      <a:noFill/>
                    </a:lnTlToBr>
                    <a:lnBlToTr>
                      <a:noFill/>
                    </a:lnBlToTr>
                    <a:noFill/>
                  </a:tcPr>
                </a:tc>
                <a:tc>
                  <a:txBody>
                    <a:bodyPr vert="horz" wrap="square"/>
                    <a:lstStyle>
                      <a:lvl1pPr>
                        <a:spcBef>
                          <a:spcPct val="20000"/>
                        </a:spcBef>
                        <a:buClr>
                          <a:schemeClr val="accent1"/>
                        </a:buClr>
                        <a:buFont charset="2" typeface="Wingdings"/>
                        <a:defRPr>
                          <a:solidFill>
                            <a:schemeClr val="tx1"/>
                          </a:solidFill>
                          <a:latin typeface="Arial"/>
                          <a:ea charset="-122" typeface="华文细黑"/>
                          <a:cs charset="-122" typeface="华文细黑"/>
                        </a:defRPr>
                      </a:lvl1pPr>
                      <a:lvl2pPr indent="-285750" marL="742950">
                        <a:spcBef>
                          <a:spcPct val="20000"/>
                        </a:spcBef>
                        <a:buClr>
                          <a:schemeClr val="accent1"/>
                        </a:buClr>
                        <a:buFont charset="2" typeface="Wingdings"/>
                        <a:defRPr sz="2400">
                          <a:solidFill>
                            <a:schemeClr val="tx1"/>
                          </a:solidFill>
                          <a:latin typeface="Arial"/>
                          <a:ea charset="-122" typeface="华文细黑"/>
                          <a:cs charset="-122" typeface="华文细黑"/>
                        </a:defRPr>
                      </a:lvl2pPr>
                      <a:lvl3pPr indent="-228600" marL="1143000">
                        <a:spcBef>
                          <a:spcPct val="20000"/>
                        </a:spcBef>
                        <a:buClr>
                          <a:schemeClr val="accent2"/>
                        </a:buClr>
                        <a:buFont charset="2" typeface="Wingdings"/>
                        <a:defRPr sz="1400">
                          <a:solidFill>
                            <a:schemeClr val="tx1"/>
                          </a:solidFill>
                          <a:latin typeface="Arial"/>
                          <a:ea charset="-122" typeface="华文细黑"/>
                          <a:cs charset="-122" typeface="华文细黑"/>
                        </a:defRPr>
                      </a:lvl3pPr>
                      <a:lvl4pPr indent="-228600" marL="1600200">
                        <a:spcBef>
                          <a:spcPct val="20000"/>
                        </a:spcBef>
                        <a:buClr>
                          <a:schemeClr val="hlink"/>
                        </a:buClr>
                        <a:buFont charset="2" typeface="Wingdings"/>
                        <a:defRPr sz="1200">
                          <a:solidFill>
                            <a:schemeClr val="tx1"/>
                          </a:solidFill>
                          <a:latin typeface="Arial"/>
                          <a:ea charset="-122" typeface="华文细黑"/>
                          <a:cs charset="-122" typeface="华文细黑"/>
                        </a:defRPr>
                      </a:lvl4pPr>
                      <a:lvl5pPr indent="-228600" marL="2057400">
                        <a:spcBef>
                          <a:spcPct val="20000"/>
                        </a:spcBef>
                        <a:defRPr>
                          <a:solidFill>
                            <a:schemeClr val="tx1"/>
                          </a:solidFill>
                          <a:latin typeface="Arial"/>
                          <a:ea charset="-122" typeface="华文细黑"/>
                          <a:cs charset="-122" typeface="华文细黑"/>
                        </a:defRPr>
                      </a:lvl5pPr>
                      <a:lvl6pPr eaLnBrk="0" fontAlgn="base" hangingPunct="0" indent="-228600" marL="2514600">
                        <a:spcBef>
                          <a:spcPct val="20000"/>
                        </a:spcBef>
                        <a:spcAft>
                          <a:spcPct val="0"/>
                        </a:spcAft>
                        <a:defRPr>
                          <a:solidFill>
                            <a:schemeClr val="tx1"/>
                          </a:solidFill>
                          <a:latin typeface="Arial"/>
                          <a:ea charset="-122" typeface="华文细黑"/>
                          <a:cs charset="-122" typeface="华文细黑"/>
                        </a:defRPr>
                      </a:lvl6pPr>
                      <a:lvl7pPr eaLnBrk="0" fontAlgn="base" hangingPunct="0" indent="-228600" marL="2971800">
                        <a:spcBef>
                          <a:spcPct val="20000"/>
                        </a:spcBef>
                        <a:spcAft>
                          <a:spcPct val="0"/>
                        </a:spcAft>
                        <a:defRPr>
                          <a:solidFill>
                            <a:schemeClr val="tx1"/>
                          </a:solidFill>
                          <a:latin typeface="Arial"/>
                          <a:ea charset="-122" typeface="华文细黑"/>
                          <a:cs charset="-122" typeface="华文细黑"/>
                        </a:defRPr>
                      </a:lvl7pPr>
                      <a:lvl8pPr eaLnBrk="0" fontAlgn="base" hangingPunct="0" indent="-228600" marL="3429000">
                        <a:spcBef>
                          <a:spcPct val="20000"/>
                        </a:spcBef>
                        <a:spcAft>
                          <a:spcPct val="0"/>
                        </a:spcAft>
                        <a:defRPr>
                          <a:solidFill>
                            <a:schemeClr val="tx1"/>
                          </a:solidFill>
                          <a:latin typeface="Arial"/>
                          <a:ea charset="-122" typeface="华文细黑"/>
                          <a:cs charset="-122" typeface="华文细黑"/>
                        </a:defRPr>
                      </a:lvl8pPr>
                      <a:lvl9pPr eaLnBrk="0" fontAlgn="base" hangingPunct="0" indent="-228600" marL="3886200">
                        <a:spcBef>
                          <a:spcPct val="20000"/>
                        </a:spcBef>
                        <a:spcAft>
                          <a:spcPct val="0"/>
                        </a:spcAft>
                        <a:defRPr>
                          <a:solidFill>
                            <a:schemeClr val="tx1"/>
                          </a:solidFill>
                          <a:latin typeface="Arial"/>
                          <a:ea charset="-122" typeface="华文细黑"/>
                          <a:cs charset="-122" typeface="华文细黑"/>
                        </a:defRPr>
                      </a:lvl9pPr>
                    </a:lstStyle>
                    <a:p>
                      <a:pPr algn="ctr" defTabSz="914400" eaLnBrk="1" fontAlgn="ctr" hangingPunct="1" indent="0" latinLnBrk="0" lvl="0" marL="0" marR="0" rtl="0">
                        <a:lnSpc>
                          <a:spcPct val="100000"/>
                        </a:lnSpc>
                        <a:spcBef>
                          <a:spcPct val="0"/>
                        </a:spcBef>
                        <a:spcAft>
                          <a:spcPct val="0"/>
                        </a:spcAft>
                        <a:buClrTx/>
                        <a:buSzTx/>
                        <a:buFontTx/>
                        <a:buNone/>
                      </a:pPr>
                      <a:r>
                        <a:rPr altLang="zh-CN" b="0" baseline="0" cap="none" i="0" kumimoji="0" lang="en-US" normalizeH="0" strike="noStrike" sz="1200" u="none">
                          <a:ln>
                            <a:noFill/>
                          </a:ln>
                          <a:solidFill>
                            <a:schemeClr val="tx1">
                              <a:lumMod val="75000"/>
                              <a:lumOff val="25000"/>
                            </a:schemeClr>
                          </a:solidFill>
                          <a:effectLst/>
                          <a:latin charset="-122" typeface="Microsoft YaHei"/>
                          <a:ea charset="-122" typeface="Microsoft YaHei"/>
                          <a:cs charset="-122" typeface="Microsoft YaHei"/>
                        </a:rPr>
                        <a:t>15.10 </a:t>
                      </a:r>
                    </a:p>
                  </a:txBody>
                  <a:tcPr anchor="ctr" horzOverflow="overflow" marB="0" marL="10364" marR="10364" marT="10364">
                    <a:lnL algn="ctr" cap="flat" cmpd="sng" w="6350">
                      <a:solidFill>
                        <a:srgbClr val="000000"/>
                      </a:solidFill>
                      <a:prstDash val="solid"/>
                      <a:round/>
                      <a:headEnd len="med" type="none" w="med"/>
                      <a:tailEnd len="med" type="none" w="med"/>
                    </a:lnL>
                    <a:lnR algn="ctr" cap="flat" cmpd="sng" w="6350">
                      <a:solidFill>
                        <a:srgbClr val="000000"/>
                      </a:solidFill>
                      <a:prstDash val="solid"/>
                      <a:round/>
                      <a:headEnd len="med" type="none" w="med"/>
                      <a:tailEnd len="med" type="none" w="med"/>
                    </a:lnR>
                    <a:lnT algn="ctr" cap="flat" cmpd="sng" w="6350">
                      <a:solidFill>
                        <a:srgbClr val="000000"/>
                      </a:solidFill>
                      <a:prstDash val="solid"/>
                      <a:round/>
                      <a:headEnd len="med" type="none" w="med"/>
                      <a:tailEnd len="med" type="none" w="med"/>
                    </a:lnT>
                    <a:lnB algn="ctr" cap="flat" cmpd="sng" w="6350">
                      <a:solidFill>
                        <a:srgbClr val="000000"/>
                      </a:solidFill>
                      <a:prstDash val="solid"/>
                      <a:round/>
                      <a:headEnd len="med" type="none" w="med"/>
                      <a:tailEnd len="med" type="none" w="med"/>
                    </a:lnB>
                    <a:lnTlToBr>
                      <a:noFill/>
                    </a:lnTlToBr>
                    <a:lnBlToTr>
                      <a:noFill/>
                    </a:lnBlToTr>
                    <a:noFill/>
                  </a:tcPr>
                </a:tc>
                <a:tc>
                  <a:txBody>
                    <a:bodyPr vert="horz" wrap="square"/>
                    <a:lstStyle>
                      <a:lvl1pPr>
                        <a:spcBef>
                          <a:spcPct val="20000"/>
                        </a:spcBef>
                        <a:buClr>
                          <a:schemeClr val="accent1"/>
                        </a:buClr>
                        <a:buFont charset="2" typeface="Wingdings"/>
                        <a:defRPr>
                          <a:solidFill>
                            <a:schemeClr val="tx1"/>
                          </a:solidFill>
                          <a:latin typeface="Arial"/>
                          <a:ea charset="-122" typeface="华文细黑"/>
                          <a:cs charset="-122" typeface="华文细黑"/>
                        </a:defRPr>
                      </a:lvl1pPr>
                      <a:lvl2pPr indent="-285750" marL="742950">
                        <a:spcBef>
                          <a:spcPct val="20000"/>
                        </a:spcBef>
                        <a:buClr>
                          <a:schemeClr val="accent1"/>
                        </a:buClr>
                        <a:buFont charset="2" typeface="Wingdings"/>
                        <a:defRPr sz="2400">
                          <a:solidFill>
                            <a:schemeClr val="tx1"/>
                          </a:solidFill>
                          <a:latin typeface="Arial"/>
                          <a:ea charset="-122" typeface="华文细黑"/>
                          <a:cs charset="-122" typeface="华文细黑"/>
                        </a:defRPr>
                      </a:lvl2pPr>
                      <a:lvl3pPr indent="-228600" marL="1143000">
                        <a:spcBef>
                          <a:spcPct val="20000"/>
                        </a:spcBef>
                        <a:buClr>
                          <a:schemeClr val="accent2"/>
                        </a:buClr>
                        <a:buFont charset="2" typeface="Wingdings"/>
                        <a:defRPr sz="1400">
                          <a:solidFill>
                            <a:schemeClr val="tx1"/>
                          </a:solidFill>
                          <a:latin typeface="Arial"/>
                          <a:ea charset="-122" typeface="华文细黑"/>
                          <a:cs charset="-122" typeface="华文细黑"/>
                        </a:defRPr>
                      </a:lvl3pPr>
                      <a:lvl4pPr indent="-228600" marL="1600200">
                        <a:spcBef>
                          <a:spcPct val="20000"/>
                        </a:spcBef>
                        <a:buClr>
                          <a:schemeClr val="hlink"/>
                        </a:buClr>
                        <a:buFont charset="2" typeface="Wingdings"/>
                        <a:defRPr sz="1200">
                          <a:solidFill>
                            <a:schemeClr val="tx1"/>
                          </a:solidFill>
                          <a:latin typeface="Arial"/>
                          <a:ea charset="-122" typeface="华文细黑"/>
                          <a:cs charset="-122" typeface="华文细黑"/>
                        </a:defRPr>
                      </a:lvl4pPr>
                      <a:lvl5pPr indent="-228600" marL="2057400">
                        <a:spcBef>
                          <a:spcPct val="20000"/>
                        </a:spcBef>
                        <a:defRPr>
                          <a:solidFill>
                            <a:schemeClr val="tx1"/>
                          </a:solidFill>
                          <a:latin typeface="Arial"/>
                          <a:ea charset="-122" typeface="华文细黑"/>
                          <a:cs charset="-122" typeface="华文细黑"/>
                        </a:defRPr>
                      </a:lvl5pPr>
                      <a:lvl6pPr eaLnBrk="0" fontAlgn="base" hangingPunct="0" indent="-228600" marL="2514600">
                        <a:spcBef>
                          <a:spcPct val="20000"/>
                        </a:spcBef>
                        <a:spcAft>
                          <a:spcPct val="0"/>
                        </a:spcAft>
                        <a:defRPr>
                          <a:solidFill>
                            <a:schemeClr val="tx1"/>
                          </a:solidFill>
                          <a:latin typeface="Arial"/>
                          <a:ea charset="-122" typeface="华文细黑"/>
                          <a:cs charset="-122" typeface="华文细黑"/>
                        </a:defRPr>
                      </a:lvl6pPr>
                      <a:lvl7pPr eaLnBrk="0" fontAlgn="base" hangingPunct="0" indent="-228600" marL="2971800">
                        <a:spcBef>
                          <a:spcPct val="20000"/>
                        </a:spcBef>
                        <a:spcAft>
                          <a:spcPct val="0"/>
                        </a:spcAft>
                        <a:defRPr>
                          <a:solidFill>
                            <a:schemeClr val="tx1"/>
                          </a:solidFill>
                          <a:latin typeface="Arial"/>
                          <a:ea charset="-122" typeface="华文细黑"/>
                          <a:cs charset="-122" typeface="华文细黑"/>
                        </a:defRPr>
                      </a:lvl7pPr>
                      <a:lvl8pPr eaLnBrk="0" fontAlgn="base" hangingPunct="0" indent="-228600" marL="3429000">
                        <a:spcBef>
                          <a:spcPct val="20000"/>
                        </a:spcBef>
                        <a:spcAft>
                          <a:spcPct val="0"/>
                        </a:spcAft>
                        <a:defRPr>
                          <a:solidFill>
                            <a:schemeClr val="tx1"/>
                          </a:solidFill>
                          <a:latin typeface="Arial"/>
                          <a:ea charset="-122" typeface="华文细黑"/>
                          <a:cs charset="-122" typeface="华文细黑"/>
                        </a:defRPr>
                      </a:lvl8pPr>
                      <a:lvl9pPr eaLnBrk="0" fontAlgn="base" hangingPunct="0" indent="-228600" marL="3886200">
                        <a:spcBef>
                          <a:spcPct val="20000"/>
                        </a:spcBef>
                        <a:spcAft>
                          <a:spcPct val="0"/>
                        </a:spcAft>
                        <a:defRPr>
                          <a:solidFill>
                            <a:schemeClr val="tx1"/>
                          </a:solidFill>
                          <a:latin typeface="Arial"/>
                          <a:ea charset="-122" typeface="华文细黑"/>
                          <a:cs charset="-122" typeface="华文细黑"/>
                        </a:defRPr>
                      </a:lvl9pPr>
                    </a:lstStyle>
                    <a:p>
                      <a:pPr algn="ctr" defTabSz="914400" eaLnBrk="1" fontAlgn="ctr" hangingPunct="1" indent="0" latinLnBrk="0" lvl="0" marL="0" marR="0" rtl="0">
                        <a:lnSpc>
                          <a:spcPct val="100000"/>
                        </a:lnSpc>
                        <a:spcBef>
                          <a:spcPct val="0"/>
                        </a:spcBef>
                        <a:spcAft>
                          <a:spcPct val="0"/>
                        </a:spcAft>
                        <a:buClrTx/>
                        <a:buSzTx/>
                        <a:buFontTx/>
                        <a:buNone/>
                      </a:pPr>
                      <a:r>
                        <a:rPr altLang="zh-CN" b="0" baseline="0" cap="none" i="0" kumimoji="0" lang="en-US" normalizeH="0" strike="noStrike" sz="1200" u="none">
                          <a:ln>
                            <a:noFill/>
                          </a:ln>
                          <a:solidFill>
                            <a:schemeClr val="tx1">
                              <a:lumMod val="75000"/>
                              <a:lumOff val="25000"/>
                            </a:schemeClr>
                          </a:solidFill>
                          <a:effectLst/>
                          <a:latin charset="-122" typeface="Microsoft YaHei"/>
                          <a:ea charset="-122" typeface="Microsoft YaHei"/>
                          <a:cs charset="-122" typeface="Microsoft YaHei"/>
                        </a:rPr>
                        <a:t>44.29 </a:t>
                      </a:r>
                    </a:p>
                  </a:txBody>
                  <a:tcPr anchor="ctr" horzOverflow="overflow" marB="0" marL="10364" marR="10364" marT="10364">
                    <a:lnL algn="ctr" cap="flat" cmpd="sng" w="6350">
                      <a:solidFill>
                        <a:srgbClr val="000000"/>
                      </a:solidFill>
                      <a:prstDash val="solid"/>
                      <a:round/>
                      <a:headEnd len="med" type="none" w="med"/>
                      <a:tailEnd len="med" type="none" w="med"/>
                    </a:lnL>
                    <a:lnR algn="ctr" cap="flat" cmpd="sng" w="6350">
                      <a:solidFill>
                        <a:srgbClr val="000000"/>
                      </a:solidFill>
                      <a:prstDash val="solid"/>
                      <a:round/>
                      <a:headEnd len="med" type="none" w="med"/>
                      <a:tailEnd len="med" type="none" w="med"/>
                    </a:lnR>
                    <a:lnT algn="ctr" cap="flat" cmpd="sng" w="6350">
                      <a:solidFill>
                        <a:srgbClr val="000000"/>
                      </a:solidFill>
                      <a:prstDash val="solid"/>
                      <a:round/>
                      <a:headEnd len="med" type="none" w="med"/>
                      <a:tailEnd len="med" type="none" w="med"/>
                    </a:lnT>
                    <a:lnB algn="ctr" cap="flat" cmpd="sng" w="6350">
                      <a:solidFill>
                        <a:srgbClr val="000000"/>
                      </a:solidFill>
                      <a:prstDash val="solid"/>
                      <a:round/>
                      <a:headEnd len="med" type="none" w="med"/>
                      <a:tailEnd len="med" type="none" w="med"/>
                    </a:lnB>
                    <a:lnTlToBr>
                      <a:noFill/>
                    </a:lnTlToBr>
                    <a:lnBlToTr>
                      <a:noFill/>
                    </a:lnBlToTr>
                    <a:noFill/>
                  </a:tcPr>
                </a:tc>
                <a:tc>
                  <a:txBody>
                    <a:bodyPr vert="horz" wrap="square"/>
                    <a:lstStyle>
                      <a:lvl1pPr>
                        <a:spcBef>
                          <a:spcPct val="20000"/>
                        </a:spcBef>
                        <a:buClr>
                          <a:schemeClr val="accent1"/>
                        </a:buClr>
                        <a:buFont charset="2" typeface="Wingdings"/>
                        <a:defRPr>
                          <a:solidFill>
                            <a:schemeClr val="tx1"/>
                          </a:solidFill>
                          <a:latin typeface="Arial"/>
                          <a:ea charset="-122" typeface="华文细黑"/>
                          <a:cs charset="-122" typeface="华文细黑"/>
                        </a:defRPr>
                      </a:lvl1pPr>
                      <a:lvl2pPr indent="-285750" marL="742950">
                        <a:spcBef>
                          <a:spcPct val="20000"/>
                        </a:spcBef>
                        <a:buClr>
                          <a:schemeClr val="accent1"/>
                        </a:buClr>
                        <a:buFont charset="2" typeface="Wingdings"/>
                        <a:defRPr sz="2400">
                          <a:solidFill>
                            <a:schemeClr val="tx1"/>
                          </a:solidFill>
                          <a:latin typeface="Arial"/>
                          <a:ea charset="-122" typeface="华文细黑"/>
                          <a:cs charset="-122" typeface="华文细黑"/>
                        </a:defRPr>
                      </a:lvl2pPr>
                      <a:lvl3pPr indent="-228600" marL="1143000">
                        <a:spcBef>
                          <a:spcPct val="20000"/>
                        </a:spcBef>
                        <a:buClr>
                          <a:schemeClr val="accent2"/>
                        </a:buClr>
                        <a:buFont charset="2" typeface="Wingdings"/>
                        <a:defRPr sz="1400">
                          <a:solidFill>
                            <a:schemeClr val="tx1"/>
                          </a:solidFill>
                          <a:latin typeface="Arial"/>
                          <a:ea charset="-122" typeface="华文细黑"/>
                          <a:cs charset="-122" typeface="华文细黑"/>
                        </a:defRPr>
                      </a:lvl3pPr>
                      <a:lvl4pPr indent="-228600" marL="1600200">
                        <a:spcBef>
                          <a:spcPct val="20000"/>
                        </a:spcBef>
                        <a:buClr>
                          <a:schemeClr val="hlink"/>
                        </a:buClr>
                        <a:buFont charset="2" typeface="Wingdings"/>
                        <a:defRPr sz="1200">
                          <a:solidFill>
                            <a:schemeClr val="tx1"/>
                          </a:solidFill>
                          <a:latin typeface="Arial"/>
                          <a:ea charset="-122" typeface="华文细黑"/>
                          <a:cs charset="-122" typeface="华文细黑"/>
                        </a:defRPr>
                      </a:lvl4pPr>
                      <a:lvl5pPr indent="-228600" marL="2057400">
                        <a:spcBef>
                          <a:spcPct val="20000"/>
                        </a:spcBef>
                        <a:defRPr>
                          <a:solidFill>
                            <a:schemeClr val="tx1"/>
                          </a:solidFill>
                          <a:latin typeface="Arial"/>
                          <a:ea charset="-122" typeface="华文细黑"/>
                          <a:cs charset="-122" typeface="华文细黑"/>
                        </a:defRPr>
                      </a:lvl5pPr>
                      <a:lvl6pPr eaLnBrk="0" fontAlgn="base" hangingPunct="0" indent="-228600" marL="2514600">
                        <a:spcBef>
                          <a:spcPct val="20000"/>
                        </a:spcBef>
                        <a:spcAft>
                          <a:spcPct val="0"/>
                        </a:spcAft>
                        <a:defRPr>
                          <a:solidFill>
                            <a:schemeClr val="tx1"/>
                          </a:solidFill>
                          <a:latin typeface="Arial"/>
                          <a:ea charset="-122" typeface="华文细黑"/>
                          <a:cs charset="-122" typeface="华文细黑"/>
                        </a:defRPr>
                      </a:lvl6pPr>
                      <a:lvl7pPr eaLnBrk="0" fontAlgn="base" hangingPunct="0" indent="-228600" marL="2971800">
                        <a:spcBef>
                          <a:spcPct val="20000"/>
                        </a:spcBef>
                        <a:spcAft>
                          <a:spcPct val="0"/>
                        </a:spcAft>
                        <a:defRPr>
                          <a:solidFill>
                            <a:schemeClr val="tx1"/>
                          </a:solidFill>
                          <a:latin typeface="Arial"/>
                          <a:ea charset="-122" typeface="华文细黑"/>
                          <a:cs charset="-122" typeface="华文细黑"/>
                        </a:defRPr>
                      </a:lvl7pPr>
                      <a:lvl8pPr eaLnBrk="0" fontAlgn="base" hangingPunct="0" indent="-228600" marL="3429000">
                        <a:spcBef>
                          <a:spcPct val="20000"/>
                        </a:spcBef>
                        <a:spcAft>
                          <a:spcPct val="0"/>
                        </a:spcAft>
                        <a:defRPr>
                          <a:solidFill>
                            <a:schemeClr val="tx1"/>
                          </a:solidFill>
                          <a:latin typeface="Arial"/>
                          <a:ea charset="-122" typeface="华文细黑"/>
                          <a:cs charset="-122" typeface="华文细黑"/>
                        </a:defRPr>
                      </a:lvl8pPr>
                      <a:lvl9pPr eaLnBrk="0" fontAlgn="base" hangingPunct="0" indent="-228600" marL="3886200">
                        <a:spcBef>
                          <a:spcPct val="20000"/>
                        </a:spcBef>
                        <a:spcAft>
                          <a:spcPct val="0"/>
                        </a:spcAft>
                        <a:defRPr>
                          <a:solidFill>
                            <a:schemeClr val="tx1"/>
                          </a:solidFill>
                          <a:latin typeface="Arial"/>
                          <a:ea charset="-122" typeface="华文细黑"/>
                          <a:cs charset="-122" typeface="华文细黑"/>
                        </a:defRPr>
                      </a:lvl9pPr>
                    </a:lstStyle>
                    <a:p>
                      <a:pPr algn="ctr" defTabSz="914400" eaLnBrk="1" fontAlgn="ctr" hangingPunct="1" indent="0" latinLnBrk="0" lvl="0" marL="0" marR="0" rtl="0">
                        <a:lnSpc>
                          <a:spcPct val="100000"/>
                        </a:lnSpc>
                        <a:spcBef>
                          <a:spcPct val="0"/>
                        </a:spcBef>
                        <a:spcAft>
                          <a:spcPct val="0"/>
                        </a:spcAft>
                        <a:buClrTx/>
                        <a:buSzTx/>
                        <a:buFontTx/>
                        <a:buNone/>
                      </a:pPr>
                      <a:r>
                        <a:rPr altLang="zh-CN" b="0" baseline="0" cap="none" i="0" kumimoji="0" lang="en-US" normalizeH="0" strike="noStrike" sz="1200" u="none">
                          <a:ln>
                            <a:noFill/>
                          </a:ln>
                          <a:solidFill>
                            <a:schemeClr val="tx1">
                              <a:lumMod val="75000"/>
                              <a:lumOff val="25000"/>
                            </a:schemeClr>
                          </a:solidFill>
                          <a:effectLst/>
                          <a:latin charset="-122" typeface="Microsoft YaHei"/>
                          <a:ea charset="-122" typeface="Microsoft YaHei"/>
                          <a:cs charset="-122" typeface="Microsoft YaHei"/>
                        </a:rPr>
                        <a:t>293.31%</a:t>
                      </a:r>
                    </a:p>
                  </a:txBody>
                  <a:tcPr anchor="ctr" horzOverflow="overflow" marB="0" marL="10364" marR="10364" marT="10364">
                    <a:lnL algn="ctr" cap="flat" cmpd="sng" w="6350">
                      <a:solidFill>
                        <a:srgbClr val="000000"/>
                      </a:solidFill>
                      <a:prstDash val="solid"/>
                      <a:round/>
                      <a:headEnd len="med" type="none" w="med"/>
                      <a:tailEnd len="med" type="none" w="med"/>
                    </a:lnL>
                    <a:lnR algn="ctr" cap="flat" cmpd="sng" w="6350">
                      <a:solidFill>
                        <a:srgbClr val="000000"/>
                      </a:solidFill>
                      <a:prstDash val="solid"/>
                      <a:round/>
                      <a:headEnd len="med" type="none" w="med"/>
                      <a:tailEnd len="med" type="none" w="med"/>
                    </a:lnR>
                    <a:lnT algn="ctr" cap="flat" cmpd="sng" w="6350">
                      <a:solidFill>
                        <a:srgbClr val="000000"/>
                      </a:solidFill>
                      <a:prstDash val="solid"/>
                      <a:round/>
                      <a:headEnd len="med" type="none" w="med"/>
                      <a:tailEnd len="med" type="none" w="med"/>
                    </a:lnT>
                    <a:lnB algn="ctr" cap="flat" cmpd="sng" w="6350">
                      <a:solidFill>
                        <a:srgbClr val="000000"/>
                      </a:solidFill>
                      <a:prstDash val="solid"/>
                      <a:round/>
                      <a:headEnd len="med" type="none" w="med"/>
                      <a:tailEnd len="med" type="none" w="med"/>
                    </a:lnB>
                    <a:lnTlToBr>
                      <a:noFill/>
                    </a:lnTlToBr>
                    <a:lnBlToTr>
                      <a:noFill/>
                    </a:lnBlToTr>
                    <a:noFill/>
                  </a:tcPr>
                </a:tc>
                <a:extLst>
                  <a:ext uri="{0D108BD9-81ED-4DB2-BD59-A6C34878D82A}">
                    <a16:rowId xmlns:a16="http://schemas.microsoft.com/office/drawing/2014/main" val="10003"/>
                  </a:ext>
                </a:extLst>
              </a:tr>
              <a:tr h="389987">
                <a:tc>
                  <a:txBody>
                    <a:bodyPr vert="horz" wrap="square"/>
                    <a:lstStyle>
                      <a:lvl1pPr>
                        <a:spcBef>
                          <a:spcPct val="20000"/>
                        </a:spcBef>
                        <a:buClr>
                          <a:schemeClr val="accent1"/>
                        </a:buClr>
                        <a:buFont charset="2" typeface="Wingdings"/>
                        <a:defRPr>
                          <a:solidFill>
                            <a:schemeClr val="tx1"/>
                          </a:solidFill>
                          <a:latin typeface="Arial"/>
                          <a:ea charset="-122" typeface="华文细黑"/>
                          <a:cs charset="-122" typeface="华文细黑"/>
                        </a:defRPr>
                      </a:lvl1pPr>
                      <a:lvl2pPr indent="-285750" marL="742950">
                        <a:spcBef>
                          <a:spcPct val="20000"/>
                        </a:spcBef>
                        <a:buClr>
                          <a:schemeClr val="accent1"/>
                        </a:buClr>
                        <a:buFont charset="2" typeface="Wingdings"/>
                        <a:defRPr sz="2400">
                          <a:solidFill>
                            <a:schemeClr val="tx1"/>
                          </a:solidFill>
                          <a:latin typeface="Arial"/>
                          <a:ea charset="-122" typeface="华文细黑"/>
                          <a:cs charset="-122" typeface="华文细黑"/>
                        </a:defRPr>
                      </a:lvl2pPr>
                      <a:lvl3pPr indent="-228600" marL="1143000">
                        <a:spcBef>
                          <a:spcPct val="20000"/>
                        </a:spcBef>
                        <a:buClr>
                          <a:schemeClr val="accent2"/>
                        </a:buClr>
                        <a:buFont charset="2" typeface="Wingdings"/>
                        <a:defRPr sz="1400">
                          <a:solidFill>
                            <a:schemeClr val="tx1"/>
                          </a:solidFill>
                          <a:latin typeface="Arial"/>
                          <a:ea charset="-122" typeface="华文细黑"/>
                          <a:cs charset="-122" typeface="华文细黑"/>
                        </a:defRPr>
                      </a:lvl3pPr>
                      <a:lvl4pPr indent="-228600" marL="1600200">
                        <a:spcBef>
                          <a:spcPct val="20000"/>
                        </a:spcBef>
                        <a:buClr>
                          <a:schemeClr val="hlink"/>
                        </a:buClr>
                        <a:buFont charset="2" typeface="Wingdings"/>
                        <a:defRPr sz="1200">
                          <a:solidFill>
                            <a:schemeClr val="tx1"/>
                          </a:solidFill>
                          <a:latin typeface="Arial"/>
                          <a:ea charset="-122" typeface="华文细黑"/>
                          <a:cs charset="-122" typeface="华文细黑"/>
                        </a:defRPr>
                      </a:lvl4pPr>
                      <a:lvl5pPr indent="-228600" marL="2057400">
                        <a:spcBef>
                          <a:spcPct val="20000"/>
                        </a:spcBef>
                        <a:defRPr>
                          <a:solidFill>
                            <a:schemeClr val="tx1"/>
                          </a:solidFill>
                          <a:latin typeface="Arial"/>
                          <a:ea charset="-122" typeface="华文细黑"/>
                          <a:cs charset="-122" typeface="华文细黑"/>
                        </a:defRPr>
                      </a:lvl5pPr>
                      <a:lvl6pPr eaLnBrk="0" fontAlgn="base" hangingPunct="0" indent="-228600" marL="2514600">
                        <a:spcBef>
                          <a:spcPct val="20000"/>
                        </a:spcBef>
                        <a:spcAft>
                          <a:spcPct val="0"/>
                        </a:spcAft>
                        <a:defRPr>
                          <a:solidFill>
                            <a:schemeClr val="tx1"/>
                          </a:solidFill>
                          <a:latin typeface="Arial"/>
                          <a:ea charset="-122" typeface="华文细黑"/>
                          <a:cs charset="-122" typeface="华文细黑"/>
                        </a:defRPr>
                      </a:lvl6pPr>
                      <a:lvl7pPr eaLnBrk="0" fontAlgn="base" hangingPunct="0" indent="-228600" marL="2971800">
                        <a:spcBef>
                          <a:spcPct val="20000"/>
                        </a:spcBef>
                        <a:spcAft>
                          <a:spcPct val="0"/>
                        </a:spcAft>
                        <a:defRPr>
                          <a:solidFill>
                            <a:schemeClr val="tx1"/>
                          </a:solidFill>
                          <a:latin typeface="Arial"/>
                          <a:ea charset="-122" typeface="华文细黑"/>
                          <a:cs charset="-122" typeface="华文细黑"/>
                        </a:defRPr>
                      </a:lvl7pPr>
                      <a:lvl8pPr eaLnBrk="0" fontAlgn="base" hangingPunct="0" indent="-228600" marL="3429000">
                        <a:spcBef>
                          <a:spcPct val="20000"/>
                        </a:spcBef>
                        <a:spcAft>
                          <a:spcPct val="0"/>
                        </a:spcAft>
                        <a:defRPr>
                          <a:solidFill>
                            <a:schemeClr val="tx1"/>
                          </a:solidFill>
                          <a:latin typeface="Arial"/>
                          <a:ea charset="-122" typeface="华文细黑"/>
                          <a:cs charset="-122" typeface="华文细黑"/>
                        </a:defRPr>
                      </a:lvl8pPr>
                      <a:lvl9pPr eaLnBrk="0" fontAlgn="base" hangingPunct="0" indent="-228600" marL="3886200">
                        <a:spcBef>
                          <a:spcPct val="20000"/>
                        </a:spcBef>
                        <a:spcAft>
                          <a:spcPct val="0"/>
                        </a:spcAft>
                        <a:defRPr>
                          <a:solidFill>
                            <a:schemeClr val="tx1"/>
                          </a:solidFill>
                          <a:latin typeface="Arial"/>
                          <a:ea charset="-122" typeface="华文细黑"/>
                          <a:cs charset="-122" typeface="华文细黑"/>
                        </a:defRPr>
                      </a:lvl9pPr>
                    </a:lstStyle>
                    <a:p>
                      <a:pPr algn="ctr" defTabSz="914400" eaLnBrk="1" fontAlgn="ctr" hangingPunct="1" indent="0" latinLnBrk="0" lvl="0" marL="0" marR="0" rtl="0">
                        <a:lnSpc>
                          <a:spcPct val="100000"/>
                        </a:lnSpc>
                        <a:spcBef>
                          <a:spcPct val="0"/>
                        </a:spcBef>
                        <a:spcAft>
                          <a:spcPct val="0"/>
                        </a:spcAft>
                        <a:buClrTx/>
                        <a:buSzTx/>
                        <a:buFontTx/>
                        <a:buNone/>
                      </a:pPr>
                      <a:r>
                        <a:rPr altLang="zh-CN" b="0" baseline="0" cap="none" i="0" kumimoji="0" lang="en-US" normalizeH="0" strike="noStrike" sz="1400" u="none">
                          <a:ln>
                            <a:noFill/>
                          </a:ln>
                          <a:solidFill>
                            <a:schemeClr val="bg1"/>
                          </a:solidFill>
                          <a:effectLst/>
                          <a:latin charset="-122" typeface="Microsoft YaHei"/>
                          <a:ea charset="-122" typeface="Microsoft YaHei"/>
                          <a:cs charset="-122" typeface="Microsoft YaHei"/>
                        </a:rPr>
                        <a:t>SP-200</a:t>
                      </a:r>
                      <a:r>
                        <a:rPr altLang="en-US" b="0" baseline="0" cap="none" i="0" kumimoji="0" lang="zh-CN" normalizeH="0" strike="noStrike" sz="1400" u="none">
                          <a:ln>
                            <a:noFill/>
                          </a:ln>
                          <a:solidFill>
                            <a:schemeClr val="bg1"/>
                          </a:solidFill>
                          <a:effectLst/>
                          <a:latin charset="-122" typeface="Microsoft YaHei"/>
                          <a:ea charset="-122" typeface="Microsoft YaHei"/>
                          <a:cs charset="-122" typeface="Microsoft YaHei"/>
                        </a:rPr>
                        <a:t>系列</a:t>
                      </a:r>
                    </a:p>
                  </a:txBody>
                  <a:tcPr anchor="ctr" horzOverflow="overflow" marB="0" marL="10364" marR="10364" marT="10364">
                    <a:lnL algn="ctr" cap="flat" cmpd="sng" w="6350">
                      <a:solidFill>
                        <a:srgbClr val="000000"/>
                      </a:solidFill>
                      <a:prstDash val="solid"/>
                      <a:round/>
                      <a:headEnd len="med" type="none" w="med"/>
                      <a:tailEnd len="med" type="none" w="med"/>
                    </a:lnL>
                    <a:lnR algn="ctr" cap="flat" cmpd="sng" w="6350">
                      <a:solidFill>
                        <a:srgbClr val="000000"/>
                      </a:solidFill>
                      <a:prstDash val="solid"/>
                      <a:round/>
                      <a:headEnd len="med" type="none" w="med"/>
                      <a:tailEnd len="med" type="none" w="med"/>
                    </a:lnR>
                    <a:lnT algn="ctr" cap="flat" cmpd="sng" w="6350">
                      <a:solidFill>
                        <a:srgbClr val="000000"/>
                      </a:solidFill>
                      <a:prstDash val="solid"/>
                      <a:round/>
                      <a:headEnd len="med" type="none" w="med"/>
                      <a:tailEnd len="med" type="none" w="med"/>
                    </a:lnT>
                    <a:lnB algn="ctr" cap="flat" cmpd="sng" w="6350">
                      <a:solidFill>
                        <a:srgbClr val="000000"/>
                      </a:solidFill>
                      <a:prstDash val="solid"/>
                      <a:round/>
                      <a:headEnd len="med" type="none" w="med"/>
                      <a:tailEnd len="med" type="none" w="med"/>
                    </a:lnB>
                    <a:lnTlToBr>
                      <a:noFill/>
                    </a:lnTlToBr>
                    <a:lnBlToTr>
                      <a:noFill/>
                    </a:lnBlToTr>
                    <a:solidFill>
                      <a:srgbClr val="394454"/>
                    </a:solidFill>
                  </a:tcPr>
                </a:tc>
                <a:tc>
                  <a:txBody>
                    <a:bodyPr vert="horz" wrap="square"/>
                    <a:lstStyle>
                      <a:lvl1pPr>
                        <a:spcBef>
                          <a:spcPct val="20000"/>
                        </a:spcBef>
                        <a:buClr>
                          <a:schemeClr val="accent1"/>
                        </a:buClr>
                        <a:buFont charset="2" typeface="Wingdings"/>
                        <a:defRPr>
                          <a:solidFill>
                            <a:schemeClr val="tx1"/>
                          </a:solidFill>
                          <a:latin typeface="Arial"/>
                          <a:ea charset="-122" typeface="华文细黑"/>
                          <a:cs charset="-122" typeface="华文细黑"/>
                        </a:defRPr>
                      </a:lvl1pPr>
                      <a:lvl2pPr indent="-285750" marL="742950">
                        <a:spcBef>
                          <a:spcPct val="20000"/>
                        </a:spcBef>
                        <a:buClr>
                          <a:schemeClr val="accent1"/>
                        </a:buClr>
                        <a:buFont charset="2" typeface="Wingdings"/>
                        <a:defRPr sz="2400">
                          <a:solidFill>
                            <a:schemeClr val="tx1"/>
                          </a:solidFill>
                          <a:latin typeface="Arial"/>
                          <a:ea charset="-122" typeface="华文细黑"/>
                          <a:cs charset="-122" typeface="华文细黑"/>
                        </a:defRPr>
                      </a:lvl2pPr>
                      <a:lvl3pPr indent="-228600" marL="1143000">
                        <a:spcBef>
                          <a:spcPct val="20000"/>
                        </a:spcBef>
                        <a:buClr>
                          <a:schemeClr val="accent2"/>
                        </a:buClr>
                        <a:buFont charset="2" typeface="Wingdings"/>
                        <a:defRPr sz="1400">
                          <a:solidFill>
                            <a:schemeClr val="tx1"/>
                          </a:solidFill>
                          <a:latin typeface="Arial"/>
                          <a:ea charset="-122" typeface="华文细黑"/>
                          <a:cs charset="-122" typeface="华文细黑"/>
                        </a:defRPr>
                      </a:lvl3pPr>
                      <a:lvl4pPr indent="-228600" marL="1600200">
                        <a:spcBef>
                          <a:spcPct val="20000"/>
                        </a:spcBef>
                        <a:buClr>
                          <a:schemeClr val="hlink"/>
                        </a:buClr>
                        <a:buFont charset="2" typeface="Wingdings"/>
                        <a:defRPr sz="1200">
                          <a:solidFill>
                            <a:schemeClr val="tx1"/>
                          </a:solidFill>
                          <a:latin typeface="Arial"/>
                          <a:ea charset="-122" typeface="华文细黑"/>
                          <a:cs charset="-122" typeface="华文细黑"/>
                        </a:defRPr>
                      </a:lvl4pPr>
                      <a:lvl5pPr indent="-228600" marL="2057400">
                        <a:spcBef>
                          <a:spcPct val="20000"/>
                        </a:spcBef>
                        <a:defRPr>
                          <a:solidFill>
                            <a:schemeClr val="tx1"/>
                          </a:solidFill>
                          <a:latin typeface="Arial"/>
                          <a:ea charset="-122" typeface="华文细黑"/>
                          <a:cs charset="-122" typeface="华文细黑"/>
                        </a:defRPr>
                      </a:lvl5pPr>
                      <a:lvl6pPr eaLnBrk="0" fontAlgn="base" hangingPunct="0" indent="-228600" marL="2514600">
                        <a:spcBef>
                          <a:spcPct val="20000"/>
                        </a:spcBef>
                        <a:spcAft>
                          <a:spcPct val="0"/>
                        </a:spcAft>
                        <a:defRPr>
                          <a:solidFill>
                            <a:schemeClr val="tx1"/>
                          </a:solidFill>
                          <a:latin typeface="Arial"/>
                          <a:ea charset="-122" typeface="华文细黑"/>
                          <a:cs charset="-122" typeface="华文细黑"/>
                        </a:defRPr>
                      </a:lvl6pPr>
                      <a:lvl7pPr eaLnBrk="0" fontAlgn="base" hangingPunct="0" indent="-228600" marL="2971800">
                        <a:spcBef>
                          <a:spcPct val="20000"/>
                        </a:spcBef>
                        <a:spcAft>
                          <a:spcPct val="0"/>
                        </a:spcAft>
                        <a:defRPr>
                          <a:solidFill>
                            <a:schemeClr val="tx1"/>
                          </a:solidFill>
                          <a:latin typeface="Arial"/>
                          <a:ea charset="-122" typeface="华文细黑"/>
                          <a:cs charset="-122" typeface="华文细黑"/>
                        </a:defRPr>
                      </a:lvl7pPr>
                      <a:lvl8pPr eaLnBrk="0" fontAlgn="base" hangingPunct="0" indent="-228600" marL="3429000">
                        <a:spcBef>
                          <a:spcPct val="20000"/>
                        </a:spcBef>
                        <a:spcAft>
                          <a:spcPct val="0"/>
                        </a:spcAft>
                        <a:defRPr>
                          <a:solidFill>
                            <a:schemeClr val="tx1"/>
                          </a:solidFill>
                          <a:latin typeface="Arial"/>
                          <a:ea charset="-122" typeface="华文细黑"/>
                          <a:cs charset="-122" typeface="华文细黑"/>
                        </a:defRPr>
                      </a:lvl8pPr>
                      <a:lvl9pPr eaLnBrk="0" fontAlgn="base" hangingPunct="0" indent="-228600" marL="3886200">
                        <a:spcBef>
                          <a:spcPct val="20000"/>
                        </a:spcBef>
                        <a:spcAft>
                          <a:spcPct val="0"/>
                        </a:spcAft>
                        <a:defRPr>
                          <a:solidFill>
                            <a:schemeClr val="tx1"/>
                          </a:solidFill>
                          <a:latin typeface="Arial"/>
                          <a:ea charset="-122" typeface="华文细黑"/>
                          <a:cs charset="-122" typeface="华文细黑"/>
                        </a:defRPr>
                      </a:lvl9pPr>
                    </a:lstStyle>
                    <a:p>
                      <a:pPr algn="ctr" defTabSz="914400" eaLnBrk="1" fontAlgn="ctr" hangingPunct="1" indent="0" latinLnBrk="0" lvl="0" marL="0" marR="0" rtl="0">
                        <a:lnSpc>
                          <a:spcPct val="100000"/>
                        </a:lnSpc>
                        <a:spcBef>
                          <a:spcPct val="0"/>
                        </a:spcBef>
                        <a:spcAft>
                          <a:spcPct val="0"/>
                        </a:spcAft>
                        <a:buClrTx/>
                        <a:buSzTx/>
                        <a:buFontTx/>
                        <a:buNone/>
                      </a:pPr>
                      <a:r>
                        <a:rPr altLang="en-US" b="0" baseline="0" cap="none" i="0" kumimoji="0" lang="zh-CN" normalizeH="0" strike="noStrike" sz="1200" u="none">
                          <a:ln>
                            <a:noFill/>
                          </a:ln>
                          <a:solidFill>
                            <a:schemeClr val="tx1">
                              <a:lumMod val="75000"/>
                              <a:lumOff val="25000"/>
                            </a:schemeClr>
                          </a:solidFill>
                          <a:effectLst/>
                          <a:latin charset="-122" typeface="Microsoft YaHei"/>
                          <a:ea charset="-122" typeface="Microsoft YaHei"/>
                          <a:cs charset="-122" typeface="Microsoft YaHei"/>
                        </a:rPr>
                        <a:t>大料饼</a:t>
                      </a:r>
                    </a:p>
                  </a:txBody>
                  <a:tcPr anchor="ctr" horzOverflow="overflow" marB="0" marL="10364" marR="10364" marT="10364">
                    <a:lnL algn="ctr" cap="flat" cmpd="sng" w="6350">
                      <a:solidFill>
                        <a:srgbClr val="000000"/>
                      </a:solidFill>
                      <a:prstDash val="solid"/>
                      <a:round/>
                      <a:headEnd len="med" type="none" w="med"/>
                      <a:tailEnd len="med" type="none" w="med"/>
                    </a:lnL>
                    <a:lnR algn="ctr" cap="flat" cmpd="sng" w="6350">
                      <a:solidFill>
                        <a:srgbClr val="000000"/>
                      </a:solidFill>
                      <a:prstDash val="solid"/>
                      <a:round/>
                      <a:headEnd len="med" type="none" w="med"/>
                      <a:tailEnd len="med" type="none" w="med"/>
                    </a:lnR>
                    <a:lnT algn="ctr" cap="flat" cmpd="sng" w="6350">
                      <a:solidFill>
                        <a:srgbClr val="000000"/>
                      </a:solidFill>
                      <a:prstDash val="solid"/>
                      <a:round/>
                      <a:headEnd len="med" type="none" w="med"/>
                      <a:tailEnd len="med" type="none" w="med"/>
                    </a:lnT>
                    <a:lnB algn="ctr" cap="flat" cmpd="sng" w="6350">
                      <a:solidFill>
                        <a:srgbClr val="000000"/>
                      </a:solidFill>
                      <a:prstDash val="solid"/>
                      <a:round/>
                      <a:headEnd len="med" type="none" w="med"/>
                      <a:tailEnd len="med" type="none" w="med"/>
                    </a:lnB>
                    <a:lnTlToBr>
                      <a:noFill/>
                    </a:lnTlToBr>
                    <a:lnBlToTr>
                      <a:noFill/>
                    </a:lnBlToTr>
                    <a:noFill/>
                  </a:tcPr>
                </a:tc>
                <a:tc>
                  <a:txBody>
                    <a:bodyPr vert="horz" wrap="square"/>
                    <a:lstStyle>
                      <a:lvl1pPr>
                        <a:spcBef>
                          <a:spcPct val="20000"/>
                        </a:spcBef>
                        <a:buClr>
                          <a:schemeClr val="accent1"/>
                        </a:buClr>
                        <a:buFont charset="2" typeface="Wingdings"/>
                        <a:defRPr>
                          <a:solidFill>
                            <a:schemeClr val="tx1"/>
                          </a:solidFill>
                          <a:latin typeface="Arial"/>
                          <a:ea charset="-122" typeface="华文细黑"/>
                          <a:cs charset="-122" typeface="华文细黑"/>
                        </a:defRPr>
                      </a:lvl1pPr>
                      <a:lvl2pPr indent="-285750" marL="742950">
                        <a:spcBef>
                          <a:spcPct val="20000"/>
                        </a:spcBef>
                        <a:buClr>
                          <a:schemeClr val="accent1"/>
                        </a:buClr>
                        <a:buFont charset="2" typeface="Wingdings"/>
                        <a:defRPr sz="2400">
                          <a:solidFill>
                            <a:schemeClr val="tx1"/>
                          </a:solidFill>
                          <a:latin typeface="Arial"/>
                          <a:ea charset="-122" typeface="华文细黑"/>
                          <a:cs charset="-122" typeface="华文细黑"/>
                        </a:defRPr>
                      </a:lvl2pPr>
                      <a:lvl3pPr indent="-228600" marL="1143000">
                        <a:spcBef>
                          <a:spcPct val="20000"/>
                        </a:spcBef>
                        <a:buClr>
                          <a:schemeClr val="accent2"/>
                        </a:buClr>
                        <a:buFont charset="2" typeface="Wingdings"/>
                        <a:defRPr sz="1400">
                          <a:solidFill>
                            <a:schemeClr val="tx1"/>
                          </a:solidFill>
                          <a:latin typeface="Arial"/>
                          <a:ea charset="-122" typeface="华文细黑"/>
                          <a:cs charset="-122" typeface="华文细黑"/>
                        </a:defRPr>
                      </a:lvl3pPr>
                      <a:lvl4pPr indent="-228600" marL="1600200">
                        <a:spcBef>
                          <a:spcPct val="20000"/>
                        </a:spcBef>
                        <a:buClr>
                          <a:schemeClr val="hlink"/>
                        </a:buClr>
                        <a:buFont charset="2" typeface="Wingdings"/>
                        <a:defRPr sz="1200">
                          <a:solidFill>
                            <a:schemeClr val="tx1"/>
                          </a:solidFill>
                          <a:latin typeface="Arial"/>
                          <a:ea charset="-122" typeface="华文细黑"/>
                          <a:cs charset="-122" typeface="华文细黑"/>
                        </a:defRPr>
                      </a:lvl4pPr>
                      <a:lvl5pPr indent="-228600" marL="2057400">
                        <a:spcBef>
                          <a:spcPct val="20000"/>
                        </a:spcBef>
                        <a:defRPr>
                          <a:solidFill>
                            <a:schemeClr val="tx1"/>
                          </a:solidFill>
                          <a:latin typeface="Arial"/>
                          <a:ea charset="-122" typeface="华文细黑"/>
                          <a:cs charset="-122" typeface="华文细黑"/>
                        </a:defRPr>
                      </a:lvl5pPr>
                      <a:lvl6pPr eaLnBrk="0" fontAlgn="base" hangingPunct="0" indent="-228600" marL="2514600">
                        <a:spcBef>
                          <a:spcPct val="20000"/>
                        </a:spcBef>
                        <a:spcAft>
                          <a:spcPct val="0"/>
                        </a:spcAft>
                        <a:defRPr>
                          <a:solidFill>
                            <a:schemeClr val="tx1"/>
                          </a:solidFill>
                          <a:latin typeface="Arial"/>
                          <a:ea charset="-122" typeface="华文细黑"/>
                          <a:cs charset="-122" typeface="华文细黑"/>
                        </a:defRPr>
                      </a:lvl6pPr>
                      <a:lvl7pPr eaLnBrk="0" fontAlgn="base" hangingPunct="0" indent="-228600" marL="2971800">
                        <a:spcBef>
                          <a:spcPct val="20000"/>
                        </a:spcBef>
                        <a:spcAft>
                          <a:spcPct val="0"/>
                        </a:spcAft>
                        <a:defRPr>
                          <a:solidFill>
                            <a:schemeClr val="tx1"/>
                          </a:solidFill>
                          <a:latin typeface="Arial"/>
                          <a:ea charset="-122" typeface="华文细黑"/>
                          <a:cs charset="-122" typeface="华文细黑"/>
                        </a:defRPr>
                      </a:lvl7pPr>
                      <a:lvl8pPr eaLnBrk="0" fontAlgn="base" hangingPunct="0" indent="-228600" marL="3429000">
                        <a:spcBef>
                          <a:spcPct val="20000"/>
                        </a:spcBef>
                        <a:spcAft>
                          <a:spcPct val="0"/>
                        </a:spcAft>
                        <a:defRPr>
                          <a:solidFill>
                            <a:schemeClr val="tx1"/>
                          </a:solidFill>
                          <a:latin typeface="Arial"/>
                          <a:ea charset="-122" typeface="华文细黑"/>
                          <a:cs charset="-122" typeface="华文细黑"/>
                        </a:defRPr>
                      </a:lvl8pPr>
                      <a:lvl9pPr eaLnBrk="0" fontAlgn="base" hangingPunct="0" indent="-228600" marL="3886200">
                        <a:spcBef>
                          <a:spcPct val="20000"/>
                        </a:spcBef>
                        <a:spcAft>
                          <a:spcPct val="0"/>
                        </a:spcAft>
                        <a:defRPr>
                          <a:solidFill>
                            <a:schemeClr val="tx1"/>
                          </a:solidFill>
                          <a:latin typeface="Arial"/>
                          <a:ea charset="-122" typeface="华文细黑"/>
                          <a:cs charset="-122" typeface="华文细黑"/>
                        </a:defRPr>
                      </a:lvl9pPr>
                    </a:lstStyle>
                    <a:p>
                      <a:pPr algn="ctr" defTabSz="914400" eaLnBrk="1" fontAlgn="ctr" hangingPunct="1" indent="0" latinLnBrk="0" lvl="0" marL="0" marR="0" rtl="0">
                        <a:lnSpc>
                          <a:spcPct val="100000"/>
                        </a:lnSpc>
                        <a:spcBef>
                          <a:spcPct val="0"/>
                        </a:spcBef>
                        <a:spcAft>
                          <a:spcPct val="0"/>
                        </a:spcAft>
                        <a:buClrTx/>
                        <a:buSzTx/>
                        <a:buFontTx/>
                        <a:buNone/>
                      </a:pPr>
                      <a:r>
                        <a:rPr altLang="zh-CN" b="0" baseline="0" cap="none" i="0" kumimoji="0" lang="en-US" normalizeH="0" strike="noStrike" sz="1200" u="none">
                          <a:ln>
                            <a:noFill/>
                          </a:ln>
                          <a:solidFill>
                            <a:schemeClr val="tx1">
                              <a:lumMod val="75000"/>
                              <a:lumOff val="25000"/>
                            </a:schemeClr>
                          </a:solidFill>
                          <a:effectLst/>
                          <a:latin charset="-122" typeface="Microsoft YaHei"/>
                          <a:ea charset="-122" typeface="Microsoft YaHei"/>
                          <a:cs charset="-122" typeface="Microsoft YaHei"/>
                        </a:rPr>
                        <a:t>0.00 </a:t>
                      </a:r>
                    </a:p>
                  </a:txBody>
                  <a:tcPr anchor="ctr" horzOverflow="overflow" marB="0" marL="10364" marR="10364" marT="10364">
                    <a:lnL algn="ctr" cap="flat" cmpd="sng" w="6350">
                      <a:solidFill>
                        <a:srgbClr val="000000"/>
                      </a:solidFill>
                      <a:prstDash val="solid"/>
                      <a:round/>
                      <a:headEnd len="med" type="none" w="med"/>
                      <a:tailEnd len="med" type="none" w="med"/>
                    </a:lnL>
                    <a:lnR algn="ctr" cap="flat" cmpd="sng" w="6350">
                      <a:solidFill>
                        <a:srgbClr val="000000"/>
                      </a:solidFill>
                      <a:prstDash val="solid"/>
                      <a:round/>
                      <a:headEnd len="med" type="none" w="med"/>
                      <a:tailEnd len="med" type="none" w="med"/>
                    </a:lnR>
                    <a:lnT algn="ctr" cap="flat" cmpd="sng" w="6350">
                      <a:solidFill>
                        <a:srgbClr val="000000"/>
                      </a:solidFill>
                      <a:prstDash val="solid"/>
                      <a:round/>
                      <a:headEnd len="med" type="none" w="med"/>
                      <a:tailEnd len="med" type="none" w="med"/>
                    </a:lnT>
                    <a:lnB algn="ctr" cap="flat" cmpd="sng" w="6350">
                      <a:solidFill>
                        <a:srgbClr val="000000"/>
                      </a:solidFill>
                      <a:prstDash val="solid"/>
                      <a:round/>
                      <a:headEnd len="med" type="none" w="med"/>
                      <a:tailEnd len="med" type="none" w="med"/>
                    </a:lnB>
                    <a:lnTlToBr>
                      <a:noFill/>
                    </a:lnTlToBr>
                    <a:lnBlToTr>
                      <a:noFill/>
                    </a:lnBlToTr>
                    <a:noFill/>
                  </a:tcPr>
                </a:tc>
                <a:tc>
                  <a:txBody>
                    <a:bodyPr vert="horz" wrap="square"/>
                    <a:lstStyle>
                      <a:lvl1pPr>
                        <a:spcBef>
                          <a:spcPct val="20000"/>
                        </a:spcBef>
                        <a:buClr>
                          <a:schemeClr val="accent1"/>
                        </a:buClr>
                        <a:buFont charset="2" typeface="Wingdings"/>
                        <a:defRPr>
                          <a:solidFill>
                            <a:schemeClr val="tx1"/>
                          </a:solidFill>
                          <a:latin typeface="Arial"/>
                          <a:ea charset="-122" typeface="华文细黑"/>
                          <a:cs charset="-122" typeface="华文细黑"/>
                        </a:defRPr>
                      </a:lvl1pPr>
                      <a:lvl2pPr indent="-285750" marL="742950">
                        <a:spcBef>
                          <a:spcPct val="20000"/>
                        </a:spcBef>
                        <a:buClr>
                          <a:schemeClr val="accent1"/>
                        </a:buClr>
                        <a:buFont charset="2" typeface="Wingdings"/>
                        <a:defRPr sz="2400">
                          <a:solidFill>
                            <a:schemeClr val="tx1"/>
                          </a:solidFill>
                          <a:latin typeface="Arial"/>
                          <a:ea charset="-122" typeface="华文细黑"/>
                          <a:cs charset="-122" typeface="华文细黑"/>
                        </a:defRPr>
                      </a:lvl2pPr>
                      <a:lvl3pPr indent="-228600" marL="1143000">
                        <a:spcBef>
                          <a:spcPct val="20000"/>
                        </a:spcBef>
                        <a:buClr>
                          <a:schemeClr val="accent2"/>
                        </a:buClr>
                        <a:buFont charset="2" typeface="Wingdings"/>
                        <a:defRPr sz="1400">
                          <a:solidFill>
                            <a:schemeClr val="tx1"/>
                          </a:solidFill>
                          <a:latin typeface="Arial"/>
                          <a:ea charset="-122" typeface="华文细黑"/>
                          <a:cs charset="-122" typeface="华文细黑"/>
                        </a:defRPr>
                      </a:lvl3pPr>
                      <a:lvl4pPr indent="-228600" marL="1600200">
                        <a:spcBef>
                          <a:spcPct val="20000"/>
                        </a:spcBef>
                        <a:buClr>
                          <a:schemeClr val="hlink"/>
                        </a:buClr>
                        <a:buFont charset="2" typeface="Wingdings"/>
                        <a:defRPr sz="1200">
                          <a:solidFill>
                            <a:schemeClr val="tx1"/>
                          </a:solidFill>
                          <a:latin typeface="Arial"/>
                          <a:ea charset="-122" typeface="华文细黑"/>
                          <a:cs charset="-122" typeface="华文细黑"/>
                        </a:defRPr>
                      </a:lvl4pPr>
                      <a:lvl5pPr indent="-228600" marL="2057400">
                        <a:spcBef>
                          <a:spcPct val="20000"/>
                        </a:spcBef>
                        <a:defRPr>
                          <a:solidFill>
                            <a:schemeClr val="tx1"/>
                          </a:solidFill>
                          <a:latin typeface="Arial"/>
                          <a:ea charset="-122" typeface="华文细黑"/>
                          <a:cs charset="-122" typeface="华文细黑"/>
                        </a:defRPr>
                      </a:lvl5pPr>
                      <a:lvl6pPr eaLnBrk="0" fontAlgn="base" hangingPunct="0" indent="-228600" marL="2514600">
                        <a:spcBef>
                          <a:spcPct val="20000"/>
                        </a:spcBef>
                        <a:spcAft>
                          <a:spcPct val="0"/>
                        </a:spcAft>
                        <a:defRPr>
                          <a:solidFill>
                            <a:schemeClr val="tx1"/>
                          </a:solidFill>
                          <a:latin typeface="Arial"/>
                          <a:ea charset="-122" typeface="华文细黑"/>
                          <a:cs charset="-122" typeface="华文细黑"/>
                        </a:defRPr>
                      </a:lvl6pPr>
                      <a:lvl7pPr eaLnBrk="0" fontAlgn="base" hangingPunct="0" indent="-228600" marL="2971800">
                        <a:spcBef>
                          <a:spcPct val="20000"/>
                        </a:spcBef>
                        <a:spcAft>
                          <a:spcPct val="0"/>
                        </a:spcAft>
                        <a:defRPr>
                          <a:solidFill>
                            <a:schemeClr val="tx1"/>
                          </a:solidFill>
                          <a:latin typeface="Arial"/>
                          <a:ea charset="-122" typeface="华文细黑"/>
                          <a:cs charset="-122" typeface="华文细黑"/>
                        </a:defRPr>
                      </a:lvl7pPr>
                      <a:lvl8pPr eaLnBrk="0" fontAlgn="base" hangingPunct="0" indent="-228600" marL="3429000">
                        <a:spcBef>
                          <a:spcPct val="20000"/>
                        </a:spcBef>
                        <a:spcAft>
                          <a:spcPct val="0"/>
                        </a:spcAft>
                        <a:defRPr>
                          <a:solidFill>
                            <a:schemeClr val="tx1"/>
                          </a:solidFill>
                          <a:latin typeface="Arial"/>
                          <a:ea charset="-122" typeface="华文细黑"/>
                          <a:cs charset="-122" typeface="华文细黑"/>
                        </a:defRPr>
                      </a:lvl8pPr>
                      <a:lvl9pPr eaLnBrk="0" fontAlgn="base" hangingPunct="0" indent="-228600" marL="3886200">
                        <a:spcBef>
                          <a:spcPct val="20000"/>
                        </a:spcBef>
                        <a:spcAft>
                          <a:spcPct val="0"/>
                        </a:spcAft>
                        <a:defRPr>
                          <a:solidFill>
                            <a:schemeClr val="tx1"/>
                          </a:solidFill>
                          <a:latin typeface="Arial"/>
                          <a:ea charset="-122" typeface="华文细黑"/>
                          <a:cs charset="-122" typeface="华文细黑"/>
                        </a:defRPr>
                      </a:lvl9pPr>
                    </a:lstStyle>
                    <a:p>
                      <a:pPr algn="ctr" defTabSz="914400" eaLnBrk="1" fontAlgn="ctr" hangingPunct="1" indent="0" latinLnBrk="0" lvl="0" marL="0" marR="0" rtl="0">
                        <a:lnSpc>
                          <a:spcPct val="100000"/>
                        </a:lnSpc>
                        <a:spcBef>
                          <a:spcPct val="0"/>
                        </a:spcBef>
                        <a:spcAft>
                          <a:spcPct val="0"/>
                        </a:spcAft>
                        <a:buClrTx/>
                        <a:buSzTx/>
                        <a:buFontTx/>
                        <a:buNone/>
                      </a:pPr>
                      <a:r>
                        <a:rPr altLang="zh-CN" b="0" baseline="0" cap="none" i="0" kumimoji="0" lang="en-US" normalizeH="0" strike="noStrike" sz="1200" u="none">
                          <a:ln>
                            <a:noFill/>
                          </a:ln>
                          <a:solidFill>
                            <a:schemeClr val="tx1">
                              <a:lumMod val="75000"/>
                              <a:lumOff val="25000"/>
                            </a:schemeClr>
                          </a:solidFill>
                          <a:effectLst/>
                          <a:latin charset="-122" typeface="Microsoft YaHei"/>
                          <a:ea charset="-122" typeface="Microsoft YaHei"/>
                          <a:cs charset="-122" typeface="Microsoft YaHei"/>
                        </a:rPr>
                        <a:t>0.77 </a:t>
                      </a:r>
                    </a:p>
                  </a:txBody>
                  <a:tcPr anchor="ctr" horzOverflow="overflow" marB="0" marL="10364" marR="10364" marT="10364">
                    <a:lnL algn="ctr" cap="flat" cmpd="sng" w="6350">
                      <a:solidFill>
                        <a:srgbClr val="000000"/>
                      </a:solidFill>
                      <a:prstDash val="solid"/>
                      <a:round/>
                      <a:headEnd len="med" type="none" w="med"/>
                      <a:tailEnd len="med" type="none" w="med"/>
                    </a:lnL>
                    <a:lnR algn="ctr" cap="flat" cmpd="sng" w="6350">
                      <a:solidFill>
                        <a:srgbClr val="000000"/>
                      </a:solidFill>
                      <a:prstDash val="solid"/>
                      <a:round/>
                      <a:headEnd len="med" type="none" w="med"/>
                      <a:tailEnd len="med" type="none" w="med"/>
                    </a:lnR>
                    <a:lnT algn="ctr" cap="flat" cmpd="sng" w="6350">
                      <a:solidFill>
                        <a:srgbClr val="000000"/>
                      </a:solidFill>
                      <a:prstDash val="solid"/>
                      <a:round/>
                      <a:headEnd len="med" type="none" w="med"/>
                      <a:tailEnd len="med" type="none" w="med"/>
                    </a:lnT>
                    <a:lnB algn="ctr" cap="flat" cmpd="sng" w="6350">
                      <a:solidFill>
                        <a:srgbClr val="000000"/>
                      </a:solidFill>
                      <a:prstDash val="solid"/>
                      <a:round/>
                      <a:headEnd len="med" type="none" w="med"/>
                      <a:tailEnd len="med" type="none" w="med"/>
                    </a:lnB>
                    <a:lnTlToBr>
                      <a:noFill/>
                    </a:lnTlToBr>
                    <a:lnBlToTr>
                      <a:noFill/>
                    </a:lnBlToTr>
                    <a:noFill/>
                  </a:tcPr>
                </a:tc>
                <a:tc>
                  <a:txBody>
                    <a:bodyPr vert="horz" wrap="square"/>
                    <a:lstStyle>
                      <a:lvl1pPr>
                        <a:spcBef>
                          <a:spcPct val="20000"/>
                        </a:spcBef>
                        <a:buClr>
                          <a:schemeClr val="accent1"/>
                        </a:buClr>
                        <a:buFont charset="2" typeface="Wingdings"/>
                        <a:defRPr>
                          <a:solidFill>
                            <a:schemeClr val="tx1"/>
                          </a:solidFill>
                          <a:latin typeface="Arial"/>
                          <a:ea charset="-122" typeface="华文细黑"/>
                          <a:cs charset="-122" typeface="华文细黑"/>
                        </a:defRPr>
                      </a:lvl1pPr>
                      <a:lvl2pPr indent="-285750" marL="742950">
                        <a:spcBef>
                          <a:spcPct val="20000"/>
                        </a:spcBef>
                        <a:buClr>
                          <a:schemeClr val="accent1"/>
                        </a:buClr>
                        <a:buFont charset="2" typeface="Wingdings"/>
                        <a:defRPr sz="2400">
                          <a:solidFill>
                            <a:schemeClr val="tx1"/>
                          </a:solidFill>
                          <a:latin typeface="Arial"/>
                          <a:ea charset="-122" typeface="华文细黑"/>
                          <a:cs charset="-122" typeface="华文细黑"/>
                        </a:defRPr>
                      </a:lvl2pPr>
                      <a:lvl3pPr indent="-228600" marL="1143000">
                        <a:spcBef>
                          <a:spcPct val="20000"/>
                        </a:spcBef>
                        <a:buClr>
                          <a:schemeClr val="accent2"/>
                        </a:buClr>
                        <a:buFont charset="2" typeface="Wingdings"/>
                        <a:defRPr sz="1400">
                          <a:solidFill>
                            <a:schemeClr val="tx1"/>
                          </a:solidFill>
                          <a:latin typeface="Arial"/>
                          <a:ea charset="-122" typeface="华文细黑"/>
                          <a:cs charset="-122" typeface="华文细黑"/>
                        </a:defRPr>
                      </a:lvl3pPr>
                      <a:lvl4pPr indent="-228600" marL="1600200">
                        <a:spcBef>
                          <a:spcPct val="20000"/>
                        </a:spcBef>
                        <a:buClr>
                          <a:schemeClr val="hlink"/>
                        </a:buClr>
                        <a:buFont charset="2" typeface="Wingdings"/>
                        <a:defRPr sz="1200">
                          <a:solidFill>
                            <a:schemeClr val="tx1"/>
                          </a:solidFill>
                          <a:latin typeface="Arial"/>
                          <a:ea charset="-122" typeface="华文细黑"/>
                          <a:cs charset="-122" typeface="华文细黑"/>
                        </a:defRPr>
                      </a:lvl4pPr>
                      <a:lvl5pPr indent="-228600" marL="2057400">
                        <a:spcBef>
                          <a:spcPct val="20000"/>
                        </a:spcBef>
                        <a:defRPr>
                          <a:solidFill>
                            <a:schemeClr val="tx1"/>
                          </a:solidFill>
                          <a:latin typeface="Arial"/>
                          <a:ea charset="-122" typeface="华文细黑"/>
                          <a:cs charset="-122" typeface="华文细黑"/>
                        </a:defRPr>
                      </a:lvl5pPr>
                      <a:lvl6pPr eaLnBrk="0" fontAlgn="base" hangingPunct="0" indent="-228600" marL="2514600">
                        <a:spcBef>
                          <a:spcPct val="20000"/>
                        </a:spcBef>
                        <a:spcAft>
                          <a:spcPct val="0"/>
                        </a:spcAft>
                        <a:defRPr>
                          <a:solidFill>
                            <a:schemeClr val="tx1"/>
                          </a:solidFill>
                          <a:latin typeface="Arial"/>
                          <a:ea charset="-122" typeface="华文细黑"/>
                          <a:cs charset="-122" typeface="华文细黑"/>
                        </a:defRPr>
                      </a:lvl6pPr>
                      <a:lvl7pPr eaLnBrk="0" fontAlgn="base" hangingPunct="0" indent="-228600" marL="2971800">
                        <a:spcBef>
                          <a:spcPct val="20000"/>
                        </a:spcBef>
                        <a:spcAft>
                          <a:spcPct val="0"/>
                        </a:spcAft>
                        <a:defRPr>
                          <a:solidFill>
                            <a:schemeClr val="tx1"/>
                          </a:solidFill>
                          <a:latin typeface="Arial"/>
                          <a:ea charset="-122" typeface="华文细黑"/>
                          <a:cs charset="-122" typeface="华文细黑"/>
                        </a:defRPr>
                      </a:lvl7pPr>
                      <a:lvl8pPr eaLnBrk="0" fontAlgn="base" hangingPunct="0" indent="-228600" marL="3429000">
                        <a:spcBef>
                          <a:spcPct val="20000"/>
                        </a:spcBef>
                        <a:spcAft>
                          <a:spcPct val="0"/>
                        </a:spcAft>
                        <a:defRPr>
                          <a:solidFill>
                            <a:schemeClr val="tx1"/>
                          </a:solidFill>
                          <a:latin typeface="Arial"/>
                          <a:ea charset="-122" typeface="华文细黑"/>
                          <a:cs charset="-122" typeface="华文细黑"/>
                        </a:defRPr>
                      </a:lvl8pPr>
                      <a:lvl9pPr eaLnBrk="0" fontAlgn="base" hangingPunct="0" indent="-228600" marL="3886200">
                        <a:spcBef>
                          <a:spcPct val="20000"/>
                        </a:spcBef>
                        <a:spcAft>
                          <a:spcPct val="0"/>
                        </a:spcAft>
                        <a:defRPr>
                          <a:solidFill>
                            <a:schemeClr val="tx1"/>
                          </a:solidFill>
                          <a:latin typeface="Arial"/>
                          <a:ea charset="-122" typeface="华文细黑"/>
                          <a:cs charset="-122" typeface="华文细黑"/>
                        </a:defRPr>
                      </a:lvl9pPr>
                    </a:lstStyle>
                    <a:p>
                      <a:pPr algn="ctr" defTabSz="914400" eaLnBrk="1" fontAlgn="ctr" hangingPunct="1" indent="0" latinLnBrk="0" lvl="0" marL="0" marR="0" rtl="0">
                        <a:lnSpc>
                          <a:spcPct val="100000"/>
                        </a:lnSpc>
                        <a:spcBef>
                          <a:spcPct val="0"/>
                        </a:spcBef>
                        <a:spcAft>
                          <a:spcPct val="0"/>
                        </a:spcAft>
                        <a:buClrTx/>
                        <a:buSzTx/>
                        <a:buFontTx/>
                        <a:buNone/>
                      </a:pPr>
                      <a:r>
                        <a:rPr altLang="en-US" b="0" baseline="0" cap="none" i="0" kumimoji="0" lang="zh-CN" normalizeH="0" strike="noStrike" sz="1200" u="none">
                          <a:ln>
                            <a:noFill/>
                          </a:ln>
                          <a:solidFill>
                            <a:schemeClr val="tx1">
                              <a:lumMod val="75000"/>
                              <a:lumOff val="25000"/>
                            </a:schemeClr>
                          </a:solidFill>
                          <a:effectLst/>
                          <a:latin charset="-122" typeface="Microsoft YaHei"/>
                          <a:ea charset="-122" typeface="Microsoft YaHei"/>
                          <a:cs charset="-122" typeface="Microsoft YaHei"/>
                        </a:rPr>
                        <a:t>　</a:t>
                      </a:r>
                    </a:p>
                  </a:txBody>
                  <a:tcPr anchor="ctr" horzOverflow="overflow" marB="0" marL="10364" marR="10364" marT="10364">
                    <a:lnL algn="ctr" cap="flat" cmpd="sng" w="6350">
                      <a:solidFill>
                        <a:srgbClr val="000000"/>
                      </a:solidFill>
                      <a:prstDash val="solid"/>
                      <a:round/>
                      <a:headEnd len="med" type="none" w="med"/>
                      <a:tailEnd len="med" type="none" w="med"/>
                    </a:lnL>
                    <a:lnR algn="ctr" cap="flat" cmpd="sng" w="6350">
                      <a:solidFill>
                        <a:srgbClr val="000000"/>
                      </a:solidFill>
                      <a:prstDash val="solid"/>
                      <a:round/>
                      <a:headEnd len="med" type="none" w="med"/>
                      <a:tailEnd len="med" type="none" w="med"/>
                    </a:lnR>
                    <a:lnT algn="ctr" cap="flat" cmpd="sng" w="6350">
                      <a:solidFill>
                        <a:srgbClr val="000000"/>
                      </a:solidFill>
                      <a:prstDash val="solid"/>
                      <a:round/>
                      <a:headEnd len="med" type="none" w="med"/>
                      <a:tailEnd len="med" type="none" w="med"/>
                    </a:lnT>
                    <a:lnB algn="ctr" cap="flat" cmpd="sng" w="6350">
                      <a:solidFill>
                        <a:srgbClr val="000000"/>
                      </a:solidFill>
                      <a:prstDash val="solid"/>
                      <a:round/>
                      <a:headEnd len="med" type="none" w="med"/>
                      <a:tailEnd len="med" type="none" w="med"/>
                    </a:lnB>
                    <a:lnTlToBr>
                      <a:noFill/>
                    </a:lnTlToBr>
                    <a:lnBlToTr>
                      <a:noFill/>
                    </a:lnBlToTr>
                    <a:noFill/>
                  </a:tcPr>
                </a:tc>
                <a:tc>
                  <a:txBody>
                    <a:bodyPr vert="horz" wrap="square"/>
                    <a:lstStyle>
                      <a:lvl1pPr>
                        <a:spcBef>
                          <a:spcPct val="20000"/>
                        </a:spcBef>
                        <a:buClr>
                          <a:schemeClr val="accent1"/>
                        </a:buClr>
                        <a:buFont charset="2" typeface="Wingdings"/>
                        <a:defRPr>
                          <a:solidFill>
                            <a:schemeClr val="tx1"/>
                          </a:solidFill>
                          <a:latin typeface="Arial"/>
                          <a:ea charset="-122" typeface="华文细黑"/>
                          <a:cs charset="-122" typeface="华文细黑"/>
                        </a:defRPr>
                      </a:lvl1pPr>
                      <a:lvl2pPr indent="-285750" marL="742950">
                        <a:spcBef>
                          <a:spcPct val="20000"/>
                        </a:spcBef>
                        <a:buClr>
                          <a:schemeClr val="accent1"/>
                        </a:buClr>
                        <a:buFont charset="2" typeface="Wingdings"/>
                        <a:defRPr sz="2400">
                          <a:solidFill>
                            <a:schemeClr val="tx1"/>
                          </a:solidFill>
                          <a:latin typeface="Arial"/>
                          <a:ea charset="-122" typeface="华文细黑"/>
                          <a:cs charset="-122" typeface="华文细黑"/>
                        </a:defRPr>
                      </a:lvl2pPr>
                      <a:lvl3pPr indent="-228600" marL="1143000">
                        <a:spcBef>
                          <a:spcPct val="20000"/>
                        </a:spcBef>
                        <a:buClr>
                          <a:schemeClr val="accent2"/>
                        </a:buClr>
                        <a:buFont charset="2" typeface="Wingdings"/>
                        <a:defRPr sz="1400">
                          <a:solidFill>
                            <a:schemeClr val="tx1"/>
                          </a:solidFill>
                          <a:latin typeface="Arial"/>
                          <a:ea charset="-122" typeface="华文细黑"/>
                          <a:cs charset="-122" typeface="华文细黑"/>
                        </a:defRPr>
                      </a:lvl3pPr>
                      <a:lvl4pPr indent="-228600" marL="1600200">
                        <a:spcBef>
                          <a:spcPct val="20000"/>
                        </a:spcBef>
                        <a:buClr>
                          <a:schemeClr val="hlink"/>
                        </a:buClr>
                        <a:buFont charset="2" typeface="Wingdings"/>
                        <a:defRPr sz="1200">
                          <a:solidFill>
                            <a:schemeClr val="tx1"/>
                          </a:solidFill>
                          <a:latin typeface="Arial"/>
                          <a:ea charset="-122" typeface="华文细黑"/>
                          <a:cs charset="-122" typeface="华文细黑"/>
                        </a:defRPr>
                      </a:lvl4pPr>
                      <a:lvl5pPr indent="-228600" marL="2057400">
                        <a:spcBef>
                          <a:spcPct val="20000"/>
                        </a:spcBef>
                        <a:defRPr>
                          <a:solidFill>
                            <a:schemeClr val="tx1"/>
                          </a:solidFill>
                          <a:latin typeface="Arial"/>
                          <a:ea charset="-122" typeface="华文细黑"/>
                          <a:cs charset="-122" typeface="华文细黑"/>
                        </a:defRPr>
                      </a:lvl5pPr>
                      <a:lvl6pPr eaLnBrk="0" fontAlgn="base" hangingPunct="0" indent="-228600" marL="2514600">
                        <a:spcBef>
                          <a:spcPct val="20000"/>
                        </a:spcBef>
                        <a:spcAft>
                          <a:spcPct val="0"/>
                        </a:spcAft>
                        <a:defRPr>
                          <a:solidFill>
                            <a:schemeClr val="tx1"/>
                          </a:solidFill>
                          <a:latin typeface="Arial"/>
                          <a:ea charset="-122" typeface="华文细黑"/>
                          <a:cs charset="-122" typeface="华文细黑"/>
                        </a:defRPr>
                      </a:lvl6pPr>
                      <a:lvl7pPr eaLnBrk="0" fontAlgn="base" hangingPunct="0" indent="-228600" marL="2971800">
                        <a:spcBef>
                          <a:spcPct val="20000"/>
                        </a:spcBef>
                        <a:spcAft>
                          <a:spcPct val="0"/>
                        </a:spcAft>
                        <a:defRPr>
                          <a:solidFill>
                            <a:schemeClr val="tx1"/>
                          </a:solidFill>
                          <a:latin typeface="Arial"/>
                          <a:ea charset="-122" typeface="华文细黑"/>
                          <a:cs charset="-122" typeface="华文细黑"/>
                        </a:defRPr>
                      </a:lvl7pPr>
                      <a:lvl8pPr eaLnBrk="0" fontAlgn="base" hangingPunct="0" indent="-228600" marL="3429000">
                        <a:spcBef>
                          <a:spcPct val="20000"/>
                        </a:spcBef>
                        <a:spcAft>
                          <a:spcPct val="0"/>
                        </a:spcAft>
                        <a:defRPr>
                          <a:solidFill>
                            <a:schemeClr val="tx1"/>
                          </a:solidFill>
                          <a:latin typeface="Arial"/>
                          <a:ea charset="-122" typeface="华文细黑"/>
                          <a:cs charset="-122" typeface="华文细黑"/>
                        </a:defRPr>
                      </a:lvl8pPr>
                      <a:lvl9pPr eaLnBrk="0" fontAlgn="base" hangingPunct="0" indent="-228600" marL="3886200">
                        <a:spcBef>
                          <a:spcPct val="20000"/>
                        </a:spcBef>
                        <a:spcAft>
                          <a:spcPct val="0"/>
                        </a:spcAft>
                        <a:defRPr>
                          <a:solidFill>
                            <a:schemeClr val="tx1"/>
                          </a:solidFill>
                          <a:latin typeface="Arial"/>
                          <a:ea charset="-122" typeface="华文细黑"/>
                          <a:cs charset="-122" typeface="华文细黑"/>
                        </a:defRPr>
                      </a:lvl9pPr>
                    </a:lstStyle>
                    <a:p>
                      <a:pPr algn="ctr" defTabSz="914400" eaLnBrk="1" fontAlgn="ctr" hangingPunct="1" indent="0" latinLnBrk="0" lvl="0" marL="0" marR="0" rtl="0">
                        <a:lnSpc>
                          <a:spcPct val="100000"/>
                        </a:lnSpc>
                        <a:spcBef>
                          <a:spcPct val="0"/>
                        </a:spcBef>
                        <a:spcAft>
                          <a:spcPct val="0"/>
                        </a:spcAft>
                        <a:buClrTx/>
                        <a:buSzTx/>
                        <a:buFontTx/>
                        <a:buNone/>
                      </a:pPr>
                      <a:r>
                        <a:rPr altLang="zh-CN" b="0" baseline="0" cap="none" i="0" kumimoji="0" lang="en-US" normalizeH="0" strike="noStrike" sz="1200" u="none">
                          <a:ln>
                            <a:noFill/>
                          </a:ln>
                          <a:solidFill>
                            <a:schemeClr val="tx1">
                              <a:lumMod val="75000"/>
                              <a:lumOff val="25000"/>
                            </a:schemeClr>
                          </a:solidFill>
                          <a:effectLst/>
                          <a:latin charset="-122" typeface="Microsoft YaHei"/>
                          <a:ea charset="-122" typeface="Microsoft YaHei"/>
                          <a:cs charset="-122" typeface="Microsoft YaHei"/>
                        </a:rPr>
                        <a:t>0.00 </a:t>
                      </a:r>
                    </a:p>
                  </a:txBody>
                  <a:tcPr anchor="ctr" horzOverflow="overflow" marB="0" marL="10364" marR="10364" marT="10364">
                    <a:lnL algn="ctr" cap="flat" cmpd="sng" w="6350">
                      <a:solidFill>
                        <a:srgbClr val="000000"/>
                      </a:solidFill>
                      <a:prstDash val="solid"/>
                      <a:round/>
                      <a:headEnd len="med" type="none" w="med"/>
                      <a:tailEnd len="med" type="none" w="med"/>
                    </a:lnL>
                    <a:lnR algn="ctr" cap="flat" cmpd="sng" w="6350">
                      <a:solidFill>
                        <a:srgbClr val="000000"/>
                      </a:solidFill>
                      <a:prstDash val="solid"/>
                      <a:round/>
                      <a:headEnd len="med" type="none" w="med"/>
                      <a:tailEnd len="med" type="none" w="med"/>
                    </a:lnR>
                    <a:lnT algn="ctr" cap="flat" cmpd="sng" w="6350">
                      <a:solidFill>
                        <a:srgbClr val="000000"/>
                      </a:solidFill>
                      <a:prstDash val="solid"/>
                      <a:round/>
                      <a:headEnd len="med" type="none" w="med"/>
                      <a:tailEnd len="med" type="none" w="med"/>
                    </a:lnT>
                    <a:lnB algn="ctr" cap="flat" cmpd="sng" w="6350">
                      <a:solidFill>
                        <a:srgbClr val="000000"/>
                      </a:solidFill>
                      <a:prstDash val="solid"/>
                      <a:round/>
                      <a:headEnd len="med" type="none" w="med"/>
                      <a:tailEnd len="med" type="none" w="med"/>
                    </a:lnB>
                    <a:lnTlToBr>
                      <a:noFill/>
                    </a:lnTlToBr>
                    <a:lnBlToTr>
                      <a:noFill/>
                    </a:lnBlToTr>
                    <a:noFill/>
                  </a:tcPr>
                </a:tc>
                <a:tc>
                  <a:txBody>
                    <a:bodyPr vert="horz" wrap="square"/>
                    <a:lstStyle>
                      <a:lvl1pPr>
                        <a:spcBef>
                          <a:spcPct val="20000"/>
                        </a:spcBef>
                        <a:buClr>
                          <a:schemeClr val="accent1"/>
                        </a:buClr>
                        <a:buFont charset="2" typeface="Wingdings"/>
                        <a:defRPr>
                          <a:solidFill>
                            <a:schemeClr val="tx1"/>
                          </a:solidFill>
                          <a:latin typeface="Arial"/>
                          <a:ea charset="-122" typeface="华文细黑"/>
                          <a:cs charset="-122" typeface="华文细黑"/>
                        </a:defRPr>
                      </a:lvl1pPr>
                      <a:lvl2pPr indent="-285750" marL="742950">
                        <a:spcBef>
                          <a:spcPct val="20000"/>
                        </a:spcBef>
                        <a:buClr>
                          <a:schemeClr val="accent1"/>
                        </a:buClr>
                        <a:buFont charset="2" typeface="Wingdings"/>
                        <a:defRPr sz="2400">
                          <a:solidFill>
                            <a:schemeClr val="tx1"/>
                          </a:solidFill>
                          <a:latin typeface="Arial"/>
                          <a:ea charset="-122" typeface="华文细黑"/>
                          <a:cs charset="-122" typeface="华文细黑"/>
                        </a:defRPr>
                      </a:lvl2pPr>
                      <a:lvl3pPr indent="-228600" marL="1143000">
                        <a:spcBef>
                          <a:spcPct val="20000"/>
                        </a:spcBef>
                        <a:buClr>
                          <a:schemeClr val="accent2"/>
                        </a:buClr>
                        <a:buFont charset="2" typeface="Wingdings"/>
                        <a:defRPr sz="1400">
                          <a:solidFill>
                            <a:schemeClr val="tx1"/>
                          </a:solidFill>
                          <a:latin typeface="Arial"/>
                          <a:ea charset="-122" typeface="华文细黑"/>
                          <a:cs charset="-122" typeface="华文细黑"/>
                        </a:defRPr>
                      </a:lvl3pPr>
                      <a:lvl4pPr indent="-228600" marL="1600200">
                        <a:spcBef>
                          <a:spcPct val="20000"/>
                        </a:spcBef>
                        <a:buClr>
                          <a:schemeClr val="hlink"/>
                        </a:buClr>
                        <a:buFont charset="2" typeface="Wingdings"/>
                        <a:defRPr sz="1200">
                          <a:solidFill>
                            <a:schemeClr val="tx1"/>
                          </a:solidFill>
                          <a:latin typeface="Arial"/>
                          <a:ea charset="-122" typeface="华文细黑"/>
                          <a:cs charset="-122" typeface="华文细黑"/>
                        </a:defRPr>
                      </a:lvl4pPr>
                      <a:lvl5pPr indent="-228600" marL="2057400">
                        <a:spcBef>
                          <a:spcPct val="20000"/>
                        </a:spcBef>
                        <a:defRPr>
                          <a:solidFill>
                            <a:schemeClr val="tx1"/>
                          </a:solidFill>
                          <a:latin typeface="Arial"/>
                          <a:ea charset="-122" typeface="华文细黑"/>
                          <a:cs charset="-122" typeface="华文细黑"/>
                        </a:defRPr>
                      </a:lvl5pPr>
                      <a:lvl6pPr eaLnBrk="0" fontAlgn="base" hangingPunct="0" indent="-228600" marL="2514600">
                        <a:spcBef>
                          <a:spcPct val="20000"/>
                        </a:spcBef>
                        <a:spcAft>
                          <a:spcPct val="0"/>
                        </a:spcAft>
                        <a:defRPr>
                          <a:solidFill>
                            <a:schemeClr val="tx1"/>
                          </a:solidFill>
                          <a:latin typeface="Arial"/>
                          <a:ea charset="-122" typeface="华文细黑"/>
                          <a:cs charset="-122" typeface="华文细黑"/>
                        </a:defRPr>
                      </a:lvl6pPr>
                      <a:lvl7pPr eaLnBrk="0" fontAlgn="base" hangingPunct="0" indent="-228600" marL="2971800">
                        <a:spcBef>
                          <a:spcPct val="20000"/>
                        </a:spcBef>
                        <a:spcAft>
                          <a:spcPct val="0"/>
                        </a:spcAft>
                        <a:defRPr>
                          <a:solidFill>
                            <a:schemeClr val="tx1"/>
                          </a:solidFill>
                          <a:latin typeface="Arial"/>
                          <a:ea charset="-122" typeface="华文细黑"/>
                          <a:cs charset="-122" typeface="华文细黑"/>
                        </a:defRPr>
                      </a:lvl7pPr>
                      <a:lvl8pPr eaLnBrk="0" fontAlgn="base" hangingPunct="0" indent="-228600" marL="3429000">
                        <a:spcBef>
                          <a:spcPct val="20000"/>
                        </a:spcBef>
                        <a:spcAft>
                          <a:spcPct val="0"/>
                        </a:spcAft>
                        <a:defRPr>
                          <a:solidFill>
                            <a:schemeClr val="tx1"/>
                          </a:solidFill>
                          <a:latin typeface="Arial"/>
                          <a:ea charset="-122" typeface="华文细黑"/>
                          <a:cs charset="-122" typeface="华文细黑"/>
                        </a:defRPr>
                      </a:lvl8pPr>
                      <a:lvl9pPr eaLnBrk="0" fontAlgn="base" hangingPunct="0" indent="-228600" marL="3886200">
                        <a:spcBef>
                          <a:spcPct val="20000"/>
                        </a:spcBef>
                        <a:spcAft>
                          <a:spcPct val="0"/>
                        </a:spcAft>
                        <a:defRPr>
                          <a:solidFill>
                            <a:schemeClr val="tx1"/>
                          </a:solidFill>
                          <a:latin typeface="Arial"/>
                          <a:ea charset="-122" typeface="华文细黑"/>
                          <a:cs charset="-122" typeface="华文细黑"/>
                        </a:defRPr>
                      </a:lvl9pPr>
                    </a:lstStyle>
                    <a:p>
                      <a:pPr algn="ctr" defTabSz="914400" eaLnBrk="1" fontAlgn="ctr" hangingPunct="1" indent="0" latinLnBrk="0" lvl="0" marL="0" marR="0" rtl="0">
                        <a:lnSpc>
                          <a:spcPct val="100000"/>
                        </a:lnSpc>
                        <a:spcBef>
                          <a:spcPct val="0"/>
                        </a:spcBef>
                        <a:spcAft>
                          <a:spcPct val="0"/>
                        </a:spcAft>
                        <a:buClrTx/>
                        <a:buSzTx/>
                        <a:buFontTx/>
                        <a:buNone/>
                      </a:pPr>
                      <a:r>
                        <a:rPr altLang="zh-CN" b="0" baseline="0" cap="none" i="0" kumimoji="0" lang="en-US" normalizeH="0" strike="noStrike" sz="1200" u="none">
                          <a:ln>
                            <a:noFill/>
                          </a:ln>
                          <a:solidFill>
                            <a:schemeClr val="tx1">
                              <a:lumMod val="75000"/>
                              <a:lumOff val="25000"/>
                            </a:schemeClr>
                          </a:solidFill>
                          <a:effectLst/>
                          <a:latin charset="-122" typeface="Microsoft YaHei"/>
                          <a:ea charset="-122" typeface="Microsoft YaHei"/>
                          <a:cs charset="-122" typeface="Microsoft YaHei"/>
                        </a:rPr>
                        <a:t>1.84 </a:t>
                      </a:r>
                    </a:p>
                  </a:txBody>
                  <a:tcPr anchor="ctr" horzOverflow="overflow" marB="0" marL="10364" marR="10364" marT="10364">
                    <a:lnL algn="ctr" cap="flat" cmpd="sng" w="6350">
                      <a:solidFill>
                        <a:srgbClr val="000000"/>
                      </a:solidFill>
                      <a:prstDash val="solid"/>
                      <a:round/>
                      <a:headEnd len="med" type="none" w="med"/>
                      <a:tailEnd len="med" type="none" w="med"/>
                    </a:lnL>
                    <a:lnR algn="ctr" cap="flat" cmpd="sng" w="6350">
                      <a:solidFill>
                        <a:srgbClr val="000000"/>
                      </a:solidFill>
                      <a:prstDash val="solid"/>
                      <a:round/>
                      <a:headEnd len="med" type="none" w="med"/>
                      <a:tailEnd len="med" type="none" w="med"/>
                    </a:lnR>
                    <a:lnT algn="ctr" cap="flat" cmpd="sng" w="6350">
                      <a:solidFill>
                        <a:srgbClr val="000000"/>
                      </a:solidFill>
                      <a:prstDash val="solid"/>
                      <a:round/>
                      <a:headEnd len="med" type="none" w="med"/>
                      <a:tailEnd len="med" type="none" w="med"/>
                    </a:lnT>
                    <a:lnB algn="ctr" cap="flat" cmpd="sng" w="6350">
                      <a:solidFill>
                        <a:srgbClr val="000000"/>
                      </a:solidFill>
                      <a:prstDash val="solid"/>
                      <a:round/>
                      <a:headEnd len="med" type="none" w="med"/>
                      <a:tailEnd len="med" type="none" w="med"/>
                    </a:lnB>
                    <a:lnTlToBr>
                      <a:noFill/>
                    </a:lnTlToBr>
                    <a:lnBlToTr>
                      <a:noFill/>
                    </a:lnBlToTr>
                    <a:noFill/>
                  </a:tcPr>
                </a:tc>
                <a:tc>
                  <a:txBody>
                    <a:bodyPr vert="horz" wrap="square"/>
                    <a:lstStyle>
                      <a:lvl1pPr>
                        <a:spcBef>
                          <a:spcPct val="20000"/>
                        </a:spcBef>
                        <a:buClr>
                          <a:schemeClr val="accent1"/>
                        </a:buClr>
                        <a:buFont charset="2" typeface="Wingdings"/>
                        <a:defRPr>
                          <a:solidFill>
                            <a:schemeClr val="tx1"/>
                          </a:solidFill>
                          <a:latin typeface="Arial"/>
                          <a:ea charset="-122" typeface="华文细黑"/>
                          <a:cs charset="-122" typeface="华文细黑"/>
                        </a:defRPr>
                      </a:lvl1pPr>
                      <a:lvl2pPr indent="-285750" marL="742950">
                        <a:spcBef>
                          <a:spcPct val="20000"/>
                        </a:spcBef>
                        <a:buClr>
                          <a:schemeClr val="accent1"/>
                        </a:buClr>
                        <a:buFont charset="2" typeface="Wingdings"/>
                        <a:defRPr sz="2400">
                          <a:solidFill>
                            <a:schemeClr val="tx1"/>
                          </a:solidFill>
                          <a:latin typeface="Arial"/>
                          <a:ea charset="-122" typeface="华文细黑"/>
                          <a:cs charset="-122" typeface="华文细黑"/>
                        </a:defRPr>
                      </a:lvl2pPr>
                      <a:lvl3pPr indent="-228600" marL="1143000">
                        <a:spcBef>
                          <a:spcPct val="20000"/>
                        </a:spcBef>
                        <a:buClr>
                          <a:schemeClr val="accent2"/>
                        </a:buClr>
                        <a:buFont charset="2" typeface="Wingdings"/>
                        <a:defRPr sz="1400">
                          <a:solidFill>
                            <a:schemeClr val="tx1"/>
                          </a:solidFill>
                          <a:latin typeface="Arial"/>
                          <a:ea charset="-122" typeface="华文细黑"/>
                          <a:cs charset="-122" typeface="华文细黑"/>
                        </a:defRPr>
                      </a:lvl3pPr>
                      <a:lvl4pPr indent="-228600" marL="1600200">
                        <a:spcBef>
                          <a:spcPct val="20000"/>
                        </a:spcBef>
                        <a:buClr>
                          <a:schemeClr val="hlink"/>
                        </a:buClr>
                        <a:buFont charset="2" typeface="Wingdings"/>
                        <a:defRPr sz="1200">
                          <a:solidFill>
                            <a:schemeClr val="tx1"/>
                          </a:solidFill>
                          <a:latin typeface="Arial"/>
                          <a:ea charset="-122" typeface="华文细黑"/>
                          <a:cs charset="-122" typeface="华文细黑"/>
                        </a:defRPr>
                      </a:lvl4pPr>
                      <a:lvl5pPr indent="-228600" marL="2057400">
                        <a:spcBef>
                          <a:spcPct val="20000"/>
                        </a:spcBef>
                        <a:defRPr>
                          <a:solidFill>
                            <a:schemeClr val="tx1"/>
                          </a:solidFill>
                          <a:latin typeface="Arial"/>
                          <a:ea charset="-122" typeface="华文细黑"/>
                          <a:cs charset="-122" typeface="华文细黑"/>
                        </a:defRPr>
                      </a:lvl5pPr>
                      <a:lvl6pPr eaLnBrk="0" fontAlgn="base" hangingPunct="0" indent="-228600" marL="2514600">
                        <a:spcBef>
                          <a:spcPct val="20000"/>
                        </a:spcBef>
                        <a:spcAft>
                          <a:spcPct val="0"/>
                        </a:spcAft>
                        <a:defRPr>
                          <a:solidFill>
                            <a:schemeClr val="tx1"/>
                          </a:solidFill>
                          <a:latin typeface="Arial"/>
                          <a:ea charset="-122" typeface="华文细黑"/>
                          <a:cs charset="-122" typeface="华文细黑"/>
                        </a:defRPr>
                      </a:lvl6pPr>
                      <a:lvl7pPr eaLnBrk="0" fontAlgn="base" hangingPunct="0" indent="-228600" marL="2971800">
                        <a:spcBef>
                          <a:spcPct val="20000"/>
                        </a:spcBef>
                        <a:spcAft>
                          <a:spcPct val="0"/>
                        </a:spcAft>
                        <a:defRPr>
                          <a:solidFill>
                            <a:schemeClr val="tx1"/>
                          </a:solidFill>
                          <a:latin typeface="Arial"/>
                          <a:ea charset="-122" typeface="华文细黑"/>
                          <a:cs charset="-122" typeface="华文细黑"/>
                        </a:defRPr>
                      </a:lvl7pPr>
                      <a:lvl8pPr eaLnBrk="0" fontAlgn="base" hangingPunct="0" indent="-228600" marL="3429000">
                        <a:spcBef>
                          <a:spcPct val="20000"/>
                        </a:spcBef>
                        <a:spcAft>
                          <a:spcPct val="0"/>
                        </a:spcAft>
                        <a:defRPr>
                          <a:solidFill>
                            <a:schemeClr val="tx1"/>
                          </a:solidFill>
                          <a:latin typeface="Arial"/>
                          <a:ea charset="-122" typeface="华文细黑"/>
                          <a:cs charset="-122" typeface="华文细黑"/>
                        </a:defRPr>
                      </a:lvl8pPr>
                      <a:lvl9pPr eaLnBrk="0" fontAlgn="base" hangingPunct="0" indent="-228600" marL="3886200">
                        <a:spcBef>
                          <a:spcPct val="20000"/>
                        </a:spcBef>
                        <a:spcAft>
                          <a:spcPct val="0"/>
                        </a:spcAft>
                        <a:defRPr>
                          <a:solidFill>
                            <a:schemeClr val="tx1"/>
                          </a:solidFill>
                          <a:latin typeface="Arial"/>
                          <a:ea charset="-122" typeface="华文细黑"/>
                          <a:cs charset="-122" typeface="华文细黑"/>
                        </a:defRPr>
                      </a:lvl9pPr>
                    </a:lstStyle>
                    <a:p>
                      <a:pPr algn="ctr" defTabSz="914400" eaLnBrk="1" fontAlgn="ctr" hangingPunct="1" indent="0" latinLnBrk="0" lvl="0" marL="0" marR="0" rtl="0">
                        <a:lnSpc>
                          <a:spcPct val="100000"/>
                        </a:lnSpc>
                        <a:spcBef>
                          <a:spcPct val="0"/>
                        </a:spcBef>
                        <a:spcAft>
                          <a:spcPct val="0"/>
                        </a:spcAft>
                        <a:buClrTx/>
                        <a:buSzTx/>
                        <a:buFontTx/>
                        <a:buNone/>
                      </a:pPr>
                      <a:r>
                        <a:rPr altLang="en-US" b="0" baseline="0" cap="none" i="0" kumimoji="0" lang="zh-CN" normalizeH="0" strike="noStrike" sz="1200" u="none">
                          <a:ln>
                            <a:noFill/>
                          </a:ln>
                          <a:solidFill>
                            <a:schemeClr val="tx1">
                              <a:lumMod val="75000"/>
                              <a:lumOff val="25000"/>
                            </a:schemeClr>
                          </a:solidFill>
                          <a:effectLst/>
                          <a:latin charset="-122" typeface="Microsoft YaHei"/>
                          <a:ea charset="-122" typeface="Microsoft YaHei"/>
                          <a:cs charset="-122" typeface="Microsoft YaHei"/>
                        </a:rPr>
                        <a:t>　</a:t>
                      </a:r>
                    </a:p>
                  </a:txBody>
                  <a:tcPr anchor="ctr" horzOverflow="overflow" marB="0" marL="10364" marR="10364" marT="10364">
                    <a:lnL algn="ctr" cap="flat" cmpd="sng" w="6350">
                      <a:solidFill>
                        <a:srgbClr val="000000"/>
                      </a:solidFill>
                      <a:prstDash val="solid"/>
                      <a:round/>
                      <a:headEnd len="med" type="none" w="med"/>
                      <a:tailEnd len="med" type="none" w="med"/>
                    </a:lnL>
                    <a:lnR algn="ctr" cap="flat" cmpd="sng" w="6350">
                      <a:solidFill>
                        <a:srgbClr val="000000"/>
                      </a:solidFill>
                      <a:prstDash val="solid"/>
                      <a:round/>
                      <a:headEnd len="med" type="none" w="med"/>
                      <a:tailEnd len="med" type="none" w="med"/>
                    </a:lnR>
                    <a:lnT algn="ctr" cap="flat" cmpd="sng" w="6350">
                      <a:solidFill>
                        <a:srgbClr val="000000"/>
                      </a:solidFill>
                      <a:prstDash val="solid"/>
                      <a:round/>
                      <a:headEnd len="med" type="none" w="med"/>
                      <a:tailEnd len="med" type="none" w="med"/>
                    </a:lnT>
                    <a:lnB algn="ctr" cap="flat" cmpd="sng" w="6350">
                      <a:solidFill>
                        <a:srgbClr val="000000"/>
                      </a:solidFill>
                      <a:prstDash val="solid"/>
                      <a:round/>
                      <a:headEnd len="med" type="none" w="med"/>
                      <a:tailEnd len="med" type="none" w="med"/>
                    </a:lnB>
                    <a:lnTlToBr>
                      <a:noFill/>
                    </a:lnTlToBr>
                    <a:lnBlToTr>
                      <a:noFill/>
                    </a:lnBlToTr>
                    <a:noFill/>
                  </a:tcPr>
                </a:tc>
                <a:extLst>
                  <a:ext uri="{0D108BD9-81ED-4DB2-BD59-A6C34878D82A}">
                    <a16:rowId xmlns:a16="http://schemas.microsoft.com/office/drawing/2014/main" val="10004"/>
                  </a:ext>
                </a:extLst>
              </a:tr>
              <a:tr h="389987">
                <a:tc>
                  <a:txBody>
                    <a:bodyPr vert="horz" wrap="square"/>
                    <a:lstStyle>
                      <a:lvl1pPr>
                        <a:spcBef>
                          <a:spcPct val="20000"/>
                        </a:spcBef>
                        <a:buClr>
                          <a:schemeClr val="accent1"/>
                        </a:buClr>
                        <a:buFont charset="2" typeface="Wingdings"/>
                        <a:defRPr>
                          <a:solidFill>
                            <a:schemeClr val="tx1"/>
                          </a:solidFill>
                          <a:latin typeface="Arial"/>
                          <a:ea charset="-122" typeface="华文细黑"/>
                          <a:cs charset="-122" typeface="华文细黑"/>
                        </a:defRPr>
                      </a:lvl1pPr>
                      <a:lvl2pPr indent="-285750" marL="742950">
                        <a:spcBef>
                          <a:spcPct val="20000"/>
                        </a:spcBef>
                        <a:buClr>
                          <a:schemeClr val="accent1"/>
                        </a:buClr>
                        <a:buFont charset="2" typeface="Wingdings"/>
                        <a:defRPr sz="2400">
                          <a:solidFill>
                            <a:schemeClr val="tx1"/>
                          </a:solidFill>
                          <a:latin typeface="Arial"/>
                          <a:ea charset="-122" typeface="华文细黑"/>
                          <a:cs charset="-122" typeface="华文细黑"/>
                        </a:defRPr>
                      </a:lvl2pPr>
                      <a:lvl3pPr indent="-228600" marL="1143000">
                        <a:spcBef>
                          <a:spcPct val="20000"/>
                        </a:spcBef>
                        <a:buClr>
                          <a:schemeClr val="accent2"/>
                        </a:buClr>
                        <a:buFont charset="2" typeface="Wingdings"/>
                        <a:defRPr sz="1400">
                          <a:solidFill>
                            <a:schemeClr val="tx1"/>
                          </a:solidFill>
                          <a:latin typeface="Arial"/>
                          <a:ea charset="-122" typeface="华文细黑"/>
                          <a:cs charset="-122" typeface="华文细黑"/>
                        </a:defRPr>
                      </a:lvl3pPr>
                      <a:lvl4pPr indent="-228600" marL="1600200">
                        <a:spcBef>
                          <a:spcPct val="20000"/>
                        </a:spcBef>
                        <a:buClr>
                          <a:schemeClr val="hlink"/>
                        </a:buClr>
                        <a:buFont charset="2" typeface="Wingdings"/>
                        <a:defRPr sz="1200">
                          <a:solidFill>
                            <a:schemeClr val="tx1"/>
                          </a:solidFill>
                          <a:latin typeface="Arial"/>
                          <a:ea charset="-122" typeface="华文细黑"/>
                          <a:cs charset="-122" typeface="华文细黑"/>
                        </a:defRPr>
                      </a:lvl4pPr>
                      <a:lvl5pPr indent="-228600" marL="2057400">
                        <a:spcBef>
                          <a:spcPct val="20000"/>
                        </a:spcBef>
                        <a:defRPr>
                          <a:solidFill>
                            <a:schemeClr val="tx1"/>
                          </a:solidFill>
                          <a:latin typeface="Arial"/>
                          <a:ea charset="-122" typeface="华文细黑"/>
                          <a:cs charset="-122" typeface="华文细黑"/>
                        </a:defRPr>
                      </a:lvl5pPr>
                      <a:lvl6pPr eaLnBrk="0" fontAlgn="base" hangingPunct="0" indent="-228600" marL="2514600">
                        <a:spcBef>
                          <a:spcPct val="20000"/>
                        </a:spcBef>
                        <a:spcAft>
                          <a:spcPct val="0"/>
                        </a:spcAft>
                        <a:defRPr>
                          <a:solidFill>
                            <a:schemeClr val="tx1"/>
                          </a:solidFill>
                          <a:latin typeface="Arial"/>
                          <a:ea charset="-122" typeface="华文细黑"/>
                          <a:cs charset="-122" typeface="华文细黑"/>
                        </a:defRPr>
                      </a:lvl6pPr>
                      <a:lvl7pPr eaLnBrk="0" fontAlgn="base" hangingPunct="0" indent="-228600" marL="2971800">
                        <a:spcBef>
                          <a:spcPct val="20000"/>
                        </a:spcBef>
                        <a:spcAft>
                          <a:spcPct val="0"/>
                        </a:spcAft>
                        <a:defRPr>
                          <a:solidFill>
                            <a:schemeClr val="tx1"/>
                          </a:solidFill>
                          <a:latin typeface="Arial"/>
                          <a:ea charset="-122" typeface="华文细黑"/>
                          <a:cs charset="-122" typeface="华文细黑"/>
                        </a:defRPr>
                      </a:lvl7pPr>
                      <a:lvl8pPr eaLnBrk="0" fontAlgn="base" hangingPunct="0" indent="-228600" marL="3429000">
                        <a:spcBef>
                          <a:spcPct val="20000"/>
                        </a:spcBef>
                        <a:spcAft>
                          <a:spcPct val="0"/>
                        </a:spcAft>
                        <a:defRPr>
                          <a:solidFill>
                            <a:schemeClr val="tx1"/>
                          </a:solidFill>
                          <a:latin typeface="Arial"/>
                          <a:ea charset="-122" typeface="华文细黑"/>
                          <a:cs charset="-122" typeface="华文细黑"/>
                        </a:defRPr>
                      </a:lvl8pPr>
                      <a:lvl9pPr eaLnBrk="0" fontAlgn="base" hangingPunct="0" indent="-228600" marL="3886200">
                        <a:spcBef>
                          <a:spcPct val="20000"/>
                        </a:spcBef>
                        <a:spcAft>
                          <a:spcPct val="0"/>
                        </a:spcAft>
                        <a:defRPr>
                          <a:solidFill>
                            <a:schemeClr val="tx1"/>
                          </a:solidFill>
                          <a:latin typeface="Arial"/>
                          <a:ea charset="-122" typeface="华文细黑"/>
                          <a:cs charset="-122" typeface="华文细黑"/>
                        </a:defRPr>
                      </a:lvl9pPr>
                    </a:lstStyle>
                    <a:p>
                      <a:pPr algn="ctr" defTabSz="914400" eaLnBrk="1" fontAlgn="ctr" hangingPunct="1" indent="0" latinLnBrk="0" lvl="0" marL="0" marR="0" rtl="0">
                        <a:lnSpc>
                          <a:spcPct val="100000"/>
                        </a:lnSpc>
                        <a:spcBef>
                          <a:spcPct val="0"/>
                        </a:spcBef>
                        <a:spcAft>
                          <a:spcPct val="0"/>
                        </a:spcAft>
                        <a:buClrTx/>
                        <a:buSzTx/>
                        <a:buFontTx/>
                        <a:buNone/>
                      </a:pPr>
                      <a:r>
                        <a:rPr altLang="zh-CN" b="0" baseline="0" cap="none" i="0" kumimoji="0" lang="en-US" normalizeH="0" strike="noStrike" sz="1400" u="none">
                          <a:ln>
                            <a:noFill/>
                          </a:ln>
                          <a:solidFill>
                            <a:schemeClr val="bg1"/>
                          </a:solidFill>
                          <a:effectLst/>
                          <a:latin charset="-122" typeface="Microsoft YaHei"/>
                          <a:ea charset="-122" typeface="Microsoft YaHei"/>
                          <a:cs charset="-122" typeface="Microsoft YaHei"/>
                        </a:rPr>
                        <a:t>SP-300</a:t>
                      </a:r>
                      <a:r>
                        <a:rPr altLang="en-US" b="0" baseline="0" cap="none" i="0" kumimoji="0" lang="zh-CN" normalizeH="0" strike="noStrike" sz="1400" u="none">
                          <a:ln>
                            <a:noFill/>
                          </a:ln>
                          <a:solidFill>
                            <a:schemeClr val="bg1"/>
                          </a:solidFill>
                          <a:effectLst/>
                          <a:latin charset="-122" typeface="Microsoft YaHei"/>
                          <a:ea charset="-122" typeface="Microsoft YaHei"/>
                          <a:cs charset="-122" typeface="Microsoft YaHei"/>
                        </a:rPr>
                        <a:t>系列</a:t>
                      </a:r>
                    </a:p>
                  </a:txBody>
                  <a:tcPr anchor="ctr" horzOverflow="overflow" marB="0" marL="10364" marR="10364" marT="10364">
                    <a:lnL algn="ctr" cap="flat" cmpd="sng" w="6350">
                      <a:solidFill>
                        <a:srgbClr val="000000"/>
                      </a:solidFill>
                      <a:prstDash val="solid"/>
                      <a:round/>
                      <a:headEnd len="med" type="none" w="med"/>
                      <a:tailEnd len="med" type="none" w="med"/>
                    </a:lnL>
                    <a:lnR algn="ctr" cap="flat" cmpd="sng" w="6350">
                      <a:solidFill>
                        <a:srgbClr val="000000"/>
                      </a:solidFill>
                      <a:prstDash val="solid"/>
                      <a:round/>
                      <a:headEnd len="med" type="none" w="med"/>
                      <a:tailEnd len="med" type="none" w="med"/>
                    </a:lnR>
                    <a:lnT algn="ctr" cap="flat" cmpd="sng" w="6350">
                      <a:solidFill>
                        <a:srgbClr val="000000"/>
                      </a:solidFill>
                      <a:prstDash val="solid"/>
                      <a:round/>
                      <a:headEnd len="med" type="none" w="med"/>
                      <a:tailEnd len="med" type="none" w="med"/>
                    </a:lnT>
                    <a:lnB algn="ctr" cap="flat" cmpd="sng" w="6350">
                      <a:solidFill>
                        <a:srgbClr val="000000"/>
                      </a:solidFill>
                      <a:prstDash val="solid"/>
                      <a:round/>
                      <a:headEnd len="med" type="none" w="med"/>
                      <a:tailEnd len="med" type="none" w="med"/>
                    </a:lnB>
                    <a:lnTlToBr>
                      <a:noFill/>
                    </a:lnTlToBr>
                    <a:lnBlToTr>
                      <a:noFill/>
                    </a:lnBlToTr>
                    <a:solidFill>
                      <a:srgbClr val="394454"/>
                    </a:solidFill>
                  </a:tcPr>
                </a:tc>
                <a:tc>
                  <a:txBody>
                    <a:bodyPr vert="horz" wrap="square"/>
                    <a:lstStyle>
                      <a:lvl1pPr>
                        <a:spcBef>
                          <a:spcPct val="20000"/>
                        </a:spcBef>
                        <a:buClr>
                          <a:schemeClr val="accent1"/>
                        </a:buClr>
                        <a:buFont charset="2" typeface="Wingdings"/>
                        <a:defRPr>
                          <a:solidFill>
                            <a:schemeClr val="tx1"/>
                          </a:solidFill>
                          <a:latin typeface="Arial"/>
                          <a:ea charset="-122" typeface="华文细黑"/>
                          <a:cs charset="-122" typeface="华文细黑"/>
                        </a:defRPr>
                      </a:lvl1pPr>
                      <a:lvl2pPr indent="-285750" marL="742950">
                        <a:spcBef>
                          <a:spcPct val="20000"/>
                        </a:spcBef>
                        <a:buClr>
                          <a:schemeClr val="accent1"/>
                        </a:buClr>
                        <a:buFont charset="2" typeface="Wingdings"/>
                        <a:defRPr sz="2400">
                          <a:solidFill>
                            <a:schemeClr val="tx1"/>
                          </a:solidFill>
                          <a:latin typeface="Arial"/>
                          <a:ea charset="-122" typeface="华文细黑"/>
                          <a:cs charset="-122" typeface="华文细黑"/>
                        </a:defRPr>
                      </a:lvl2pPr>
                      <a:lvl3pPr indent="-228600" marL="1143000">
                        <a:spcBef>
                          <a:spcPct val="20000"/>
                        </a:spcBef>
                        <a:buClr>
                          <a:schemeClr val="accent2"/>
                        </a:buClr>
                        <a:buFont charset="2" typeface="Wingdings"/>
                        <a:defRPr sz="1400">
                          <a:solidFill>
                            <a:schemeClr val="tx1"/>
                          </a:solidFill>
                          <a:latin typeface="Arial"/>
                          <a:ea charset="-122" typeface="华文细黑"/>
                          <a:cs charset="-122" typeface="华文细黑"/>
                        </a:defRPr>
                      </a:lvl3pPr>
                      <a:lvl4pPr indent="-228600" marL="1600200">
                        <a:spcBef>
                          <a:spcPct val="20000"/>
                        </a:spcBef>
                        <a:buClr>
                          <a:schemeClr val="hlink"/>
                        </a:buClr>
                        <a:buFont charset="2" typeface="Wingdings"/>
                        <a:defRPr sz="1200">
                          <a:solidFill>
                            <a:schemeClr val="tx1"/>
                          </a:solidFill>
                          <a:latin typeface="Arial"/>
                          <a:ea charset="-122" typeface="华文细黑"/>
                          <a:cs charset="-122" typeface="华文细黑"/>
                        </a:defRPr>
                      </a:lvl4pPr>
                      <a:lvl5pPr indent="-228600" marL="2057400">
                        <a:spcBef>
                          <a:spcPct val="20000"/>
                        </a:spcBef>
                        <a:defRPr>
                          <a:solidFill>
                            <a:schemeClr val="tx1"/>
                          </a:solidFill>
                          <a:latin typeface="Arial"/>
                          <a:ea charset="-122" typeface="华文细黑"/>
                          <a:cs charset="-122" typeface="华文细黑"/>
                        </a:defRPr>
                      </a:lvl5pPr>
                      <a:lvl6pPr eaLnBrk="0" fontAlgn="base" hangingPunct="0" indent="-228600" marL="2514600">
                        <a:spcBef>
                          <a:spcPct val="20000"/>
                        </a:spcBef>
                        <a:spcAft>
                          <a:spcPct val="0"/>
                        </a:spcAft>
                        <a:defRPr>
                          <a:solidFill>
                            <a:schemeClr val="tx1"/>
                          </a:solidFill>
                          <a:latin typeface="Arial"/>
                          <a:ea charset="-122" typeface="华文细黑"/>
                          <a:cs charset="-122" typeface="华文细黑"/>
                        </a:defRPr>
                      </a:lvl6pPr>
                      <a:lvl7pPr eaLnBrk="0" fontAlgn="base" hangingPunct="0" indent="-228600" marL="2971800">
                        <a:spcBef>
                          <a:spcPct val="20000"/>
                        </a:spcBef>
                        <a:spcAft>
                          <a:spcPct val="0"/>
                        </a:spcAft>
                        <a:defRPr>
                          <a:solidFill>
                            <a:schemeClr val="tx1"/>
                          </a:solidFill>
                          <a:latin typeface="Arial"/>
                          <a:ea charset="-122" typeface="华文细黑"/>
                          <a:cs charset="-122" typeface="华文细黑"/>
                        </a:defRPr>
                      </a:lvl7pPr>
                      <a:lvl8pPr eaLnBrk="0" fontAlgn="base" hangingPunct="0" indent="-228600" marL="3429000">
                        <a:spcBef>
                          <a:spcPct val="20000"/>
                        </a:spcBef>
                        <a:spcAft>
                          <a:spcPct val="0"/>
                        </a:spcAft>
                        <a:defRPr>
                          <a:solidFill>
                            <a:schemeClr val="tx1"/>
                          </a:solidFill>
                          <a:latin typeface="Arial"/>
                          <a:ea charset="-122" typeface="华文细黑"/>
                          <a:cs charset="-122" typeface="华文细黑"/>
                        </a:defRPr>
                      </a:lvl8pPr>
                      <a:lvl9pPr eaLnBrk="0" fontAlgn="base" hangingPunct="0" indent="-228600" marL="3886200">
                        <a:spcBef>
                          <a:spcPct val="20000"/>
                        </a:spcBef>
                        <a:spcAft>
                          <a:spcPct val="0"/>
                        </a:spcAft>
                        <a:defRPr>
                          <a:solidFill>
                            <a:schemeClr val="tx1"/>
                          </a:solidFill>
                          <a:latin typeface="Arial"/>
                          <a:ea charset="-122" typeface="华文细黑"/>
                          <a:cs charset="-122" typeface="华文细黑"/>
                        </a:defRPr>
                      </a:lvl9pPr>
                    </a:lstStyle>
                    <a:p>
                      <a:pPr algn="ctr" defTabSz="914400" eaLnBrk="1" fontAlgn="ctr" hangingPunct="1" indent="0" latinLnBrk="0" lvl="0" marL="0" marR="0" rtl="0">
                        <a:lnSpc>
                          <a:spcPct val="100000"/>
                        </a:lnSpc>
                        <a:spcBef>
                          <a:spcPct val="0"/>
                        </a:spcBef>
                        <a:spcAft>
                          <a:spcPct val="0"/>
                        </a:spcAft>
                        <a:buClrTx/>
                        <a:buSzTx/>
                        <a:buFontTx/>
                        <a:buNone/>
                      </a:pPr>
                      <a:r>
                        <a:rPr altLang="en-US" b="0" baseline="0" cap="none" i="0" kumimoji="0" lang="zh-CN" normalizeH="0" strike="noStrike" sz="1200" u="none">
                          <a:ln>
                            <a:noFill/>
                          </a:ln>
                          <a:solidFill>
                            <a:schemeClr val="tx1">
                              <a:lumMod val="75000"/>
                              <a:lumOff val="25000"/>
                            </a:schemeClr>
                          </a:solidFill>
                          <a:effectLst/>
                          <a:latin charset="-122" typeface="Microsoft YaHei"/>
                          <a:ea charset="-122" typeface="Microsoft YaHei"/>
                          <a:cs charset="-122" typeface="Microsoft YaHei"/>
                        </a:rPr>
                        <a:t>大料饼</a:t>
                      </a:r>
                    </a:p>
                  </a:txBody>
                  <a:tcPr anchor="ctr" horzOverflow="overflow" marB="0" marL="10364" marR="10364" marT="10364">
                    <a:lnL algn="ctr" cap="flat" cmpd="sng" w="6350">
                      <a:solidFill>
                        <a:srgbClr val="000000"/>
                      </a:solidFill>
                      <a:prstDash val="solid"/>
                      <a:round/>
                      <a:headEnd len="med" type="none" w="med"/>
                      <a:tailEnd len="med" type="none" w="med"/>
                    </a:lnL>
                    <a:lnR algn="ctr" cap="flat" cmpd="sng" w="6350">
                      <a:solidFill>
                        <a:srgbClr val="000000"/>
                      </a:solidFill>
                      <a:prstDash val="solid"/>
                      <a:round/>
                      <a:headEnd len="med" type="none" w="med"/>
                      <a:tailEnd len="med" type="none" w="med"/>
                    </a:lnR>
                    <a:lnT algn="ctr" cap="flat" cmpd="sng" w="6350">
                      <a:solidFill>
                        <a:srgbClr val="000000"/>
                      </a:solidFill>
                      <a:prstDash val="solid"/>
                      <a:round/>
                      <a:headEnd len="med" type="none" w="med"/>
                      <a:tailEnd len="med" type="none" w="med"/>
                    </a:lnT>
                    <a:lnB algn="ctr" cap="flat" cmpd="sng" w="6350">
                      <a:solidFill>
                        <a:srgbClr val="000000"/>
                      </a:solidFill>
                      <a:prstDash val="solid"/>
                      <a:round/>
                      <a:headEnd len="med" type="none" w="med"/>
                      <a:tailEnd len="med" type="none" w="med"/>
                    </a:lnB>
                    <a:lnTlToBr>
                      <a:noFill/>
                    </a:lnTlToBr>
                    <a:lnBlToTr>
                      <a:noFill/>
                    </a:lnBlToTr>
                    <a:noFill/>
                  </a:tcPr>
                </a:tc>
                <a:tc>
                  <a:txBody>
                    <a:bodyPr vert="horz" wrap="square"/>
                    <a:lstStyle>
                      <a:lvl1pPr>
                        <a:spcBef>
                          <a:spcPct val="20000"/>
                        </a:spcBef>
                        <a:buClr>
                          <a:schemeClr val="accent1"/>
                        </a:buClr>
                        <a:buFont charset="2" typeface="Wingdings"/>
                        <a:defRPr>
                          <a:solidFill>
                            <a:schemeClr val="tx1"/>
                          </a:solidFill>
                          <a:latin typeface="Arial"/>
                          <a:ea charset="-122" typeface="华文细黑"/>
                          <a:cs charset="-122" typeface="华文细黑"/>
                        </a:defRPr>
                      </a:lvl1pPr>
                      <a:lvl2pPr indent="-285750" marL="742950">
                        <a:spcBef>
                          <a:spcPct val="20000"/>
                        </a:spcBef>
                        <a:buClr>
                          <a:schemeClr val="accent1"/>
                        </a:buClr>
                        <a:buFont charset="2" typeface="Wingdings"/>
                        <a:defRPr sz="2400">
                          <a:solidFill>
                            <a:schemeClr val="tx1"/>
                          </a:solidFill>
                          <a:latin typeface="Arial"/>
                          <a:ea charset="-122" typeface="华文细黑"/>
                          <a:cs charset="-122" typeface="华文细黑"/>
                        </a:defRPr>
                      </a:lvl2pPr>
                      <a:lvl3pPr indent="-228600" marL="1143000">
                        <a:spcBef>
                          <a:spcPct val="20000"/>
                        </a:spcBef>
                        <a:buClr>
                          <a:schemeClr val="accent2"/>
                        </a:buClr>
                        <a:buFont charset="2" typeface="Wingdings"/>
                        <a:defRPr sz="1400">
                          <a:solidFill>
                            <a:schemeClr val="tx1"/>
                          </a:solidFill>
                          <a:latin typeface="Arial"/>
                          <a:ea charset="-122" typeface="华文细黑"/>
                          <a:cs charset="-122" typeface="华文细黑"/>
                        </a:defRPr>
                      </a:lvl3pPr>
                      <a:lvl4pPr indent="-228600" marL="1600200">
                        <a:spcBef>
                          <a:spcPct val="20000"/>
                        </a:spcBef>
                        <a:buClr>
                          <a:schemeClr val="hlink"/>
                        </a:buClr>
                        <a:buFont charset="2" typeface="Wingdings"/>
                        <a:defRPr sz="1200">
                          <a:solidFill>
                            <a:schemeClr val="tx1"/>
                          </a:solidFill>
                          <a:latin typeface="Arial"/>
                          <a:ea charset="-122" typeface="华文细黑"/>
                          <a:cs charset="-122" typeface="华文细黑"/>
                        </a:defRPr>
                      </a:lvl4pPr>
                      <a:lvl5pPr indent="-228600" marL="2057400">
                        <a:spcBef>
                          <a:spcPct val="20000"/>
                        </a:spcBef>
                        <a:defRPr>
                          <a:solidFill>
                            <a:schemeClr val="tx1"/>
                          </a:solidFill>
                          <a:latin typeface="Arial"/>
                          <a:ea charset="-122" typeface="华文细黑"/>
                          <a:cs charset="-122" typeface="华文细黑"/>
                        </a:defRPr>
                      </a:lvl5pPr>
                      <a:lvl6pPr eaLnBrk="0" fontAlgn="base" hangingPunct="0" indent="-228600" marL="2514600">
                        <a:spcBef>
                          <a:spcPct val="20000"/>
                        </a:spcBef>
                        <a:spcAft>
                          <a:spcPct val="0"/>
                        </a:spcAft>
                        <a:defRPr>
                          <a:solidFill>
                            <a:schemeClr val="tx1"/>
                          </a:solidFill>
                          <a:latin typeface="Arial"/>
                          <a:ea charset="-122" typeface="华文细黑"/>
                          <a:cs charset="-122" typeface="华文细黑"/>
                        </a:defRPr>
                      </a:lvl6pPr>
                      <a:lvl7pPr eaLnBrk="0" fontAlgn="base" hangingPunct="0" indent="-228600" marL="2971800">
                        <a:spcBef>
                          <a:spcPct val="20000"/>
                        </a:spcBef>
                        <a:spcAft>
                          <a:spcPct val="0"/>
                        </a:spcAft>
                        <a:defRPr>
                          <a:solidFill>
                            <a:schemeClr val="tx1"/>
                          </a:solidFill>
                          <a:latin typeface="Arial"/>
                          <a:ea charset="-122" typeface="华文细黑"/>
                          <a:cs charset="-122" typeface="华文细黑"/>
                        </a:defRPr>
                      </a:lvl7pPr>
                      <a:lvl8pPr eaLnBrk="0" fontAlgn="base" hangingPunct="0" indent="-228600" marL="3429000">
                        <a:spcBef>
                          <a:spcPct val="20000"/>
                        </a:spcBef>
                        <a:spcAft>
                          <a:spcPct val="0"/>
                        </a:spcAft>
                        <a:defRPr>
                          <a:solidFill>
                            <a:schemeClr val="tx1"/>
                          </a:solidFill>
                          <a:latin typeface="Arial"/>
                          <a:ea charset="-122" typeface="华文细黑"/>
                          <a:cs charset="-122" typeface="华文细黑"/>
                        </a:defRPr>
                      </a:lvl8pPr>
                      <a:lvl9pPr eaLnBrk="0" fontAlgn="base" hangingPunct="0" indent="-228600" marL="3886200">
                        <a:spcBef>
                          <a:spcPct val="20000"/>
                        </a:spcBef>
                        <a:spcAft>
                          <a:spcPct val="0"/>
                        </a:spcAft>
                        <a:defRPr>
                          <a:solidFill>
                            <a:schemeClr val="tx1"/>
                          </a:solidFill>
                          <a:latin typeface="Arial"/>
                          <a:ea charset="-122" typeface="华文细黑"/>
                          <a:cs charset="-122" typeface="华文细黑"/>
                        </a:defRPr>
                      </a:lvl9pPr>
                    </a:lstStyle>
                    <a:p>
                      <a:pPr algn="ctr" defTabSz="914400" eaLnBrk="1" fontAlgn="ctr" hangingPunct="1" indent="0" latinLnBrk="0" lvl="0" marL="0" marR="0" rtl="0">
                        <a:lnSpc>
                          <a:spcPct val="100000"/>
                        </a:lnSpc>
                        <a:spcBef>
                          <a:spcPct val="0"/>
                        </a:spcBef>
                        <a:spcAft>
                          <a:spcPct val="0"/>
                        </a:spcAft>
                        <a:buClrTx/>
                        <a:buSzTx/>
                        <a:buFontTx/>
                        <a:buNone/>
                      </a:pPr>
                      <a:r>
                        <a:rPr altLang="zh-CN" b="0" baseline="0" cap="none" i="0" kumimoji="0" lang="en-US" normalizeH="0" strike="noStrike" sz="1200" u="none">
                          <a:ln>
                            <a:noFill/>
                          </a:ln>
                          <a:solidFill>
                            <a:schemeClr val="tx1">
                              <a:lumMod val="75000"/>
                              <a:lumOff val="25000"/>
                            </a:schemeClr>
                          </a:solidFill>
                          <a:effectLst/>
                          <a:latin charset="-122" typeface="Microsoft YaHei"/>
                          <a:ea charset="-122" typeface="Microsoft YaHei"/>
                          <a:cs charset="-122" typeface="Microsoft YaHei"/>
                        </a:rPr>
                        <a:t>7.07 </a:t>
                      </a:r>
                    </a:p>
                  </a:txBody>
                  <a:tcPr anchor="ctr" horzOverflow="overflow" marB="0" marL="10364" marR="10364" marT="10364">
                    <a:lnL algn="ctr" cap="flat" cmpd="sng" w="6350">
                      <a:solidFill>
                        <a:srgbClr val="000000"/>
                      </a:solidFill>
                      <a:prstDash val="solid"/>
                      <a:round/>
                      <a:headEnd len="med" type="none" w="med"/>
                      <a:tailEnd len="med" type="none" w="med"/>
                    </a:lnL>
                    <a:lnR algn="ctr" cap="flat" cmpd="sng" w="6350">
                      <a:solidFill>
                        <a:srgbClr val="000000"/>
                      </a:solidFill>
                      <a:prstDash val="solid"/>
                      <a:round/>
                      <a:headEnd len="med" type="none" w="med"/>
                      <a:tailEnd len="med" type="none" w="med"/>
                    </a:lnR>
                    <a:lnT algn="ctr" cap="flat" cmpd="sng" w="6350">
                      <a:solidFill>
                        <a:srgbClr val="000000"/>
                      </a:solidFill>
                      <a:prstDash val="solid"/>
                      <a:round/>
                      <a:headEnd len="med" type="none" w="med"/>
                      <a:tailEnd len="med" type="none" w="med"/>
                    </a:lnT>
                    <a:lnB algn="ctr" cap="flat" cmpd="sng" w="6350">
                      <a:solidFill>
                        <a:srgbClr val="000000"/>
                      </a:solidFill>
                      <a:prstDash val="solid"/>
                      <a:round/>
                      <a:headEnd len="med" type="none" w="med"/>
                      <a:tailEnd len="med" type="none" w="med"/>
                    </a:lnB>
                    <a:lnTlToBr>
                      <a:noFill/>
                    </a:lnTlToBr>
                    <a:lnBlToTr>
                      <a:noFill/>
                    </a:lnBlToTr>
                    <a:noFill/>
                  </a:tcPr>
                </a:tc>
                <a:tc>
                  <a:txBody>
                    <a:bodyPr vert="horz" wrap="square"/>
                    <a:lstStyle>
                      <a:lvl1pPr>
                        <a:spcBef>
                          <a:spcPct val="20000"/>
                        </a:spcBef>
                        <a:buClr>
                          <a:schemeClr val="accent1"/>
                        </a:buClr>
                        <a:buFont charset="2" typeface="Wingdings"/>
                        <a:defRPr>
                          <a:solidFill>
                            <a:schemeClr val="tx1"/>
                          </a:solidFill>
                          <a:latin typeface="Arial"/>
                          <a:ea charset="-122" typeface="华文细黑"/>
                          <a:cs charset="-122" typeface="华文细黑"/>
                        </a:defRPr>
                      </a:lvl1pPr>
                      <a:lvl2pPr indent="-285750" marL="742950">
                        <a:spcBef>
                          <a:spcPct val="20000"/>
                        </a:spcBef>
                        <a:buClr>
                          <a:schemeClr val="accent1"/>
                        </a:buClr>
                        <a:buFont charset="2" typeface="Wingdings"/>
                        <a:defRPr sz="2400">
                          <a:solidFill>
                            <a:schemeClr val="tx1"/>
                          </a:solidFill>
                          <a:latin typeface="Arial"/>
                          <a:ea charset="-122" typeface="华文细黑"/>
                          <a:cs charset="-122" typeface="华文细黑"/>
                        </a:defRPr>
                      </a:lvl2pPr>
                      <a:lvl3pPr indent="-228600" marL="1143000">
                        <a:spcBef>
                          <a:spcPct val="20000"/>
                        </a:spcBef>
                        <a:buClr>
                          <a:schemeClr val="accent2"/>
                        </a:buClr>
                        <a:buFont charset="2" typeface="Wingdings"/>
                        <a:defRPr sz="1400">
                          <a:solidFill>
                            <a:schemeClr val="tx1"/>
                          </a:solidFill>
                          <a:latin typeface="Arial"/>
                          <a:ea charset="-122" typeface="华文细黑"/>
                          <a:cs charset="-122" typeface="华文细黑"/>
                        </a:defRPr>
                      </a:lvl3pPr>
                      <a:lvl4pPr indent="-228600" marL="1600200">
                        <a:spcBef>
                          <a:spcPct val="20000"/>
                        </a:spcBef>
                        <a:buClr>
                          <a:schemeClr val="hlink"/>
                        </a:buClr>
                        <a:buFont charset="2" typeface="Wingdings"/>
                        <a:defRPr sz="1200">
                          <a:solidFill>
                            <a:schemeClr val="tx1"/>
                          </a:solidFill>
                          <a:latin typeface="Arial"/>
                          <a:ea charset="-122" typeface="华文细黑"/>
                          <a:cs charset="-122" typeface="华文细黑"/>
                        </a:defRPr>
                      </a:lvl4pPr>
                      <a:lvl5pPr indent="-228600" marL="2057400">
                        <a:spcBef>
                          <a:spcPct val="20000"/>
                        </a:spcBef>
                        <a:defRPr>
                          <a:solidFill>
                            <a:schemeClr val="tx1"/>
                          </a:solidFill>
                          <a:latin typeface="Arial"/>
                          <a:ea charset="-122" typeface="华文细黑"/>
                          <a:cs charset="-122" typeface="华文细黑"/>
                        </a:defRPr>
                      </a:lvl5pPr>
                      <a:lvl6pPr eaLnBrk="0" fontAlgn="base" hangingPunct="0" indent="-228600" marL="2514600">
                        <a:spcBef>
                          <a:spcPct val="20000"/>
                        </a:spcBef>
                        <a:spcAft>
                          <a:spcPct val="0"/>
                        </a:spcAft>
                        <a:defRPr>
                          <a:solidFill>
                            <a:schemeClr val="tx1"/>
                          </a:solidFill>
                          <a:latin typeface="Arial"/>
                          <a:ea charset="-122" typeface="华文细黑"/>
                          <a:cs charset="-122" typeface="华文细黑"/>
                        </a:defRPr>
                      </a:lvl6pPr>
                      <a:lvl7pPr eaLnBrk="0" fontAlgn="base" hangingPunct="0" indent="-228600" marL="2971800">
                        <a:spcBef>
                          <a:spcPct val="20000"/>
                        </a:spcBef>
                        <a:spcAft>
                          <a:spcPct val="0"/>
                        </a:spcAft>
                        <a:defRPr>
                          <a:solidFill>
                            <a:schemeClr val="tx1"/>
                          </a:solidFill>
                          <a:latin typeface="Arial"/>
                          <a:ea charset="-122" typeface="华文细黑"/>
                          <a:cs charset="-122" typeface="华文细黑"/>
                        </a:defRPr>
                      </a:lvl7pPr>
                      <a:lvl8pPr eaLnBrk="0" fontAlgn="base" hangingPunct="0" indent="-228600" marL="3429000">
                        <a:spcBef>
                          <a:spcPct val="20000"/>
                        </a:spcBef>
                        <a:spcAft>
                          <a:spcPct val="0"/>
                        </a:spcAft>
                        <a:defRPr>
                          <a:solidFill>
                            <a:schemeClr val="tx1"/>
                          </a:solidFill>
                          <a:latin typeface="Arial"/>
                          <a:ea charset="-122" typeface="华文细黑"/>
                          <a:cs charset="-122" typeface="华文细黑"/>
                        </a:defRPr>
                      </a:lvl8pPr>
                      <a:lvl9pPr eaLnBrk="0" fontAlgn="base" hangingPunct="0" indent="-228600" marL="3886200">
                        <a:spcBef>
                          <a:spcPct val="20000"/>
                        </a:spcBef>
                        <a:spcAft>
                          <a:spcPct val="0"/>
                        </a:spcAft>
                        <a:defRPr>
                          <a:solidFill>
                            <a:schemeClr val="tx1"/>
                          </a:solidFill>
                          <a:latin typeface="Arial"/>
                          <a:ea charset="-122" typeface="华文细黑"/>
                          <a:cs charset="-122" typeface="华文细黑"/>
                        </a:defRPr>
                      </a:lvl9pPr>
                    </a:lstStyle>
                    <a:p>
                      <a:pPr algn="ctr" defTabSz="914400" eaLnBrk="1" fontAlgn="ctr" hangingPunct="1" indent="0" latinLnBrk="0" lvl="0" marL="0" marR="0" rtl="0">
                        <a:lnSpc>
                          <a:spcPct val="100000"/>
                        </a:lnSpc>
                        <a:spcBef>
                          <a:spcPct val="0"/>
                        </a:spcBef>
                        <a:spcAft>
                          <a:spcPct val="0"/>
                        </a:spcAft>
                        <a:buClrTx/>
                        <a:buSzTx/>
                        <a:buFontTx/>
                        <a:buNone/>
                      </a:pPr>
                      <a:r>
                        <a:rPr altLang="zh-CN" b="0" baseline="0" cap="none" i="0" kumimoji="0" lang="en-US" normalizeH="0" strike="noStrike" sz="1200" u="none">
                          <a:ln>
                            <a:noFill/>
                          </a:ln>
                          <a:solidFill>
                            <a:schemeClr val="tx1">
                              <a:lumMod val="75000"/>
                              <a:lumOff val="25000"/>
                            </a:schemeClr>
                          </a:solidFill>
                          <a:effectLst/>
                          <a:latin charset="-122" typeface="Microsoft YaHei"/>
                          <a:ea charset="-122" typeface="Microsoft YaHei"/>
                          <a:cs charset="-122" typeface="Microsoft YaHei"/>
                        </a:rPr>
                        <a:t>0.74 </a:t>
                      </a:r>
                    </a:p>
                  </a:txBody>
                  <a:tcPr anchor="ctr" horzOverflow="overflow" marB="0" marL="10364" marR="10364" marT="10364">
                    <a:lnL algn="ctr" cap="flat" cmpd="sng" w="6350">
                      <a:solidFill>
                        <a:srgbClr val="000000"/>
                      </a:solidFill>
                      <a:prstDash val="solid"/>
                      <a:round/>
                      <a:headEnd len="med" type="none" w="med"/>
                      <a:tailEnd len="med" type="none" w="med"/>
                    </a:lnL>
                    <a:lnR algn="ctr" cap="flat" cmpd="sng" w="6350">
                      <a:solidFill>
                        <a:srgbClr val="000000"/>
                      </a:solidFill>
                      <a:prstDash val="solid"/>
                      <a:round/>
                      <a:headEnd len="med" type="none" w="med"/>
                      <a:tailEnd len="med" type="none" w="med"/>
                    </a:lnR>
                    <a:lnT algn="ctr" cap="flat" cmpd="sng" w="6350">
                      <a:solidFill>
                        <a:srgbClr val="000000"/>
                      </a:solidFill>
                      <a:prstDash val="solid"/>
                      <a:round/>
                      <a:headEnd len="med" type="none" w="med"/>
                      <a:tailEnd len="med" type="none" w="med"/>
                    </a:lnT>
                    <a:lnB algn="ctr" cap="flat" cmpd="sng" w="6350">
                      <a:solidFill>
                        <a:srgbClr val="000000"/>
                      </a:solidFill>
                      <a:prstDash val="solid"/>
                      <a:round/>
                      <a:headEnd len="med" type="none" w="med"/>
                      <a:tailEnd len="med" type="none" w="med"/>
                    </a:lnB>
                    <a:lnTlToBr>
                      <a:noFill/>
                    </a:lnTlToBr>
                    <a:lnBlToTr>
                      <a:noFill/>
                    </a:lnBlToTr>
                    <a:noFill/>
                  </a:tcPr>
                </a:tc>
                <a:tc>
                  <a:txBody>
                    <a:bodyPr vert="horz" wrap="square"/>
                    <a:lstStyle>
                      <a:lvl1pPr>
                        <a:spcBef>
                          <a:spcPct val="20000"/>
                        </a:spcBef>
                        <a:buClr>
                          <a:schemeClr val="accent1"/>
                        </a:buClr>
                        <a:buFont charset="2" typeface="Wingdings"/>
                        <a:defRPr>
                          <a:solidFill>
                            <a:schemeClr val="tx1"/>
                          </a:solidFill>
                          <a:latin typeface="Arial"/>
                          <a:ea charset="-122" typeface="华文细黑"/>
                          <a:cs charset="-122" typeface="华文细黑"/>
                        </a:defRPr>
                      </a:lvl1pPr>
                      <a:lvl2pPr indent="-285750" marL="742950">
                        <a:spcBef>
                          <a:spcPct val="20000"/>
                        </a:spcBef>
                        <a:buClr>
                          <a:schemeClr val="accent1"/>
                        </a:buClr>
                        <a:buFont charset="2" typeface="Wingdings"/>
                        <a:defRPr sz="2400">
                          <a:solidFill>
                            <a:schemeClr val="tx1"/>
                          </a:solidFill>
                          <a:latin typeface="Arial"/>
                          <a:ea charset="-122" typeface="华文细黑"/>
                          <a:cs charset="-122" typeface="华文细黑"/>
                        </a:defRPr>
                      </a:lvl2pPr>
                      <a:lvl3pPr indent="-228600" marL="1143000">
                        <a:spcBef>
                          <a:spcPct val="20000"/>
                        </a:spcBef>
                        <a:buClr>
                          <a:schemeClr val="accent2"/>
                        </a:buClr>
                        <a:buFont charset="2" typeface="Wingdings"/>
                        <a:defRPr sz="1400">
                          <a:solidFill>
                            <a:schemeClr val="tx1"/>
                          </a:solidFill>
                          <a:latin typeface="Arial"/>
                          <a:ea charset="-122" typeface="华文细黑"/>
                          <a:cs charset="-122" typeface="华文细黑"/>
                        </a:defRPr>
                      </a:lvl3pPr>
                      <a:lvl4pPr indent="-228600" marL="1600200">
                        <a:spcBef>
                          <a:spcPct val="20000"/>
                        </a:spcBef>
                        <a:buClr>
                          <a:schemeClr val="hlink"/>
                        </a:buClr>
                        <a:buFont charset="2" typeface="Wingdings"/>
                        <a:defRPr sz="1200">
                          <a:solidFill>
                            <a:schemeClr val="tx1"/>
                          </a:solidFill>
                          <a:latin typeface="Arial"/>
                          <a:ea charset="-122" typeface="华文细黑"/>
                          <a:cs charset="-122" typeface="华文细黑"/>
                        </a:defRPr>
                      </a:lvl4pPr>
                      <a:lvl5pPr indent="-228600" marL="2057400">
                        <a:spcBef>
                          <a:spcPct val="20000"/>
                        </a:spcBef>
                        <a:defRPr>
                          <a:solidFill>
                            <a:schemeClr val="tx1"/>
                          </a:solidFill>
                          <a:latin typeface="Arial"/>
                          <a:ea charset="-122" typeface="华文细黑"/>
                          <a:cs charset="-122" typeface="华文细黑"/>
                        </a:defRPr>
                      </a:lvl5pPr>
                      <a:lvl6pPr eaLnBrk="0" fontAlgn="base" hangingPunct="0" indent="-228600" marL="2514600">
                        <a:spcBef>
                          <a:spcPct val="20000"/>
                        </a:spcBef>
                        <a:spcAft>
                          <a:spcPct val="0"/>
                        </a:spcAft>
                        <a:defRPr>
                          <a:solidFill>
                            <a:schemeClr val="tx1"/>
                          </a:solidFill>
                          <a:latin typeface="Arial"/>
                          <a:ea charset="-122" typeface="华文细黑"/>
                          <a:cs charset="-122" typeface="华文细黑"/>
                        </a:defRPr>
                      </a:lvl6pPr>
                      <a:lvl7pPr eaLnBrk="0" fontAlgn="base" hangingPunct="0" indent="-228600" marL="2971800">
                        <a:spcBef>
                          <a:spcPct val="20000"/>
                        </a:spcBef>
                        <a:spcAft>
                          <a:spcPct val="0"/>
                        </a:spcAft>
                        <a:defRPr>
                          <a:solidFill>
                            <a:schemeClr val="tx1"/>
                          </a:solidFill>
                          <a:latin typeface="Arial"/>
                          <a:ea charset="-122" typeface="华文细黑"/>
                          <a:cs charset="-122" typeface="华文细黑"/>
                        </a:defRPr>
                      </a:lvl7pPr>
                      <a:lvl8pPr eaLnBrk="0" fontAlgn="base" hangingPunct="0" indent="-228600" marL="3429000">
                        <a:spcBef>
                          <a:spcPct val="20000"/>
                        </a:spcBef>
                        <a:spcAft>
                          <a:spcPct val="0"/>
                        </a:spcAft>
                        <a:defRPr>
                          <a:solidFill>
                            <a:schemeClr val="tx1"/>
                          </a:solidFill>
                          <a:latin typeface="Arial"/>
                          <a:ea charset="-122" typeface="华文细黑"/>
                          <a:cs charset="-122" typeface="华文细黑"/>
                        </a:defRPr>
                      </a:lvl8pPr>
                      <a:lvl9pPr eaLnBrk="0" fontAlgn="base" hangingPunct="0" indent="-228600" marL="3886200">
                        <a:spcBef>
                          <a:spcPct val="20000"/>
                        </a:spcBef>
                        <a:spcAft>
                          <a:spcPct val="0"/>
                        </a:spcAft>
                        <a:defRPr>
                          <a:solidFill>
                            <a:schemeClr val="tx1"/>
                          </a:solidFill>
                          <a:latin typeface="Arial"/>
                          <a:ea charset="-122" typeface="华文细黑"/>
                          <a:cs charset="-122" typeface="华文细黑"/>
                        </a:defRPr>
                      </a:lvl9pPr>
                    </a:lstStyle>
                    <a:p>
                      <a:pPr algn="ctr" defTabSz="914400" eaLnBrk="1" fontAlgn="ctr" hangingPunct="1" indent="0" latinLnBrk="0" lvl="0" marL="0" marR="0" rtl="0">
                        <a:lnSpc>
                          <a:spcPct val="100000"/>
                        </a:lnSpc>
                        <a:spcBef>
                          <a:spcPct val="0"/>
                        </a:spcBef>
                        <a:spcAft>
                          <a:spcPct val="0"/>
                        </a:spcAft>
                        <a:buClrTx/>
                        <a:buSzTx/>
                        <a:buFontTx/>
                        <a:buNone/>
                      </a:pPr>
                      <a:r>
                        <a:rPr altLang="zh-CN" b="0" baseline="0" cap="none" i="0" kumimoji="0" lang="en-US" normalizeH="0" strike="noStrike" sz="1200" u="none">
                          <a:ln>
                            <a:noFill/>
                          </a:ln>
                          <a:solidFill>
                            <a:schemeClr val="tx1">
                              <a:lumMod val="75000"/>
                              <a:lumOff val="25000"/>
                            </a:schemeClr>
                          </a:solidFill>
                          <a:effectLst/>
                          <a:latin charset="-122" typeface="Microsoft YaHei"/>
                          <a:ea charset="-122" typeface="Microsoft YaHei"/>
                          <a:cs charset="-122" typeface="Microsoft YaHei"/>
                        </a:rPr>
                        <a:t>10.40%</a:t>
                      </a:r>
                    </a:p>
                  </a:txBody>
                  <a:tcPr anchor="ctr" horzOverflow="overflow" marB="0" marL="10364" marR="10364" marT="10364">
                    <a:lnL algn="ctr" cap="flat" cmpd="sng" w="6350">
                      <a:solidFill>
                        <a:srgbClr val="000000"/>
                      </a:solidFill>
                      <a:prstDash val="solid"/>
                      <a:round/>
                      <a:headEnd len="med" type="none" w="med"/>
                      <a:tailEnd len="med" type="none" w="med"/>
                    </a:lnL>
                    <a:lnR algn="ctr" cap="flat" cmpd="sng" w="6350">
                      <a:solidFill>
                        <a:srgbClr val="000000"/>
                      </a:solidFill>
                      <a:prstDash val="solid"/>
                      <a:round/>
                      <a:headEnd len="med" type="none" w="med"/>
                      <a:tailEnd len="med" type="none" w="med"/>
                    </a:lnR>
                    <a:lnT algn="ctr" cap="flat" cmpd="sng" w="6350">
                      <a:solidFill>
                        <a:srgbClr val="000000"/>
                      </a:solidFill>
                      <a:prstDash val="solid"/>
                      <a:round/>
                      <a:headEnd len="med" type="none" w="med"/>
                      <a:tailEnd len="med" type="none" w="med"/>
                    </a:lnT>
                    <a:lnB algn="ctr" cap="flat" cmpd="sng" w="6350">
                      <a:solidFill>
                        <a:srgbClr val="000000"/>
                      </a:solidFill>
                      <a:prstDash val="solid"/>
                      <a:round/>
                      <a:headEnd len="med" type="none" w="med"/>
                      <a:tailEnd len="med" type="none" w="med"/>
                    </a:lnB>
                    <a:lnTlToBr>
                      <a:noFill/>
                    </a:lnTlToBr>
                    <a:lnBlToTr>
                      <a:noFill/>
                    </a:lnBlToTr>
                    <a:noFill/>
                  </a:tcPr>
                </a:tc>
                <a:tc>
                  <a:txBody>
                    <a:bodyPr vert="horz" wrap="square"/>
                    <a:lstStyle>
                      <a:lvl1pPr>
                        <a:spcBef>
                          <a:spcPct val="20000"/>
                        </a:spcBef>
                        <a:buClr>
                          <a:schemeClr val="accent1"/>
                        </a:buClr>
                        <a:buFont charset="2" typeface="Wingdings"/>
                        <a:defRPr>
                          <a:solidFill>
                            <a:schemeClr val="tx1"/>
                          </a:solidFill>
                          <a:latin typeface="Arial"/>
                          <a:ea charset="-122" typeface="华文细黑"/>
                          <a:cs charset="-122" typeface="华文细黑"/>
                        </a:defRPr>
                      </a:lvl1pPr>
                      <a:lvl2pPr indent="-285750" marL="742950">
                        <a:spcBef>
                          <a:spcPct val="20000"/>
                        </a:spcBef>
                        <a:buClr>
                          <a:schemeClr val="accent1"/>
                        </a:buClr>
                        <a:buFont charset="2" typeface="Wingdings"/>
                        <a:defRPr sz="2400">
                          <a:solidFill>
                            <a:schemeClr val="tx1"/>
                          </a:solidFill>
                          <a:latin typeface="Arial"/>
                          <a:ea charset="-122" typeface="华文细黑"/>
                          <a:cs charset="-122" typeface="华文细黑"/>
                        </a:defRPr>
                      </a:lvl2pPr>
                      <a:lvl3pPr indent="-228600" marL="1143000">
                        <a:spcBef>
                          <a:spcPct val="20000"/>
                        </a:spcBef>
                        <a:buClr>
                          <a:schemeClr val="accent2"/>
                        </a:buClr>
                        <a:buFont charset="2" typeface="Wingdings"/>
                        <a:defRPr sz="1400">
                          <a:solidFill>
                            <a:schemeClr val="tx1"/>
                          </a:solidFill>
                          <a:latin typeface="Arial"/>
                          <a:ea charset="-122" typeface="华文细黑"/>
                          <a:cs charset="-122" typeface="华文细黑"/>
                        </a:defRPr>
                      </a:lvl3pPr>
                      <a:lvl4pPr indent="-228600" marL="1600200">
                        <a:spcBef>
                          <a:spcPct val="20000"/>
                        </a:spcBef>
                        <a:buClr>
                          <a:schemeClr val="hlink"/>
                        </a:buClr>
                        <a:buFont charset="2" typeface="Wingdings"/>
                        <a:defRPr sz="1200">
                          <a:solidFill>
                            <a:schemeClr val="tx1"/>
                          </a:solidFill>
                          <a:latin typeface="Arial"/>
                          <a:ea charset="-122" typeface="华文细黑"/>
                          <a:cs charset="-122" typeface="华文细黑"/>
                        </a:defRPr>
                      </a:lvl4pPr>
                      <a:lvl5pPr indent="-228600" marL="2057400">
                        <a:spcBef>
                          <a:spcPct val="20000"/>
                        </a:spcBef>
                        <a:defRPr>
                          <a:solidFill>
                            <a:schemeClr val="tx1"/>
                          </a:solidFill>
                          <a:latin typeface="Arial"/>
                          <a:ea charset="-122" typeface="华文细黑"/>
                          <a:cs charset="-122" typeface="华文细黑"/>
                        </a:defRPr>
                      </a:lvl5pPr>
                      <a:lvl6pPr eaLnBrk="0" fontAlgn="base" hangingPunct="0" indent="-228600" marL="2514600">
                        <a:spcBef>
                          <a:spcPct val="20000"/>
                        </a:spcBef>
                        <a:spcAft>
                          <a:spcPct val="0"/>
                        </a:spcAft>
                        <a:defRPr>
                          <a:solidFill>
                            <a:schemeClr val="tx1"/>
                          </a:solidFill>
                          <a:latin typeface="Arial"/>
                          <a:ea charset="-122" typeface="华文细黑"/>
                          <a:cs charset="-122" typeface="华文细黑"/>
                        </a:defRPr>
                      </a:lvl6pPr>
                      <a:lvl7pPr eaLnBrk="0" fontAlgn="base" hangingPunct="0" indent="-228600" marL="2971800">
                        <a:spcBef>
                          <a:spcPct val="20000"/>
                        </a:spcBef>
                        <a:spcAft>
                          <a:spcPct val="0"/>
                        </a:spcAft>
                        <a:defRPr>
                          <a:solidFill>
                            <a:schemeClr val="tx1"/>
                          </a:solidFill>
                          <a:latin typeface="Arial"/>
                          <a:ea charset="-122" typeface="华文细黑"/>
                          <a:cs charset="-122" typeface="华文细黑"/>
                        </a:defRPr>
                      </a:lvl7pPr>
                      <a:lvl8pPr eaLnBrk="0" fontAlgn="base" hangingPunct="0" indent="-228600" marL="3429000">
                        <a:spcBef>
                          <a:spcPct val="20000"/>
                        </a:spcBef>
                        <a:spcAft>
                          <a:spcPct val="0"/>
                        </a:spcAft>
                        <a:defRPr>
                          <a:solidFill>
                            <a:schemeClr val="tx1"/>
                          </a:solidFill>
                          <a:latin typeface="Arial"/>
                          <a:ea charset="-122" typeface="华文细黑"/>
                          <a:cs charset="-122" typeface="华文细黑"/>
                        </a:defRPr>
                      </a:lvl8pPr>
                      <a:lvl9pPr eaLnBrk="0" fontAlgn="base" hangingPunct="0" indent="-228600" marL="3886200">
                        <a:spcBef>
                          <a:spcPct val="20000"/>
                        </a:spcBef>
                        <a:spcAft>
                          <a:spcPct val="0"/>
                        </a:spcAft>
                        <a:defRPr>
                          <a:solidFill>
                            <a:schemeClr val="tx1"/>
                          </a:solidFill>
                          <a:latin typeface="Arial"/>
                          <a:ea charset="-122" typeface="华文细黑"/>
                          <a:cs charset="-122" typeface="华文细黑"/>
                        </a:defRPr>
                      </a:lvl9pPr>
                    </a:lstStyle>
                    <a:p>
                      <a:pPr algn="ctr" defTabSz="914400" eaLnBrk="1" fontAlgn="ctr" hangingPunct="1" indent="0" latinLnBrk="0" lvl="0" marL="0" marR="0" rtl="0">
                        <a:lnSpc>
                          <a:spcPct val="100000"/>
                        </a:lnSpc>
                        <a:spcBef>
                          <a:spcPct val="0"/>
                        </a:spcBef>
                        <a:spcAft>
                          <a:spcPct val="0"/>
                        </a:spcAft>
                        <a:buClrTx/>
                        <a:buSzTx/>
                        <a:buFontTx/>
                        <a:buNone/>
                      </a:pPr>
                      <a:r>
                        <a:rPr altLang="zh-CN" b="0" baseline="0" cap="none" i="0" kumimoji="0" lang="en-US" normalizeH="0" strike="noStrike" sz="1200" u="none">
                          <a:ln>
                            <a:noFill/>
                          </a:ln>
                          <a:solidFill>
                            <a:schemeClr val="tx1">
                              <a:lumMod val="75000"/>
                              <a:lumOff val="25000"/>
                            </a:schemeClr>
                          </a:solidFill>
                          <a:effectLst/>
                          <a:latin charset="-122" typeface="Microsoft YaHei"/>
                          <a:ea charset="-122" typeface="Microsoft YaHei"/>
                          <a:cs charset="-122" typeface="Microsoft YaHei"/>
                        </a:rPr>
                        <a:t>21.18 </a:t>
                      </a:r>
                    </a:p>
                  </a:txBody>
                  <a:tcPr anchor="ctr" horzOverflow="overflow" marB="0" marL="10364" marR="10364" marT="10364">
                    <a:lnL algn="ctr" cap="flat" cmpd="sng" w="6350">
                      <a:solidFill>
                        <a:srgbClr val="000000"/>
                      </a:solidFill>
                      <a:prstDash val="solid"/>
                      <a:round/>
                      <a:headEnd len="med" type="none" w="med"/>
                      <a:tailEnd len="med" type="none" w="med"/>
                    </a:lnL>
                    <a:lnR algn="ctr" cap="flat" cmpd="sng" w="6350">
                      <a:solidFill>
                        <a:srgbClr val="000000"/>
                      </a:solidFill>
                      <a:prstDash val="solid"/>
                      <a:round/>
                      <a:headEnd len="med" type="none" w="med"/>
                      <a:tailEnd len="med" type="none" w="med"/>
                    </a:lnR>
                    <a:lnT algn="ctr" cap="flat" cmpd="sng" w="6350">
                      <a:solidFill>
                        <a:srgbClr val="000000"/>
                      </a:solidFill>
                      <a:prstDash val="solid"/>
                      <a:round/>
                      <a:headEnd len="med" type="none" w="med"/>
                      <a:tailEnd len="med" type="none" w="med"/>
                    </a:lnT>
                    <a:lnB algn="ctr" cap="flat" cmpd="sng" w="6350">
                      <a:solidFill>
                        <a:srgbClr val="000000"/>
                      </a:solidFill>
                      <a:prstDash val="solid"/>
                      <a:round/>
                      <a:headEnd len="med" type="none" w="med"/>
                      <a:tailEnd len="med" type="none" w="med"/>
                    </a:lnB>
                    <a:lnTlToBr>
                      <a:noFill/>
                    </a:lnTlToBr>
                    <a:lnBlToTr>
                      <a:noFill/>
                    </a:lnBlToTr>
                    <a:noFill/>
                  </a:tcPr>
                </a:tc>
                <a:tc>
                  <a:txBody>
                    <a:bodyPr vert="horz" wrap="square"/>
                    <a:lstStyle>
                      <a:lvl1pPr>
                        <a:spcBef>
                          <a:spcPct val="20000"/>
                        </a:spcBef>
                        <a:buClr>
                          <a:schemeClr val="accent1"/>
                        </a:buClr>
                        <a:buFont charset="2" typeface="Wingdings"/>
                        <a:defRPr>
                          <a:solidFill>
                            <a:schemeClr val="tx1"/>
                          </a:solidFill>
                          <a:latin typeface="Arial"/>
                          <a:ea charset="-122" typeface="华文细黑"/>
                          <a:cs charset="-122" typeface="华文细黑"/>
                        </a:defRPr>
                      </a:lvl1pPr>
                      <a:lvl2pPr indent="-285750" marL="742950">
                        <a:spcBef>
                          <a:spcPct val="20000"/>
                        </a:spcBef>
                        <a:buClr>
                          <a:schemeClr val="accent1"/>
                        </a:buClr>
                        <a:buFont charset="2" typeface="Wingdings"/>
                        <a:defRPr sz="2400">
                          <a:solidFill>
                            <a:schemeClr val="tx1"/>
                          </a:solidFill>
                          <a:latin typeface="Arial"/>
                          <a:ea charset="-122" typeface="华文细黑"/>
                          <a:cs charset="-122" typeface="华文细黑"/>
                        </a:defRPr>
                      </a:lvl2pPr>
                      <a:lvl3pPr indent="-228600" marL="1143000">
                        <a:spcBef>
                          <a:spcPct val="20000"/>
                        </a:spcBef>
                        <a:buClr>
                          <a:schemeClr val="accent2"/>
                        </a:buClr>
                        <a:buFont charset="2" typeface="Wingdings"/>
                        <a:defRPr sz="1400">
                          <a:solidFill>
                            <a:schemeClr val="tx1"/>
                          </a:solidFill>
                          <a:latin typeface="Arial"/>
                          <a:ea charset="-122" typeface="华文细黑"/>
                          <a:cs charset="-122" typeface="华文细黑"/>
                        </a:defRPr>
                      </a:lvl3pPr>
                      <a:lvl4pPr indent="-228600" marL="1600200">
                        <a:spcBef>
                          <a:spcPct val="20000"/>
                        </a:spcBef>
                        <a:buClr>
                          <a:schemeClr val="hlink"/>
                        </a:buClr>
                        <a:buFont charset="2" typeface="Wingdings"/>
                        <a:defRPr sz="1200">
                          <a:solidFill>
                            <a:schemeClr val="tx1"/>
                          </a:solidFill>
                          <a:latin typeface="Arial"/>
                          <a:ea charset="-122" typeface="华文细黑"/>
                          <a:cs charset="-122" typeface="华文细黑"/>
                        </a:defRPr>
                      </a:lvl4pPr>
                      <a:lvl5pPr indent="-228600" marL="2057400">
                        <a:spcBef>
                          <a:spcPct val="20000"/>
                        </a:spcBef>
                        <a:defRPr>
                          <a:solidFill>
                            <a:schemeClr val="tx1"/>
                          </a:solidFill>
                          <a:latin typeface="Arial"/>
                          <a:ea charset="-122" typeface="华文细黑"/>
                          <a:cs charset="-122" typeface="华文细黑"/>
                        </a:defRPr>
                      </a:lvl5pPr>
                      <a:lvl6pPr eaLnBrk="0" fontAlgn="base" hangingPunct="0" indent="-228600" marL="2514600">
                        <a:spcBef>
                          <a:spcPct val="20000"/>
                        </a:spcBef>
                        <a:spcAft>
                          <a:spcPct val="0"/>
                        </a:spcAft>
                        <a:defRPr>
                          <a:solidFill>
                            <a:schemeClr val="tx1"/>
                          </a:solidFill>
                          <a:latin typeface="Arial"/>
                          <a:ea charset="-122" typeface="华文细黑"/>
                          <a:cs charset="-122" typeface="华文细黑"/>
                        </a:defRPr>
                      </a:lvl6pPr>
                      <a:lvl7pPr eaLnBrk="0" fontAlgn="base" hangingPunct="0" indent="-228600" marL="2971800">
                        <a:spcBef>
                          <a:spcPct val="20000"/>
                        </a:spcBef>
                        <a:spcAft>
                          <a:spcPct val="0"/>
                        </a:spcAft>
                        <a:defRPr>
                          <a:solidFill>
                            <a:schemeClr val="tx1"/>
                          </a:solidFill>
                          <a:latin typeface="Arial"/>
                          <a:ea charset="-122" typeface="华文细黑"/>
                          <a:cs charset="-122" typeface="华文细黑"/>
                        </a:defRPr>
                      </a:lvl7pPr>
                      <a:lvl8pPr eaLnBrk="0" fontAlgn="base" hangingPunct="0" indent="-228600" marL="3429000">
                        <a:spcBef>
                          <a:spcPct val="20000"/>
                        </a:spcBef>
                        <a:spcAft>
                          <a:spcPct val="0"/>
                        </a:spcAft>
                        <a:defRPr>
                          <a:solidFill>
                            <a:schemeClr val="tx1"/>
                          </a:solidFill>
                          <a:latin typeface="Arial"/>
                          <a:ea charset="-122" typeface="华文细黑"/>
                          <a:cs charset="-122" typeface="华文细黑"/>
                        </a:defRPr>
                      </a:lvl8pPr>
                      <a:lvl9pPr eaLnBrk="0" fontAlgn="base" hangingPunct="0" indent="-228600" marL="3886200">
                        <a:spcBef>
                          <a:spcPct val="20000"/>
                        </a:spcBef>
                        <a:spcAft>
                          <a:spcPct val="0"/>
                        </a:spcAft>
                        <a:defRPr>
                          <a:solidFill>
                            <a:schemeClr val="tx1"/>
                          </a:solidFill>
                          <a:latin typeface="Arial"/>
                          <a:ea charset="-122" typeface="华文细黑"/>
                          <a:cs charset="-122" typeface="华文细黑"/>
                        </a:defRPr>
                      </a:lvl9pPr>
                    </a:lstStyle>
                    <a:p>
                      <a:pPr algn="ctr" defTabSz="914400" eaLnBrk="1" fontAlgn="ctr" hangingPunct="1" indent="0" latinLnBrk="0" lvl="0" marL="0" marR="0" rtl="0">
                        <a:lnSpc>
                          <a:spcPct val="100000"/>
                        </a:lnSpc>
                        <a:spcBef>
                          <a:spcPct val="0"/>
                        </a:spcBef>
                        <a:spcAft>
                          <a:spcPct val="0"/>
                        </a:spcAft>
                        <a:buClrTx/>
                        <a:buSzTx/>
                        <a:buFontTx/>
                        <a:buNone/>
                      </a:pPr>
                      <a:r>
                        <a:rPr altLang="zh-CN" b="0" baseline="0" cap="none" i="0" kumimoji="0" lang="en-US" normalizeH="0" strike="noStrike" sz="1200" u="none">
                          <a:ln>
                            <a:noFill/>
                          </a:ln>
                          <a:solidFill>
                            <a:schemeClr val="tx1">
                              <a:lumMod val="75000"/>
                              <a:lumOff val="25000"/>
                            </a:schemeClr>
                          </a:solidFill>
                          <a:effectLst/>
                          <a:latin charset="-122" typeface="Microsoft YaHei"/>
                          <a:ea charset="-122" typeface="Microsoft YaHei"/>
                          <a:cs charset="-122" typeface="Microsoft YaHei"/>
                        </a:rPr>
                        <a:t>2.21 </a:t>
                      </a:r>
                    </a:p>
                  </a:txBody>
                  <a:tcPr anchor="ctr" horzOverflow="overflow" marB="0" marL="10364" marR="10364" marT="10364">
                    <a:lnL algn="ctr" cap="flat" cmpd="sng" w="6350">
                      <a:solidFill>
                        <a:srgbClr val="000000"/>
                      </a:solidFill>
                      <a:prstDash val="solid"/>
                      <a:round/>
                      <a:headEnd len="med" type="none" w="med"/>
                      <a:tailEnd len="med" type="none" w="med"/>
                    </a:lnL>
                    <a:lnR algn="ctr" cap="flat" cmpd="sng" w="6350">
                      <a:solidFill>
                        <a:srgbClr val="000000"/>
                      </a:solidFill>
                      <a:prstDash val="solid"/>
                      <a:round/>
                      <a:headEnd len="med" type="none" w="med"/>
                      <a:tailEnd len="med" type="none" w="med"/>
                    </a:lnR>
                    <a:lnT algn="ctr" cap="flat" cmpd="sng" w="6350">
                      <a:solidFill>
                        <a:srgbClr val="000000"/>
                      </a:solidFill>
                      <a:prstDash val="solid"/>
                      <a:round/>
                      <a:headEnd len="med" type="none" w="med"/>
                      <a:tailEnd len="med" type="none" w="med"/>
                    </a:lnT>
                    <a:lnB algn="ctr" cap="flat" cmpd="sng" w="6350">
                      <a:solidFill>
                        <a:srgbClr val="000000"/>
                      </a:solidFill>
                      <a:prstDash val="solid"/>
                      <a:round/>
                      <a:headEnd len="med" type="none" w="med"/>
                      <a:tailEnd len="med" type="none" w="med"/>
                    </a:lnB>
                    <a:lnTlToBr>
                      <a:noFill/>
                    </a:lnTlToBr>
                    <a:lnBlToTr>
                      <a:noFill/>
                    </a:lnBlToTr>
                    <a:noFill/>
                  </a:tcPr>
                </a:tc>
                <a:tc>
                  <a:txBody>
                    <a:bodyPr vert="horz" wrap="square"/>
                    <a:lstStyle>
                      <a:lvl1pPr>
                        <a:spcBef>
                          <a:spcPct val="20000"/>
                        </a:spcBef>
                        <a:buClr>
                          <a:schemeClr val="accent1"/>
                        </a:buClr>
                        <a:buFont charset="2" typeface="Wingdings"/>
                        <a:defRPr>
                          <a:solidFill>
                            <a:schemeClr val="tx1"/>
                          </a:solidFill>
                          <a:latin typeface="Arial"/>
                          <a:ea charset="-122" typeface="华文细黑"/>
                          <a:cs charset="-122" typeface="华文细黑"/>
                        </a:defRPr>
                      </a:lvl1pPr>
                      <a:lvl2pPr indent="-285750" marL="742950">
                        <a:spcBef>
                          <a:spcPct val="20000"/>
                        </a:spcBef>
                        <a:buClr>
                          <a:schemeClr val="accent1"/>
                        </a:buClr>
                        <a:buFont charset="2" typeface="Wingdings"/>
                        <a:defRPr sz="2400">
                          <a:solidFill>
                            <a:schemeClr val="tx1"/>
                          </a:solidFill>
                          <a:latin typeface="Arial"/>
                          <a:ea charset="-122" typeface="华文细黑"/>
                          <a:cs charset="-122" typeface="华文细黑"/>
                        </a:defRPr>
                      </a:lvl2pPr>
                      <a:lvl3pPr indent="-228600" marL="1143000">
                        <a:spcBef>
                          <a:spcPct val="20000"/>
                        </a:spcBef>
                        <a:buClr>
                          <a:schemeClr val="accent2"/>
                        </a:buClr>
                        <a:buFont charset="2" typeface="Wingdings"/>
                        <a:defRPr sz="1400">
                          <a:solidFill>
                            <a:schemeClr val="tx1"/>
                          </a:solidFill>
                          <a:latin typeface="Arial"/>
                          <a:ea charset="-122" typeface="华文细黑"/>
                          <a:cs charset="-122" typeface="华文细黑"/>
                        </a:defRPr>
                      </a:lvl3pPr>
                      <a:lvl4pPr indent="-228600" marL="1600200">
                        <a:spcBef>
                          <a:spcPct val="20000"/>
                        </a:spcBef>
                        <a:buClr>
                          <a:schemeClr val="hlink"/>
                        </a:buClr>
                        <a:buFont charset="2" typeface="Wingdings"/>
                        <a:defRPr sz="1200">
                          <a:solidFill>
                            <a:schemeClr val="tx1"/>
                          </a:solidFill>
                          <a:latin typeface="Arial"/>
                          <a:ea charset="-122" typeface="华文细黑"/>
                          <a:cs charset="-122" typeface="华文细黑"/>
                        </a:defRPr>
                      </a:lvl4pPr>
                      <a:lvl5pPr indent="-228600" marL="2057400">
                        <a:spcBef>
                          <a:spcPct val="20000"/>
                        </a:spcBef>
                        <a:defRPr>
                          <a:solidFill>
                            <a:schemeClr val="tx1"/>
                          </a:solidFill>
                          <a:latin typeface="Arial"/>
                          <a:ea charset="-122" typeface="华文细黑"/>
                          <a:cs charset="-122" typeface="华文细黑"/>
                        </a:defRPr>
                      </a:lvl5pPr>
                      <a:lvl6pPr eaLnBrk="0" fontAlgn="base" hangingPunct="0" indent="-228600" marL="2514600">
                        <a:spcBef>
                          <a:spcPct val="20000"/>
                        </a:spcBef>
                        <a:spcAft>
                          <a:spcPct val="0"/>
                        </a:spcAft>
                        <a:defRPr>
                          <a:solidFill>
                            <a:schemeClr val="tx1"/>
                          </a:solidFill>
                          <a:latin typeface="Arial"/>
                          <a:ea charset="-122" typeface="华文细黑"/>
                          <a:cs charset="-122" typeface="华文细黑"/>
                        </a:defRPr>
                      </a:lvl6pPr>
                      <a:lvl7pPr eaLnBrk="0" fontAlgn="base" hangingPunct="0" indent="-228600" marL="2971800">
                        <a:spcBef>
                          <a:spcPct val="20000"/>
                        </a:spcBef>
                        <a:spcAft>
                          <a:spcPct val="0"/>
                        </a:spcAft>
                        <a:defRPr>
                          <a:solidFill>
                            <a:schemeClr val="tx1"/>
                          </a:solidFill>
                          <a:latin typeface="Arial"/>
                          <a:ea charset="-122" typeface="华文细黑"/>
                          <a:cs charset="-122" typeface="华文细黑"/>
                        </a:defRPr>
                      </a:lvl7pPr>
                      <a:lvl8pPr eaLnBrk="0" fontAlgn="base" hangingPunct="0" indent="-228600" marL="3429000">
                        <a:spcBef>
                          <a:spcPct val="20000"/>
                        </a:spcBef>
                        <a:spcAft>
                          <a:spcPct val="0"/>
                        </a:spcAft>
                        <a:defRPr>
                          <a:solidFill>
                            <a:schemeClr val="tx1"/>
                          </a:solidFill>
                          <a:latin typeface="Arial"/>
                          <a:ea charset="-122" typeface="华文细黑"/>
                          <a:cs charset="-122" typeface="华文细黑"/>
                        </a:defRPr>
                      </a:lvl8pPr>
                      <a:lvl9pPr eaLnBrk="0" fontAlgn="base" hangingPunct="0" indent="-228600" marL="3886200">
                        <a:spcBef>
                          <a:spcPct val="20000"/>
                        </a:spcBef>
                        <a:spcAft>
                          <a:spcPct val="0"/>
                        </a:spcAft>
                        <a:defRPr>
                          <a:solidFill>
                            <a:schemeClr val="tx1"/>
                          </a:solidFill>
                          <a:latin typeface="Arial"/>
                          <a:ea charset="-122" typeface="华文细黑"/>
                          <a:cs charset="-122" typeface="华文细黑"/>
                        </a:defRPr>
                      </a:lvl9pPr>
                    </a:lstStyle>
                    <a:p>
                      <a:pPr algn="ctr" defTabSz="914400" eaLnBrk="1" fontAlgn="ctr" hangingPunct="1" indent="0" latinLnBrk="0" lvl="0" marL="0" marR="0" rtl="0">
                        <a:lnSpc>
                          <a:spcPct val="100000"/>
                        </a:lnSpc>
                        <a:spcBef>
                          <a:spcPct val="0"/>
                        </a:spcBef>
                        <a:spcAft>
                          <a:spcPct val="0"/>
                        </a:spcAft>
                        <a:buClrTx/>
                        <a:buSzTx/>
                        <a:buFontTx/>
                        <a:buNone/>
                      </a:pPr>
                      <a:r>
                        <a:rPr altLang="zh-CN" b="0" baseline="0" cap="none" i="0" kumimoji="0" lang="en-US" normalizeH="0" strike="noStrike" sz="1200" u="none">
                          <a:ln>
                            <a:noFill/>
                          </a:ln>
                          <a:solidFill>
                            <a:schemeClr val="tx1">
                              <a:lumMod val="75000"/>
                              <a:lumOff val="25000"/>
                            </a:schemeClr>
                          </a:solidFill>
                          <a:effectLst/>
                          <a:latin charset="-122" typeface="Microsoft YaHei"/>
                          <a:ea charset="-122" typeface="Microsoft YaHei"/>
                          <a:cs charset="-122" typeface="Microsoft YaHei"/>
                        </a:rPr>
                        <a:t>10.41%</a:t>
                      </a:r>
                    </a:p>
                  </a:txBody>
                  <a:tcPr anchor="ctr" horzOverflow="overflow" marB="0" marL="10364" marR="10364" marT="10364">
                    <a:lnL algn="ctr" cap="flat" cmpd="sng" w="6350">
                      <a:solidFill>
                        <a:srgbClr val="000000"/>
                      </a:solidFill>
                      <a:prstDash val="solid"/>
                      <a:round/>
                      <a:headEnd len="med" type="none" w="med"/>
                      <a:tailEnd len="med" type="none" w="med"/>
                    </a:lnL>
                    <a:lnR algn="ctr" cap="flat" cmpd="sng" w="6350">
                      <a:solidFill>
                        <a:srgbClr val="000000"/>
                      </a:solidFill>
                      <a:prstDash val="solid"/>
                      <a:round/>
                      <a:headEnd len="med" type="none" w="med"/>
                      <a:tailEnd len="med" type="none" w="med"/>
                    </a:lnR>
                    <a:lnT algn="ctr" cap="flat" cmpd="sng" w="6350">
                      <a:solidFill>
                        <a:srgbClr val="000000"/>
                      </a:solidFill>
                      <a:prstDash val="solid"/>
                      <a:round/>
                      <a:headEnd len="med" type="none" w="med"/>
                      <a:tailEnd len="med" type="none" w="med"/>
                    </a:lnT>
                    <a:lnB algn="ctr" cap="flat" cmpd="sng" w="6350">
                      <a:solidFill>
                        <a:srgbClr val="000000"/>
                      </a:solidFill>
                      <a:prstDash val="solid"/>
                      <a:round/>
                      <a:headEnd len="med" type="none" w="med"/>
                      <a:tailEnd len="med" type="none" w="med"/>
                    </a:lnB>
                    <a:lnTlToBr>
                      <a:noFill/>
                    </a:lnTlToBr>
                    <a:lnBlToTr>
                      <a:noFill/>
                    </a:lnBlToTr>
                    <a:noFill/>
                  </a:tcPr>
                </a:tc>
                <a:extLst>
                  <a:ext uri="{0D108BD9-81ED-4DB2-BD59-A6C34878D82A}">
                    <a16:rowId xmlns:a16="http://schemas.microsoft.com/office/drawing/2014/main" val="10005"/>
                  </a:ext>
                </a:extLst>
              </a:tr>
              <a:tr h="389987">
                <a:tc rowSpan="2">
                  <a:txBody>
                    <a:bodyPr vert="horz" wrap="square"/>
                    <a:lstStyle>
                      <a:lvl1pPr>
                        <a:spcBef>
                          <a:spcPct val="20000"/>
                        </a:spcBef>
                        <a:buClr>
                          <a:schemeClr val="accent1"/>
                        </a:buClr>
                        <a:buFont charset="2" typeface="Wingdings"/>
                        <a:defRPr>
                          <a:solidFill>
                            <a:schemeClr val="tx1"/>
                          </a:solidFill>
                          <a:latin typeface="Arial"/>
                          <a:ea charset="-122" typeface="华文细黑"/>
                          <a:cs charset="-122" typeface="华文细黑"/>
                        </a:defRPr>
                      </a:lvl1pPr>
                      <a:lvl2pPr indent="-285750" marL="742950">
                        <a:spcBef>
                          <a:spcPct val="20000"/>
                        </a:spcBef>
                        <a:buClr>
                          <a:schemeClr val="accent1"/>
                        </a:buClr>
                        <a:buFont charset="2" typeface="Wingdings"/>
                        <a:defRPr sz="2400">
                          <a:solidFill>
                            <a:schemeClr val="tx1"/>
                          </a:solidFill>
                          <a:latin typeface="Arial"/>
                          <a:ea charset="-122" typeface="华文细黑"/>
                          <a:cs charset="-122" typeface="华文细黑"/>
                        </a:defRPr>
                      </a:lvl2pPr>
                      <a:lvl3pPr indent="-228600" marL="1143000">
                        <a:spcBef>
                          <a:spcPct val="20000"/>
                        </a:spcBef>
                        <a:buClr>
                          <a:schemeClr val="accent2"/>
                        </a:buClr>
                        <a:buFont charset="2" typeface="Wingdings"/>
                        <a:defRPr sz="1400">
                          <a:solidFill>
                            <a:schemeClr val="tx1"/>
                          </a:solidFill>
                          <a:latin typeface="Arial"/>
                          <a:ea charset="-122" typeface="华文细黑"/>
                          <a:cs charset="-122" typeface="华文细黑"/>
                        </a:defRPr>
                      </a:lvl3pPr>
                      <a:lvl4pPr indent="-228600" marL="1600200">
                        <a:spcBef>
                          <a:spcPct val="20000"/>
                        </a:spcBef>
                        <a:buClr>
                          <a:schemeClr val="hlink"/>
                        </a:buClr>
                        <a:buFont charset="2" typeface="Wingdings"/>
                        <a:defRPr sz="1200">
                          <a:solidFill>
                            <a:schemeClr val="tx1"/>
                          </a:solidFill>
                          <a:latin typeface="Arial"/>
                          <a:ea charset="-122" typeface="华文细黑"/>
                          <a:cs charset="-122" typeface="华文细黑"/>
                        </a:defRPr>
                      </a:lvl4pPr>
                      <a:lvl5pPr indent="-228600" marL="2057400">
                        <a:spcBef>
                          <a:spcPct val="20000"/>
                        </a:spcBef>
                        <a:defRPr>
                          <a:solidFill>
                            <a:schemeClr val="tx1"/>
                          </a:solidFill>
                          <a:latin typeface="Arial"/>
                          <a:ea charset="-122" typeface="华文细黑"/>
                          <a:cs charset="-122" typeface="华文细黑"/>
                        </a:defRPr>
                      </a:lvl5pPr>
                      <a:lvl6pPr eaLnBrk="0" fontAlgn="base" hangingPunct="0" indent="-228600" marL="2514600">
                        <a:spcBef>
                          <a:spcPct val="20000"/>
                        </a:spcBef>
                        <a:spcAft>
                          <a:spcPct val="0"/>
                        </a:spcAft>
                        <a:defRPr>
                          <a:solidFill>
                            <a:schemeClr val="tx1"/>
                          </a:solidFill>
                          <a:latin typeface="Arial"/>
                          <a:ea charset="-122" typeface="华文细黑"/>
                          <a:cs charset="-122" typeface="华文细黑"/>
                        </a:defRPr>
                      </a:lvl6pPr>
                      <a:lvl7pPr eaLnBrk="0" fontAlgn="base" hangingPunct="0" indent="-228600" marL="2971800">
                        <a:spcBef>
                          <a:spcPct val="20000"/>
                        </a:spcBef>
                        <a:spcAft>
                          <a:spcPct val="0"/>
                        </a:spcAft>
                        <a:defRPr>
                          <a:solidFill>
                            <a:schemeClr val="tx1"/>
                          </a:solidFill>
                          <a:latin typeface="Arial"/>
                          <a:ea charset="-122" typeface="华文细黑"/>
                          <a:cs charset="-122" typeface="华文细黑"/>
                        </a:defRPr>
                      </a:lvl7pPr>
                      <a:lvl8pPr eaLnBrk="0" fontAlgn="base" hangingPunct="0" indent="-228600" marL="3429000">
                        <a:spcBef>
                          <a:spcPct val="20000"/>
                        </a:spcBef>
                        <a:spcAft>
                          <a:spcPct val="0"/>
                        </a:spcAft>
                        <a:defRPr>
                          <a:solidFill>
                            <a:schemeClr val="tx1"/>
                          </a:solidFill>
                          <a:latin typeface="Arial"/>
                          <a:ea charset="-122" typeface="华文细黑"/>
                          <a:cs charset="-122" typeface="华文细黑"/>
                        </a:defRPr>
                      </a:lvl8pPr>
                      <a:lvl9pPr eaLnBrk="0" fontAlgn="base" hangingPunct="0" indent="-228600" marL="3886200">
                        <a:spcBef>
                          <a:spcPct val="20000"/>
                        </a:spcBef>
                        <a:spcAft>
                          <a:spcPct val="0"/>
                        </a:spcAft>
                        <a:defRPr>
                          <a:solidFill>
                            <a:schemeClr val="tx1"/>
                          </a:solidFill>
                          <a:latin typeface="Arial"/>
                          <a:ea charset="-122" typeface="华文细黑"/>
                          <a:cs charset="-122" typeface="华文细黑"/>
                        </a:defRPr>
                      </a:lvl9pPr>
                    </a:lstStyle>
                    <a:p>
                      <a:pPr algn="ctr" defTabSz="914400" eaLnBrk="1" fontAlgn="ctr" hangingPunct="1" indent="0" latinLnBrk="0" lvl="0" marL="0" marR="0" rtl="0">
                        <a:lnSpc>
                          <a:spcPct val="100000"/>
                        </a:lnSpc>
                        <a:spcBef>
                          <a:spcPct val="0"/>
                        </a:spcBef>
                        <a:spcAft>
                          <a:spcPct val="0"/>
                        </a:spcAft>
                        <a:buClrTx/>
                        <a:buSzTx/>
                        <a:buFontTx/>
                        <a:buNone/>
                      </a:pPr>
                      <a:r>
                        <a:rPr altLang="zh-CN" b="0" baseline="0" cap="none" i="0" kumimoji="0" lang="en-US" normalizeH="0" strike="noStrike" sz="1400" u="none">
                          <a:ln>
                            <a:noFill/>
                          </a:ln>
                          <a:solidFill>
                            <a:schemeClr val="bg1"/>
                          </a:solidFill>
                          <a:effectLst/>
                          <a:latin charset="-122" typeface="Microsoft YaHei"/>
                          <a:ea charset="-122" typeface="Microsoft YaHei"/>
                          <a:cs charset="-122" typeface="Microsoft YaHei"/>
                        </a:rPr>
                        <a:t>SP-460S/480</a:t>
                      </a:r>
                      <a:r>
                        <a:rPr altLang="en-US" b="0" baseline="0" cap="none" i="0" kumimoji="0" lang="zh-CN" normalizeH="0" strike="noStrike" sz="1400" u="none">
                          <a:ln>
                            <a:noFill/>
                          </a:ln>
                          <a:solidFill>
                            <a:schemeClr val="bg1"/>
                          </a:solidFill>
                          <a:effectLst/>
                          <a:latin charset="-122" typeface="Microsoft YaHei"/>
                          <a:ea charset="-122" typeface="Microsoft YaHei"/>
                          <a:cs charset="-122" typeface="Microsoft YaHei"/>
                        </a:rPr>
                        <a:t>系列</a:t>
                      </a:r>
                    </a:p>
                  </a:txBody>
                  <a:tcPr anchor="ctr" horzOverflow="overflow" marB="0" marL="10364" marR="10364" marT="10364">
                    <a:lnL algn="ctr" cap="flat" cmpd="sng" w="6350">
                      <a:solidFill>
                        <a:srgbClr val="000000"/>
                      </a:solidFill>
                      <a:prstDash val="solid"/>
                      <a:round/>
                      <a:headEnd len="med" type="none" w="med"/>
                      <a:tailEnd len="med" type="none" w="med"/>
                    </a:lnL>
                    <a:lnR algn="ctr" cap="flat" cmpd="sng" w="6350">
                      <a:solidFill>
                        <a:srgbClr val="000000"/>
                      </a:solidFill>
                      <a:prstDash val="solid"/>
                      <a:round/>
                      <a:headEnd len="med" type="none" w="med"/>
                      <a:tailEnd len="med" type="none" w="med"/>
                    </a:lnR>
                    <a:lnT algn="ctr" cap="flat" cmpd="sng" w="6350">
                      <a:solidFill>
                        <a:srgbClr val="000000"/>
                      </a:solidFill>
                      <a:prstDash val="solid"/>
                      <a:round/>
                      <a:headEnd len="med" type="none" w="med"/>
                      <a:tailEnd len="med" type="none" w="med"/>
                    </a:lnT>
                    <a:lnB algn="ctr" cap="flat" cmpd="sng" w="6350">
                      <a:solidFill>
                        <a:srgbClr val="000000"/>
                      </a:solidFill>
                      <a:prstDash val="solid"/>
                      <a:round/>
                      <a:headEnd len="med" type="none" w="med"/>
                      <a:tailEnd len="med" type="none" w="med"/>
                    </a:lnB>
                    <a:lnTlToBr>
                      <a:noFill/>
                    </a:lnTlToBr>
                    <a:lnBlToTr>
                      <a:noFill/>
                    </a:lnBlToTr>
                    <a:solidFill>
                      <a:srgbClr val="394454"/>
                    </a:solidFill>
                  </a:tcPr>
                </a:tc>
                <a:tc>
                  <a:txBody>
                    <a:bodyPr vert="horz" wrap="square"/>
                    <a:lstStyle>
                      <a:lvl1pPr>
                        <a:spcBef>
                          <a:spcPct val="20000"/>
                        </a:spcBef>
                        <a:buClr>
                          <a:schemeClr val="accent1"/>
                        </a:buClr>
                        <a:buFont charset="2" typeface="Wingdings"/>
                        <a:defRPr>
                          <a:solidFill>
                            <a:schemeClr val="tx1"/>
                          </a:solidFill>
                          <a:latin typeface="Arial"/>
                          <a:ea charset="-122" typeface="华文细黑"/>
                          <a:cs charset="-122" typeface="华文细黑"/>
                        </a:defRPr>
                      </a:lvl1pPr>
                      <a:lvl2pPr indent="-285750" marL="742950">
                        <a:spcBef>
                          <a:spcPct val="20000"/>
                        </a:spcBef>
                        <a:buClr>
                          <a:schemeClr val="accent1"/>
                        </a:buClr>
                        <a:buFont charset="2" typeface="Wingdings"/>
                        <a:defRPr sz="2400">
                          <a:solidFill>
                            <a:schemeClr val="tx1"/>
                          </a:solidFill>
                          <a:latin typeface="Arial"/>
                          <a:ea charset="-122" typeface="华文细黑"/>
                          <a:cs charset="-122" typeface="华文细黑"/>
                        </a:defRPr>
                      </a:lvl2pPr>
                      <a:lvl3pPr indent="-228600" marL="1143000">
                        <a:spcBef>
                          <a:spcPct val="20000"/>
                        </a:spcBef>
                        <a:buClr>
                          <a:schemeClr val="accent2"/>
                        </a:buClr>
                        <a:buFont charset="2" typeface="Wingdings"/>
                        <a:defRPr sz="1400">
                          <a:solidFill>
                            <a:schemeClr val="tx1"/>
                          </a:solidFill>
                          <a:latin typeface="Arial"/>
                          <a:ea charset="-122" typeface="华文细黑"/>
                          <a:cs charset="-122" typeface="华文细黑"/>
                        </a:defRPr>
                      </a:lvl3pPr>
                      <a:lvl4pPr indent="-228600" marL="1600200">
                        <a:spcBef>
                          <a:spcPct val="20000"/>
                        </a:spcBef>
                        <a:buClr>
                          <a:schemeClr val="hlink"/>
                        </a:buClr>
                        <a:buFont charset="2" typeface="Wingdings"/>
                        <a:defRPr sz="1200">
                          <a:solidFill>
                            <a:schemeClr val="tx1"/>
                          </a:solidFill>
                          <a:latin typeface="Arial"/>
                          <a:ea charset="-122" typeface="华文细黑"/>
                          <a:cs charset="-122" typeface="华文细黑"/>
                        </a:defRPr>
                      </a:lvl4pPr>
                      <a:lvl5pPr indent="-228600" marL="2057400">
                        <a:spcBef>
                          <a:spcPct val="20000"/>
                        </a:spcBef>
                        <a:defRPr>
                          <a:solidFill>
                            <a:schemeClr val="tx1"/>
                          </a:solidFill>
                          <a:latin typeface="Arial"/>
                          <a:ea charset="-122" typeface="华文细黑"/>
                          <a:cs charset="-122" typeface="华文细黑"/>
                        </a:defRPr>
                      </a:lvl5pPr>
                      <a:lvl6pPr eaLnBrk="0" fontAlgn="base" hangingPunct="0" indent="-228600" marL="2514600">
                        <a:spcBef>
                          <a:spcPct val="20000"/>
                        </a:spcBef>
                        <a:spcAft>
                          <a:spcPct val="0"/>
                        </a:spcAft>
                        <a:defRPr>
                          <a:solidFill>
                            <a:schemeClr val="tx1"/>
                          </a:solidFill>
                          <a:latin typeface="Arial"/>
                          <a:ea charset="-122" typeface="华文细黑"/>
                          <a:cs charset="-122" typeface="华文细黑"/>
                        </a:defRPr>
                      </a:lvl6pPr>
                      <a:lvl7pPr eaLnBrk="0" fontAlgn="base" hangingPunct="0" indent="-228600" marL="2971800">
                        <a:spcBef>
                          <a:spcPct val="20000"/>
                        </a:spcBef>
                        <a:spcAft>
                          <a:spcPct val="0"/>
                        </a:spcAft>
                        <a:defRPr>
                          <a:solidFill>
                            <a:schemeClr val="tx1"/>
                          </a:solidFill>
                          <a:latin typeface="Arial"/>
                          <a:ea charset="-122" typeface="华文细黑"/>
                          <a:cs charset="-122" typeface="华文细黑"/>
                        </a:defRPr>
                      </a:lvl7pPr>
                      <a:lvl8pPr eaLnBrk="0" fontAlgn="base" hangingPunct="0" indent="-228600" marL="3429000">
                        <a:spcBef>
                          <a:spcPct val="20000"/>
                        </a:spcBef>
                        <a:spcAft>
                          <a:spcPct val="0"/>
                        </a:spcAft>
                        <a:defRPr>
                          <a:solidFill>
                            <a:schemeClr val="tx1"/>
                          </a:solidFill>
                          <a:latin typeface="Arial"/>
                          <a:ea charset="-122" typeface="华文细黑"/>
                          <a:cs charset="-122" typeface="华文细黑"/>
                        </a:defRPr>
                      </a:lvl8pPr>
                      <a:lvl9pPr eaLnBrk="0" fontAlgn="base" hangingPunct="0" indent="-228600" marL="3886200">
                        <a:spcBef>
                          <a:spcPct val="20000"/>
                        </a:spcBef>
                        <a:spcAft>
                          <a:spcPct val="0"/>
                        </a:spcAft>
                        <a:defRPr>
                          <a:solidFill>
                            <a:schemeClr val="tx1"/>
                          </a:solidFill>
                          <a:latin typeface="Arial"/>
                          <a:ea charset="-122" typeface="华文细黑"/>
                          <a:cs charset="-122" typeface="华文细黑"/>
                        </a:defRPr>
                      </a:lvl9pPr>
                    </a:lstStyle>
                    <a:p>
                      <a:pPr algn="ctr" defTabSz="914400" eaLnBrk="1" fontAlgn="ctr" hangingPunct="1" indent="0" latinLnBrk="0" lvl="0" marL="0" marR="0" rtl="0">
                        <a:lnSpc>
                          <a:spcPct val="100000"/>
                        </a:lnSpc>
                        <a:spcBef>
                          <a:spcPct val="0"/>
                        </a:spcBef>
                        <a:spcAft>
                          <a:spcPct val="0"/>
                        </a:spcAft>
                        <a:buClrTx/>
                        <a:buSzTx/>
                        <a:buFontTx/>
                        <a:buNone/>
                      </a:pPr>
                      <a:r>
                        <a:rPr altLang="en-US" b="0" baseline="0" cap="none" i="0" kumimoji="0" lang="zh-CN" normalizeH="0" strike="noStrike" sz="1200" u="none">
                          <a:ln>
                            <a:noFill/>
                          </a:ln>
                          <a:solidFill>
                            <a:schemeClr val="tx1">
                              <a:lumMod val="75000"/>
                              <a:lumOff val="25000"/>
                            </a:schemeClr>
                          </a:solidFill>
                          <a:effectLst/>
                          <a:latin charset="-122" typeface="Microsoft YaHei"/>
                          <a:ea charset="-122" typeface="Microsoft YaHei"/>
                          <a:cs charset="-122" typeface="Microsoft YaHei"/>
                        </a:rPr>
                        <a:t>小料饼</a:t>
                      </a:r>
                    </a:p>
                  </a:txBody>
                  <a:tcPr anchor="ctr" horzOverflow="overflow" marB="0" marL="10364" marR="10364" marT="10364">
                    <a:lnL algn="ctr" cap="flat" cmpd="sng" w="6350">
                      <a:solidFill>
                        <a:srgbClr val="000000"/>
                      </a:solidFill>
                      <a:prstDash val="solid"/>
                      <a:round/>
                      <a:headEnd len="med" type="none" w="med"/>
                      <a:tailEnd len="med" type="none" w="med"/>
                    </a:lnL>
                    <a:lnR algn="ctr" cap="flat" cmpd="sng" w="6350">
                      <a:solidFill>
                        <a:srgbClr val="000000"/>
                      </a:solidFill>
                      <a:prstDash val="solid"/>
                      <a:round/>
                      <a:headEnd len="med" type="none" w="med"/>
                      <a:tailEnd len="med" type="none" w="med"/>
                    </a:lnR>
                    <a:lnT algn="ctr" cap="flat" cmpd="sng" w="6350">
                      <a:solidFill>
                        <a:srgbClr val="000000"/>
                      </a:solidFill>
                      <a:prstDash val="solid"/>
                      <a:round/>
                      <a:headEnd len="med" type="none" w="med"/>
                      <a:tailEnd len="med" type="none" w="med"/>
                    </a:lnT>
                    <a:lnB algn="ctr" cap="flat" cmpd="sng" w="6350">
                      <a:solidFill>
                        <a:srgbClr val="000000"/>
                      </a:solidFill>
                      <a:prstDash val="solid"/>
                      <a:round/>
                      <a:headEnd len="med" type="none" w="med"/>
                      <a:tailEnd len="med" type="none" w="med"/>
                    </a:lnB>
                    <a:lnTlToBr>
                      <a:noFill/>
                    </a:lnTlToBr>
                    <a:lnBlToTr>
                      <a:noFill/>
                    </a:lnBlToTr>
                    <a:noFill/>
                  </a:tcPr>
                </a:tc>
                <a:tc>
                  <a:txBody>
                    <a:bodyPr vert="horz" wrap="square"/>
                    <a:lstStyle>
                      <a:lvl1pPr>
                        <a:spcBef>
                          <a:spcPct val="20000"/>
                        </a:spcBef>
                        <a:buClr>
                          <a:schemeClr val="accent1"/>
                        </a:buClr>
                        <a:buFont charset="2" typeface="Wingdings"/>
                        <a:defRPr>
                          <a:solidFill>
                            <a:schemeClr val="tx1"/>
                          </a:solidFill>
                          <a:latin typeface="Arial"/>
                          <a:ea charset="-122" typeface="华文细黑"/>
                          <a:cs charset="-122" typeface="华文细黑"/>
                        </a:defRPr>
                      </a:lvl1pPr>
                      <a:lvl2pPr indent="-285750" marL="742950">
                        <a:spcBef>
                          <a:spcPct val="20000"/>
                        </a:spcBef>
                        <a:buClr>
                          <a:schemeClr val="accent1"/>
                        </a:buClr>
                        <a:buFont charset="2" typeface="Wingdings"/>
                        <a:defRPr sz="2400">
                          <a:solidFill>
                            <a:schemeClr val="tx1"/>
                          </a:solidFill>
                          <a:latin typeface="Arial"/>
                          <a:ea charset="-122" typeface="华文细黑"/>
                          <a:cs charset="-122" typeface="华文细黑"/>
                        </a:defRPr>
                      </a:lvl2pPr>
                      <a:lvl3pPr indent="-228600" marL="1143000">
                        <a:spcBef>
                          <a:spcPct val="20000"/>
                        </a:spcBef>
                        <a:buClr>
                          <a:schemeClr val="accent2"/>
                        </a:buClr>
                        <a:buFont charset="2" typeface="Wingdings"/>
                        <a:defRPr sz="1400">
                          <a:solidFill>
                            <a:schemeClr val="tx1"/>
                          </a:solidFill>
                          <a:latin typeface="Arial"/>
                          <a:ea charset="-122" typeface="华文细黑"/>
                          <a:cs charset="-122" typeface="华文细黑"/>
                        </a:defRPr>
                      </a:lvl3pPr>
                      <a:lvl4pPr indent="-228600" marL="1600200">
                        <a:spcBef>
                          <a:spcPct val="20000"/>
                        </a:spcBef>
                        <a:buClr>
                          <a:schemeClr val="hlink"/>
                        </a:buClr>
                        <a:buFont charset="2" typeface="Wingdings"/>
                        <a:defRPr sz="1200">
                          <a:solidFill>
                            <a:schemeClr val="tx1"/>
                          </a:solidFill>
                          <a:latin typeface="Arial"/>
                          <a:ea charset="-122" typeface="华文细黑"/>
                          <a:cs charset="-122" typeface="华文细黑"/>
                        </a:defRPr>
                      </a:lvl4pPr>
                      <a:lvl5pPr indent="-228600" marL="2057400">
                        <a:spcBef>
                          <a:spcPct val="20000"/>
                        </a:spcBef>
                        <a:defRPr>
                          <a:solidFill>
                            <a:schemeClr val="tx1"/>
                          </a:solidFill>
                          <a:latin typeface="Arial"/>
                          <a:ea charset="-122" typeface="华文细黑"/>
                          <a:cs charset="-122" typeface="华文细黑"/>
                        </a:defRPr>
                      </a:lvl5pPr>
                      <a:lvl6pPr eaLnBrk="0" fontAlgn="base" hangingPunct="0" indent="-228600" marL="2514600">
                        <a:spcBef>
                          <a:spcPct val="20000"/>
                        </a:spcBef>
                        <a:spcAft>
                          <a:spcPct val="0"/>
                        </a:spcAft>
                        <a:defRPr>
                          <a:solidFill>
                            <a:schemeClr val="tx1"/>
                          </a:solidFill>
                          <a:latin typeface="Arial"/>
                          <a:ea charset="-122" typeface="华文细黑"/>
                          <a:cs charset="-122" typeface="华文细黑"/>
                        </a:defRPr>
                      </a:lvl6pPr>
                      <a:lvl7pPr eaLnBrk="0" fontAlgn="base" hangingPunct="0" indent="-228600" marL="2971800">
                        <a:spcBef>
                          <a:spcPct val="20000"/>
                        </a:spcBef>
                        <a:spcAft>
                          <a:spcPct val="0"/>
                        </a:spcAft>
                        <a:defRPr>
                          <a:solidFill>
                            <a:schemeClr val="tx1"/>
                          </a:solidFill>
                          <a:latin typeface="Arial"/>
                          <a:ea charset="-122" typeface="华文细黑"/>
                          <a:cs charset="-122" typeface="华文细黑"/>
                        </a:defRPr>
                      </a:lvl7pPr>
                      <a:lvl8pPr eaLnBrk="0" fontAlgn="base" hangingPunct="0" indent="-228600" marL="3429000">
                        <a:spcBef>
                          <a:spcPct val="20000"/>
                        </a:spcBef>
                        <a:spcAft>
                          <a:spcPct val="0"/>
                        </a:spcAft>
                        <a:defRPr>
                          <a:solidFill>
                            <a:schemeClr val="tx1"/>
                          </a:solidFill>
                          <a:latin typeface="Arial"/>
                          <a:ea charset="-122" typeface="华文细黑"/>
                          <a:cs charset="-122" typeface="华文细黑"/>
                        </a:defRPr>
                      </a:lvl8pPr>
                      <a:lvl9pPr eaLnBrk="0" fontAlgn="base" hangingPunct="0" indent="-228600" marL="3886200">
                        <a:spcBef>
                          <a:spcPct val="20000"/>
                        </a:spcBef>
                        <a:spcAft>
                          <a:spcPct val="0"/>
                        </a:spcAft>
                        <a:defRPr>
                          <a:solidFill>
                            <a:schemeClr val="tx1"/>
                          </a:solidFill>
                          <a:latin typeface="Arial"/>
                          <a:ea charset="-122" typeface="华文细黑"/>
                          <a:cs charset="-122" typeface="华文细黑"/>
                        </a:defRPr>
                      </a:lvl9pPr>
                    </a:lstStyle>
                    <a:p>
                      <a:pPr algn="ctr" defTabSz="914400" eaLnBrk="1" fontAlgn="ctr" hangingPunct="1" indent="0" latinLnBrk="0" lvl="0" marL="0" marR="0" rtl="0">
                        <a:lnSpc>
                          <a:spcPct val="100000"/>
                        </a:lnSpc>
                        <a:spcBef>
                          <a:spcPct val="0"/>
                        </a:spcBef>
                        <a:spcAft>
                          <a:spcPct val="0"/>
                        </a:spcAft>
                        <a:buClrTx/>
                        <a:buSzTx/>
                        <a:buFontTx/>
                        <a:buNone/>
                      </a:pPr>
                      <a:r>
                        <a:rPr altLang="zh-CN" b="0" baseline="0" cap="none" i="0" kumimoji="0" lang="en-US" normalizeH="0" strike="noStrike" sz="1200" u="none">
                          <a:ln>
                            <a:noFill/>
                          </a:ln>
                          <a:solidFill>
                            <a:schemeClr val="tx1">
                              <a:lumMod val="75000"/>
                              <a:lumOff val="25000"/>
                            </a:schemeClr>
                          </a:solidFill>
                          <a:effectLst/>
                          <a:latin charset="-122" typeface="Microsoft YaHei"/>
                          <a:ea charset="-122" typeface="Microsoft YaHei"/>
                          <a:cs charset="-122" typeface="Microsoft YaHei"/>
                        </a:rPr>
                        <a:t>24.86 </a:t>
                      </a:r>
                    </a:p>
                  </a:txBody>
                  <a:tcPr anchor="ctr" horzOverflow="overflow" marB="0" marL="10364" marR="10364" marT="10364">
                    <a:lnL algn="ctr" cap="flat" cmpd="sng" w="6350">
                      <a:solidFill>
                        <a:srgbClr val="000000"/>
                      </a:solidFill>
                      <a:prstDash val="solid"/>
                      <a:round/>
                      <a:headEnd len="med" type="none" w="med"/>
                      <a:tailEnd len="med" type="none" w="med"/>
                    </a:lnL>
                    <a:lnR algn="ctr" cap="flat" cmpd="sng" w="6350">
                      <a:solidFill>
                        <a:srgbClr val="000000"/>
                      </a:solidFill>
                      <a:prstDash val="solid"/>
                      <a:round/>
                      <a:headEnd len="med" type="none" w="med"/>
                      <a:tailEnd len="med" type="none" w="med"/>
                    </a:lnR>
                    <a:lnT algn="ctr" cap="flat" cmpd="sng" w="6350">
                      <a:solidFill>
                        <a:srgbClr val="000000"/>
                      </a:solidFill>
                      <a:prstDash val="solid"/>
                      <a:round/>
                      <a:headEnd len="med" type="none" w="med"/>
                      <a:tailEnd len="med" type="none" w="med"/>
                    </a:lnT>
                    <a:lnB algn="ctr" cap="flat" cmpd="sng" w="6350">
                      <a:solidFill>
                        <a:srgbClr val="000000"/>
                      </a:solidFill>
                      <a:prstDash val="solid"/>
                      <a:round/>
                      <a:headEnd len="med" type="none" w="med"/>
                      <a:tailEnd len="med" type="none" w="med"/>
                    </a:lnB>
                    <a:lnTlToBr>
                      <a:noFill/>
                    </a:lnTlToBr>
                    <a:lnBlToTr>
                      <a:noFill/>
                    </a:lnBlToTr>
                    <a:noFill/>
                  </a:tcPr>
                </a:tc>
                <a:tc>
                  <a:txBody>
                    <a:bodyPr vert="horz" wrap="square"/>
                    <a:lstStyle>
                      <a:lvl1pPr>
                        <a:spcBef>
                          <a:spcPct val="20000"/>
                        </a:spcBef>
                        <a:buClr>
                          <a:schemeClr val="accent1"/>
                        </a:buClr>
                        <a:buFont charset="2" typeface="Wingdings"/>
                        <a:defRPr>
                          <a:solidFill>
                            <a:schemeClr val="tx1"/>
                          </a:solidFill>
                          <a:latin typeface="Arial"/>
                          <a:ea charset="-122" typeface="华文细黑"/>
                          <a:cs charset="-122" typeface="华文细黑"/>
                        </a:defRPr>
                      </a:lvl1pPr>
                      <a:lvl2pPr indent="-285750" marL="742950">
                        <a:spcBef>
                          <a:spcPct val="20000"/>
                        </a:spcBef>
                        <a:buClr>
                          <a:schemeClr val="accent1"/>
                        </a:buClr>
                        <a:buFont charset="2" typeface="Wingdings"/>
                        <a:defRPr sz="2400">
                          <a:solidFill>
                            <a:schemeClr val="tx1"/>
                          </a:solidFill>
                          <a:latin typeface="Arial"/>
                          <a:ea charset="-122" typeface="华文细黑"/>
                          <a:cs charset="-122" typeface="华文细黑"/>
                        </a:defRPr>
                      </a:lvl2pPr>
                      <a:lvl3pPr indent="-228600" marL="1143000">
                        <a:spcBef>
                          <a:spcPct val="20000"/>
                        </a:spcBef>
                        <a:buClr>
                          <a:schemeClr val="accent2"/>
                        </a:buClr>
                        <a:buFont charset="2" typeface="Wingdings"/>
                        <a:defRPr sz="1400">
                          <a:solidFill>
                            <a:schemeClr val="tx1"/>
                          </a:solidFill>
                          <a:latin typeface="Arial"/>
                          <a:ea charset="-122" typeface="华文细黑"/>
                          <a:cs charset="-122" typeface="华文细黑"/>
                        </a:defRPr>
                      </a:lvl3pPr>
                      <a:lvl4pPr indent="-228600" marL="1600200">
                        <a:spcBef>
                          <a:spcPct val="20000"/>
                        </a:spcBef>
                        <a:buClr>
                          <a:schemeClr val="hlink"/>
                        </a:buClr>
                        <a:buFont charset="2" typeface="Wingdings"/>
                        <a:defRPr sz="1200">
                          <a:solidFill>
                            <a:schemeClr val="tx1"/>
                          </a:solidFill>
                          <a:latin typeface="Arial"/>
                          <a:ea charset="-122" typeface="华文细黑"/>
                          <a:cs charset="-122" typeface="华文细黑"/>
                        </a:defRPr>
                      </a:lvl4pPr>
                      <a:lvl5pPr indent="-228600" marL="2057400">
                        <a:spcBef>
                          <a:spcPct val="20000"/>
                        </a:spcBef>
                        <a:defRPr>
                          <a:solidFill>
                            <a:schemeClr val="tx1"/>
                          </a:solidFill>
                          <a:latin typeface="Arial"/>
                          <a:ea charset="-122" typeface="华文细黑"/>
                          <a:cs charset="-122" typeface="华文细黑"/>
                        </a:defRPr>
                      </a:lvl5pPr>
                      <a:lvl6pPr eaLnBrk="0" fontAlgn="base" hangingPunct="0" indent="-228600" marL="2514600">
                        <a:spcBef>
                          <a:spcPct val="20000"/>
                        </a:spcBef>
                        <a:spcAft>
                          <a:spcPct val="0"/>
                        </a:spcAft>
                        <a:defRPr>
                          <a:solidFill>
                            <a:schemeClr val="tx1"/>
                          </a:solidFill>
                          <a:latin typeface="Arial"/>
                          <a:ea charset="-122" typeface="华文细黑"/>
                          <a:cs charset="-122" typeface="华文细黑"/>
                        </a:defRPr>
                      </a:lvl6pPr>
                      <a:lvl7pPr eaLnBrk="0" fontAlgn="base" hangingPunct="0" indent="-228600" marL="2971800">
                        <a:spcBef>
                          <a:spcPct val="20000"/>
                        </a:spcBef>
                        <a:spcAft>
                          <a:spcPct val="0"/>
                        </a:spcAft>
                        <a:defRPr>
                          <a:solidFill>
                            <a:schemeClr val="tx1"/>
                          </a:solidFill>
                          <a:latin typeface="Arial"/>
                          <a:ea charset="-122" typeface="华文细黑"/>
                          <a:cs charset="-122" typeface="华文细黑"/>
                        </a:defRPr>
                      </a:lvl7pPr>
                      <a:lvl8pPr eaLnBrk="0" fontAlgn="base" hangingPunct="0" indent="-228600" marL="3429000">
                        <a:spcBef>
                          <a:spcPct val="20000"/>
                        </a:spcBef>
                        <a:spcAft>
                          <a:spcPct val="0"/>
                        </a:spcAft>
                        <a:defRPr>
                          <a:solidFill>
                            <a:schemeClr val="tx1"/>
                          </a:solidFill>
                          <a:latin typeface="Arial"/>
                          <a:ea charset="-122" typeface="华文细黑"/>
                          <a:cs charset="-122" typeface="华文细黑"/>
                        </a:defRPr>
                      </a:lvl8pPr>
                      <a:lvl9pPr eaLnBrk="0" fontAlgn="base" hangingPunct="0" indent="-228600" marL="3886200">
                        <a:spcBef>
                          <a:spcPct val="20000"/>
                        </a:spcBef>
                        <a:spcAft>
                          <a:spcPct val="0"/>
                        </a:spcAft>
                        <a:defRPr>
                          <a:solidFill>
                            <a:schemeClr val="tx1"/>
                          </a:solidFill>
                          <a:latin typeface="Arial"/>
                          <a:ea charset="-122" typeface="华文细黑"/>
                          <a:cs charset="-122" typeface="华文细黑"/>
                        </a:defRPr>
                      </a:lvl9pPr>
                    </a:lstStyle>
                    <a:p>
                      <a:pPr algn="ctr" defTabSz="914400" eaLnBrk="1" fontAlgn="ctr" hangingPunct="1" indent="0" latinLnBrk="0" lvl="0" marL="0" marR="0" rtl="0">
                        <a:lnSpc>
                          <a:spcPct val="100000"/>
                        </a:lnSpc>
                        <a:spcBef>
                          <a:spcPct val="0"/>
                        </a:spcBef>
                        <a:spcAft>
                          <a:spcPct val="0"/>
                        </a:spcAft>
                        <a:buClrTx/>
                        <a:buSzTx/>
                        <a:buFontTx/>
                        <a:buNone/>
                      </a:pPr>
                      <a:r>
                        <a:rPr altLang="zh-CN" b="0" baseline="0" cap="none" i="0" kumimoji="0" lang="en-US" normalizeH="0" strike="noStrike" sz="1200" u="none">
                          <a:ln>
                            <a:noFill/>
                          </a:ln>
                          <a:solidFill>
                            <a:schemeClr val="tx1">
                              <a:lumMod val="75000"/>
                              <a:lumOff val="25000"/>
                            </a:schemeClr>
                          </a:solidFill>
                          <a:effectLst/>
                          <a:latin charset="-122" typeface="Microsoft YaHei"/>
                          <a:ea charset="-122" typeface="Microsoft YaHei"/>
                          <a:cs charset="-122" typeface="Microsoft YaHei"/>
                        </a:rPr>
                        <a:t>91.28 </a:t>
                      </a:r>
                    </a:p>
                  </a:txBody>
                  <a:tcPr anchor="ctr" horzOverflow="overflow" marB="0" marL="10364" marR="10364" marT="10364">
                    <a:lnL algn="ctr" cap="flat" cmpd="sng" w="6350">
                      <a:solidFill>
                        <a:srgbClr val="000000"/>
                      </a:solidFill>
                      <a:prstDash val="solid"/>
                      <a:round/>
                      <a:headEnd len="med" type="none" w="med"/>
                      <a:tailEnd len="med" type="none" w="med"/>
                    </a:lnL>
                    <a:lnR algn="ctr" cap="flat" cmpd="sng" w="6350">
                      <a:solidFill>
                        <a:srgbClr val="000000"/>
                      </a:solidFill>
                      <a:prstDash val="solid"/>
                      <a:round/>
                      <a:headEnd len="med" type="none" w="med"/>
                      <a:tailEnd len="med" type="none" w="med"/>
                    </a:lnR>
                    <a:lnT algn="ctr" cap="flat" cmpd="sng" w="6350">
                      <a:solidFill>
                        <a:srgbClr val="000000"/>
                      </a:solidFill>
                      <a:prstDash val="solid"/>
                      <a:round/>
                      <a:headEnd len="med" type="none" w="med"/>
                      <a:tailEnd len="med" type="none" w="med"/>
                    </a:lnT>
                    <a:lnB algn="ctr" cap="flat" cmpd="sng" w="6350">
                      <a:solidFill>
                        <a:srgbClr val="000000"/>
                      </a:solidFill>
                      <a:prstDash val="solid"/>
                      <a:round/>
                      <a:headEnd len="med" type="none" w="med"/>
                      <a:tailEnd len="med" type="none" w="med"/>
                    </a:lnB>
                    <a:lnTlToBr>
                      <a:noFill/>
                    </a:lnTlToBr>
                    <a:lnBlToTr>
                      <a:noFill/>
                    </a:lnBlToTr>
                    <a:noFill/>
                  </a:tcPr>
                </a:tc>
                <a:tc>
                  <a:txBody>
                    <a:bodyPr vert="horz" wrap="square"/>
                    <a:lstStyle>
                      <a:lvl1pPr>
                        <a:spcBef>
                          <a:spcPct val="20000"/>
                        </a:spcBef>
                        <a:buClr>
                          <a:schemeClr val="accent1"/>
                        </a:buClr>
                        <a:buFont charset="2" typeface="Wingdings"/>
                        <a:defRPr>
                          <a:solidFill>
                            <a:schemeClr val="tx1"/>
                          </a:solidFill>
                          <a:latin typeface="Arial"/>
                          <a:ea charset="-122" typeface="华文细黑"/>
                          <a:cs charset="-122" typeface="华文细黑"/>
                        </a:defRPr>
                      </a:lvl1pPr>
                      <a:lvl2pPr indent="-285750" marL="742950">
                        <a:spcBef>
                          <a:spcPct val="20000"/>
                        </a:spcBef>
                        <a:buClr>
                          <a:schemeClr val="accent1"/>
                        </a:buClr>
                        <a:buFont charset="2" typeface="Wingdings"/>
                        <a:defRPr sz="2400">
                          <a:solidFill>
                            <a:schemeClr val="tx1"/>
                          </a:solidFill>
                          <a:latin typeface="Arial"/>
                          <a:ea charset="-122" typeface="华文细黑"/>
                          <a:cs charset="-122" typeface="华文细黑"/>
                        </a:defRPr>
                      </a:lvl2pPr>
                      <a:lvl3pPr indent="-228600" marL="1143000">
                        <a:spcBef>
                          <a:spcPct val="20000"/>
                        </a:spcBef>
                        <a:buClr>
                          <a:schemeClr val="accent2"/>
                        </a:buClr>
                        <a:buFont charset="2" typeface="Wingdings"/>
                        <a:defRPr sz="1400">
                          <a:solidFill>
                            <a:schemeClr val="tx1"/>
                          </a:solidFill>
                          <a:latin typeface="Arial"/>
                          <a:ea charset="-122" typeface="华文细黑"/>
                          <a:cs charset="-122" typeface="华文细黑"/>
                        </a:defRPr>
                      </a:lvl3pPr>
                      <a:lvl4pPr indent="-228600" marL="1600200">
                        <a:spcBef>
                          <a:spcPct val="20000"/>
                        </a:spcBef>
                        <a:buClr>
                          <a:schemeClr val="hlink"/>
                        </a:buClr>
                        <a:buFont charset="2" typeface="Wingdings"/>
                        <a:defRPr sz="1200">
                          <a:solidFill>
                            <a:schemeClr val="tx1"/>
                          </a:solidFill>
                          <a:latin typeface="Arial"/>
                          <a:ea charset="-122" typeface="华文细黑"/>
                          <a:cs charset="-122" typeface="华文细黑"/>
                        </a:defRPr>
                      </a:lvl4pPr>
                      <a:lvl5pPr indent="-228600" marL="2057400">
                        <a:spcBef>
                          <a:spcPct val="20000"/>
                        </a:spcBef>
                        <a:defRPr>
                          <a:solidFill>
                            <a:schemeClr val="tx1"/>
                          </a:solidFill>
                          <a:latin typeface="Arial"/>
                          <a:ea charset="-122" typeface="华文细黑"/>
                          <a:cs charset="-122" typeface="华文细黑"/>
                        </a:defRPr>
                      </a:lvl5pPr>
                      <a:lvl6pPr eaLnBrk="0" fontAlgn="base" hangingPunct="0" indent="-228600" marL="2514600">
                        <a:spcBef>
                          <a:spcPct val="20000"/>
                        </a:spcBef>
                        <a:spcAft>
                          <a:spcPct val="0"/>
                        </a:spcAft>
                        <a:defRPr>
                          <a:solidFill>
                            <a:schemeClr val="tx1"/>
                          </a:solidFill>
                          <a:latin typeface="Arial"/>
                          <a:ea charset="-122" typeface="华文细黑"/>
                          <a:cs charset="-122" typeface="华文细黑"/>
                        </a:defRPr>
                      </a:lvl6pPr>
                      <a:lvl7pPr eaLnBrk="0" fontAlgn="base" hangingPunct="0" indent="-228600" marL="2971800">
                        <a:spcBef>
                          <a:spcPct val="20000"/>
                        </a:spcBef>
                        <a:spcAft>
                          <a:spcPct val="0"/>
                        </a:spcAft>
                        <a:defRPr>
                          <a:solidFill>
                            <a:schemeClr val="tx1"/>
                          </a:solidFill>
                          <a:latin typeface="Arial"/>
                          <a:ea charset="-122" typeface="华文细黑"/>
                          <a:cs charset="-122" typeface="华文细黑"/>
                        </a:defRPr>
                      </a:lvl7pPr>
                      <a:lvl8pPr eaLnBrk="0" fontAlgn="base" hangingPunct="0" indent="-228600" marL="3429000">
                        <a:spcBef>
                          <a:spcPct val="20000"/>
                        </a:spcBef>
                        <a:spcAft>
                          <a:spcPct val="0"/>
                        </a:spcAft>
                        <a:defRPr>
                          <a:solidFill>
                            <a:schemeClr val="tx1"/>
                          </a:solidFill>
                          <a:latin typeface="Arial"/>
                          <a:ea charset="-122" typeface="华文细黑"/>
                          <a:cs charset="-122" typeface="华文细黑"/>
                        </a:defRPr>
                      </a:lvl8pPr>
                      <a:lvl9pPr eaLnBrk="0" fontAlgn="base" hangingPunct="0" indent="-228600" marL="3886200">
                        <a:spcBef>
                          <a:spcPct val="20000"/>
                        </a:spcBef>
                        <a:spcAft>
                          <a:spcPct val="0"/>
                        </a:spcAft>
                        <a:defRPr>
                          <a:solidFill>
                            <a:schemeClr val="tx1"/>
                          </a:solidFill>
                          <a:latin typeface="Arial"/>
                          <a:ea charset="-122" typeface="华文细黑"/>
                          <a:cs charset="-122" typeface="华文细黑"/>
                        </a:defRPr>
                      </a:lvl9pPr>
                    </a:lstStyle>
                    <a:p>
                      <a:pPr algn="ctr" defTabSz="914400" eaLnBrk="1" fontAlgn="ctr" hangingPunct="1" indent="0" latinLnBrk="0" lvl="0" marL="0" marR="0" rtl="0">
                        <a:lnSpc>
                          <a:spcPct val="100000"/>
                        </a:lnSpc>
                        <a:spcBef>
                          <a:spcPct val="0"/>
                        </a:spcBef>
                        <a:spcAft>
                          <a:spcPct val="0"/>
                        </a:spcAft>
                        <a:buClrTx/>
                        <a:buSzTx/>
                        <a:buFontTx/>
                        <a:buNone/>
                      </a:pPr>
                      <a:r>
                        <a:rPr altLang="zh-CN" b="0" baseline="0" cap="none" i="0" kumimoji="0" lang="en-US" normalizeH="0" strike="noStrike" sz="1200" u="none">
                          <a:ln>
                            <a:noFill/>
                          </a:ln>
                          <a:solidFill>
                            <a:schemeClr val="tx1">
                              <a:lumMod val="75000"/>
                              <a:lumOff val="25000"/>
                            </a:schemeClr>
                          </a:solidFill>
                          <a:effectLst/>
                          <a:latin charset="-122" typeface="Microsoft YaHei"/>
                          <a:ea charset="-122" typeface="Microsoft YaHei"/>
                          <a:cs charset="-122" typeface="Microsoft YaHei"/>
                        </a:rPr>
                        <a:t>367.18%</a:t>
                      </a:r>
                    </a:p>
                  </a:txBody>
                  <a:tcPr anchor="ctr" horzOverflow="overflow" marB="0" marL="10364" marR="10364" marT="10364">
                    <a:lnL algn="ctr" cap="flat" cmpd="sng" w="6350">
                      <a:solidFill>
                        <a:srgbClr val="000000"/>
                      </a:solidFill>
                      <a:prstDash val="solid"/>
                      <a:round/>
                      <a:headEnd len="med" type="none" w="med"/>
                      <a:tailEnd len="med" type="none" w="med"/>
                    </a:lnL>
                    <a:lnR algn="ctr" cap="flat" cmpd="sng" w="6350">
                      <a:solidFill>
                        <a:srgbClr val="000000"/>
                      </a:solidFill>
                      <a:prstDash val="solid"/>
                      <a:round/>
                      <a:headEnd len="med" type="none" w="med"/>
                      <a:tailEnd len="med" type="none" w="med"/>
                    </a:lnR>
                    <a:lnT algn="ctr" cap="flat" cmpd="sng" w="6350">
                      <a:solidFill>
                        <a:srgbClr val="000000"/>
                      </a:solidFill>
                      <a:prstDash val="solid"/>
                      <a:round/>
                      <a:headEnd len="med" type="none" w="med"/>
                      <a:tailEnd len="med" type="none" w="med"/>
                    </a:lnT>
                    <a:lnB algn="ctr" cap="flat" cmpd="sng" w="6350">
                      <a:solidFill>
                        <a:srgbClr val="000000"/>
                      </a:solidFill>
                      <a:prstDash val="solid"/>
                      <a:round/>
                      <a:headEnd len="med" type="none" w="med"/>
                      <a:tailEnd len="med" type="none" w="med"/>
                    </a:lnB>
                    <a:lnTlToBr>
                      <a:noFill/>
                    </a:lnTlToBr>
                    <a:lnBlToTr>
                      <a:noFill/>
                    </a:lnBlToTr>
                    <a:noFill/>
                  </a:tcPr>
                </a:tc>
                <a:tc>
                  <a:txBody>
                    <a:bodyPr vert="horz" wrap="square"/>
                    <a:lstStyle>
                      <a:lvl1pPr>
                        <a:spcBef>
                          <a:spcPct val="20000"/>
                        </a:spcBef>
                        <a:buClr>
                          <a:schemeClr val="accent1"/>
                        </a:buClr>
                        <a:buFont charset="2" typeface="Wingdings"/>
                        <a:defRPr>
                          <a:solidFill>
                            <a:schemeClr val="tx1"/>
                          </a:solidFill>
                          <a:latin typeface="Arial"/>
                          <a:ea charset="-122" typeface="华文细黑"/>
                          <a:cs charset="-122" typeface="华文细黑"/>
                        </a:defRPr>
                      </a:lvl1pPr>
                      <a:lvl2pPr indent="-285750" marL="742950">
                        <a:spcBef>
                          <a:spcPct val="20000"/>
                        </a:spcBef>
                        <a:buClr>
                          <a:schemeClr val="accent1"/>
                        </a:buClr>
                        <a:buFont charset="2" typeface="Wingdings"/>
                        <a:defRPr sz="2400">
                          <a:solidFill>
                            <a:schemeClr val="tx1"/>
                          </a:solidFill>
                          <a:latin typeface="Arial"/>
                          <a:ea charset="-122" typeface="华文细黑"/>
                          <a:cs charset="-122" typeface="华文细黑"/>
                        </a:defRPr>
                      </a:lvl2pPr>
                      <a:lvl3pPr indent="-228600" marL="1143000">
                        <a:spcBef>
                          <a:spcPct val="20000"/>
                        </a:spcBef>
                        <a:buClr>
                          <a:schemeClr val="accent2"/>
                        </a:buClr>
                        <a:buFont charset="2" typeface="Wingdings"/>
                        <a:defRPr sz="1400">
                          <a:solidFill>
                            <a:schemeClr val="tx1"/>
                          </a:solidFill>
                          <a:latin typeface="Arial"/>
                          <a:ea charset="-122" typeface="华文细黑"/>
                          <a:cs charset="-122" typeface="华文细黑"/>
                        </a:defRPr>
                      </a:lvl3pPr>
                      <a:lvl4pPr indent="-228600" marL="1600200">
                        <a:spcBef>
                          <a:spcPct val="20000"/>
                        </a:spcBef>
                        <a:buClr>
                          <a:schemeClr val="hlink"/>
                        </a:buClr>
                        <a:buFont charset="2" typeface="Wingdings"/>
                        <a:defRPr sz="1200">
                          <a:solidFill>
                            <a:schemeClr val="tx1"/>
                          </a:solidFill>
                          <a:latin typeface="Arial"/>
                          <a:ea charset="-122" typeface="华文细黑"/>
                          <a:cs charset="-122" typeface="华文细黑"/>
                        </a:defRPr>
                      </a:lvl4pPr>
                      <a:lvl5pPr indent="-228600" marL="2057400">
                        <a:spcBef>
                          <a:spcPct val="20000"/>
                        </a:spcBef>
                        <a:defRPr>
                          <a:solidFill>
                            <a:schemeClr val="tx1"/>
                          </a:solidFill>
                          <a:latin typeface="Arial"/>
                          <a:ea charset="-122" typeface="华文细黑"/>
                          <a:cs charset="-122" typeface="华文细黑"/>
                        </a:defRPr>
                      </a:lvl5pPr>
                      <a:lvl6pPr eaLnBrk="0" fontAlgn="base" hangingPunct="0" indent="-228600" marL="2514600">
                        <a:spcBef>
                          <a:spcPct val="20000"/>
                        </a:spcBef>
                        <a:spcAft>
                          <a:spcPct val="0"/>
                        </a:spcAft>
                        <a:defRPr>
                          <a:solidFill>
                            <a:schemeClr val="tx1"/>
                          </a:solidFill>
                          <a:latin typeface="Arial"/>
                          <a:ea charset="-122" typeface="华文细黑"/>
                          <a:cs charset="-122" typeface="华文细黑"/>
                        </a:defRPr>
                      </a:lvl6pPr>
                      <a:lvl7pPr eaLnBrk="0" fontAlgn="base" hangingPunct="0" indent="-228600" marL="2971800">
                        <a:spcBef>
                          <a:spcPct val="20000"/>
                        </a:spcBef>
                        <a:spcAft>
                          <a:spcPct val="0"/>
                        </a:spcAft>
                        <a:defRPr>
                          <a:solidFill>
                            <a:schemeClr val="tx1"/>
                          </a:solidFill>
                          <a:latin typeface="Arial"/>
                          <a:ea charset="-122" typeface="华文细黑"/>
                          <a:cs charset="-122" typeface="华文细黑"/>
                        </a:defRPr>
                      </a:lvl7pPr>
                      <a:lvl8pPr eaLnBrk="0" fontAlgn="base" hangingPunct="0" indent="-228600" marL="3429000">
                        <a:spcBef>
                          <a:spcPct val="20000"/>
                        </a:spcBef>
                        <a:spcAft>
                          <a:spcPct val="0"/>
                        </a:spcAft>
                        <a:defRPr>
                          <a:solidFill>
                            <a:schemeClr val="tx1"/>
                          </a:solidFill>
                          <a:latin typeface="Arial"/>
                          <a:ea charset="-122" typeface="华文细黑"/>
                          <a:cs charset="-122" typeface="华文细黑"/>
                        </a:defRPr>
                      </a:lvl8pPr>
                      <a:lvl9pPr eaLnBrk="0" fontAlgn="base" hangingPunct="0" indent="-228600" marL="3886200">
                        <a:spcBef>
                          <a:spcPct val="20000"/>
                        </a:spcBef>
                        <a:spcAft>
                          <a:spcPct val="0"/>
                        </a:spcAft>
                        <a:defRPr>
                          <a:solidFill>
                            <a:schemeClr val="tx1"/>
                          </a:solidFill>
                          <a:latin typeface="Arial"/>
                          <a:ea charset="-122" typeface="华文细黑"/>
                          <a:cs charset="-122" typeface="华文细黑"/>
                        </a:defRPr>
                      </a:lvl9pPr>
                    </a:lstStyle>
                    <a:p>
                      <a:pPr algn="ctr" defTabSz="914400" eaLnBrk="1" fontAlgn="ctr" hangingPunct="1" indent="0" latinLnBrk="0" lvl="0" marL="0" marR="0" rtl="0">
                        <a:lnSpc>
                          <a:spcPct val="100000"/>
                        </a:lnSpc>
                        <a:spcBef>
                          <a:spcPct val="0"/>
                        </a:spcBef>
                        <a:spcAft>
                          <a:spcPct val="0"/>
                        </a:spcAft>
                        <a:buClrTx/>
                        <a:buSzTx/>
                        <a:buFontTx/>
                        <a:buNone/>
                      </a:pPr>
                      <a:r>
                        <a:rPr altLang="zh-CN" b="0" baseline="0" cap="none" i="0" kumimoji="0" lang="en-US" normalizeH="0" strike="noStrike" sz="1200" u="none">
                          <a:ln>
                            <a:noFill/>
                          </a:ln>
                          <a:solidFill>
                            <a:schemeClr val="tx1">
                              <a:lumMod val="75000"/>
                              <a:lumOff val="25000"/>
                            </a:schemeClr>
                          </a:solidFill>
                          <a:effectLst/>
                          <a:latin charset="-122" typeface="Microsoft YaHei"/>
                          <a:ea charset="-122" typeface="Microsoft YaHei"/>
                          <a:cs charset="-122" typeface="Microsoft YaHei"/>
                        </a:rPr>
                        <a:t>101.89 </a:t>
                      </a:r>
                    </a:p>
                  </a:txBody>
                  <a:tcPr anchor="ctr" horzOverflow="overflow" marB="0" marL="10364" marR="10364" marT="10364">
                    <a:lnL algn="ctr" cap="flat" cmpd="sng" w="6350">
                      <a:solidFill>
                        <a:srgbClr val="000000"/>
                      </a:solidFill>
                      <a:prstDash val="solid"/>
                      <a:round/>
                      <a:headEnd len="med" type="none" w="med"/>
                      <a:tailEnd len="med" type="none" w="med"/>
                    </a:lnL>
                    <a:lnR algn="ctr" cap="flat" cmpd="sng" w="6350">
                      <a:solidFill>
                        <a:srgbClr val="000000"/>
                      </a:solidFill>
                      <a:prstDash val="solid"/>
                      <a:round/>
                      <a:headEnd len="med" type="none" w="med"/>
                      <a:tailEnd len="med" type="none" w="med"/>
                    </a:lnR>
                    <a:lnT algn="ctr" cap="flat" cmpd="sng" w="6350">
                      <a:solidFill>
                        <a:srgbClr val="000000"/>
                      </a:solidFill>
                      <a:prstDash val="solid"/>
                      <a:round/>
                      <a:headEnd len="med" type="none" w="med"/>
                      <a:tailEnd len="med" type="none" w="med"/>
                    </a:lnT>
                    <a:lnB algn="ctr" cap="flat" cmpd="sng" w="6350">
                      <a:solidFill>
                        <a:srgbClr val="000000"/>
                      </a:solidFill>
                      <a:prstDash val="solid"/>
                      <a:round/>
                      <a:headEnd len="med" type="none" w="med"/>
                      <a:tailEnd len="med" type="none" w="med"/>
                    </a:lnB>
                    <a:lnTlToBr>
                      <a:noFill/>
                    </a:lnTlToBr>
                    <a:lnBlToTr>
                      <a:noFill/>
                    </a:lnBlToTr>
                    <a:noFill/>
                  </a:tcPr>
                </a:tc>
                <a:tc>
                  <a:txBody>
                    <a:bodyPr vert="horz" wrap="square"/>
                    <a:lstStyle>
                      <a:lvl1pPr>
                        <a:spcBef>
                          <a:spcPct val="20000"/>
                        </a:spcBef>
                        <a:buClr>
                          <a:schemeClr val="accent1"/>
                        </a:buClr>
                        <a:buFont charset="2" typeface="Wingdings"/>
                        <a:defRPr>
                          <a:solidFill>
                            <a:schemeClr val="tx1"/>
                          </a:solidFill>
                          <a:latin typeface="Arial"/>
                          <a:ea charset="-122" typeface="华文细黑"/>
                          <a:cs charset="-122" typeface="华文细黑"/>
                        </a:defRPr>
                      </a:lvl1pPr>
                      <a:lvl2pPr indent="-285750" marL="742950">
                        <a:spcBef>
                          <a:spcPct val="20000"/>
                        </a:spcBef>
                        <a:buClr>
                          <a:schemeClr val="accent1"/>
                        </a:buClr>
                        <a:buFont charset="2" typeface="Wingdings"/>
                        <a:defRPr sz="2400">
                          <a:solidFill>
                            <a:schemeClr val="tx1"/>
                          </a:solidFill>
                          <a:latin typeface="Arial"/>
                          <a:ea charset="-122" typeface="华文细黑"/>
                          <a:cs charset="-122" typeface="华文细黑"/>
                        </a:defRPr>
                      </a:lvl2pPr>
                      <a:lvl3pPr indent="-228600" marL="1143000">
                        <a:spcBef>
                          <a:spcPct val="20000"/>
                        </a:spcBef>
                        <a:buClr>
                          <a:schemeClr val="accent2"/>
                        </a:buClr>
                        <a:buFont charset="2" typeface="Wingdings"/>
                        <a:defRPr sz="1400">
                          <a:solidFill>
                            <a:schemeClr val="tx1"/>
                          </a:solidFill>
                          <a:latin typeface="Arial"/>
                          <a:ea charset="-122" typeface="华文细黑"/>
                          <a:cs charset="-122" typeface="华文细黑"/>
                        </a:defRPr>
                      </a:lvl3pPr>
                      <a:lvl4pPr indent="-228600" marL="1600200">
                        <a:spcBef>
                          <a:spcPct val="20000"/>
                        </a:spcBef>
                        <a:buClr>
                          <a:schemeClr val="hlink"/>
                        </a:buClr>
                        <a:buFont charset="2" typeface="Wingdings"/>
                        <a:defRPr sz="1200">
                          <a:solidFill>
                            <a:schemeClr val="tx1"/>
                          </a:solidFill>
                          <a:latin typeface="Arial"/>
                          <a:ea charset="-122" typeface="华文细黑"/>
                          <a:cs charset="-122" typeface="华文细黑"/>
                        </a:defRPr>
                      </a:lvl4pPr>
                      <a:lvl5pPr indent="-228600" marL="2057400">
                        <a:spcBef>
                          <a:spcPct val="20000"/>
                        </a:spcBef>
                        <a:defRPr>
                          <a:solidFill>
                            <a:schemeClr val="tx1"/>
                          </a:solidFill>
                          <a:latin typeface="Arial"/>
                          <a:ea charset="-122" typeface="华文细黑"/>
                          <a:cs charset="-122" typeface="华文细黑"/>
                        </a:defRPr>
                      </a:lvl5pPr>
                      <a:lvl6pPr eaLnBrk="0" fontAlgn="base" hangingPunct="0" indent="-228600" marL="2514600">
                        <a:spcBef>
                          <a:spcPct val="20000"/>
                        </a:spcBef>
                        <a:spcAft>
                          <a:spcPct val="0"/>
                        </a:spcAft>
                        <a:defRPr>
                          <a:solidFill>
                            <a:schemeClr val="tx1"/>
                          </a:solidFill>
                          <a:latin typeface="Arial"/>
                          <a:ea charset="-122" typeface="华文细黑"/>
                          <a:cs charset="-122" typeface="华文细黑"/>
                        </a:defRPr>
                      </a:lvl6pPr>
                      <a:lvl7pPr eaLnBrk="0" fontAlgn="base" hangingPunct="0" indent="-228600" marL="2971800">
                        <a:spcBef>
                          <a:spcPct val="20000"/>
                        </a:spcBef>
                        <a:spcAft>
                          <a:spcPct val="0"/>
                        </a:spcAft>
                        <a:defRPr>
                          <a:solidFill>
                            <a:schemeClr val="tx1"/>
                          </a:solidFill>
                          <a:latin typeface="Arial"/>
                          <a:ea charset="-122" typeface="华文细黑"/>
                          <a:cs charset="-122" typeface="华文细黑"/>
                        </a:defRPr>
                      </a:lvl7pPr>
                      <a:lvl8pPr eaLnBrk="0" fontAlgn="base" hangingPunct="0" indent="-228600" marL="3429000">
                        <a:spcBef>
                          <a:spcPct val="20000"/>
                        </a:spcBef>
                        <a:spcAft>
                          <a:spcPct val="0"/>
                        </a:spcAft>
                        <a:defRPr>
                          <a:solidFill>
                            <a:schemeClr val="tx1"/>
                          </a:solidFill>
                          <a:latin typeface="Arial"/>
                          <a:ea charset="-122" typeface="华文细黑"/>
                          <a:cs charset="-122" typeface="华文细黑"/>
                        </a:defRPr>
                      </a:lvl8pPr>
                      <a:lvl9pPr eaLnBrk="0" fontAlgn="base" hangingPunct="0" indent="-228600" marL="3886200">
                        <a:spcBef>
                          <a:spcPct val="20000"/>
                        </a:spcBef>
                        <a:spcAft>
                          <a:spcPct val="0"/>
                        </a:spcAft>
                        <a:defRPr>
                          <a:solidFill>
                            <a:schemeClr val="tx1"/>
                          </a:solidFill>
                          <a:latin typeface="Arial"/>
                          <a:ea charset="-122" typeface="华文细黑"/>
                          <a:cs charset="-122" typeface="华文细黑"/>
                        </a:defRPr>
                      </a:lvl9pPr>
                    </a:lstStyle>
                    <a:p>
                      <a:pPr algn="ctr" defTabSz="914400" eaLnBrk="1" fontAlgn="ctr" hangingPunct="1" indent="0" latinLnBrk="0" lvl="0" marL="0" marR="0" rtl="0">
                        <a:lnSpc>
                          <a:spcPct val="100000"/>
                        </a:lnSpc>
                        <a:spcBef>
                          <a:spcPct val="0"/>
                        </a:spcBef>
                        <a:spcAft>
                          <a:spcPct val="0"/>
                        </a:spcAft>
                        <a:buClrTx/>
                        <a:buSzTx/>
                        <a:buFontTx/>
                        <a:buNone/>
                      </a:pPr>
                      <a:r>
                        <a:rPr altLang="zh-CN" b="0" baseline="0" cap="none" i="0" kumimoji="0" lang="en-US" normalizeH="0" strike="noStrike" sz="1200" u="none">
                          <a:ln>
                            <a:noFill/>
                          </a:ln>
                          <a:solidFill>
                            <a:schemeClr val="tx1">
                              <a:lumMod val="75000"/>
                              <a:lumOff val="25000"/>
                            </a:schemeClr>
                          </a:solidFill>
                          <a:effectLst/>
                          <a:latin charset="-122" typeface="Microsoft YaHei"/>
                          <a:ea charset="-122" typeface="Microsoft YaHei"/>
                          <a:cs charset="-122" typeface="Microsoft YaHei"/>
                        </a:rPr>
                        <a:t>373.17 </a:t>
                      </a:r>
                    </a:p>
                  </a:txBody>
                  <a:tcPr anchor="ctr" horzOverflow="overflow" marB="0" marL="10364" marR="10364" marT="10364">
                    <a:lnL algn="ctr" cap="flat" cmpd="sng" w="6350">
                      <a:solidFill>
                        <a:srgbClr val="000000"/>
                      </a:solidFill>
                      <a:prstDash val="solid"/>
                      <a:round/>
                      <a:headEnd len="med" type="none" w="med"/>
                      <a:tailEnd len="med" type="none" w="med"/>
                    </a:lnL>
                    <a:lnR algn="ctr" cap="flat" cmpd="sng" w="6350">
                      <a:solidFill>
                        <a:srgbClr val="000000"/>
                      </a:solidFill>
                      <a:prstDash val="solid"/>
                      <a:round/>
                      <a:headEnd len="med" type="none" w="med"/>
                      <a:tailEnd len="med" type="none" w="med"/>
                    </a:lnR>
                    <a:lnT algn="ctr" cap="flat" cmpd="sng" w="6350">
                      <a:solidFill>
                        <a:srgbClr val="000000"/>
                      </a:solidFill>
                      <a:prstDash val="solid"/>
                      <a:round/>
                      <a:headEnd len="med" type="none" w="med"/>
                      <a:tailEnd len="med" type="none" w="med"/>
                    </a:lnT>
                    <a:lnB algn="ctr" cap="flat" cmpd="sng" w="6350">
                      <a:solidFill>
                        <a:srgbClr val="000000"/>
                      </a:solidFill>
                      <a:prstDash val="solid"/>
                      <a:round/>
                      <a:headEnd len="med" type="none" w="med"/>
                      <a:tailEnd len="med" type="none" w="med"/>
                    </a:lnB>
                    <a:lnTlToBr>
                      <a:noFill/>
                    </a:lnTlToBr>
                    <a:lnBlToTr>
                      <a:noFill/>
                    </a:lnBlToTr>
                    <a:noFill/>
                  </a:tcPr>
                </a:tc>
                <a:tc>
                  <a:txBody>
                    <a:bodyPr vert="horz" wrap="square"/>
                    <a:lstStyle>
                      <a:lvl1pPr>
                        <a:spcBef>
                          <a:spcPct val="20000"/>
                        </a:spcBef>
                        <a:buClr>
                          <a:schemeClr val="accent1"/>
                        </a:buClr>
                        <a:buFont charset="2" typeface="Wingdings"/>
                        <a:defRPr>
                          <a:solidFill>
                            <a:schemeClr val="tx1"/>
                          </a:solidFill>
                          <a:latin typeface="Arial"/>
                          <a:ea charset="-122" typeface="华文细黑"/>
                          <a:cs charset="-122" typeface="华文细黑"/>
                        </a:defRPr>
                      </a:lvl1pPr>
                      <a:lvl2pPr indent="-285750" marL="742950">
                        <a:spcBef>
                          <a:spcPct val="20000"/>
                        </a:spcBef>
                        <a:buClr>
                          <a:schemeClr val="accent1"/>
                        </a:buClr>
                        <a:buFont charset="2" typeface="Wingdings"/>
                        <a:defRPr sz="2400">
                          <a:solidFill>
                            <a:schemeClr val="tx1"/>
                          </a:solidFill>
                          <a:latin typeface="Arial"/>
                          <a:ea charset="-122" typeface="华文细黑"/>
                          <a:cs charset="-122" typeface="华文细黑"/>
                        </a:defRPr>
                      </a:lvl2pPr>
                      <a:lvl3pPr indent="-228600" marL="1143000">
                        <a:spcBef>
                          <a:spcPct val="20000"/>
                        </a:spcBef>
                        <a:buClr>
                          <a:schemeClr val="accent2"/>
                        </a:buClr>
                        <a:buFont charset="2" typeface="Wingdings"/>
                        <a:defRPr sz="1400">
                          <a:solidFill>
                            <a:schemeClr val="tx1"/>
                          </a:solidFill>
                          <a:latin typeface="Arial"/>
                          <a:ea charset="-122" typeface="华文细黑"/>
                          <a:cs charset="-122" typeface="华文细黑"/>
                        </a:defRPr>
                      </a:lvl3pPr>
                      <a:lvl4pPr indent="-228600" marL="1600200">
                        <a:spcBef>
                          <a:spcPct val="20000"/>
                        </a:spcBef>
                        <a:buClr>
                          <a:schemeClr val="hlink"/>
                        </a:buClr>
                        <a:buFont charset="2" typeface="Wingdings"/>
                        <a:defRPr sz="1200">
                          <a:solidFill>
                            <a:schemeClr val="tx1"/>
                          </a:solidFill>
                          <a:latin typeface="Arial"/>
                          <a:ea charset="-122" typeface="华文细黑"/>
                          <a:cs charset="-122" typeface="华文细黑"/>
                        </a:defRPr>
                      </a:lvl4pPr>
                      <a:lvl5pPr indent="-228600" marL="2057400">
                        <a:spcBef>
                          <a:spcPct val="20000"/>
                        </a:spcBef>
                        <a:defRPr>
                          <a:solidFill>
                            <a:schemeClr val="tx1"/>
                          </a:solidFill>
                          <a:latin typeface="Arial"/>
                          <a:ea charset="-122" typeface="华文细黑"/>
                          <a:cs charset="-122" typeface="华文细黑"/>
                        </a:defRPr>
                      </a:lvl5pPr>
                      <a:lvl6pPr eaLnBrk="0" fontAlgn="base" hangingPunct="0" indent="-228600" marL="2514600">
                        <a:spcBef>
                          <a:spcPct val="20000"/>
                        </a:spcBef>
                        <a:spcAft>
                          <a:spcPct val="0"/>
                        </a:spcAft>
                        <a:defRPr>
                          <a:solidFill>
                            <a:schemeClr val="tx1"/>
                          </a:solidFill>
                          <a:latin typeface="Arial"/>
                          <a:ea charset="-122" typeface="华文细黑"/>
                          <a:cs charset="-122" typeface="华文细黑"/>
                        </a:defRPr>
                      </a:lvl6pPr>
                      <a:lvl7pPr eaLnBrk="0" fontAlgn="base" hangingPunct="0" indent="-228600" marL="2971800">
                        <a:spcBef>
                          <a:spcPct val="20000"/>
                        </a:spcBef>
                        <a:spcAft>
                          <a:spcPct val="0"/>
                        </a:spcAft>
                        <a:defRPr>
                          <a:solidFill>
                            <a:schemeClr val="tx1"/>
                          </a:solidFill>
                          <a:latin typeface="Arial"/>
                          <a:ea charset="-122" typeface="华文细黑"/>
                          <a:cs charset="-122" typeface="华文细黑"/>
                        </a:defRPr>
                      </a:lvl7pPr>
                      <a:lvl8pPr eaLnBrk="0" fontAlgn="base" hangingPunct="0" indent="-228600" marL="3429000">
                        <a:spcBef>
                          <a:spcPct val="20000"/>
                        </a:spcBef>
                        <a:spcAft>
                          <a:spcPct val="0"/>
                        </a:spcAft>
                        <a:defRPr>
                          <a:solidFill>
                            <a:schemeClr val="tx1"/>
                          </a:solidFill>
                          <a:latin typeface="Arial"/>
                          <a:ea charset="-122" typeface="华文细黑"/>
                          <a:cs charset="-122" typeface="华文细黑"/>
                        </a:defRPr>
                      </a:lvl8pPr>
                      <a:lvl9pPr eaLnBrk="0" fontAlgn="base" hangingPunct="0" indent="-228600" marL="3886200">
                        <a:spcBef>
                          <a:spcPct val="20000"/>
                        </a:spcBef>
                        <a:spcAft>
                          <a:spcPct val="0"/>
                        </a:spcAft>
                        <a:defRPr>
                          <a:solidFill>
                            <a:schemeClr val="tx1"/>
                          </a:solidFill>
                          <a:latin typeface="Arial"/>
                          <a:ea charset="-122" typeface="华文细黑"/>
                          <a:cs charset="-122" typeface="华文细黑"/>
                        </a:defRPr>
                      </a:lvl9pPr>
                    </a:lstStyle>
                    <a:p>
                      <a:pPr algn="ctr" defTabSz="914400" eaLnBrk="1" fontAlgn="ctr" hangingPunct="1" indent="0" latinLnBrk="0" lvl="0" marL="0" marR="0" rtl="0">
                        <a:lnSpc>
                          <a:spcPct val="100000"/>
                        </a:lnSpc>
                        <a:spcBef>
                          <a:spcPct val="0"/>
                        </a:spcBef>
                        <a:spcAft>
                          <a:spcPct val="0"/>
                        </a:spcAft>
                        <a:buClrTx/>
                        <a:buSzTx/>
                        <a:buFontTx/>
                        <a:buNone/>
                      </a:pPr>
                      <a:r>
                        <a:rPr altLang="zh-CN" b="0" baseline="0" cap="none" i="0" kumimoji="0" lang="en-US" normalizeH="0" strike="noStrike" sz="1200" u="none">
                          <a:ln>
                            <a:noFill/>
                          </a:ln>
                          <a:solidFill>
                            <a:schemeClr val="tx1">
                              <a:lumMod val="75000"/>
                              <a:lumOff val="25000"/>
                            </a:schemeClr>
                          </a:solidFill>
                          <a:effectLst/>
                          <a:latin charset="-122" typeface="Microsoft YaHei"/>
                          <a:ea charset="-122" typeface="Microsoft YaHei"/>
                          <a:cs charset="-122" typeface="Microsoft YaHei"/>
                        </a:rPr>
                        <a:t>366.26%</a:t>
                      </a:r>
                    </a:p>
                  </a:txBody>
                  <a:tcPr anchor="ctr" horzOverflow="overflow" marB="0" marL="10364" marR="10364" marT="10364">
                    <a:lnL algn="ctr" cap="flat" cmpd="sng" w="6350">
                      <a:solidFill>
                        <a:srgbClr val="000000"/>
                      </a:solidFill>
                      <a:prstDash val="solid"/>
                      <a:round/>
                      <a:headEnd len="med" type="none" w="med"/>
                      <a:tailEnd len="med" type="none" w="med"/>
                    </a:lnL>
                    <a:lnR algn="ctr" cap="flat" cmpd="sng" w="6350">
                      <a:solidFill>
                        <a:srgbClr val="000000"/>
                      </a:solidFill>
                      <a:prstDash val="solid"/>
                      <a:round/>
                      <a:headEnd len="med" type="none" w="med"/>
                      <a:tailEnd len="med" type="none" w="med"/>
                    </a:lnR>
                    <a:lnT algn="ctr" cap="flat" cmpd="sng" w="6350">
                      <a:solidFill>
                        <a:srgbClr val="000000"/>
                      </a:solidFill>
                      <a:prstDash val="solid"/>
                      <a:round/>
                      <a:headEnd len="med" type="none" w="med"/>
                      <a:tailEnd len="med" type="none" w="med"/>
                    </a:lnT>
                    <a:lnB algn="ctr" cap="flat" cmpd="sng" w="6350">
                      <a:solidFill>
                        <a:srgbClr val="000000"/>
                      </a:solidFill>
                      <a:prstDash val="solid"/>
                      <a:round/>
                      <a:headEnd len="med" type="none" w="med"/>
                      <a:tailEnd len="med" type="none" w="med"/>
                    </a:lnB>
                    <a:lnTlToBr>
                      <a:noFill/>
                    </a:lnTlToBr>
                    <a:lnBlToTr>
                      <a:noFill/>
                    </a:lnBlToTr>
                    <a:noFill/>
                  </a:tcPr>
                </a:tc>
                <a:extLst>
                  <a:ext uri="{0D108BD9-81ED-4DB2-BD59-A6C34878D82A}">
                    <a16:rowId xmlns:a16="http://schemas.microsoft.com/office/drawing/2014/main" val="10006"/>
                  </a:ext>
                </a:extLst>
              </a:tr>
              <a:tr h="389987">
                <a:tc vMerge="1">
                  <a:txBody>
                    <a:bodyPr vert="horz" wrap="square"/>
                    <a:lstStyle/>
                    <a:p>
                      <a:endParaRPr altLang="en-US" lang="zh-CN"/>
                    </a:p>
                  </a:txBody>
                  <a:tcPr/>
                </a:tc>
                <a:tc>
                  <a:txBody>
                    <a:bodyPr vert="horz" wrap="square"/>
                    <a:lstStyle>
                      <a:lvl1pPr>
                        <a:spcBef>
                          <a:spcPct val="20000"/>
                        </a:spcBef>
                        <a:buClr>
                          <a:schemeClr val="accent1"/>
                        </a:buClr>
                        <a:buFont charset="2" typeface="Wingdings"/>
                        <a:defRPr>
                          <a:solidFill>
                            <a:schemeClr val="tx1"/>
                          </a:solidFill>
                          <a:latin typeface="Arial"/>
                          <a:ea charset="-122" typeface="华文细黑"/>
                          <a:cs charset="-122" typeface="华文细黑"/>
                        </a:defRPr>
                      </a:lvl1pPr>
                      <a:lvl2pPr indent="-285750" marL="742950">
                        <a:spcBef>
                          <a:spcPct val="20000"/>
                        </a:spcBef>
                        <a:buClr>
                          <a:schemeClr val="accent1"/>
                        </a:buClr>
                        <a:buFont charset="2" typeface="Wingdings"/>
                        <a:defRPr sz="2400">
                          <a:solidFill>
                            <a:schemeClr val="tx1"/>
                          </a:solidFill>
                          <a:latin typeface="Arial"/>
                          <a:ea charset="-122" typeface="华文细黑"/>
                          <a:cs charset="-122" typeface="华文细黑"/>
                        </a:defRPr>
                      </a:lvl2pPr>
                      <a:lvl3pPr indent="-228600" marL="1143000">
                        <a:spcBef>
                          <a:spcPct val="20000"/>
                        </a:spcBef>
                        <a:buClr>
                          <a:schemeClr val="accent2"/>
                        </a:buClr>
                        <a:buFont charset="2" typeface="Wingdings"/>
                        <a:defRPr sz="1400">
                          <a:solidFill>
                            <a:schemeClr val="tx1"/>
                          </a:solidFill>
                          <a:latin typeface="Arial"/>
                          <a:ea charset="-122" typeface="华文细黑"/>
                          <a:cs charset="-122" typeface="华文细黑"/>
                        </a:defRPr>
                      </a:lvl3pPr>
                      <a:lvl4pPr indent="-228600" marL="1600200">
                        <a:spcBef>
                          <a:spcPct val="20000"/>
                        </a:spcBef>
                        <a:buClr>
                          <a:schemeClr val="hlink"/>
                        </a:buClr>
                        <a:buFont charset="2" typeface="Wingdings"/>
                        <a:defRPr sz="1200">
                          <a:solidFill>
                            <a:schemeClr val="tx1"/>
                          </a:solidFill>
                          <a:latin typeface="Arial"/>
                          <a:ea charset="-122" typeface="华文细黑"/>
                          <a:cs charset="-122" typeface="华文细黑"/>
                        </a:defRPr>
                      </a:lvl4pPr>
                      <a:lvl5pPr indent="-228600" marL="2057400">
                        <a:spcBef>
                          <a:spcPct val="20000"/>
                        </a:spcBef>
                        <a:defRPr>
                          <a:solidFill>
                            <a:schemeClr val="tx1"/>
                          </a:solidFill>
                          <a:latin typeface="Arial"/>
                          <a:ea charset="-122" typeface="华文细黑"/>
                          <a:cs charset="-122" typeface="华文细黑"/>
                        </a:defRPr>
                      </a:lvl5pPr>
                      <a:lvl6pPr eaLnBrk="0" fontAlgn="base" hangingPunct="0" indent="-228600" marL="2514600">
                        <a:spcBef>
                          <a:spcPct val="20000"/>
                        </a:spcBef>
                        <a:spcAft>
                          <a:spcPct val="0"/>
                        </a:spcAft>
                        <a:defRPr>
                          <a:solidFill>
                            <a:schemeClr val="tx1"/>
                          </a:solidFill>
                          <a:latin typeface="Arial"/>
                          <a:ea charset="-122" typeface="华文细黑"/>
                          <a:cs charset="-122" typeface="华文细黑"/>
                        </a:defRPr>
                      </a:lvl6pPr>
                      <a:lvl7pPr eaLnBrk="0" fontAlgn="base" hangingPunct="0" indent="-228600" marL="2971800">
                        <a:spcBef>
                          <a:spcPct val="20000"/>
                        </a:spcBef>
                        <a:spcAft>
                          <a:spcPct val="0"/>
                        </a:spcAft>
                        <a:defRPr>
                          <a:solidFill>
                            <a:schemeClr val="tx1"/>
                          </a:solidFill>
                          <a:latin typeface="Arial"/>
                          <a:ea charset="-122" typeface="华文细黑"/>
                          <a:cs charset="-122" typeface="华文细黑"/>
                        </a:defRPr>
                      </a:lvl7pPr>
                      <a:lvl8pPr eaLnBrk="0" fontAlgn="base" hangingPunct="0" indent="-228600" marL="3429000">
                        <a:spcBef>
                          <a:spcPct val="20000"/>
                        </a:spcBef>
                        <a:spcAft>
                          <a:spcPct val="0"/>
                        </a:spcAft>
                        <a:defRPr>
                          <a:solidFill>
                            <a:schemeClr val="tx1"/>
                          </a:solidFill>
                          <a:latin typeface="Arial"/>
                          <a:ea charset="-122" typeface="华文细黑"/>
                          <a:cs charset="-122" typeface="华文细黑"/>
                        </a:defRPr>
                      </a:lvl8pPr>
                      <a:lvl9pPr eaLnBrk="0" fontAlgn="base" hangingPunct="0" indent="-228600" marL="3886200">
                        <a:spcBef>
                          <a:spcPct val="20000"/>
                        </a:spcBef>
                        <a:spcAft>
                          <a:spcPct val="0"/>
                        </a:spcAft>
                        <a:defRPr>
                          <a:solidFill>
                            <a:schemeClr val="tx1"/>
                          </a:solidFill>
                          <a:latin typeface="Arial"/>
                          <a:ea charset="-122" typeface="华文细黑"/>
                          <a:cs charset="-122" typeface="华文细黑"/>
                        </a:defRPr>
                      </a:lvl9pPr>
                    </a:lstStyle>
                    <a:p>
                      <a:pPr algn="ctr" defTabSz="914400" eaLnBrk="1" fontAlgn="ctr" hangingPunct="1" indent="0" latinLnBrk="0" lvl="0" marL="0" marR="0" rtl="0">
                        <a:lnSpc>
                          <a:spcPct val="100000"/>
                        </a:lnSpc>
                        <a:spcBef>
                          <a:spcPct val="0"/>
                        </a:spcBef>
                        <a:spcAft>
                          <a:spcPct val="0"/>
                        </a:spcAft>
                        <a:buClrTx/>
                        <a:buSzTx/>
                        <a:buFontTx/>
                        <a:buNone/>
                      </a:pPr>
                      <a:r>
                        <a:rPr altLang="en-US" b="0" baseline="0" cap="none" i="0" kumimoji="0" lang="zh-CN" normalizeH="0" strike="noStrike" sz="1200" u="none">
                          <a:ln>
                            <a:noFill/>
                          </a:ln>
                          <a:solidFill>
                            <a:schemeClr val="tx1">
                              <a:lumMod val="75000"/>
                              <a:lumOff val="25000"/>
                            </a:schemeClr>
                          </a:solidFill>
                          <a:effectLst/>
                          <a:latin charset="-122" typeface="Microsoft YaHei"/>
                          <a:ea charset="-122" typeface="Microsoft YaHei"/>
                          <a:cs charset="-122" typeface="Microsoft YaHei"/>
                        </a:rPr>
                        <a:t>小料饼</a:t>
                      </a:r>
                    </a:p>
                  </a:txBody>
                  <a:tcPr anchor="ctr" horzOverflow="overflow" marB="0" marL="10364" marR="10364" marT="10364">
                    <a:lnL algn="ctr" cap="flat" cmpd="sng" w="6350">
                      <a:solidFill>
                        <a:srgbClr val="000000"/>
                      </a:solidFill>
                      <a:prstDash val="solid"/>
                      <a:round/>
                      <a:headEnd len="med" type="none" w="med"/>
                      <a:tailEnd len="med" type="none" w="med"/>
                    </a:lnL>
                    <a:lnR algn="ctr" cap="flat" cmpd="sng" w="6350">
                      <a:solidFill>
                        <a:srgbClr val="000000"/>
                      </a:solidFill>
                      <a:prstDash val="solid"/>
                      <a:round/>
                      <a:headEnd len="med" type="none" w="med"/>
                      <a:tailEnd len="med" type="none" w="med"/>
                    </a:lnR>
                    <a:lnT algn="ctr" cap="flat" cmpd="sng" w="6350">
                      <a:solidFill>
                        <a:srgbClr val="000000"/>
                      </a:solidFill>
                      <a:prstDash val="solid"/>
                      <a:round/>
                      <a:headEnd len="med" type="none" w="med"/>
                      <a:tailEnd len="med" type="none" w="med"/>
                    </a:lnT>
                    <a:lnB algn="ctr" cap="flat" cmpd="sng" w="6350">
                      <a:solidFill>
                        <a:srgbClr val="000000"/>
                      </a:solidFill>
                      <a:prstDash val="solid"/>
                      <a:round/>
                      <a:headEnd len="med" type="none" w="med"/>
                      <a:tailEnd len="med" type="none" w="med"/>
                    </a:lnB>
                    <a:lnTlToBr>
                      <a:noFill/>
                    </a:lnTlToBr>
                    <a:lnBlToTr>
                      <a:noFill/>
                    </a:lnBlToTr>
                    <a:noFill/>
                  </a:tcPr>
                </a:tc>
                <a:tc>
                  <a:txBody>
                    <a:bodyPr vert="horz" wrap="square"/>
                    <a:lstStyle>
                      <a:lvl1pPr>
                        <a:spcBef>
                          <a:spcPct val="20000"/>
                        </a:spcBef>
                        <a:buClr>
                          <a:schemeClr val="accent1"/>
                        </a:buClr>
                        <a:buFont charset="2" typeface="Wingdings"/>
                        <a:defRPr>
                          <a:solidFill>
                            <a:schemeClr val="tx1"/>
                          </a:solidFill>
                          <a:latin typeface="Arial"/>
                          <a:ea charset="-122" typeface="华文细黑"/>
                          <a:cs charset="-122" typeface="华文细黑"/>
                        </a:defRPr>
                      </a:lvl1pPr>
                      <a:lvl2pPr indent="-285750" marL="742950">
                        <a:spcBef>
                          <a:spcPct val="20000"/>
                        </a:spcBef>
                        <a:buClr>
                          <a:schemeClr val="accent1"/>
                        </a:buClr>
                        <a:buFont charset="2" typeface="Wingdings"/>
                        <a:defRPr sz="2400">
                          <a:solidFill>
                            <a:schemeClr val="tx1"/>
                          </a:solidFill>
                          <a:latin typeface="Arial"/>
                          <a:ea charset="-122" typeface="华文细黑"/>
                          <a:cs charset="-122" typeface="华文细黑"/>
                        </a:defRPr>
                      </a:lvl2pPr>
                      <a:lvl3pPr indent="-228600" marL="1143000">
                        <a:spcBef>
                          <a:spcPct val="20000"/>
                        </a:spcBef>
                        <a:buClr>
                          <a:schemeClr val="accent2"/>
                        </a:buClr>
                        <a:buFont charset="2" typeface="Wingdings"/>
                        <a:defRPr sz="1400">
                          <a:solidFill>
                            <a:schemeClr val="tx1"/>
                          </a:solidFill>
                          <a:latin typeface="Arial"/>
                          <a:ea charset="-122" typeface="华文细黑"/>
                          <a:cs charset="-122" typeface="华文细黑"/>
                        </a:defRPr>
                      </a:lvl3pPr>
                      <a:lvl4pPr indent="-228600" marL="1600200">
                        <a:spcBef>
                          <a:spcPct val="20000"/>
                        </a:spcBef>
                        <a:buClr>
                          <a:schemeClr val="hlink"/>
                        </a:buClr>
                        <a:buFont charset="2" typeface="Wingdings"/>
                        <a:defRPr sz="1200">
                          <a:solidFill>
                            <a:schemeClr val="tx1"/>
                          </a:solidFill>
                          <a:latin typeface="Arial"/>
                          <a:ea charset="-122" typeface="华文细黑"/>
                          <a:cs charset="-122" typeface="华文细黑"/>
                        </a:defRPr>
                      </a:lvl4pPr>
                      <a:lvl5pPr indent="-228600" marL="2057400">
                        <a:spcBef>
                          <a:spcPct val="20000"/>
                        </a:spcBef>
                        <a:defRPr>
                          <a:solidFill>
                            <a:schemeClr val="tx1"/>
                          </a:solidFill>
                          <a:latin typeface="Arial"/>
                          <a:ea charset="-122" typeface="华文细黑"/>
                          <a:cs charset="-122" typeface="华文细黑"/>
                        </a:defRPr>
                      </a:lvl5pPr>
                      <a:lvl6pPr eaLnBrk="0" fontAlgn="base" hangingPunct="0" indent="-228600" marL="2514600">
                        <a:spcBef>
                          <a:spcPct val="20000"/>
                        </a:spcBef>
                        <a:spcAft>
                          <a:spcPct val="0"/>
                        </a:spcAft>
                        <a:defRPr>
                          <a:solidFill>
                            <a:schemeClr val="tx1"/>
                          </a:solidFill>
                          <a:latin typeface="Arial"/>
                          <a:ea charset="-122" typeface="华文细黑"/>
                          <a:cs charset="-122" typeface="华文细黑"/>
                        </a:defRPr>
                      </a:lvl6pPr>
                      <a:lvl7pPr eaLnBrk="0" fontAlgn="base" hangingPunct="0" indent="-228600" marL="2971800">
                        <a:spcBef>
                          <a:spcPct val="20000"/>
                        </a:spcBef>
                        <a:spcAft>
                          <a:spcPct val="0"/>
                        </a:spcAft>
                        <a:defRPr>
                          <a:solidFill>
                            <a:schemeClr val="tx1"/>
                          </a:solidFill>
                          <a:latin typeface="Arial"/>
                          <a:ea charset="-122" typeface="华文细黑"/>
                          <a:cs charset="-122" typeface="华文细黑"/>
                        </a:defRPr>
                      </a:lvl7pPr>
                      <a:lvl8pPr eaLnBrk="0" fontAlgn="base" hangingPunct="0" indent="-228600" marL="3429000">
                        <a:spcBef>
                          <a:spcPct val="20000"/>
                        </a:spcBef>
                        <a:spcAft>
                          <a:spcPct val="0"/>
                        </a:spcAft>
                        <a:defRPr>
                          <a:solidFill>
                            <a:schemeClr val="tx1"/>
                          </a:solidFill>
                          <a:latin typeface="Arial"/>
                          <a:ea charset="-122" typeface="华文细黑"/>
                          <a:cs charset="-122" typeface="华文细黑"/>
                        </a:defRPr>
                      </a:lvl8pPr>
                      <a:lvl9pPr eaLnBrk="0" fontAlgn="base" hangingPunct="0" indent="-228600" marL="3886200">
                        <a:spcBef>
                          <a:spcPct val="20000"/>
                        </a:spcBef>
                        <a:spcAft>
                          <a:spcPct val="0"/>
                        </a:spcAft>
                        <a:defRPr>
                          <a:solidFill>
                            <a:schemeClr val="tx1"/>
                          </a:solidFill>
                          <a:latin typeface="Arial"/>
                          <a:ea charset="-122" typeface="华文细黑"/>
                          <a:cs charset="-122" typeface="华文细黑"/>
                        </a:defRPr>
                      </a:lvl9pPr>
                    </a:lstStyle>
                    <a:p>
                      <a:pPr algn="ctr" defTabSz="914400" eaLnBrk="1" fontAlgn="ctr" hangingPunct="1" indent="0" latinLnBrk="0" lvl="0" marL="0" marR="0" rtl="0">
                        <a:lnSpc>
                          <a:spcPct val="100000"/>
                        </a:lnSpc>
                        <a:spcBef>
                          <a:spcPct val="0"/>
                        </a:spcBef>
                        <a:spcAft>
                          <a:spcPct val="0"/>
                        </a:spcAft>
                        <a:buClrTx/>
                        <a:buSzTx/>
                        <a:buFontTx/>
                        <a:buNone/>
                      </a:pPr>
                      <a:r>
                        <a:rPr altLang="zh-CN" b="0" baseline="0" cap="none" i="0" kumimoji="0" lang="en-US" normalizeH="0" strike="noStrike" sz="1200" u="none">
                          <a:ln>
                            <a:noFill/>
                          </a:ln>
                          <a:solidFill>
                            <a:schemeClr val="tx1">
                              <a:lumMod val="75000"/>
                              <a:lumOff val="25000"/>
                            </a:schemeClr>
                          </a:solidFill>
                          <a:effectLst/>
                          <a:latin charset="-122" typeface="Microsoft YaHei"/>
                          <a:ea charset="-122" typeface="Microsoft YaHei"/>
                          <a:cs charset="-122" typeface="Microsoft YaHei"/>
                        </a:rPr>
                        <a:t>0.00 </a:t>
                      </a:r>
                    </a:p>
                  </a:txBody>
                  <a:tcPr anchor="ctr" horzOverflow="overflow" marB="0" marL="10364" marR="10364" marT="10364">
                    <a:lnL algn="ctr" cap="flat" cmpd="sng" w="6350">
                      <a:solidFill>
                        <a:srgbClr val="000000"/>
                      </a:solidFill>
                      <a:prstDash val="solid"/>
                      <a:round/>
                      <a:headEnd len="med" type="none" w="med"/>
                      <a:tailEnd len="med" type="none" w="med"/>
                    </a:lnL>
                    <a:lnR algn="ctr" cap="flat" cmpd="sng" w="6350">
                      <a:solidFill>
                        <a:srgbClr val="000000"/>
                      </a:solidFill>
                      <a:prstDash val="solid"/>
                      <a:round/>
                      <a:headEnd len="med" type="none" w="med"/>
                      <a:tailEnd len="med" type="none" w="med"/>
                    </a:lnR>
                    <a:lnT algn="ctr" cap="flat" cmpd="sng" w="6350">
                      <a:solidFill>
                        <a:srgbClr val="000000"/>
                      </a:solidFill>
                      <a:prstDash val="solid"/>
                      <a:round/>
                      <a:headEnd len="med" type="none" w="med"/>
                      <a:tailEnd len="med" type="none" w="med"/>
                    </a:lnT>
                    <a:lnB algn="ctr" cap="flat" cmpd="sng" w="6350">
                      <a:solidFill>
                        <a:srgbClr val="000000"/>
                      </a:solidFill>
                      <a:prstDash val="solid"/>
                      <a:round/>
                      <a:headEnd len="med" type="none" w="med"/>
                      <a:tailEnd len="med" type="none" w="med"/>
                    </a:lnB>
                    <a:lnTlToBr>
                      <a:noFill/>
                    </a:lnTlToBr>
                    <a:lnBlToTr>
                      <a:noFill/>
                    </a:lnBlToTr>
                    <a:noFill/>
                  </a:tcPr>
                </a:tc>
                <a:tc>
                  <a:txBody>
                    <a:bodyPr vert="horz" wrap="square"/>
                    <a:lstStyle>
                      <a:lvl1pPr>
                        <a:spcBef>
                          <a:spcPct val="20000"/>
                        </a:spcBef>
                        <a:buClr>
                          <a:schemeClr val="accent1"/>
                        </a:buClr>
                        <a:buFont charset="2" typeface="Wingdings"/>
                        <a:defRPr>
                          <a:solidFill>
                            <a:schemeClr val="tx1"/>
                          </a:solidFill>
                          <a:latin typeface="Arial"/>
                          <a:ea charset="-122" typeface="华文细黑"/>
                          <a:cs charset="-122" typeface="华文细黑"/>
                        </a:defRPr>
                      </a:lvl1pPr>
                      <a:lvl2pPr indent="-285750" marL="742950">
                        <a:spcBef>
                          <a:spcPct val="20000"/>
                        </a:spcBef>
                        <a:buClr>
                          <a:schemeClr val="accent1"/>
                        </a:buClr>
                        <a:buFont charset="2" typeface="Wingdings"/>
                        <a:defRPr sz="2400">
                          <a:solidFill>
                            <a:schemeClr val="tx1"/>
                          </a:solidFill>
                          <a:latin typeface="Arial"/>
                          <a:ea charset="-122" typeface="华文细黑"/>
                          <a:cs charset="-122" typeface="华文细黑"/>
                        </a:defRPr>
                      </a:lvl2pPr>
                      <a:lvl3pPr indent="-228600" marL="1143000">
                        <a:spcBef>
                          <a:spcPct val="20000"/>
                        </a:spcBef>
                        <a:buClr>
                          <a:schemeClr val="accent2"/>
                        </a:buClr>
                        <a:buFont charset="2" typeface="Wingdings"/>
                        <a:defRPr sz="1400">
                          <a:solidFill>
                            <a:schemeClr val="tx1"/>
                          </a:solidFill>
                          <a:latin typeface="Arial"/>
                          <a:ea charset="-122" typeface="华文细黑"/>
                          <a:cs charset="-122" typeface="华文细黑"/>
                        </a:defRPr>
                      </a:lvl3pPr>
                      <a:lvl4pPr indent="-228600" marL="1600200">
                        <a:spcBef>
                          <a:spcPct val="20000"/>
                        </a:spcBef>
                        <a:buClr>
                          <a:schemeClr val="hlink"/>
                        </a:buClr>
                        <a:buFont charset="2" typeface="Wingdings"/>
                        <a:defRPr sz="1200">
                          <a:solidFill>
                            <a:schemeClr val="tx1"/>
                          </a:solidFill>
                          <a:latin typeface="Arial"/>
                          <a:ea charset="-122" typeface="华文细黑"/>
                          <a:cs charset="-122" typeface="华文细黑"/>
                        </a:defRPr>
                      </a:lvl4pPr>
                      <a:lvl5pPr indent="-228600" marL="2057400">
                        <a:spcBef>
                          <a:spcPct val="20000"/>
                        </a:spcBef>
                        <a:defRPr>
                          <a:solidFill>
                            <a:schemeClr val="tx1"/>
                          </a:solidFill>
                          <a:latin typeface="Arial"/>
                          <a:ea charset="-122" typeface="华文细黑"/>
                          <a:cs charset="-122" typeface="华文细黑"/>
                        </a:defRPr>
                      </a:lvl5pPr>
                      <a:lvl6pPr eaLnBrk="0" fontAlgn="base" hangingPunct="0" indent="-228600" marL="2514600">
                        <a:spcBef>
                          <a:spcPct val="20000"/>
                        </a:spcBef>
                        <a:spcAft>
                          <a:spcPct val="0"/>
                        </a:spcAft>
                        <a:defRPr>
                          <a:solidFill>
                            <a:schemeClr val="tx1"/>
                          </a:solidFill>
                          <a:latin typeface="Arial"/>
                          <a:ea charset="-122" typeface="华文细黑"/>
                          <a:cs charset="-122" typeface="华文细黑"/>
                        </a:defRPr>
                      </a:lvl6pPr>
                      <a:lvl7pPr eaLnBrk="0" fontAlgn="base" hangingPunct="0" indent="-228600" marL="2971800">
                        <a:spcBef>
                          <a:spcPct val="20000"/>
                        </a:spcBef>
                        <a:spcAft>
                          <a:spcPct val="0"/>
                        </a:spcAft>
                        <a:defRPr>
                          <a:solidFill>
                            <a:schemeClr val="tx1"/>
                          </a:solidFill>
                          <a:latin typeface="Arial"/>
                          <a:ea charset="-122" typeface="华文细黑"/>
                          <a:cs charset="-122" typeface="华文细黑"/>
                        </a:defRPr>
                      </a:lvl7pPr>
                      <a:lvl8pPr eaLnBrk="0" fontAlgn="base" hangingPunct="0" indent="-228600" marL="3429000">
                        <a:spcBef>
                          <a:spcPct val="20000"/>
                        </a:spcBef>
                        <a:spcAft>
                          <a:spcPct val="0"/>
                        </a:spcAft>
                        <a:defRPr>
                          <a:solidFill>
                            <a:schemeClr val="tx1"/>
                          </a:solidFill>
                          <a:latin typeface="Arial"/>
                          <a:ea charset="-122" typeface="华文细黑"/>
                          <a:cs charset="-122" typeface="华文细黑"/>
                        </a:defRPr>
                      </a:lvl8pPr>
                      <a:lvl9pPr eaLnBrk="0" fontAlgn="base" hangingPunct="0" indent="-228600" marL="3886200">
                        <a:spcBef>
                          <a:spcPct val="20000"/>
                        </a:spcBef>
                        <a:spcAft>
                          <a:spcPct val="0"/>
                        </a:spcAft>
                        <a:defRPr>
                          <a:solidFill>
                            <a:schemeClr val="tx1"/>
                          </a:solidFill>
                          <a:latin typeface="Arial"/>
                          <a:ea charset="-122" typeface="华文细黑"/>
                          <a:cs charset="-122" typeface="华文细黑"/>
                        </a:defRPr>
                      </a:lvl9pPr>
                    </a:lstStyle>
                    <a:p>
                      <a:pPr algn="ctr" defTabSz="914400" eaLnBrk="1" fontAlgn="ctr" hangingPunct="1" indent="0" latinLnBrk="0" lvl="0" marL="0" marR="0" rtl="0">
                        <a:lnSpc>
                          <a:spcPct val="100000"/>
                        </a:lnSpc>
                        <a:spcBef>
                          <a:spcPct val="0"/>
                        </a:spcBef>
                        <a:spcAft>
                          <a:spcPct val="0"/>
                        </a:spcAft>
                        <a:buClrTx/>
                        <a:buSzTx/>
                        <a:buFontTx/>
                        <a:buNone/>
                      </a:pPr>
                      <a:r>
                        <a:rPr altLang="zh-CN" b="0" baseline="0" cap="none" i="0" kumimoji="0" lang="en-US" normalizeH="0" strike="noStrike" sz="1200" u="none">
                          <a:ln>
                            <a:noFill/>
                          </a:ln>
                          <a:solidFill>
                            <a:schemeClr val="tx1">
                              <a:lumMod val="75000"/>
                              <a:lumOff val="25000"/>
                            </a:schemeClr>
                          </a:solidFill>
                          <a:effectLst/>
                          <a:latin charset="-122" typeface="Microsoft YaHei"/>
                          <a:ea charset="-122" typeface="Microsoft YaHei"/>
                          <a:cs charset="-122" typeface="Microsoft YaHei"/>
                        </a:rPr>
                        <a:t>0.56 </a:t>
                      </a:r>
                    </a:p>
                  </a:txBody>
                  <a:tcPr anchor="ctr" horzOverflow="overflow" marB="0" marL="10364" marR="10364" marT="10364">
                    <a:lnL algn="ctr" cap="flat" cmpd="sng" w="6350">
                      <a:solidFill>
                        <a:srgbClr val="000000"/>
                      </a:solidFill>
                      <a:prstDash val="solid"/>
                      <a:round/>
                      <a:headEnd len="med" type="none" w="med"/>
                      <a:tailEnd len="med" type="none" w="med"/>
                    </a:lnL>
                    <a:lnR algn="ctr" cap="flat" cmpd="sng" w="6350">
                      <a:solidFill>
                        <a:srgbClr val="000000"/>
                      </a:solidFill>
                      <a:prstDash val="solid"/>
                      <a:round/>
                      <a:headEnd len="med" type="none" w="med"/>
                      <a:tailEnd len="med" type="none" w="med"/>
                    </a:lnR>
                    <a:lnT algn="ctr" cap="flat" cmpd="sng" w="6350">
                      <a:solidFill>
                        <a:srgbClr val="000000"/>
                      </a:solidFill>
                      <a:prstDash val="solid"/>
                      <a:round/>
                      <a:headEnd len="med" type="none" w="med"/>
                      <a:tailEnd len="med" type="none" w="med"/>
                    </a:lnT>
                    <a:lnB algn="ctr" cap="flat" cmpd="sng" w="6350">
                      <a:solidFill>
                        <a:srgbClr val="000000"/>
                      </a:solidFill>
                      <a:prstDash val="solid"/>
                      <a:round/>
                      <a:headEnd len="med" type="none" w="med"/>
                      <a:tailEnd len="med" type="none" w="med"/>
                    </a:lnB>
                    <a:lnTlToBr>
                      <a:noFill/>
                    </a:lnTlToBr>
                    <a:lnBlToTr>
                      <a:noFill/>
                    </a:lnBlToTr>
                    <a:noFill/>
                  </a:tcPr>
                </a:tc>
                <a:tc>
                  <a:txBody>
                    <a:bodyPr vert="horz" wrap="square"/>
                    <a:lstStyle>
                      <a:lvl1pPr>
                        <a:spcBef>
                          <a:spcPct val="20000"/>
                        </a:spcBef>
                        <a:buClr>
                          <a:schemeClr val="accent1"/>
                        </a:buClr>
                        <a:buFont charset="2" typeface="Wingdings"/>
                        <a:defRPr>
                          <a:solidFill>
                            <a:schemeClr val="tx1"/>
                          </a:solidFill>
                          <a:latin typeface="Arial"/>
                          <a:ea charset="-122" typeface="华文细黑"/>
                          <a:cs charset="-122" typeface="华文细黑"/>
                        </a:defRPr>
                      </a:lvl1pPr>
                      <a:lvl2pPr indent="-285750" marL="742950">
                        <a:spcBef>
                          <a:spcPct val="20000"/>
                        </a:spcBef>
                        <a:buClr>
                          <a:schemeClr val="accent1"/>
                        </a:buClr>
                        <a:buFont charset="2" typeface="Wingdings"/>
                        <a:defRPr sz="2400">
                          <a:solidFill>
                            <a:schemeClr val="tx1"/>
                          </a:solidFill>
                          <a:latin typeface="Arial"/>
                          <a:ea charset="-122" typeface="华文细黑"/>
                          <a:cs charset="-122" typeface="华文细黑"/>
                        </a:defRPr>
                      </a:lvl2pPr>
                      <a:lvl3pPr indent="-228600" marL="1143000">
                        <a:spcBef>
                          <a:spcPct val="20000"/>
                        </a:spcBef>
                        <a:buClr>
                          <a:schemeClr val="accent2"/>
                        </a:buClr>
                        <a:buFont charset="2" typeface="Wingdings"/>
                        <a:defRPr sz="1400">
                          <a:solidFill>
                            <a:schemeClr val="tx1"/>
                          </a:solidFill>
                          <a:latin typeface="Arial"/>
                          <a:ea charset="-122" typeface="华文细黑"/>
                          <a:cs charset="-122" typeface="华文细黑"/>
                        </a:defRPr>
                      </a:lvl3pPr>
                      <a:lvl4pPr indent="-228600" marL="1600200">
                        <a:spcBef>
                          <a:spcPct val="20000"/>
                        </a:spcBef>
                        <a:buClr>
                          <a:schemeClr val="hlink"/>
                        </a:buClr>
                        <a:buFont charset="2" typeface="Wingdings"/>
                        <a:defRPr sz="1200">
                          <a:solidFill>
                            <a:schemeClr val="tx1"/>
                          </a:solidFill>
                          <a:latin typeface="Arial"/>
                          <a:ea charset="-122" typeface="华文细黑"/>
                          <a:cs charset="-122" typeface="华文细黑"/>
                        </a:defRPr>
                      </a:lvl4pPr>
                      <a:lvl5pPr indent="-228600" marL="2057400">
                        <a:spcBef>
                          <a:spcPct val="20000"/>
                        </a:spcBef>
                        <a:defRPr>
                          <a:solidFill>
                            <a:schemeClr val="tx1"/>
                          </a:solidFill>
                          <a:latin typeface="Arial"/>
                          <a:ea charset="-122" typeface="华文细黑"/>
                          <a:cs charset="-122" typeface="华文细黑"/>
                        </a:defRPr>
                      </a:lvl5pPr>
                      <a:lvl6pPr eaLnBrk="0" fontAlgn="base" hangingPunct="0" indent="-228600" marL="2514600">
                        <a:spcBef>
                          <a:spcPct val="20000"/>
                        </a:spcBef>
                        <a:spcAft>
                          <a:spcPct val="0"/>
                        </a:spcAft>
                        <a:defRPr>
                          <a:solidFill>
                            <a:schemeClr val="tx1"/>
                          </a:solidFill>
                          <a:latin typeface="Arial"/>
                          <a:ea charset="-122" typeface="华文细黑"/>
                          <a:cs charset="-122" typeface="华文细黑"/>
                        </a:defRPr>
                      </a:lvl6pPr>
                      <a:lvl7pPr eaLnBrk="0" fontAlgn="base" hangingPunct="0" indent="-228600" marL="2971800">
                        <a:spcBef>
                          <a:spcPct val="20000"/>
                        </a:spcBef>
                        <a:spcAft>
                          <a:spcPct val="0"/>
                        </a:spcAft>
                        <a:defRPr>
                          <a:solidFill>
                            <a:schemeClr val="tx1"/>
                          </a:solidFill>
                          <a:latin typeface="Arial"/>
                          <a:ea charset="-122" typeface="华文细黑"/>
                          <a:cs charset="-122" typeface="华文细黑"/>
                        </a:defRPr>
                      </a:lvl7pPr>
                      <a:lvl8pPr eaLnBrk="0" fontAlgn="base" hangingPunct="0" indent="-228600" marL="3429000">
                        <a:spcBef>
                          <a:spcPct val="20000"/>
                        </a:spcBef>
                        <a:spcAft>
                          <a:spcPct val="0"/>
                        </a:spcAft>
                        <a:defRPr>
                          <a:solidFill>
                            <a:schemeClr val="tx1"/>
                          </a:solidFill>
                          <a:latin typeface="Arial"/>
                          <a:ea charset="-122" typeface="华文细黑"/>
                          <a:cs charset="-122" typeface="华文细黑"/>
                        </a:defRPr>
                      </a:lvl8pPr>
                      <a:lvl9pPr eaLnBrk="0" fontAlgn="base" hangingPunct="0" indent="-228600" marL="3886200">
                        <a:spcBef>
                          <a:spcPct val="20000"/>
                        </a:spcBef>
                        <a:spcAft>
                          <a:spcPct val="0"/>
                        </a:spcAft>
                        <a:defRPr>
                          <a:solidFill>
                            <a:schemeClr val="tx1"/>
                          </a:solidFill>
                          <a:latin typeface="Arial"/>
                          <a:ea charset="-122" typeface="华文细黑"/>
                          <a:cs charset="-122" typeface="华文细黑"/>
                        </a:defRPr>
                      </a:lvl9pPr>
                    </a:lstStyle>
                    <a:p>
                      <a:pPr algn="ctr" defTabSz="914400" eaLnBrk="1" fontAlgn="ctr" hangingPunct="1" indent="0" latinLnBrk="0" lvl="0" marL="0" marR="0" rtl="0">
                        <a:lnSpc>
                          <a:spcPct val="100000"/>
                        </a:lnSpc>
                        <a:spcBef>
                          <a:spcPct val="0"/>
                        </a:spcBef>
                        <a:spcAft>
                          <a:spcPct val="0"/>
                        </a:spcAft>
                        <a:buClrTx/>
                        <a:buSzTx/>
                        <a:buFontTx/>
                        <a:buNone/>
                      </a:pPr>
                      <a:r>
                        <a:rPr altLang="en-US" b="0" baseline="0" cap="none" i="0" kumimoji="0" lang="zh-CN" normalizeH="0" strike="noStrike" sz="1200" u="none">
                          <a:ln>
                            <a:noFill/>
                          </a:ln>
                          <a:solidFill>
                            <a:schemeClr val="tx1">
                              <a:lumMod val="75000"/>
                              <a:lumOff val="25000"/>
                            </a:schemeClr>
                          </a:solidFill>
                          <a:effectLst/>
                          <a:latin charset="-122" typeface="Microsoft YaHei"/>
                          <a:ea charset="-122" typeface="Microsoft YaHei"/>
                          <a:cs charset="-122" typeface="Microsoft YaHei"/>
                        </a:rPr>
                        <a:t>　</a:t>
                      </a:r>
                    </a:p>
                  </a:txBody>
                  <a:tcPr anchor="ctr" horzOverflow="overflow" marB="0" marL="10364" marR="10364" marT="10364">
                    <a:lnL algn="ctr" cap="flat" cmpd="sng" w="6350">
                      <a:solidFill>
                        <a:srgbClr val="000000"/>
                      </a:solidFill>
                      <a:prstDash val="solid"/>
                      <a:round/>
                      <a:headEnd len="med" type="none" w="med"/>
                      <a:tailEnd len="med" type="none" w="med"/>
                    </a:lnL>
                    <a:lnR algn="ctr" cap="flat" cmpd="sng" w="6350">
                      <a:solidFill>
                        <a:srgbClr val="000000"/>
                      </a:solidFill>
                      <a:prstDash val="solid"/>
                      <a:round/>
                      <a:headEnd len="med" type="none" w="med"/>
                      <a:tailEnd len="med" type="none" w="med"/>
                    </a:lnR>
                    <a:lnT algn="ctr" cap="flat" cmpd="sng" w="6350">
                      <a:solidFill>
                        <a:srgbClr val="000000"/>
                      </a:solidFill>
                      <a:prstDash val="solid"/>
                      <a:round/>
                      <a:headEnd len="med" type="none" w="med"/>
                      <a:tailEnd len="med" type="none" w="med"/>
                    </a:lnT>
                    <a:lnB algn="ctr" cap="flat" cmpd="sng" w="6350">
                      <a:solidFill>
                        <a:srgbClr val="000000"/>
                      </a:solidFill>
                      <a:prstDash val="solid"/>
                      <a:round/>
                      <a:headEnd len="med" type="none" w="med"/>
                      <a:tailEnd len="med" type="none" w="med"/>
                    </a:lnB>
                    <a:lnTlToBr>
                      <a:noFill/>
                    </a:lnTlToBr>
                    <a:lnBlToTr>
                      <a:noFill/>
                    </a:lnBlToTr>
                    <a:noFill/>
                  </a:tcPr>
                </a:tc>
                <a:tc>
                  <a:txBody>
                    <a:bodyPr vert="horz" wrap="square"/>
                    <a:lstStyle>
                      <a:lvl1pPr>
                        <a:spcBef>
                          <a:spcPct val="20000"/>
                        </a:spcBef>
                        <a:buClr>
                          <a:schemeClr val="accent1"/>
                        </a:buClr>
                        <a:buFont charset="2" typeface="Wingdings"/>
                        <a:defRPr>
                          <a:solidFill>
                            <a:schemeClr val="tx1"/>
                          </a:solidFill>
                          <a:latin typeface="Arial"/>
                          <a:ea charset="-122" typeface="华文细黑"/>
                          <a:cs charset="-122" typeface="华文细黑"/>
                        </a:defRPr>
                      </a:lvl1pPr>
                      <a:lvl2pPr indent="-285750" marL="742950">
                        <a:spcBef>
                          <a:spcPct val="20000"/>
                        </a:spcBef>
                        <a:buClr>
                          <a:schemeClr val="accent1"/>
                        </a:buClr>
                        <a:buFont charset="2" typeface="Wingdings"/>
                        <a:defRPr sz="2400">
                          <a:solidFill>
                            <a:schemeClr val="tx1"/>
                          </a:solidFill>
                          <a:latin typeface="Arial"/>
                          <a:ea charset="-122" typeface="华文细黑"/>
                          <a:cs charset="-122" typeface="华文细黑"/>
                        </a:defRPr>
                      </a:lvl2pPr>
                      <a:lvl3pPr indent="-228600" marL="1143000">
                        <a:spcBef>
                          <a:spcPct val="20000"/>
                        </a:spcBef>
                        <a:buClr>
                          <a:schemeClr val="accent2"/>
                        </a:buClr>
                        <a:buFont charset="2" typeface="Wingdings"/>
                        <a:defRPr sz="1400">
                          <a:solidFill>
                            <a:schemeClr val="tx1"/>
                          </a:solidFill>
                          <a:latin typeface="Arial"/>
                          <a:ea charset="-122" typeface="华文细黑"/>
                          <a:cs charset="-122" typeface="华文细黑"/>
                        </a:defRPr>
                      </a:lvl3pPr>
                      <a:lvl4pPr indent="-228600" marL="1600200">
                        <a:spcBef>
                          <a:spcPct val="20000"/>
                        </a:spcBef>
                        <a:buClr>
                          <a:schemeClr val="hlink"/>
                        </a:buClr>
                        <a:buFont charset="2" typeface="Wingdings"/>
                        <a:defRPr sz="1200">
                          <a:solidFill>
                            <a:schemeClr val="tx1"/>
                          </a:solidFill>
                          <a:latin typeface="Arial"/>
                          <a:ea charset="-122" typeface="华文细黑"/>
                          <a:cs charset="-122" typeface="华文细黑"/>
                        </a:defRPr>
                      </a:lvl4pPr>
                      <a:lvl5pPr indent="-228600" marL="2057400">
                        <a:spcBef>
                          <a:spcPct val="20000"/>
                        </a:spcBef>
                        <a:defRPr>
                          <a:solidFill>
                            <a:schemeClr val="tx1"/>
                          </a:solidFill>
                          <a:latin typeface="Arial"/>
                          <a:ea charset="-122" typeface="华文细黑"/>
                          <a:cs charset="-122" typeface="华文细黑"/>
                        </a:defRPr>
                      </a:lvl5pPr>
                      <a:lvl6pPr eaLnBrk="0" fontAlgn="base" hangingPunct="0" indent="-228600" marL="2514600">
                        <a:spcBef>
                          <a:spcPct val="20000"/>
                        </a:spcBef>
                        <a:spcAft>
                          <a:spcPct val="0"/>
                        </a:spcAft>
                        <a:defRPr>
                          <a:solidFill>
                            <a:schemeClr val="tx1"/>
                          </a:solidFill>
                          <a:latin typeface="Arial"/>
                          <a:ea charset="-122" typeface="华文细黑"/>
                          <a:cs charset="-122" typeface="华文细黑"/>
                        </a:defRPr>
                      </a:lvl6pPr>
                      <a:lvl7pPr eaLnBrk="0" fontAlgn="base" hangingPunct="0" indent="-228600" marL="2971800">
                        <a:spcBef>
                          <a:spcPct val="20000"/>
                        </a:spcBef>
                        <a:spcAft>
                          <a:spcPct val="0"/>
                        </a:spcAft>
                        <a:defRPr>
                          <a:solidFill>
                            <a:schemeClr val="tx1"/>
                          </a:solidFill>
                          <a:latin typeface="Arial"/>
                          <a:ea charset="-122" typeface="华文细黑"/>
                          <a:cs charset="-122" typeface="华文细黑"/>
                        </a:defRPr>
                      </a:lvl7pPr>
                      <a:lvl8pPr eaLnBrk="0" fontAlgn="base" hangingPunct="0" indent="-228600" marL="3429000">
                        <a:spcBef>
                          <a:spcPct val="20000"/>
                        </a:spcBef>
                        <a:spcAft>
                          <a:spcPct val="0"/>
                        </a:spcAft>
                        <a:defRPr>
                          <a:solidFill>
                            <a:schemeClr val="tx1"/>
                          </a:solidFill>
                          <a:latin typeface="Arial"/>
                          <a:ea charset="-122" typeface="华文细黑"/>
                          <a:cs charset="-122" typeface="华文细黑"/>
                        </a:defRPr>
                      </a:lvl8pPr>
                      <a:lvl9pPr eaLnBrk="0" fontAlgn="base" hangingPunct="0" indent="-228600" marL="3886200">
                        <a:spcBef>
                          <a:spcPct val="20000"/>
                        </a:spcBef>
                        <a:spcAft>
                          <a:spcPct val="0"/>
                        </a:spcAft>
                        <a:defRPr>
                          <a:solidFill>
                            <a:schemeClr val="tx1"/>
                          </a:solidFill>
                          <a:latin typeface="Arial"/>
                          <a:ea charset="-122" typeface="华文细黑"/>
                          <a:cs charset="-122" typeface="华文细黑"/>
                        </a:defRPr>
                      </a:lvl9pPr>
                    </a:lstStyle>
                    <a:p>
                      <a:pPr algn="ctr" defTabSz="914400" eaLnBrk="1" fontAlgn="ctr" hangingPunct="1" indent="0" latinLnBrk="0" lvl="0" marL="0" marR="0" rtl="0">
                        <a:lnSpc>
                          <a:spcPct val="100000"/>
                        </a:lnSpc>
                        <a:spcBef>
                          <a:spcPct val="0"/>
                        </a:spcBef>
                        <a:spcAft>
                          <a:spcPct val="0"/>
                        </a:spcAft>
                        <a:buClrTx/>
                        <a:buSzTx/>
                        <a:buFontTx/>
                        <a:buNone/>
                      </a:pPr>
                      <a:r>
                        <a:rPr altLang="zh-CN" b="0" baseline="0" cap="none" i="0" kumimoji="0" lang="en-US" normalizeH="0" strike="noStrike" sz="1200" u="none">
                          <a:ln>
                            <a:noFill/>
                          </a:ln>
                          <a:solidFill>
                            <a:schemeClr val="tx1">
                              <a:lumMod val="75000"/>
                              <a:lumOff val="25000"/>
                            </a:schemeClr>
                          </a:solidFill>
                          <a:effectLst/>
                          <a:latin charset="-122" typeface="Microsoft YaHei"/>
                          <a:ea charset="-122" typeface="Microsoft YaHei"/>
                          <a:cs charset="-122" typeface="Microsoft YaHei"/>
                        </a:rPr>
                        <a:t>0.00 </a:t>
                      </a:r>
                    </a:p>
                  </a:txBody>
                  <a:tcPr anchor="ctr" horzOverflow="overflow" marB="0" marL="10364" marR="10364" marT="10364">
                    <a:lnL algn="ctr" cap="flat" cmpd="sng" w="6350">
                      <a:solidFill>
                        <a:srgbClr val="000000"/>
                      </a:solidFill>
                      <a:prstDash val="solid"/>
                      <a:round/>
                      <a:headEnd len="med" type="none" w="med"/>
                      <a:tailEnd len="med" type="none" w="med"/>
                    </a:lnL>
                    <a:lnR algn="ctr" cap="flat" cmpd="sng" w="6350">
                      <a:solidFill>
                        <a:srgbClr val="000000"/>
                      </a:solidFill>
                      <a:prstDash val="solid"/>
                      <a:round/>
                      <a:headEnd len="med" type="none" w="med"/>
                      <a:tailEnd len="med" type="none" w="med"/>
                    </a:lnR>
                    <a:lnT algn="ctr" cap="flat" cmpd="sng" w="6350">
                      <a:solidFill>
                        <a:srgbClr val="000000"/>
                      </a:solidFill>
                      <a:prstDash val="solid"/>
                      <a:round/>
                      <a:headEnd len="med" type="none" w="med"/>
                      <a:tailEnd len="med" type="none" w="med"/>
                    </a:lnT>
                    <a:lnB algn="ctr" cap="flat" cmpd="sng" w="6350">
                      <a:solidFill>
                        <a:srgbClr val="000000"/>
                      </a:solidFill>
                      <a:prstDash val="solid"/>
                      <a:round/>
                      <a:headEnd len="med" type="none" w="med"/>
                      <a:tailEnd len="med" type="none" w="med"/>
                    </a:lnB>
                    <a:lnTlToBr>
                      <a:noFill/>
                    </a:lnTlToBr>
                    <a:lnBlToTr>
                      <a:noFill/>
                    </a:lnBlToTr>
                    <a:noFill/>
                  </a:tcPr>
                </a:tc>
                <a:tc>
                  <a:txBody>
                    <a:bodyPr vert="horz" wrap="square"/>
                    <a:lstStyle>
                      <a:lvl1pPr>
                        <a:spcBef>
                          <a:spcPct val="20000"/>
                        </a:spcBef>
                        <a:buClr>
                          <a:schemeClr val="accent1"/>
                        </a:buClr>
                        <a:buFont charset="2" typeface="Wingdings"/>
                        <a:defRPr>
                          <a:solidFill>
                            <a:schemeClr val="tx1"/>
                          </a:solidFill>
                          <a:latin typeface="Arial"/>
                          <a:ea charset="-122" typeface="华文细黑"/>
                          <a:cs charset="-122" typeface="华文细黑"/>
                        </a:defRPr>
                      </a:lvl1pPr>
                      <a:lvl2pPr indent="-285750" marL="742950">
                        <a:spcBef>
                          <a:spcPct val="20000"/>
                        </a:spcBef>
                        <a:buClr>
                          <a:schemeClr val="accent1"/>
                        </a:buClr>
                        <a:buFont charset="2" typeface="Wingdings"/>
                        <a:defRPr sz="2400">
                          <a:solidFill>
                            <a:schemeClr val="tx1"/>
                          </a:solidFill>
                          <a:latin typeface="Arial"/>
                          <a:ea charset="-122" typeface="华文细黑"/>
                          <a:cs charset="-122" typeface="华文细黑"/>
                        </a:defRPr>
                      </a:lvl2pPr>
                      <a:lvl3pPr indent="-228600" marL="1143000">
                        <a:spcBef>
                          <a:spcPct val="20000"/>
                        </a:spcBef>
                        <a:buClr>
                          <a:schemeClr val="accent2"/>
                        </a:buClr>
                        <a:buFont charset="2" typeface="Wingdings"/>
                        <a:defRPr sz="1400">
                          <a:solidFill>
                            <a:schemeClr val="tx1"/>
                          </a:solidFill>
                          <a:latin typeface="Arial"/>
                          <a:ea charset="-122" typeface="华文细黑"/>
                          <a:cs charset="-122" typeface="华文细黑"/>
                        </a:defRPr>
                      </a:lvl3pPr>
                      <a:lvl4pPr indent="-228600" marL="1600200">
                        <a:spcBef>
                          <a:spcPct val="20000"/>
                        </a:spcBef>
                        <a:buClr>
                          <a:schemeClr val="hlink"/>
                        </a:buClr>
                        <a:buFont charset="2" typeface="Wingdings"/>
                        <a:defRPr sz="1200">
                          <a:solidFill>
                            <a:schemeClr val="tx1"/>
                          </a:solidFill>
                          <a:latin typeface="Arial"/>
                          <a:ea charset="-122" typeface="华文细黑"/>
                          <a:cs charset="-122" typeface="华文细黑"/>
                        </a:defRPr>
                      </a:lvl4pPr>
                      <a:lvl5pPr indent="-228600" marL="2057400">
                        <a:spcBef>
                          <a:spcPct val="20000"/>
                        </a:spcBef>
                        <a:defRPr>
                          <a:solidFill>
                            <a:schemeClr val="tx1"/>
                          </a:solidFill>
                          <a:latin typeface="Arial"/>
                          <a:ea charset="-122" typeface="华文细黑"/>
                          <a:cs charset="-122" typeface="华文细黑"/>
                        </a:defRPr>
                      </a:lvl5pPr>
                      <a:lvl6pPr eaLnBrk="0" fontAlgn="base" hangingPunct="0" indent="-228600" marL="2514600">
                        <a:spcBef>
                          <a:spcPct val="20000"/>
                        </a:spcBef>
                        <a:spcAft>
                          <a:spcPct val="0"/>
                        </a:spcAft>
                        <a:defRPr>
                          <a:solidFill>
                            <a:schemeClr val="tx1"/>
                          </a:solidFill>
                          <a:latin typeface="Arial"/>
                          <a:ea charset="-122" typeface="华文细黑"/>
                          <a:cs charset="-122" typeface="华文细黑"/>
                        </a:defRPr>
                      </a:lvl6pPr>
                      <a:lvl7pPr eaLnBrk="0" fontAlgn="base" hangingPunct="0" indent="-228600" marL="2971800">
                        <a:spcBef>
                          <a:spcPct val="20000"/>
                        </a:spcBef>
                        <a:spcAft>
                          <a:spcPct val="0"/>
                        </a:spcAft>
                        <a:defRPr>
                          <a:solidFill>
                            <a:schemeClr val="tx1"/>
                          </a:solidFill>
                          <a:latin typeface="Arial"/>
                          <a:ea charset="-122" typeface="华文细黑"/>
                          <a:cs charset="-122" typeface="华文细黑"/>
                        </a:defRPr>
                      </a:lvl7pPr>
                      <a:lvl8pPr eaLnBrk="0" fontAlgn="base" hangingPunct="0" indent="-228600" marL="3429000">
                        <a:spcBef>
                          <a:spcPct val="20000"/>
                        </a:spcBef>
                        <a:spcAft>
                          <a:spcPct val="0"/>
                        </a:spcAft>
                        <a:defRPr>
                          <a:solidFill>
                            <a:schemeClr val="tx1"/>
                          </a:solidFill>
                          <a:latin typeface="Arial"/>
                          <a:ea charset="-122" typeface="华文细黑"/>
                          <a:cs charset="-122" typeface="华文细黑"/>
                        </a:defRPr>
                      </a:lvl8pPr>
                      <a:lvl9pPr eaLnBrk="0" fontAlgn="base" hangingPunct="0" indent="-228600" marL="3886200">
                        <a:spcBef>
                          <a:spcPct val="20000"/>
                        </a:spcBef>
                        <a:spcAft>
                          <a:spcPct val="0"/>
                        </a:spcAft>
                        <a:defRPr>
                          <a:solidFill>
                            <a:schemeClr val="tx1"/>
                          </a:solidFill>
                          <a:latin typeface="Arial"/>
                          <a:ea charset="-122" typeface="华文细黑"/>
                          <a:cs charset="-122" typeface="华文细黑"/>
                        </a:defRPr>
                      </a:lvl9pPr>
                    </a:lstStyle>
                    <a:p>
                      <a:pPr algn="ctr" defTabSz="914400" eaLnBrk="1" fontAlgn="ctr" hangingPunct="1" indent="0" latinLnBrk="0" lvl="0" marL="0" marR="0" rtl="0">
                        <a:lnSpc>
                          <a:spcPct val="100000"/>
                        </a:lnSpc>
                        <a:spcBef>
                          <a:spcPct val="0"/>
                        </a:spcBef>
                        <a:spcAft>
                          <a:spcPct val="0"/>
                        </a:spcAft>
                        <a:buClrTx/>
                        <a:buSzTx/>
                        <a:buFontTx/>
                        <a:buNone/>
                      </a:pPr>
                      <a:r>
                        <a:rPr altLang="zh-CN" b="0" baseline="0" cap="none" i="0" kumimoji="0" lang="en-US" normalizeH="0" strike="noStrike" sz="1200" u="none">
                          <a:ln>
                            <a:noFill/>
                          </a:ln>
                          <a:solidFill>
                            <a:schemeClr val="tx1">
                              <a:lumMod val="75000"/>
                              <a:lumOff val="25000"/>
                            </a:schemeClr>
                          </a:solidFill>
                          <a:effectLst/>
                          <a:latin charset="-122" typeface="Microsoft YaHei"/>
                          <a:ea charset="-122" typeface="Microsoft YaHei"/>
                          <a:cs charset="-122" typeface="Microsoft YaHei"/>
                        </a:rPr>
                        <a:t>2.69 </a:t>
                      </a:r>
                    </a:p>
                  </a:txBody>
                  <a:tcPr anchor="ctr" horzOverflow="overflow" marB="0" marL="10364" marR="10364" marT="10364">
                    <a:lnL algn="ctr" cap="flat" cmpd="sng" w="6350">
                      <a:solidFill>
                        <a:srgbClr val="000000"/>
                      </a:solidFill>
                      <a:prstDash val="solid"/>
                      <a:round/>
                      <a:headEnd len="med" type="none" w="med"/>
                      <a:tailEnd len="med" type="none" w="med"/>
                    </a:lnL>
                    <a:lnR algn="ctr" cap="flat" cmpd="sng" w="6350">
                      <a:solidFill>
                        <a:srgbClr val="000000"/>
                      </a:solidFill>
                      <a:prstDash val="solid"/>
                      <a:round/>
                      <a:headEnd len="med" type="none" w="med"/>
                      <a:tailEnd len="med" type="none" w="med"/>
                    </a:lnR>
                    <a:lnT algn="ctr" cap="flat" cmpd="sng" w="6350">
                      <a:solidFill>
                        <a:srgbClr val="000000"/>
                      </a:solidFill>
                      <a:prstDash val="solid"/>
                      <a:round/>
                      <a:headEnd len="med" type="none" w="med"/>
                      <a:tailEnd len="med" type="none" w="med"/>
                    </a:lnT>
                    <a:lnB algn="ctr" cap="flat" cmpd="sng" w="6350">
                      <a:solidFill>
                        <a:srgbClr val="000000"/>
                      </a:solidFill>
                      <a:prstDash val="solid"/>
                      <a:round/>
                      <a:headEnd len="med" type="none" w="med"/>
                      <a:tailEnd len="med" type="none" w="med"/>
                    </a:lnB>
                    <a:lnTlToBr>
                      <a:noFill/>
                    </a:lnTlToBr>
                    <a:lnBlToTr>
                      <a:noFill/>
                    </a:lnBlToTr>
                    <a:noFill/>
                  </a:tcPr>
                </a:tc>
                <a:tc>
                  <a:txBody>
                    <a:bodyPr vert="horz" wrap="square"/>
                    <a:lstStyle>
                      <a:lvl1pPr>
                        <a:spcBef>
                          <a:spcPct val="20000"/>
                        </a:spcBef>
                        <a:buClr>
                          <a:schemeClr val="accent1"/>
                        </a:buClr>
                        <a:buFont charset="2" typeface="Wingdings"/>
                        <a:defRPr>
                          <a:solidFill>
                            <a:schemeClr val="tx1"/>
                          </a:solidFill>
                          <a:latin typeface="Arial"/>
                          <a:ea charset="-122" typeface="华文细黑"/>
                          <a:cs charset="-122" typeface="华文细黑"/>
                        </a:defRPr>
                      </a:lvl1pPr>
                      <a:lvl2pPr indent="-285750" marL="742950">
                        <a:spcBef>
                          <a:spcPct val="20000"/>
                        </a:spcBef>
                        <a:buClr>
                          <a:schemeClr val="accent1"/>
                        </a:buClr>
                        <a:buFont charset="2" typeface="Wingdings"/>
                        <a:defRPr sz="2400">
                          <a:solidFill>
                            <a:schemeClr val="tx1"/>
                          </a:solidFill>
                          <a:latin typeface="Arial"/>
                          <a:ea charset="-122" typeface="华文细黑"/>
                          <a:cs charset="-122" typeface="华文细黑"/>
                        </a:defRPr>
                      </a:lvl2pPr>
                      <a:lvl3pPr indent="-228600" marL="1143000">
                        <a:spcBef>
                          <a:spcPct val="20000"/>
                        </a:spcBef>
                        <a:buClr>
                          <a:schemeClr val="accent2"/>
                        </a:buClr>
                        <a:buFont charset="2" typeface="Wingdings"/>
                        <a:defRPr sz="1400">
                          <a:solidFill>
                            <a:schemeClr val="tx1"/>
                          </a:solidFill>
                          <a:latin typeface="Arial"/>
                          <a:ea charset="-122" typeface="华文细黑"/>
                          <a:cs charset="-122" typeface="华文细黑"/>
                        </a:defRPr>
                      </a:lvl3pPr>
                      <a:lvl4pPr indent="-228600" marL="1600200">
                        <a:spcBef>
                          <a:spcPct val="20000"/>
                        </a:spcBef>
                        <a:buClr>
                          <a:schemeClr val="hlink"/>
                        </a:buClr>
                        <a:buFont charset="2" typeface="Wingdings"/>
                        <a:defRPr sz="1200">
                          <a:solidFill>
                            <a:schemeClr val="tx1"/>
                          </a:solidFill>
                          <a:latin typeface="Arial"/>
                          <a:ea charset="-122" typeface="华文细黑"/>
                          <a:cs charset="-122" typeface="华文细黑"/>
                        </a:defRPr>
                      </a:lvl4pPr>
                      <a:lvl5pPr indent="-228600" marL="2057400">
                        <a:spcBef>
                          <a:spcPct val="20000"/>
                        </a:spcBef>
                        <a:defRPr>
                          <a:solidFill>
                            <a:schemeClr val="tx1"/>
                          </a:solidFill>
                          <a:latin typeface="Arial"/>
                          <a:ea charset="-122" typeface="华文细黑"/>
                          <a:cs charset="-122" typeface="华文细黑"/>
                        </a:defRPr>
                      </a:lvl5pPr>
                      <a:lvl6pPr eaLnBrk="0" fontAlgn="base" hangingPunct="0" indent="-228600" marL="2514600">
                        <a:spcBef>
                          <a:spcPct val="20000"/>
                        </a:spcBef>
                        <a:spcAft>
                          <a:spcPct val="0"/>
                        </a:spcAft>
                        <a:defRPr>
                          <a:solidFill>
                            <a:schemeClr val="tx1"/>
                          </a:solidFill>
                          <a:latin typeface="Arial"/>
                          <a:ea charset="-122" typeface="华文细黑"/>
                          <a:cs charset="-122" typeface="华文细黑"/>
                        </a:defRPr>
                      </a:lvl6pPr>
                      <a:lvl7pPr eaLnBrk="0" fontAlgn="base" hangingPunct="0" indent="-228600" marL="2971800">
                        <a:spcBef>
                          <a:spcPct val="20000"/>
                        </a:spcBef>
                        <a:spcAft>
                          <a:spcPct val="0"/>
                        </a:spcAft>
                        <a:defRPr>
                          <a:solidFill>
                            <a:schemeClr val="tx1"/>
                          </a:solidFill>
                          <a:latin typeface="Arial"/>
                          <a:ea charset="-122" typeface="华文细黑"/>
                          <a:cs charset="-122" typeface="华文细黑"/>
                        </a:defRPr>
                      </a:lvl7pPr>
                      <a:lvl8pPr eaLnBrk="0" fontAlgn="base" hangingPunct="0" indent="-228600" marL="3429000">
                        <a:spcBef>
                          <a:spcPct val="20000"/>
                        </a:spcBef>
                        <a:spcAft>
                          <a:spcPct val="0"/>
                        </a:spcAft>
                        <a:defRPr>
                          <a:solidFill>
                            <a:schemeClr val="tx1"/>
                          </a:solidFill>
                          <a:latin typeface="Arial"/>
                          <a:ea charset="-122" typeface="华文细黑"/>
                          <a:cs charset="-122" typeface="华文细黑"/>
                        </a:defRPr>
                      </a:lvl8pPr>
                      <a:lvl9pPr eaLnBrk="0" fontAlgn="base" hangingPunct="0" indent="-228600" marL="3886200">
                        <a:spcBef>
                          <a:spcPct val="20000"/>
                        </a:spcBef>
                        <a:spcAft>
                          <a:spcPct val="0"/>
                        </a:spcAft>
                        <a:defRPr>
                          <a:solidFill>
                            <a:schemeClr val="tx1"/>
                          </a:solidFill>
                          <a:latin typeface="Arial"/>
                          <a:ea charset="-122" typeface="华文细黑"/>
                          <a:cs charset="-122" typeface="华文细黑"/>
                        </a:defRPr>
                      </a:lvl9pPr>
                    </a:lstStyle>
                    <a:p>
                      <a:pPr algn="ctr" defTabSz="914400" eaLnBrk="1" fontAlgn="ctr" hangingPunct="1" indent="0" latinLnBrk="0" lvl="0" marL="0" marR="0" rtl="0">
                        <a:lnSpc>
                          <a:spcPct val="100000"/>
                        </a:lnSpc>
                        <a:spcBef>
                          <a:spcPct val="0"/>
                        </a:spcBef>
                        <a:spcAft>
                          <a:spcPct val="0"/>
                        </a:spcAft>
                        <a:buClrTx/>
                        <a:buSzTx/>
                        <a:buFontTx/>
                        <a:buNone/>
                      </a:pPr>
                      <a:r>
                        <a:rPr altLang="en-US" b="0" baseline="0" cap="none" i="0" kumimoji="0" lang="zh-CN" normalizeH="0" strike="noStrike" sz="1200" u="none">
                          <a:ln>
                            <a:noFill/>
                          </a:ln>
                          <a:solidFill>
                            <a:schemeClr val="tx1">
                              <a:lumMod val="75000"/>
                              <a:lumOff val="25000"/>
                            </a:schemeClr>
                          </a:solidFill>
                          <a:effectLst/>
                          <a:latin charset="-122" typeface="Microsoft YaHei"/>
                          <a:ea charset="-122" typeface="Microsoft YaHei"/>
                          <a:cs charset="-122" typeface="Microsoft YaHei"/>
                        </a:rPr>
                        <a:t>　</a:t>
                      </a:r>
                    </a:p>
                  </a:txBody>
                  <a:tcPr anchor="ctr" horzOverflow="overflow" marB="0" marL="10364" marR="10364" marT="10364">
                    <a:lnL algn="ctr" cap="flat" cmpd="sng" w="6350">
                      <a:solidFill>
                        <a:srgbClr val="000000"/>
                      </a:solidFill>
                      <a:prstDash val="solid"/>
                      <a:round/>
                      <a:headEnd len="med" type="none" w="med"/>
                      <a:tailEnd len="med" type="none" w="med"/>
                    </a:lnL>
                    <a:lnR algn="ctr" cap="flat" cmpd="sng" w="6350">
                      <a:solidFill>
                        <a:srgbClr val="000000"/>
                      </a:solidFill>
                      <a:prstDash val="solid"/>
                      <a:round/>
                      <a:headEnd len="med" type="none" w="med"/>
                      <a:tailEnd len="med" type="none" w="med"/>
                    </a:lnR>
                    <a:lnT algn="ctr" cap="flat" cmpd="sng" w="6350">
                      <a:solidFill>
                        <a:srgbClr val="000000"/>
                      </a:solidFill>
                      <a:prstDash val="solid"/>
                      <a:round/>
                      <a:headEnd len="med" type="none" w="med"/>
                      <a:tailEnd len="med" type="none" w="med"/>
                    </a:lnT>
                    <a:lnB algn="ctr" cap="flat" cmpd="sng" w="6350">
                      <a:solidFill>
                        <a:srgbClr val="000000"/>
                      </a:solidFill>
                      <a:prstDash val="solid"/>
                      <a:round/>
                      <a:headEnd len="med" type="none" w="med"/>
                      <a:tailEnd len="med" type="none" w="med"/>
                    </a:lnB>
                    <a:lnTlToBr>
                      <a:noFill/>
                    </a:lnTlToBr>
                    <a:lnBlToTr>
                      <a:noFill/>
                    </a:lnBlToTr>
                    <a:noFill/>
                  </a:tcPr>
                </a:tc>
                <a:extLst>
                  <a:ext uri="{0D108BD9-81ED-4DB2-BD59-A6C34878D82A}">
                    <a16:rowId xmlns:a16="http://schemas.microsoft.com/office/drawing/2014/main" val="10007"/>
                  </a:ext>
                </a:extLst>
              </a:tr>
              <a:tr h="389987">
                <a:tc>
                  <a:txBody>
                    <a:bodyPr vert="horz" wrap="square"/>
                    <a:lstStyle>
                      <a:lvl1pPr>
                        <a:spcBef>
                          <a:spcPct val="20000"/>
                        </a:spcBef>
                        <a:buClr>
                          <a:schemeClr val="accent1"/>
                        </a:buClr>
                        <a:buFont charset="2" typeface="Wingdings"/>
                        <a:defRPr>
                          <a:solidFill>
                            <a:schemeClr val="tx1"/>
                          </a:solidFill>
                          <a:latin typeface="Arial"/>
                          <a:ea charset="-122" typeface="华文细黑"/>
                          <a:cs charset="-122" typeface="华文细黑"/>
                        </a:defRPr>
                      </a:lvl1pPr>
                      <a:lvl2pPr indent="-285750" marL="742950">
                        <a:spcBef>
                          <a:spcPct val="20000"/>
                        </a:spcBef>
                        <a:buClr>
                          <a:schemeClr val="accent1"/>
                        </a:buClr>
                        <a:buFont charset="2" typeface="Wingdings"/>
                        <a:defRPr sz="2400">
                          <a:solidFill>
                            <a:schemeClr val="tx1"/>
                          </a:solidFill>
                          <a:latin typeface="Arial"/>
                          <a:ea charset="-122" typeface="华文细黑"/>
                          <a:cs charset="-122" typeface="华文细黑"/>
                        </a:defRPr>
                      </a:lvl2pPr>
                      <a:lvl3pPr indent="-228600" marL="1143000">
                        <a:spcBef>
                          <a:spcPct val="20000"/>
                        </a:spcBef>
                        <a:buClr>
                          <a:schemeClr val="accent2"/>
                        </a:buClr>
                        <a:buFont charset="2" typeface="Wingdings"/>
                        <a:defRPr sz="1400">
                          <a:solidFill>
                            <a:schemeClr val="tx1"/>
                          </a:solidFill>
                          <a:latin typeface="Arial"/>
                          <a:ea charset="-122" typeface="华文细黑"/>
                          <a:cs charset="-122" typeface="华文细黑"/>
                        </a:defRPr>
                      </a:lvl3pPr>
                      <a:lvl4pPr indent="-228600" marL="1600200">
                        <a:spcBef>
                          <a:spcPct val="20000"/>
                        </a:spcBef>
                        <a:buClr>
                          <a:schemeClr val="hlink"/>
                        </a:buClr>
                        <a:buFont charset="2" typeface="Wingdings"/>
                        <a:defRPr sz="1200">
                          <a:solidFill>
                            <a:schemeClr val="tx1"/>
                          </a:solidFill>
                          <a:latin typeface="Arial"/>
                          <a:ea charset="-122" typeface="华文细黑"/>
                          <a:cs charset="-122" typeface="华文细黑"/>
                        </a:defRPr>
                      </a:lvl4pPr>
                      <a:lvl5pPr indent="-228600" marL="2057400">
                        <a:spcBef>
                          <a:spcPct val="20000"/>
                        </a:spcBef>
                        <a:defRPr>
                          <a:solidFill>
                            <a:schemeClr val="tx1"/>
                          </a:solidFill>
                          <a:latin typeface="Arial"/>
                          <a:ea charset="-122" typeface="华文细黑"/>
                          <a:cs charset="-122" typeface="华文细黑"/>
                        </a:defRPr>
                      </a:lvl5pPr>
                      <a:lvl6pPr eaLnBrk="0" fontAlgn="base" hangingPunct="0" indent="-228600" marL="2514600">
                        <a:spcBef>
                          <a:spcPct val="20000"/>
                        </a:spcBef>
                        <a:spcAft>
                          <a:spcPct val="0"/>
                        </a:spcAft>
                        <a:defRPr>
                          <a:solidFill>
                            <a:schemeClr val="tx1"/>
                          </a:solidFill>
                          <a:latin typeface="Arial"/>
                          <a:ea charset="-122" typeface="华文细黑"/>
                          <a:cs charset="-122" typeface="华文细黑"/>
                        </a:defRPr>
                      </a:lvl6pPr>
                      <a:lvl7pPr eaLnBrk="0" fontAlgn="base" hangingPunct="0" indent="-228600" marL="2971800">
                        <a:spcBef>
                          <a:spcPct val="20000"/>
                        </a:spcBef>
                        <a:spcAft>
                          <a:spcPct val="0"/>
                        </a:spcAft>
                        <a:defRPr>
                          <a:solidFill>
                            <a:schemeClr val="tx1"/>
                          </a:solidFill>
                          <a:latin typeface="Arial"/>
                          <a:ea charset="-122" typeface="华文细黑"/>
                          <a:cs charset="-122" typeface="华文细黑"/>
                        </a:defRPr>
                      </a:lvl7pPr>
                      <a:lvl8pPr eaLnBrk="0" fontAlgn="base" hangingPunct="0" indent="-228600" marL="3429000">
                        <a:spcBef>
                          <a:spcPct val="20000"/>
                        </a:spcBef>
                        <a:spcAft>
                          <a:spcPct val="0"/>
                        </a:spcAft>
                        <a:defRPr>
                          <a:solidFill>
                            <a:schemeClr val="tx1"/>
                          </a:solidFill>
                          <a:latin typeface="Arial"/>
                          <a:ea charset="-122" typeface="华文细黑"/>
                          <a:cs charset="-122" typeface="华文细黑"/>
                        </a:defRPr>
                      </a:lvl8pPr>
                      <a:lvl9pPr eaLnBrk="0" fontAlgn="base" hangingPunct="0" indent="-228600" marL="3886200">
                        <a:spcBef>
                          <a:spcPct val="20000"/>
                        </a:spcBef>
                        <a:spcAft>
                          <a:spcPct val="0"/>
                        </a:spcAft>
                        <a:defRPr>
                          <a:solidFill>
                            <a:schemeClr val="tx1"/>
                          </a:solidFill>
                          <a:latin typeface="Arial"/>
                          <a:ea charset="-122" typeface="华文细黑"/>
                          <a:cs charset="-122" typeface="华文细黑"/>
                        </a:defRPr>
                      </a:lvl9pPr>
                    </a:lstStyle>
                    <a:p>
                      <a:pPr algn="ctr" defTabSz="914400" eaLnBrk="1" fontAlgn="ctr" hangingPunct="1" indent="0" latinLnBrk="0" lvl="0" marL="0" marR="0" rtl="0">
                        <a:lnSpc>
                          <a:spcPct val="100000"/>
                        </a:lnSpc>
                        <a:spcBef>
                          <a:spcPct val="0"/>
                        </a:spcBef>
                        <a:spcAft>
                          <a:spcPct val="0"/>
                        </a:spcAft>
                        <a:buClrTx/>
                        <a:buSzTx/>
                        <a:buFontTx/>
                        <a:buNone/>
                      </a:pPr>
                      <a:r>
                        <a:rPr altLang="zh-CN" b="0" baseline="0" cap="none" i="0" kumimoji="0" lang="en-US" normalizeH="0" strike="noStrike" sz="1400" u="none">
                          <a:ln>
                            <a:noFill/>
                          </a:ln>
                          <a:solidFill>
                            <a:schemeClr val="bg1"/>
                          </a:solidFill>
                          <a:effectLst/>
                          <a:latin charset="-122" typeface="Microsoft YaHei"/>
                          <a:ea charset="-122" typeface="Microsoft YaHei"/>
                          <a:cs charset="-122" typeface="Microsoft YaHei"/>
                        </a:rPr>
                        <a:t>SP-520C</a:t>
                      </a:r>
                    </a:p>
                  </a:txBody>
                  <a:tcPr anchor="ctr" horzOverflow="overflow" marB="0" marL="10364" marR="10364" marT="10364">
                    <a:lnL algn="ctr" cap="flat" cmpd="sng" w="6350">
                      <a:solidFill>
                        <a:srgbClr val="000000"/>
                      </a:solidFill>
                      <a:prstDash val="solid"/>
                      <a:round/>
                      <a:headEnd len="med" type="none" w="med"/>
                      <a:tailEnd len="med" type="none" w="med"/>
                    </a:lnL>
                    <a:lnR algn="ctr" cap="flat" cmpd="sng" w="6350">
                      <a:solidFill>
                        <a:srgbClr val="000000"/>
                      </a:solidFill>
                      <a:prstDash val="solid"/>
                      <a:round/>
                      <a:headEnd len="med" type="none" w="med"/>
                      <a:tailEnd len="med" type="none" w="med"/>
                    </a:lnR>
                    <a:lnT algn="ctr" cap="flat" cmpd="sng" w="6350">
                      <a:solidFill>
                        <a:srgbClr val="000000"/>
                      </a:solidFill>
                      <a:prstDash val="solid"/>
                      <a:round/>
                      <a:headEnd len="med" type="none" w="med"/>
                      <a:tailEnd len="med" type="none" w="med"/>
                    </a:lnT>
                    <a:lnB algn="ctr" cap="flat" cmpd="sng" w="6350">
                      <a:solidFill>
                        <a:srgbClr val="000000"/>
                      </a:solidFill>
                      <a:prstDash val="solid"/>
                      <a:round/>
                      <a:headEnd len="med" type="none" w="med"/>
                      <a:tailEnd len="med" type="none" w="med"/>
                    </a:lnB>
                    <a:lnTlToBr>
                      <a:noFill/>
                    </a:lnTlToBr>
                    <a:lnBlToTr>
                      <a:noFill/>
                    </a:lnBlToTr>
                    <a:solidFill>
                      <a:srgbClr val="394454"/>
                    </a:solidFill>
                  </a:tcPr>
                </a:tc>
                <a:tc>
                  <a:txBody>
                    <a:bodyPr vert="horz" wrap="square"/>
                    <a:lstStyle>
                      <a:lvl1pPr>
                        <a:spcBef>
                          <a:spcPct val="20000"/>
                        </a:spcBef>
                        <a:buClr>
                          <a:schemeClr val="accent1"/>
                        </a:buClr>
                        <a:buFont charset="2" typeface="Wingdings"/>
                        <a:defRPr>
                          <a:solidFill>
                            <a:schemeClr val="tx1"/>
                          </a:solidFill>
                          <a:latin typeface="Arial"/>
                          <a:ea charset="-122" typeface="华文细黑"/>
                          <a:cs charset="-122" typeface="华文细黑"/>
                        </a:defRPr>
                      </a:lvl1pPr>
                      <a:lvl2pPr indent="-285750" marL="742950">
                        <a:spcBef>
                          <a:spcPct val="20000"/>
                        </a:spcBef>
                        <a:buClr>
                          <a:schemeClr val="accent1"/>
                        </a:buClr>
                        <a:buFont charset="2" typeface="Wingdings"/>
                        <a:defRPr sz="2400">
                          <a:solidFill>
                            <a:schemeClr val="tx1"/>
                          </a:solidFill>
                          <a:latin typeface="Arial"/>
                          <a:ea charset="-122" typeface="华文细黑"/>
                          <a:cs charset="-122" typeface="华文细黑"/>
                        </a:defRPr>
                      </a:lvl2pPr>
                      <a:lvl3pPr indent="-228600" marL="1143000">
                        <a:spcBef>
                          <a:spcPct val="20000"/>
                        </a:spcBef>
                        <a:buClr>
                          <a:schemeClr val="accent2"/>
                        </a:buClr>
                        <a:buFont charset="2" typeface="Wingdings"/>
                        <a:defRPr sz="1400">
                          <a:solidFill>
                            <a:schemeClr val="tx1"/>
                          </a:solidFill>
                          <a:latin typeface="Arial"/>
                          <a:ea charset="-122" typeface="华文细黑"/>
                          <a:cs charset="-122" typeface="华文细黑"/>
                        </a:defRPr>
                      </a:lvl3pPr>
                      <a:lvl4pPr indent="-228600" marL="1600200">
                        <a:spcBef>
                          <a:spcPct val="20000"/>
                        </a:spcBef>
                        <a:buClr>
                          <a:schemeClr val="hlink"/>
                        </a:buClr>
                        <a:buFont charset="2" typeface="Wingdings"/>
                        <a:defRPr sz="1200">
                          <a:solidFill>
                            <a:schemeClr val="tx1"/>
                          </a:solidFill>
                          <a:latin typeface="Arial"/>
                          <a:ea charset="-122" typeface="华文细黑"/>
                          <a:cs charset="-122" typeface="华文细黑"/>
                        </a:defRPr>
                      </a:lvl4pPr>
                      <a:lvl5pPr indent="-228600" marL="2057400">
                        <a:spcBef>
                          <a:spcPct val="20000"/>
                        </a:spcBef>
                        <a:defRPr>
                          <a:solidFill>
                            <a:schemeClr val="tx1"/>
                          </a:solidFill>
                          <a:latin typeface="Arial"/>
                          <a:ea charset="-122" typeface="华文细黑"/>
                          <a:cs charset="-122" typeface="华文细黑"/>
                        </a:defRPr>
                      </a:lvl5pPr>
                      <a:lvl6pPr eaLnBrk="0" fontAlgn="base" hangingPunct="0" indent="-228600" marL="2514600">
                        <a:spcBef>
                          <a:spcPct val="20000"/>
                        </a:spcBef>
                        <a:spcAft>
                          <a:spcPct val="0"/>
                        </a:spcAft>
                        <a:defRPr>
                          <a:solidFill>
                            <a:schemeClr val="tx1"/>
                          </a:solidFill>
                          <a:latin typeface="Arial"/>
                          <a:ea charset="-122" typeface="华文细黑"/>
                          <a:cs charset="-122" typeface="华文细黑"/>
                        </a:defRPr>
                      </a:lvl6pPr>
                      <a:lvl7pPr eaLnBrk="0" fontAlgn="base" hangingPunct="0" indent="-228600" marL="2971800">
                        <a:spcBef>
                          <a:spcPct val="20000"/>
                        </a:spcBef>
                        <a:spcAft>
                          <a:spcPct val="0"/>
                        </a:spcAft>
                        <a:defRPr>
                          <a:solidFill>
                            <a:schemeClr val="tx1"/>
                          </a:solidFill>
                          <a:latin typeface="Arial"/>
                          <a:ea charset="-122" typeface="华文细黑"/>
                          <a:cs charset="-122" typeface="华文细黑"/>
                        </a:defRPr>
                      </a:lvl7pPr>
                      <a:lvl8pPr eaLnBrk="0" fontAlgn="base" hangingPunct="0" indent="-228600" marL="3429000">
                        <a:spcBef>
                          <a:spcPct val="20000"/>
                        </a:spcBef>
                        <a:spcAft>
                          <a:spcPct val="0"/>
                        </a:spcAft>
                        <a:defRPr>
                          <a:solidFill>
                            <a:schemeClr val="tx1"/>
                          </a:solidFill>
                          <a:latin typeface="Arial"/>
                          <a:ea charset="-122" typeface="华文细黑"/>
                          <a:cs charset="-122" typeface="华文细黑"/>
                        </a:defRPr>
                      </a:lvl8pPr>
                      <a:lvl9pPr eaLnBrk="0" fontAlgn="base" hangingPunct="0" indent="-228600" marL="3886200">
                        <a:spcBef>
                          <a:spcPct val="20000"/>
                        </a:spcBef>
                        <a:spcAft>
                          <a:spcPct val="0"/>
                        </a:spcAft>
                        <a:defRPr>
                          <a:solidFill>
                            <a:schemeClr val="tx1"/>
                          </a:solidFill>
                          <a:latin typeface="Arial"/>
                          <a:ea charset="-122" typeface="华文细黑"/>
                          <a:cs charset="-122" typeface="华文细黑"/>
                        </a:defRPr>
                      </a:lvl9pPr>
                    </a:lstStyle>
                    <a:p>
                      <a:pPr algn="ctr" defTabSz="914400" eaLnBrk="1" fontAlgn="ctr" hangingPunct="1" indent="0" latinLnBrk="0" lvl="0" marL="0" marR="0" rtl="0">
                        <a:lnSpc>
                          <a:spcPct val="100000"/>
                        </a:lnSpc>
                        <a:spcBef>
                          <a:spcPct val="0"/>
                        </a:spcBef>
                        <a:spcAft>
                          <a:spcPct val="0"/>
                        </a:spcAft>
                        <a:buClrTx/>
                        <a:buSzTx/>
                        <a:buFontTx/>
                        <a:buNone/>
                      </a:pPr>
                      <a:r>
                        <a:rPr altLang="en-US" b="0" baseline="0" cap="none" i="0" kumimoji="0" lang="zh-CN" normalizeH="0" strike="noStrike" sz="1200" u="none">
                          <a:ln>
                            <a:noFill/>
                          </a:ln>
                          <a:solidFill>
                            <a:schemeClr val="tx1">
                              <a:lumMod val="75000"/>
                              <a:lumOff val="25000"/>
                            </a:schemeClr>
                          </a:solidFill>
                          <a:effectLst/>
                          <a:latin charset="-122" typeface="Microsoft YaHei"/>
                          <a:ea charset="-122" typeface="Microsoft YaHei"/>
                          <a:cs charset="-122" typeface="Microsoft YaHei"/>
                        </a:rPr>
                        <a:t>大料饼</a:t>
                      </a:r>
                    </a:p>
                  </a:txBody>
                  <a:tcPr anchor="ctr" horzOverflow="overflow" marB="0" marL="10364" marR="10364" marT="10364">
                    <a:lnL algn="ctr" cap="flat" cmpd="sng" w="6350">
                      <a:solidFill>
                        <a:srgbClr val="000000"/>
                      </a:solidFill>
                      <a:prstDash val="solid"/>
                      <a:round/>
                      <a:headEnd len="med" type="none" w="med"/>
                      <a:tailEnd len="med" type="none" w="med"/>
                    </a:lnL>
                    <a:lnR algn="ctr" cap="flat" cmpd="sng" w="6350">
                      <a:solidFill>
                        <a:srgbClr val="000000"/>
                      </a:solidFill>
                      <a:prstDash val="solid"/>
                      <a:round/>
                      <a:headEnd len="med" type="none" w="med"/>
                      <a:tailEnd len="med" type="none" w="med"/>
                    </a:lnR>
                    <a:lnT algn="ctr" cap="flat" cmpd="sng" w="6350">
                      <a:solidFill>
                        <a:srgbClr val="000000"/>
                      </a:solidFill>
                      <a:prstDash val="solid"/>
                      <a:round/>
                      <a:headEnd len="med" type="none" w="med"/>
                      <a:tailEnd len="med" type="none" w="med"/>
                    </a:lnT>
                    <a:lnB algn="ctr" cap="flat" cmpd="sng" w="6350">
                      <a:solidFill>
                        <a:srgbClr val="000000"/>
                      </a:solidFill>
                      <a:prstDash val="solid"/>
                      <a:round/>
                      <a:headEnd len="med" type="none" w="med"/>
                      <a:tailEnd len="med" type="none" w="med"/>
                    </a:lnB>
                    <a:lnTlToBr>
                      <a:noFill/>
                    </a:lnTlToBr>
                    <a:lnBlToTr>
                      <a:noFill/>
                    </a:lnBlToTr>
                    <a:noFill/>
                  </a:tcPr>
                </a:tc>
                <a:tc>
                  <a:txBody>
                    <a:bodyPr vert="horz" wrap="square"/>
                    <a:lstStyle>
                      <a:lvl1pPr>
                        <a:spcBef>
                          <a:spcPct val="20000"/>
                        </a:spcBef>
                        <a:buClr>
                          <a:schemeClr val="accent1"/>
                        </a:buClr>
                        <a:buFont charset="2" typeface="Wingdings"/>
                        <a:defRPr>
                          <a:solidFill>
                            <a:schemeClr val="tx1"/>
                          </a:solidFill>
                          <a:latin typeface="Arial"/>
                          <a:ea charset="-122" typeface="华文细黑"/>
                          <a:cs charset="-122" typeface="华文细黑"/>
                        </a:defRPr>
                      </a:lvl1pPr>
                      <a:lvl2pPr indent="-285750" marL="742950">
                        <a:spcBef>
                          <a:spcPct val="20000"/>
                        </a:spcBef>
                        <a:buClr>
                          <a:schemeClr val="accent1"/>
                        </a:buClr>
                        <a:buFont charset="2" typeface="Wingdings"/>
                        <a:defRPr sz="2400">
                          <a:solidFill>
                            <a:schemeClr val="tx1"/>
                          </a:solidFill>
                          <a:latin typeface="Arial"/>
                          <a:ea charset="-122" typeface="华文细黑"/>
                          <a:cs charset="-122" typeface="华文细黑"/>
                        </a:defRPr>
                      </a:lvl2pPr>
                      <a:lvl3pPr indent="-228600" marL="1143000">
                        <a:spcBef>
                          <a:spcPct val="20000"/>
                        </a:spcBef>
                        <a:buClr>
                          <a:schemeClr val="accent2"/>
                        </a:buClr>
                        <a:buFont charset="2" typeface="Wingdings"/>
                        <a:defRPr sz="1400">
                          <a:solidFill>
                            <a:schemeClr val="tx1"/>
                          </a:solidFill>
                          <a:latin typeface="Arial"/>
                          <a:ea charset="-122" typeface="华文细黑"/>
                          <a:cs charset="-122" typeface="华文细黑"/>
                        </a:defRPr>
                      </a:lvl3pPr>
                      <a:lvl4pPr indent="-228600" marL="1600200">
                        <a:spcBef>
                          <a:spcPct val="20000"/>
                        </a:spcBef>
                        <a:buClr>
                          <a:schemeClr val="hlink"/>
                        </a:buClr>
                        <a:buFont charset="2" typeface="Wingdings"/>
                        <a:defRPr sz="1200">
                          <a:solidFill>
                            <a:schemeClr val="tx1"/>
                          </a:solidFill>
                          <a:latin typeface="Arial"/>
                          <a:ea charset="-122" typeface="华文细黑"/>
                          <a:cs charset="-122" typeface="华文细黑"/>
                        </a:defRPr>
                      </a:lvl4pPr>
                      <a:lvl5pPr indent="-228600" marL="2057400">
                        <a:spcBef>
                          <a:spcPct val="20000"/>
                        </a:spcBef>
                        <a:defRPr>
                          <a:solidFill>
                            <a:schemeClr val="tx1"/>
                          </a:solidFill>
                          <a:latin typeface="Arial"/>
                          <a:ea charset="-122" typeface="华文细黑"/>
                          <a:cs charset="-122" typeface="华文细黑"/>
                        </a:defRPr>
                      </a:lvl5pPr>
                      <a:lvl6pPr eaLnBrk="0" fontAlgn="base" hangingPunct="0" indent="-228600" marL="2514600">
                        <a:spcBef>
                          <a:spcPct val="20000"/>
                        </a:spcBef>
                        <a:spcAft>
                          <a:spcPct val="0"/>
                        </a:spcAft>
                        <a:defRPr>
                          <a:solidFill>
                            <a:schemeClr val="tx1"/>
                          </a:solidFill>
                          <a:latin typeface="Arial"/>
                          <a:ea charset="-122" typeface="华文细黑"/>
                          <a:cs charset="-122" typeface="华文细黑"/>
                        </a:defRPr>
                      </a:lvl6pPr>
                      <a:lvl7pPr eaLnBrk="0" fontAlgn="base" hangingPunct="0" indent="-228600" marL="2971800">
                        <a:spcBef>
                          <a:spcPct val="20000"/>
                        </a:spcBef>
                        <a:spcAft>
                          <a:spcPct val="0"/>
                        </a:spcAft>
                        <a:defRPr>
                          <a:solidFill>
                            <a:schemeClr val="tx1"/>
                          </a:solidFill>
                          <a:latin typeface="Arial"/>
                          <a:ea charset="-122" typeface="华文细黑"/>
                          <a:cs charset="-122" typeface="华文细黑"/>
                        </a:defRPr>
                      </a:lvl7pPr>
                      <a:lvl8pPr eaLnBrk="0" fontAlgn="base" hangingPunct="0" indent="-228600" marL="3429000">
                        <a:spcBef>
                          <a:spcPct val="20000"/>
                        </a:spcBef>
                        <a:spcAft>
                          <a:spcPct val="0"/>
                        </a:spcAft>
                        <a:defRPr>
                          <a:solidFill>
                            <a:schemeClr val="tx1"/>
                          </a:solidFill>
                          <a:latin typeface="Arial"/>
                          <a:ea charset="-122" typeface="华文细黑"/>
                          <a:cs charset="-122" typeface="华文细黑"/>
                        </a:defRPr>
                      </a:lvl8pPr>
                      <a:lvl9pPr eaLnBrk="0" fontAlgn="base" hangingPunct="0" indent="-228600" marL="3886200">
                        <a:spcBef>
                          <a:spcPct val="20000"/>
                        </a:spcBef>
                        <a:spcAft>
                          <a:spcPct val="0"/>
                        </a:spcAft>
                        <a:defRPr>
                          <a:solidFill>
                            <a:schemeClr val="tx1"/>
                          </a:solidFill>
                          <a:latin typeface="Arial"/>
                          <a:ea charset="-122" typeface="华文细黑"/>
                          <a:cs charset="-122" typeface="华文细黑"/>
                        </a:defRPr>
                      </a:lvl9pPr>
                    </a:lstStyle>
                    <a:p>
                      <a:pPr algn="ctr" defTabSz="914400" eaLnBrk="1" fontAlgn="ctr" hangingPunct="1" indent="0" latinLnBrk="0" lvl="0" marL="0" marR="0" rtl="0">
                        <a:lnSpc>
                          <a:spcPct val="100000"/>
                        </a:lnSpc>
                        <a:spcBef>
                          <a:spcPct val="0"/>
                        </a:spcBef>
                        <a:spcAft>
                          <a:spcPct val="0"/>
                        </a:spcAft>
                        <a:buClrTx/>
                        <a:buSzTx/>
                        <a:buFontTx/>
                        <a:buNone/>
                      </a:pPr>
                      <a:r>
                        <a:rPr altLang="zh-CN" b="0" baseline="0" cap="none" i="0" kumimoji="0" lang="en-US" normalizeH="0" strike="noStrike" sz="1200" u="none">
                          <a:ln>
                            <a:noFill/>
                          </a:ln>
                          <a:solidFill>
                            <a:schemeClr val="tx1">
                              <a:lumMod val="75000"/>
                              <a:lumOff val="25000"/>
                            </a:schemeClr>
                          </a:solidFill>
                          <a:effectLst/>
                          <a:latin charset="-122" typeface="Microsoft YaHei"/>
                          <a:ea charset="-122" typeface="Microsoft YaHei"/>
                          <a:cs charset="-122" typeface="Microsoft YaHei"/>
                        </a:rPr>
                        <a:t>0.00 </a:t>
                      </a:r>
                    </a:p>
                  </a:txBody>
                  <a:tcPr anchor="ctr" horzOverflow="overflow" marB="0" marL="10364" marR="10364" marT="10364">
                    <a:lnL algn="ctr" cap="flat" cmpd="sng" w="6350">
                      <a:solidFill>
                        <a:srgbClr val="000000"/>
                      </a:solidFill>
                      <a:prstDash val="solid"/>
                      <a:round/>
                      <a:headEnd len="med" type="none" w="med"/>
                      <a:tailEnd len="med" type="none" w="med"/>
                    </a:lnL>
                    <a:lnR algn="ctr" cap="flat" cmpd="sng" w="6350">
                      <a:solidFill>
                        <a:srgbClr val="000000"/>
                      </a:solidFill>
                      <a:prstDash val="solid"/>
                      <a:round/>
                      <a:headEnd len="med" type="none" w="med"/>
                      <a:tailEnd len="med" type="none" w="med"/>
                    </a:lnR>
                    <a:lnT algn="ctr" cap="flat" cmpd="sng" w="6350">
                      <a:solidFill>
                        <a:srgbClr val="000000"/>
                      </a:solidFill>
                      <a:prstDash val="solid"/>
                      <a:round/>
                      <a:headEnd len="med" type="none" w="med"/>
                      <a:tailEnd len="med" type="none" w="med"/>
                    </a:lnT>
                    <a:lnB algn="ctr" cap="flat" cmpd="sng" w="6350">
                      <a:solidFill>
                        <a:srgbClr val="000000"/>
                      </a:solidFill>
                      <a:prstDash val="solid"/>
                      <a:round/>
                      <a:headEnd len="med" type="none" w="med"/>
                      <a:tailEnd len="med" type="none" w="med"/>
                    </a:lnB>
                    <a:lnTlToBr>
                      <a:noFill/>
                    </a:lnTlToBr>
                    <a:lnBlToTr>
                      <a:noFill/>
                    </a:lnBlToTr>
                    <a:noFill/>
                  </a:tcPr>
                </a:tc>
                <a:tc>
                  <a:txBody>
                    <a:bodyPr vert="horz" wrap="square"/>
                    <a:lstStyle>
                      <a:lvl1pPr>
                        <a:spcBef>
                          <a:spcPct val="20000"/>
                        </a:spcBef>
                        <a:buClr>
                          <a:schemeClr val="accent1"/>
                        </a:buClr>
                        <a:buFont charset="2" typeface="Wingdings"/>
                        <a:defRPr>
                          <a:solidFill>
                            <a:schemeClr val="tx1"/>
                          </a:solidFill>
                          <a:latin typeface="Arial"/>
                          <a:ea charset="-122" typeface="华文细黑"/>
                          <a:cs charset="-122" typeface="华文细黑"/>
                        </a:defRPr>
                      </a:lvl1pPr>
                      <a:lvl2pPr indent="-285750" marL="742950">
                        <a:spcBef>
                          <a:spcPct val="20000"/>
                        </a:spcBef>
                        <a:buClr>
                          <a:schemeClr val="accent1"/>
                        </a:buClr>
                        <a:buFont charset="2" typeface="Wingdings"/>
                        <a:defRPr sz="2400">
                          <a:solidFill>
                            <a:schemeClr val="tx1"/>
                          </a:solidFill>
                          <a:latin typeface="Arial"/>
                          <a:ea charset="-122" typeface="华文细黑"/>
                          <a:cs charset="-122" typeface="华文细黑"/>
                        </a:defRPr>
                      </a:lvl2pPr>
                      <a:lvl3pPr indent="-228600" marL="1143000">
                        <a:spcBef>
                          <a:spcPct val="20000"/>
                        </a:spcBef>
                        <a:buClr>
                          <a:schemeClr val="accent2"/>
                        </a:buClr>
                        <a:buFont charset="2" typeface="Wingdings"/>
                        <a:defRPr sz="1400">
                          <a:solidFill>
                            <a:schemeClr val="tx1"/>
                          </a:solidFill>
                          <a:latin typeface="Arial"/>
                          <a:ea charset="-122" typeface="华文细黑"/>
                          <a:cs charset="-122" typeface="华文细黑"/>
                        </a:defRPr>
                      </a:lvl3pPr>
                      <a:lvl4pPr indent="-228600" marL="1600200">
                        <a:spcBef>
                          <a:spcPct val="20000"/>
                        </a:spcBef>
                        <a:buClr>
                          <a:schemeClr val="hlink"/>
                        </a:buClr>
                        <a:buFont charset="2" typeface="Wingdings"/>
                        <a:defRPr sz="1200">
                          <a:solidFill>
                            <a:schemeClr val="tx1"/>
                          </a:solidFill>
                          <a:latin typeface="Arial"/>
                          <a:ea charset="-122" typeface="华文细黑"/>
                          <a:cs charset="-122" typeface="华文细黑"/>
                        </a:defRPr>
                      </a:lvl4pPr>
                      <a:lvl5pPr indent="-228600" marL="2057400">
                        <a:spcBef>
                          <a:spcPct val="20000"/>
                        </a:spcBef>
                        <a:defRPr>
                          <a:solidFill>
                            <a:schemeClr val="tx1"/>
                          </a:solidFill>
                          <a:latin typeface="Arial"/>
                          <a:ea charset="-122" typeface="华文细黑"/>
                          <a:cs charset="-122" typeface="华文细黑"/>
                        </a:defRPr>
                      </a:lvl5pPr>
                      <a:lvl6pPr eaLnBrk="0" fontAlgn="base" hangingPunct="0" indent="-228600" marL="2514600">
                        <a:spcBef>
                          <a:spcPct val="20000"/>
                        </a:spcBef>
                        <a:spcAft>
                          <a:spcPct val="0"/>
                        </a:spcAft>
                        <a:defRPr>
                          <a:solidFill>
                            <a:schemeClr val="tx1"/>
                          </a:solidFill>
                          <a:latin typeface="Arial"/>
                          <a:ea charset="-122" typeface="华文细黑"/>
                          <a:cs charset="-122" typeface="华文细黑"/>
                        </a:defRPr>
                      </a:lvl6pPr>
                      <a:lvl7pPr eaLnBrk="0" fontAlgn="base" hangingPunct="0" indent="-228600" marL="2971800">
                        <a:spcBef>
                          <a:spcPct val="20000"/>
                        </a:spcBef>
                        <a:spcAft>
                          <a:spcPct val="0"/>
                        </a:spcAft>
                        <a:defRPr>
                          <a:solidFill>
                            <a:schemeClr val="tx1"/>
                          </a:solidFill>
                          <a:latin typeface="Arial"/>
                          <a:ea charset="-122" typeface="华文细黑"/>
                          <a:cs charset="-122" typeface="华文细黑"/>
                        </a:defRPr>
                      </a:lvl7pPr>
                      <a:lvl8pPr eaLnBrk="0" fontAlgn="base" hangingPunct="0" indent="-228600" marL="3429000">
                        <a:spcBef>
                          <a:spcPct val="20000"/>
                        </a:spcBef>
                        <a:spcAft>
                          <a:spcPct val="0"/>
                        </a:spcAft>
                        <a:defRPr>
                          <a:solidFill>
                            <a:schemeClr val="tx1"/>
                          </a:solidFill>
                          <a:latin typeface="Arial"/>
                          <a:ea charset="-122" typeface="华文细黑"/>
                          <a:cs charset="-122" typeface="华文细黑"/>
                        </a:defRPr>
                      </a:lvl8pPr>
                      <a:lvl9pPr eaLnBrk="0" fontAlgn="base" hangingPunct="0" indent="-228600" marL="3886200">
                        <a:spcBef>
                          <a:spcPct val="20000"/>
                        </a:spcBef>
                        <a:spcAft>
                          <a:spcPct val="0"/>
                        </a:spcAft>
                        <a:defRPr>
                          <a:solidFill>
                            <a:schemeClr val="tx1"/>
                          </a:solidFill>
                          <a:latin typeface="Arial"/>
                          <a:ea charset="-122" typeface="华文细黑"/>
                          <a:cs charset="-122" typeface="华文细黑"/>
                        </a:defRPr>
                      </a:lvl9pPr>
                    </a:lstStyle>
                    <a:p>
                      <a:pPr algn="ctr" defTabSz="914400" eaLnBrk="1" fontAlgn="ctr" hangingPunct="1" indent="0" latinLnBrk="0" lvl="0" marL="0" marR="0" rtl="0">
                        <a:lnSpc>
                          <a:spcPct val="100000"/>
                        </a:lnSpc>
                        <a:spcBef>
                          <a:spcPct val="0"/>
                        </a:spcBef>
                        <a:spcAft>
                          <a:spcPct val="0"/>
                        </a:spcAft>
                        <a:buClrTx/>
                        <a:buSzTx/>
                        <a:buFontTx/>
                        <a:buNone/>
                      </a:pPr>
                      <a:r>
                        <a:rPr altLang="zh-CN" b="0" baseline="0" cap="none" i="0" kumimoji="0" lang="en-US" normalizeH="0" strike="noStrike" sz="1200" u="none">
                          <a:ln>
                            <a:noFill/>
                          </a:ln>
                          <a:solidFill>
                            <a:schemeClr val="tx1">
                              <a:lumMod val="75000"/>
                              <a:lumOff val="25000"/>
                            </a:schemeClr>
                          </a:solidFill>
                          <a:effectLst/>
                          <a:latin charset="-122" typeface="Microsoft YaHei"/>
                          <a:ea charset="-122" typeface="Microsoft YaHei"/>
                          <a:cs charset="-122" typeface="Microsoft YaHei"/>
                        </a:rPr>
                        <a:t>0.54 </a:t>
                      </a:r>
                    </a:p>
                  </a:txBody>
                  <a:tcPr anchor="ctr" horzOverflow="overflow" marB="0" marL="10364" marR="10364" marT="10364">
                    <a:lnL algn="ctr" cap="flat" cmpd="sng" w="6350">
                      <a:solidFill>
                        <a:srgbClr val="000000"/>
                      </a:solidFill>
                      <a:prstDash val="solid"/>
                      <a:round/>
                      <a:headEnd len="med" type="none" w="med"/>
                      <a:tailEnd len="med" type="none" w="med"/>
                    </a:lnL>
                    <a:lnR algn="ctr" cap="flat" cmpd="sng" w="6350">
                      <a:solidFill>
                        <a:srgbClr val="000000"/>
                      </a:solidFill>
                      <a:prstDash val="solid"/>
                      <a:round/>
                      <a:headEnd len="med" type="none" w="med"/>
                      <a:tailEnd len="med" type="none" w="med"/>
                    </a:lnR>
                    <a:lnT algn="ctr" cap="flat" cmpd="sng" w="6350">
                      <a:solidFill>
                        <a:srgbClr val="000000"/>
                      </a:solidFill>
                      <a:prstDash val="solid"/>
                      <a:round/>
                      <a:headEnd len="med" type="none" w="med"/>
                      <a:tailEnd len="med" type="none" w="med"/>
                    </a:lnT>
                    <a:lnB algn="ctr" cap="flat" cmpd="sng" w="6350">
                      <a:solidFill>
                        <a:srgbClr val="000000"/>
                      </a:solidFill>
                      <a:prstDash val="solid"/>
                      <a:round/>
                      <a:headEnd len="med" type="none" w="med"/>
                      <a:tailEnd len="med" type="none" w="med"/>
                    </a:lnB>
                    <a:lnTlToBr>
                      <a:noFill/>
                    </a:lnTlToBr>
                    <a:lnBlToTr>
                      <a:noFill/>
                    </a:lnBlToTr>
                    <a:noFill/>
                  </a:tcPr>
                </a:tc>
                <a:tc>
                  <a:txBody>
                    <a:bodyPr vert="horz" wrap="square"/>
                    <a:lstStyle>
                      <a:lvl1pPr>
                        <a:spcBef>
                          <a:spcPct val="20000"/>
                        </a:spcBef>
                        <a:buClr>
                          <a:schemeClr val="accent1"/>
                        </a:buClr>
                        <a:buFont charset="2" typeface="Wingdings"/>
                        <a:defRPr>
                          <a:solidFill>
                            <a:schemeClr val="tx1"/>
                          </a:solidFill>
                          <a:latin typeface="Arial"/>
                          <a:ea charset="-122" typeface="华文细黑"/>
                          <a:cs charset="-122" typeface="华文细黑"/>
                        </a:defRPr>
                      </a:lvl1pPr>
                      <a:lvl2pPr indent="-285750" marL="742950">
                        <a:spcBef>
                          <a:spcPct val="20000"/>
                        </a:spcBef>
                        <a:buClr>
                          <a:schemeClr val="accent1"/>
                        </a:buClr>
                        <a:buFont charset="2" typeface="Wingdings"/>
                        <a:defRPr sz="2400">
                          <a:solidFill>
                            <a:schemeClr val="tx1"/>
                          </a:solidFill>
                          <a:latin typeface="Arial"/>
                          <a:ea charset="-122" typeface="华文细黑"/>
                          <a:cs charset="-122" typeface="华文细黑"/>
                        </a:defRPr>
                      </a:lvl2pPr>
                      <a:lvl3pPr indent="-228600" marL="1143000">
                        <a:spcBef>
                          <a:spcPct val="20000"/>
                        </a:spcBef>
                        <a:buClr>
                          <a:schemeClr val="accent2"/>
                        </a:buClr>
                        <a:buFont charset="2" typeface="Wingdings"/>
                        <a:defRPr sz="1400">
                          <a:solidFill>
                            <a:schemeClr val="tx1"/>
                          </a:solidFill>
                          <a:latin typeface="Arial"/>
                          <a:ea charset="-122" typeface="华文细黑"/>
                          <a:cs charset="-122" typeface="华文细黑"/>
                        </a:defRPr>
                      </a:lvl3pPr>
                      <a:lvl4pPr indent="-228600" marL="1600200">
                        <a:spcBef>
                          <a:spcPct val="20000"/>
                        </a:spcBef>
                        <a:buClr>
                          <a:schemeClr val="hlink"/>
                        </a:buClr>
                        <a:buFont charset="2" typeface="Wingdings"/>
                        <a:defRPr sz="1200">
                          <a:solidFill>
                            <a:schemeClr val="tx1"/>
                          </a:solidFill>
                          <a:latin typeface="Arial"/>
                          <a:ea charset="-122" typeface="华文细黑"/>
                          <a:cs charset="-122" typeface="华文细黑"/>
                        </a:defRPr>
                      </a:lvl4pPr>
                      <a:lvl5pPr indent="-228600" marL="2057400">
                        <a:spcBef>
                          <a:spcPct val="20000"/>
                        </a:spcBef>
                        <a:defRPr>
                          <a:solidFill>
                            <a:schemeClr val="tx1"/>
                          </a:solidFill>
                          <a:latin typeface="Arial"/>
                          <a:ea charset="-122" typeface="华文细黑"/>
                          <a:cs charset="-122" typeface="华文细黑"/>
                        </a:defRPr>
                      </a:lvl5pPr>
                      <a:lvl6pPr eaLnBrk="0" fontAlgn="base" hangingPunct="0" indent="-228600" marL="2514600">
                        <a:spcBef>
                          <a:spcPct val="20000"/>
                        </a:spcBef>
                        <a:spcAft>
                          <a:spcPct val="0"/>
                        </a:spcAft>
                        <a:defRPr>
                          <a:solidFill>
                            <a:schemeClr val="tx1"/>
                          </a:solidFill>
                          <a:latin typeface="Arial"/>
                          <a:ea charset="-122" typeface="华文细黑"/>
                          <a:cs charset="-122" typeface="华文细黑"/>
                        </a:defRPr>
                      </a:lvl6pPr>
                      <a:lvl7pPr eaLnBrk="0" fontAlgn="base" hangingPunct="0" indent="-228600" marL="2971800">
                        <a:spcBef>
                          <a:spcPct val="20000"/>
                        </a:spcBef>
                        <a:spcAft>
                          <a:spcPct val="0"/>
                        </a:spcAft>
                        <a:defRPr>
                          <a:solidFill>
                            <a:schemeClr val="tx1"/>
                          </a:solidFill>
                          <a:latin typeface="Arial"/>
                          <a:ea charset="-122" typeface="华文细黑"/>
                          <a:cs charset="-122" typeface="华文细黑"/>
                        </a:defRPr>
                      </a:lvl7pPr>
                      <a:lvl8pPr eaLnBrk="0" fontAlgn="base" hangingPunct="0" indent="-228600" marL="3429000">
                        <a:spcBef>
                          <a:spcPct val="20000"/>
                        </a:spcBef>
                        <a:spcAft>
                          <a:spcPct val="0"/>
                        </a:spcAft>
                        <a:defRPr>
                          <a:solidFill>
                            <a:schemeClr val="tx1"/>
                          </a:solidFill>
                          <a:latin typeface="Arial"/>
                          <a:ea charset="-122" typeface="华文细黑"/>
                          <a:cs charset="-122" typeface="华文细黑"/>
                        </a:defRPr>
                      </a:lvl8pPr>
                      <a:lvl9pPr eaLnBrk="0" fontAlgn="base" hangingPunct="0" indent="-228600" marL="3886200">
                        <a:spcBef>
                          <a:spcPct val="20000"/>
                        </a:spcBef>
                        <a:spcAft>
                          <a:spcPct val="0"/>
                        </a:spcAft>
                        <a:defRPr>
                          <a:solidFill>
                            <a:schemeClr val="tx1"/>
                          </a:solidFill>
                          <a:latin typeface="Arial"/>
                          <a:ea charset="-122" typeface="华文细黑"/>
                          <a:cs charset="-122" typeface="华文细黑"/>
                        </a:defRPr>
                      </a:lvl9pPr>
                    </a:lstStyle>
                    <a:p>
                      <a:pPr algn="ctr" defTabSz="914400" eaLnBrk="1" fontAlgn="ctr" hangingPunct="1" indent="0" latinLnBrk="0" lvl="0" marL="0" marR="0" rtl="0">
                        <a:lnSpc>
                          <a:spcPct val="100000"/>
                        </a:lnSpc>
                        <a:spcBef>
                          <a:spcPct val="0"/>
                        </a:spcBef>
                        <a:spcAft>
                          <a:spcPct val="0"/>
                        </a:spcAft>
                        <a:buClrTx/>
                        <a:buSzTx/>
                        <a:buFontTx/>
                        <a:buNone/>
                      </a:pPr>
                      <a:r>
                        <a:rPr altLang="en-US" b="0" baseline="0" cap="none" i="0" kumimoji="0" lang="zh-CN" normalizeH="0" strike="noStrike" sz="1200" u="none">
                          <a:ln>
                            <a:noFill/>
                          </a:ln>
                          <a:solidFill>
                            <a:schemeClr val="tx1">
                              <a:lumMod val="75000"/>
                              <a:lumOff val="25000"/>
                            </a:schemeClr>
                          </a:solidFill>
                          <a:effectLst/>
                          <a:latin charset="-122" typeface="Microsoft YaHei"/>
                          <a:ea charset="-122" typeface="Microsoft YaHei"/>
                          <a:cs charset="-122" typeface="Microsoft YaHei"/>
                        </a:rPr>
                        <a:t>　</a:t>
                      </a:r>
                    </a:p>
                  </a:txBody>
                  <a:tcPr anchor="ctr" horzOverflow="overflow" marB="0" marL="10364" marR="10364" marT="10364">
                    <a:lnL algn="ctr" cap="flat" cmpd="sng" w="6350">
                      <a:solidFill>
                        <a:srgbClr val="000000"/>
                      </a:solidFill>
                      <a:prstDash val="solid"/>
                      <a:round/>
                      <a:headEnd len="med" type="none" w="med"/>
                      <a:tailEnd len="med" type="none" w="med"/>
                    </a:lnL>
                    <a:lnR algn="ctr" cap="flat" cmpd="sng" w="6350">
                      <a:solidFill>
                        <a:srgbClr val="000000"/>
                      </a:solidFill>
                      <a:prstDash val="solid"/>
                      <a:round/>
                      <a:headEnd len="med" type="none" w="med"/>
                      <a:tailEnd len="med" type="none" w="med"/>
                    </a:lnR>
                    <a:lnT algn="ctr" cap="flat" cmpd="sng" w="6350">
                      <a:solidFill>
                        <a:srgbClr val="000000"/>
                      </a:solidFill>
                      <a:prstDash val="solid"/>
                      <a:round/>
                      <a:headEnd len="med" type="none" w="med"/>
                      <a:tailEnd len="med" type="none" w="med"/>
                    </a:lnT>
                    <a:lnB algn="ctr" cap="flat" cmpd="sng" w="6350">
                      <a:solidFill>
                        <a:srgbClr val="000000"/>
                      </a:solidFill>
                      <a:prstDash val="solid"/>
                      <a:round/>
                      <a:headEnd len="med" type="none" w="med"/>
                      <a:tailEnd len="med" type="none" w="med"/>
                    </a:lnB>
                    <a:lnTlToBr>
                      <a:noFill/>
                    </a:lnTlToBr>
                    <a:lnBlToTr>
                      <a:noFill/>
                    </a:lnBlToTr>
                    <a:noFill/>
                  </a:tcPr>
                </a:tc>
                <a:tc>
                  <a:txBody>
                    <a:bodyPr vert="horz" wrap="square"/>
                    <a:lstStyle>
                      <a:lvl1pPr>
                        <a:spcBef>
                          <a:spcPct val="20000"/>
                        </a:spcBef>
                        <a:buClr>
                          <a:schemeClr val="accent1"/>
                        </a:buClr>
                        <a:buFont charset="2" typeface="Wingdings"/>
                        <a:defRPr>
                          <a:solidFill>
                            <a:schemeClr val="tx1"/>
                          </a:solidFill>
                          <a:latin typeface="Arial"/>
                          <a:ea charset="-122" typeface="华文细黑"/>
                          <a:cs charset="-122" typeface="华文细黑"/>
                        </a:defRPr>
                      </a:lvl1pPr>
                      <a:lvl2pPr indent="-285750" marL="742950">
                        <a:spcBef>
                          <a:spcPct val="20000"/>
                        </a:spcBef>
                        <a:buClr>
                          <a:schemeClr val="accent1"/>
                        </a:buClr>
                        <a:buFont charset="2" typeface="Wingdings"/>
                        <a:defRPr sz="2400">
                          <a:solidFill>
                            <a:schemeClr val="tx1"/>
                          </a:solidFill>
                          <a:latin typeface="Arial"/>
                          <a:ea charset="-122" typeface="华文细黑"/>
                          <a:cs charset="-122" typeface="华文细黑"/>
                        </a:defRPr>
                      </a:lvl2pPr>
                      <a:lvl3pPr indent="-228600" marL="1143000">
                        <a:spcBef>
                          <a:spcPct val="20000"/>
                        </a:spcBef>
                        <a:buClr>
                          <a:schemeClr val="accent2"/>
                        </a:buClr>
                        <a:buFont charset="2" typeface="Wingdings"/>
                        <a:defRPr sz="1400">
                          <a:solidFill>
                            <a:schemeClr val="tx1"/>
                          </a:solidFill>
                          <a:latin typeface="Arial"/>
                          <a:ea charset="-122" typeface="华文细黑"/>
                          <a:cs charset="-122" typeface="华文细黑"/>
                        </a:defRPr>
                      </a:lvl3pPr>
                      <a:lvl4pPr indent="-228600" marL="1600200">
                        <a:spcBef>
                          <a:spcPct val="20000"/>
                        </a:spcBef>
                        <a:buClr>
                          <a:schemeClr val="hlink"/>
                        </a:buClr>
                        <a:buFont charset="2" typeface="Wingdings"/>
                        <a:defRPr sz="1200">
                          <a:solidFill>
                            <a:schemeClr val="tx1"/>
                          </a:solidFill>
                          <a:latin typeface="Arial"/>
                          <a:ea charset="-122" typeface="华文细黑"/>
                          <a:cs charset="-122" typeface="华文细黑"/>
                        </a:defRPr>
                      </a:lvl4pPr>
                      <a:lvl5pPr indent="-228600" marL="2057400">
                        <a:spcBef>
                          <a:spcPct val="20000"/>
                        </a:spcBef>
                        <a:defRPr>
                          <a:solidFill>
                            <a:schemeClr val="tx1"/>
                          </a:solidFill>
                          <a:latin typeface="Arial"/>
                          <a:ea charset="-122" typeface="华文细黑"/>
                          <a:cs charset="-122" typeface="华文细黑"/>
                        </a:defRPr>
                      </a:lvl5pPr>
                      <a:lvl6pPr eaLnBrk="0" fontAlgn="base" hangingPunct="0" indent="-228600" marL="2514600">
                        <a:spcBef>
                          <a:spcPct val="20000"/>
                        </a:spcBef>
                        <a:spcAft>
                          <a:spcPct val="0"/>
                        </a:spcAft>
                        <a:defRPr>
                          <a:solidFill>
                            <a:schemeClr val="tx1"/>
                          </a:solidFill>
                          <a:latin typeface="Arial"/>
                          <a:ea charset="-122" typeface="华文细黑"/>
                          <a:cs charset="-122" typeface="华文细黑"/>
                        </a:defRPr>
                      </a:lvl6pPr>
                      <a:lvl7pPr eaLnBrk="0" fontAlgn="base" hangingPunct="0" indent="-228600" marL="2971800">
                        <a:spcBef>
                          <a:spcPct val="20000"/>
                        </a:spcBef>
                        <a:spcAft>
                          <a:spcPct val="0"/>
                        </a:spcAft>
                        <a:defRPr>
                          <a:solidFill>
                            <a:schemeClr val="tx1"/>
                          </a:solidFill>
                          <a:latin typeface="Arial"/>
                          <a:ea charset="-122" typeface="华文细黑"/>
                          <a:cs charset="-122" typeface="华文细黑"/>
                        </a:defRPr>
                      </a:lvl7pPr>
                      <a:lvl8pPr eaLnBrk="0" fontAlgn="base" hangingPunct="0" indent="-228600" marL="3429000">
                        <a:spcBef>
                          <a:spcPct val="20000"/>
                        </a:spcBef>
                        <a:spcAft>
                          <a:spcPct val="0"/>
                        </a:spcAft>
                        <a:defRPr>
                          <a:solidFill>
                            <a:schemeClr val="tx1"/>
                          </a:solidFill>
                          <a:latin typeface="Arial"/>
                          <a:ea charset="-122" typeface="华文细黑"/>
                          <a:cs charset="-122" typeface="华文细黑"/>
                        </a:defRPr>
                      </a:lvl8pPr>
                      <a:lvl9pPr eaLnBrk="0" fontAlgn="base" hangingPunct="0" indent="-228600" marL="3886200">
                        <a:spcBef>
                          <a:spcPct val="20000"/>
                        </a:spcBef>
                        <a:spcAft>
                          <a:spcPct val="0"/>
                        </a:spcAft>
                        <a:defRPr>
                          <a:solidFill>
                            <a:schemeClr val="tx1"/>
                          </a:solidFill>
                          <a:latin typeface="Arial"/>
                          <a:ea charset="-122" typeface="华文细黑"/>
                          <a:cs charset="-122" typeface="华文细黑"/>
                        </a:defRPr>
                      </a:lvl9pPr>
                    </a:lstStyle>
                    <a:p>
                      <a:pPr algn="ctr" defTabSz="914400" eaLnBrk="1" fontAlgn="ctr" hangingPunct="1" indent="0" latinLnBrk="0" lvl="0" marL="0" marR="0" rtl="0">
                        <a:lnSpc>
                          <a:spcPct val="100000"/>
                        </a:lnSpc>
                        <a:spcBef>
                          <a:spcPct val="0"/>
                        </a:spcBef>
                        <a:spcAft>
                          <a:spcPct val="0"/>
                        </a:spcAft>
                        <a:buClrTx/>
                        <a:buSzTx/>
                        <a:buFontTx/>
                        <a:buNone/>
                      </a:pPr>
                      <a:r>
                        <a:rPr altLang="zh-CN" b="0" baseline="0" cap="none" i="0" kumimoji="0" lang="en-US" normalizeH="0" strike="noStrike" sz="1200" u="none">
                          <a:ln>
                            <a:noFill/>
                          </a:ln>
                          <a:solidFill>
                            <a:schemeClr val="tx1">
                              <a:lumMod val="75000"/>
                              <a:lumOff val="25000"/>
                            </a:schemeClr>
                          </a:solidFill>
                          <a:effectLst/>
                          <a:latin charset="-122" typeface="Microsoft YaHei"/>
                          <a:ea charset="-122" typeface="Microsoft YaHei"/>
                          <a:cs charset="-122" typeface="Microsoft YaHei"/>
                        </a:rPr>
                        <a:t>0.00 </a:t>
                      </a:r>
                    </a:p>
                  </a:txBody>
                  <a:tcPr anchor="ctr" horzOverflow="overflow" marB="0" marL="10364" marR="10364" marT="10364">
                    <a:lnL algn="ctr" cap="flat" cmpd="sng" w="6350">
                      <a:solidFill>
                        <a:srgbClr val="000000"/>
                      </a:solidFill>
                      <a:prstDash val="solid"/>
                      <a:round/>
                      <a:headEnd len="med" type="none" w="med"/>
                      <a:tailEnd len="med" type="none" w="med"/>
                    </a:lnL>
                    <a:lnR algn="ctr" cap="flat" cmpd="sng" w="6350">
                      <a:solidFill>
                        <a:srgbClr val="000000"/>
                      </a:solidFill>
                      <a:prstDash val="solid"/>
                      <a:round/>
                      <a:headEnd len="med" type="none" w="med"/>
                      <a:tailEnd len="med" type="none" w="med"/>
                    </a:lnR>
                    <a:lnT algn="ctr" cap="flat" cmpd="sng" w="6350">
                      <a:solidFill>
                        <a:srgbClr val="000000"/>
                      </a:solidFill>
                      <a:prstDash val="solid"/>
                      <a:round/>
                      <a:headEnd len="med" type="none" w="med"/>
                      <a:tailEnd len="med" type="none" w="med"/>
                    </a:lnT>
                    <a:lnB algn="ctr" cap="flat" cmpd="sng" w="6350">
                      <a:solidFill>
                        <a:srgbClr val="000000"/>
                      </a:solidFill>
                      <a:prstDash val="solid"/>
                      <a:round/>
                      <a:headEnd len="med" type="none" w="med"/>
                      <a:tailEnd len="med" type="none" w="med"/>
                    </a:lnB>
                    <a:lnTlToBr>
                      <a:noFill/>
                    </a:lnTlToBr>
                    <a:lnBlToTr>
                      <a:noFill/>
                    </a:lnBlToTr>
                    <a:noFill/>
                  </a:tcPr>
                </a:tc>
                <a:tc>
                  <a:txBody>
                    <a:bodyPr vert="horz" wrap="square"/>
                    <a:lstStyle>
                      <a:lvl1pPr>
                        <a:spcBef>
                          <a:spcPct val="20000"/>
                        </a:spcBef>
                        <a:buClr>
                          <a:schemeClr val="accent1"/>
                        </a:buClr>
                        <a:buFont charset="2" typeface="Wingdings"/>
                        <a:defRPr>
                          <a:solidFill>
                            <a:schemeClr val="tx1"/>
                          </a:solidFill>
                          <a:latin typeface="Arial"/>
                          <a:ea charset="-122" typeface="华文细黑"/>
                          <a:cs charset="-122" typeface="华文细黑"/>
                        </a:defRPr>
                      </a:lvl1pPr>
                      <a:lvl2pPr indent="-285750" marL="742950">
                        <a:spcBef>
                          <a:spcPct val="20000"/>
                        </a:spcBef>
                        <a:buClr>
                          <a:schemeClr val="accent1"/>
                        </a:buClr>
                        <a:buFont charset="2" typeface="Wingdings"/>
                        <a:defRPr sz="2400">
                          <a:solidFill>
                            <a:schemeClr val="tx1"/>
                          </a:solidFill>
                          <a:latin typeface="Arial"/>
                          <a:ea charset="-122" typeface="华文细黑"/>
                          <a:cs charset="-122" typeface="华文细黑"/>
                        </a:defRPr>
                      </a:lvl2pPr>
                      <a:lvl3pPr indent="-228600" marL="1143000">
                        <a:spcBef>
                          <a:spcPct val="20000"/>
                        </a:spcBef>
                        <a:buClr>
                          <a:schemeClr val="accent2"/>
                        </a:buClr>
                        <a:buFont charset="2" typeface="Wingdings"/>
                        <a:defRPr sz="1400">
                          <a:solidFill>
                            <a:schemeClr val="tx1"/>
                          </a:solidFill>
                          <a:latin typeface="Arial"/>
                          <a:ea charset="-122" typeface="华文细黑"/>
                          <a:cs charset="-122" typeface="华文细黑"/>
                        </a:defRPr>
                      </a:lvl3pPr>
                      <a:lvl4pPr indent="-228600" marL="1600200">
                        <a:spcBef>
                          <a:spcPct val="20000"/>
                        </a:spcBef>
                        <a:buClr>
                          <a:schemeClr val="hlink"/>
                        </a:buClr>
                        <a:buFont charset="2" typeface="Wingdings"/>
                        <a:defRPr sz="1200">
                          <a:solidFill>
                            <a:schemeClr val="tx1"/>
                          </a:solidFill>
                          <a:latin typeface="Arial"/>
                          <a:ea charset="-122" typeface="华文细黑"/>
                          <a:cs charset="-122" typeface="华文细黑"/>
                        </a:defRPr>
                      </a:lvl4pPr>
                      <a:lvl5pPr indent="-228600" marL="2057400">
                        <a:spcBef>
                          <a:spcPct val="20000"/>
                        </a:spcBef>
                        <a:defRPr>
                          <a:solidFill>
                            <a:schemeClr val="tx1"/>
                          </a:solidFill>
                          <a:latin typeface="Arial"/>
                          <a:ea charset="-122" typeface="华文细黑"/>
                          <a:cs charset="-122" typeface="华文细黑"/>
                        </a:defRPr>
                      </a:lvl5pPr>
                      <a:lvl6pPr eaLnBrk="0" fontAlgn="base" hangingPunct="0" indent="-228600" marL="2514600">
                        <a:spcBef>
                          <a:spcPct val="20000"/>
                        </a:spcBef>
                        <a:spcAft>
                          <a:spcPct val="0"/>
                        </a:spcAft>
                        <a:defRPr>
                          <a:solidFill>
                            <a:schemeClr val="tx1"/>
                          </a:solidFill>
                          <a:latin typeface="Arial"/>
                          <a:ea charset="-122" typeface="华文细黑"/>
                          <a:cs charset="-122" typeface="华文细黑"/>
                        </a:defRPr>
                      </a:lvl6pPr>
                      <a:lvl7pPr eaLnBrk="0" fontAlgn="base" hangingPunct="0" indent="-228600" marL="2971800">
                        <a:spcBef>
                          <a:spcPct val="20000"/>
                        </a:spcBef>
                        <a:spcAft>
                          <a:spcPct val="0"/>
                        </a:spcAft>
                        <a:defRPr>
                          <a:solidFill>
                            <a:schemeClr val="tx1"/>
                          </a:solidFill>
                          <a:latin typeface="Arial"/>
                          <a:ea charset="-122" typeface="华文细黑"/>
                          <a:cs charset="-122" typeface="华文细黑"/>
                        </a:defRPr>
                      </a:lvl7pPr>
                      <a:lvl8pPr eaLnBrk="0" fontAlgn="base" hangingPunct="0" indent="-228600" marL="3429000">
                        <a:spcBef>
                          <a:spcPct val="20000"/>
                        </a:spcBef>
                        <a:spcAft>
                          <a:spcPct val="0"/>
                        </a:spcAft>
                        <a:defRPr>
                          <a:solidFill>
                            <a:schemeClr val="tx1"/>
                          </a:solidFill>
                          <a:latin typeface="Arial"/>
                          <a:ea charset="-122" typeface="华文细黑"/>
                          <a:cs charset="-122" typeface="华文细黑"/>
                        </a:defRPr>
                      </a:lvl8pPr>
                      <a:lvl9pPr eaLnBrk="0" fontAlgn="base" hangingPunct="0" indent="-228600" marL="3886200">
                        <a:spcBef>
                          <a:spcPct val="20000"/>
                        </a:spcBef>
                        <a:spcAft>
                          <a:spcPct val="0"/>
                        </a:spcAft>
                        <a:defRPr>
                          <a:solidFill>
                            <a:schemeClr val="tx1"/>
                          </a:solidFill>
                          <a:latin typeface="Arial"/>
                          <a:ea charset="-122" typeface="华文细黑"/>
                          <a:cs charset="-122" typeface="华文细黑"/>
                        </a:defRPr>
                      </a:lvl9pPr>
                    </a:lstStyle>
                    <a:p>
                      <a:pPr algn="ctr" defTabSz="914400" eaLnBrk="1" fontAlgn="ctr" hangingPunct="1" indent="0" latinLnBrk="0" lvl="0" marL="0" marR="0" rtl="0">
                        <a:lnSpc>
                          <a:spcPct val="100000"/>
                        </a:lnSpc>
                        <a:spcBef>
                          <a:spcPct val="0"/>
                        </a:spcBef>
                        <a:spcAft>
                          <a:spcPct val="0"/>
                        </a:spcAft>
                        <a:buClrTx/>
                        <a:buSzTx/>
                        <a:buFontTx/>
                        <a:buNone/>
                      </a:pPr>
                      <a:r>
                        <a:rPr altLang="zh-CN" b="0" baseline="0" cap="none" i="0" kumimoji="0" lang="en-US" normalizeH="0" strike="noStrike" sz="1200" u="none">
                          <a:ln>
                            <a:noFill/>
                          </a:ln>
                          <a:solidFill>
                            <a:schemeClr val="tx1">
                              <a:lumMod val="75000"/>
                              <a:lumOff val="25000"/>
                            </a:schemeClr>
                          </a:solidFill>
                          <a:effectLst/>
                          <a:latin charset="-122" typeface="Microsoft YaHei"/>
                          <a:ea charset="-122" typeface="Microsoft YaHei"/>
                          <a:cs charset="-122" typeface="Microsoft YaHei"/>
                        </a:rPr>
                        <a:t>0.00 </a:t>
                      </a:r>
                    </a:p>
                  </a:txBody>
                  <a:tcPr anchor="ctr" horzOverflow="overflow" marB="0" marL="10364" marR="10364" marT="10364">
                    <a:lnL algn="ctr" cap="flat" cmpd="sng" w="6350">
                      <a:solidFill>
                        <a:srgbClr val="000000"/>
                      </a:solidFill>
                      <a:prstDash val="solid"/>
                      <a:round/>
                      <a:headEnd len="med" type="none" w="med"/>
                      <a:tailEnd len="med" type="none" w="med"/>
                    </a:lnL>
                    <a:lnR algn="ctr" cap="flat" cmpd="sng" w="6350">
                      <a:solidFill>
                        <a:srgbClr val="000000"/>
                      </a:solidFill>
                      <a:prstDash val="solid"/>
                      <a:round/>
                      <a:headEnd len="med" type="none" w="med"/>
                      <a:tailEnd len="med" type="none" w="med"/>
                    </a:lnR>
                    <a:lnT algn="ctr" cap="flat" cmpd="sng" w="6350">
                      <a:solidFill>
                        <a:srgbClr val="000000"/>
                      </a:solidFill>
                      <a:prstDash val="solid"/>
                      <a:round/>
                      <a:headEnd len="med" type="none" w="med"/>
                      <a:tailEnd len="med" type="none" w="med"/>
                    </a:lnT>
                    <a:lnB algn="ctr" cap="flat" cmpd="sng" w="6350">
                      <a:solidFill>
                        <a:srgbClr val="000000"/>
                      </a:solidFill>
                      <a:prstDash val="solid"/>
                      <a:round/>
                      <a:headEnd len="med" type="none" w="med"/>
                      <a:tailEnd len="med" type="none" w="med"/>
                    </a:lnB>
                    <a:lnTlToBr>
                      <a:noFill/>
                    </a:lnTlToBr>
                    <a:lnBlToTr>
                      <a:noFill/>
                    </a:lnBlToTr>
                    <a:noFill/>
                  </a:tcPr>
                </a:tc>
                <a:tc>
                  <a:txBody>
                    <a:bodyPr vert="horz" wrap="square"/>
                    <a:lstStyle>
                      <a:lvl1pPr>
                        <a:spcBef>
                          <a:spcPct val="20000"/>
                        </a:spcBef>
                        <a:buClr>
                          <a:schemeClr val="accent1"/>
                        </a:buClr>
                        <a:buFont charset="2" typeface="Wingdings"/>
                        <a:defRPr>
                          <a:solidFill>
                            <a:schemeClr val="tx1"/>
                          </a:solidFill>
                          <a:latin typeface="Arial"/>
                          <a:ea charset="-122" typeface="华文细黑"/>
                          <a:cs charset="-122" typeface="华文细黑"/>
                        </a:defRPr>
                      </a:lvl1pPr>
                      <a:lvl2pPr indent="-285750" marL="742950">
                        <a:spcBef>
                          <a:spcPct val="20000"/>
                        </a:spcBef>
                        <a:buClr>
                          <a:schemeClr val="accent1"/>
                        </a:buClr>
                        <a:buFont charset="2" typeface="Wingdings"/>
                        <a:defRPr sz="2400">
                          <a:solidFill>
                            <a:schemeClr val="tx1"/>
                          </a:solidFill>
                          <a:latin typeface="Arial"/>
                          <a:ea charset="-122" typeface="华文细黑"/>
                          <a:cs charset="-122" typeface="华文细黑"/>
                        </a:defRPr>
                      </a:lvl2pPr>
                      <a:lvl3pPr indent="-228600" marL="1143000">
                        <a:spcBef>
                          <a:spcPct val="20000"/>
                        </a:spcBef>
                        <a:buClr>
                          <a:schemeClr val="accent2"/>
                        </a:buClr>
                        <a:buFont charset="2" typeface="Wingdings"/>
                        <a:defRPr sz="1400">
                          <a:solidFill>
                            <a:schemeClr val="tx1"/>
                          </a:solidFill>
                          <a:latin typeface="Arial"/>
                          <a:ea charset="-122" typeface="华文细黑"/>
                          <a:cs charset="-122" typeface="华文细黑"/>
                        </a:defRPr>
                      </a:lvl3pPr>
                      <a:lvl4pPr indent="-228600" marL="1600200">
                        <a:spcBef>
                          <a:spcPct val="20000"/>
                        </a:spcBef>
                        <a:buClr>
                          <a:schemeClr val="hlink"/>
                        </a:buClr>
                        <a:buFont charset="2" typeface="Wingdings"/>
                        <a:defRPr sz="1200">
                          <a:solidFill>
                            <a:schemeClr val="tx1"/>
                          </a:solidFill>
                          <a:latin typeface="Arial"/>
                          <a:ea charset="-122" typeface="华文细黑"/>
                          <a:cs charset="-122" typeface="华文细黑"/>
                        </a:defRPr>
                      </a:lvl4pPr>
                      <a:lvl5pPr indent="-228600" marL="2057400">
                        <a:spcBef>
                          <a:spcPct val="20000"/>
                        </a:spcBef>
                        <a:defRPr>
                          <a:solidFill>
                            <a:schemeClr val="tx1"/>
                          </a:solidFill>
                          <a:latin typeface="Arial"/>
                          <a:ea charset="-122" typeface="华文细黑"/>
                          <a:cs charset="-122" typeface="华文细黑"/>
                        </a:defRPr>
                      </a:lvl5pPr>
                      <a:lvl6pPr eaLnBrk="0" fontAlgn="base" hangingPunct="0" indent="-228600" marL="2514600">
                        <a:spcBef>
                          <a:spcPct val="20000"/>
                        </a:spcBef>
                        <a:spcAft>
                          <a:spcPct val="0"/>
                        </a:spcAft>
                        <a:defRPr>
                          <a:solidFill>
                            <a:schemeClr val="tx1"/>
                          </a:solidFill>
                          <a:latin typeface="Arial"/>
                          <a:ea charset="-122" typeface="华文细黑"/>
                          <a:cs charset="-122" typeface="华文细黑"/>
                        </a:defRPr>
                      </a:lvl6pPr>
                      <a:lvl7pPr eaLnBrk="0" fontAlgn="base" hangingPunct="0" indent="-228600" marL="2971800">
                        <a:spcBef>
                          <a:spcPct val="20000"/>
                        </a:spcBef>
                        <a:spcAft>
                          <a:spcPct val="0"/>
                        </a:spcAft>
                        <a:defRPr>
                          <a:solidFill>
                            <a:schemeClr val="tx1"/>
                          </a:solidFill>
                          <a:latin typeface="Arial"/>
                          <a:ea charset="-122" typeface="华文细黑"/>
                          <a:cs charset="-122" typeface="华文细黑"/>
                        </a:defRPr>
                      </a:lvl7pPr>
                      <a:lvl8pPr eaLnBrk="0" fontAlgn="base" hangingPunct="0" indent="-228600" marL="3429000">
                        <a:spcBef>
                          <a:spcPct val="20000"/>
                        </a:spcBef>
                        <a:spcAft>
                          <a:spcPct val="0"/>
                        </a:spcAft>
                        <a:defRPr>
                          <a:solidFill>
                            <a:schemeClr val="tx1"/>
                          </a:solidFill>
                          <a:latin typeface="Arial"/>
                          <a:ea charset="-122" typeface="华文细黑"/>
                          <a:cs charset="-122" typeface="华文细黑"/>
                        </a:defRPr>
                      </a:lvl8pPr>
                      <a:lvl9pPr eaLnBrk="0" fontAlgn="base" hangingPunct="0" indent="-228600" marL="3886200">
                        <a:spcBef>
                          <a:spcPct val="20000"/>
                        </a:spcBef>
                        <a:spcAft>
                          <a:spcPct val="0"/>
                        </a:spcAft>
                        <a:defRPr>
                          <a:solidFill>
                            <a:schemeClr val="tx1"/>
                          </a:solidFill>
                          <a:latin typeface="Arial"/>
                          <a:ea charset="-122" typeface="华文细黑"/>
                          <a:cs charset="-122" typeface="华文细黑"/>
                        </a:defRPr>
                      </a:lvl9pPr>
                    </a:lstStyle>
                    <a:p>
                      <a:pPr algn="ctr" defTabSz="914400" eaLnBrk="1" fontAlgn="ctr" hangingPunct="1" indent="0" latinLnBrk="0" lvl="0" marL="0" marR="0" rtl="0">
                        <a:lnSpc>
                          <a:spcPct val="100000"/>
                        </a:lnSpc>
                        <a:spcBef>
                          <a:spcPct val="0"/>
                        </a:spcBef>
                        <a:spcAft>
                          <a:spcPct val="0"/>
                        </a:spcAft>
                        <a:buClrTx/>
                        <a:buSzTx/>
                        <a:buFontTx/>
                        <a:buNone/>
                      </a:pPr>
                      <a:r>
                        <a:rPr altLang="en-US" b="0" baseline="0" cap="none" i="0" kumimoji="0" lang="zh-CN" normalizeH="0" strike="noStrike" sz="1200" u="none">
                          <a:ln>
                            <a:noFill/>
                          </a:ln>
                          <a:solidFill>
                            <a:schemeClr val="tx1">
                              <a:lumMod val="75000"/>
                              <a:lumOff val="25000"/>
                            </a:schemeClr>
                          </a:solidFill>
                          <a:effectLst/>
                          <a:latin charset="-122" typeface="Microsoft YaHei"/>
                          <a:ea charset="-122" typeface="Microsoft YaHei"/>
                          <a:cs charset="-122" typeface="Microsoft YaHei"/>
                        </a:rPr>
                        <a:t>　</a:t>
                      </a:r>
                    </a:p>
                  </a:txBody>
                  <a:tcPr anchor="ctr" horzOverflow="overflow" marB="0" marL="10364" marR="10364" marT="10364">
                    <a:lnL algn="ctr" cap="flat" cmpd="sng" w="6350">
                      <a:solidFill>
                        <a:srgbClr val="000000"/>
                      </a:solidFill>
                      <a:prstDash val="solid"/>
                      <a:round/>
                      <a:headEnd len="med" type="none" w="med"/>
                      <a:tailEnd len="med" type="none" w="med"/>
                    </a:lnL>
                    <a:lnR algn="ctr" cap="flat" cmpd="sng" w="6350">
                      <a:solidFill>
                        <a:srgbClr val="000000"/>
                      </a:solidFill>
                      <a:prstDash val="solid"/>
                      <a:round/>
                      <a:headEnd len="med" type="none" w="med"/>
                      <a:tailEnd len="med" type="none" w="med"/>
                    </a:lnR>
                    <a:lnT algn="ctr" cap="flat" cmpd="sng" w="6350">
                      <a:solidFill>
                        <a:srgbClr val="000000"/>
                      </a:solidFill>
                      <a:prstDash val="solid"/>
                      <a:round/>
                      <a:headEnd len="med" type="none" w="med"/>
                      <a:tailEnd len="med" type="none" w="med"/>
                    </a:lnT>
                    <a:lnB algn="ctr" cap="flat" cmpd="sng" w="6350">
                      <a:solidFill>
                        <a:srgbClr val="000000"/>
                      </a:solidFill>
                      <a:prstDash val="solid"/>
                      <a:round/>
                      <a:headEnd len="med" type="none" w="med"/>
                      <a:tailEnd len="med" type="none" w="med"/>
                    </a:lnB>
                    <a:lnTlToBr>
                      <a:noFill/>
                    </a:lnTlToBr>
                    <a:lnBlToTr>
                      <a:noFill/>
                    </a:lnBlToTr>
                    <a:noFill/>
                  </a:tcPr>
                </a:tc>
                <a:extLst>
                  <a:ext uri="{0D108BD9-81ED-4DB2-BD59-A6C34878D82A}">
                    <a16:rowId xmlns:a16="http://schemas.microsoft.com/office/drawing/2014/main" val="10008"/>
                  </a:ext>
                </a:extLst>
              </a:tr>
              <a:tr h="389987">
                <a:tc>
                  <a:txBody>
                    <a:bodyPr vert="horz" wrap="square"/>
                    <a:lstStyle>
                      <a:lvl1pPr>
                        <a:spcBef>
                          <a:spcPct val="20000"/>
                        </a:spcBef>
                        <a:buClr>
                          <a:schemeClr val="accent1"/>
                        </a:buClr>
                        <a:buFont charset="2" typeface="Wingdings"/>
                        <a:defRPr>
                          <a:solidFill>
                            <a:schemeClr val="tx1"/>
                          </a:solidFill>
                          <a:latin typeface="Arial"/>
                          <a:ea charset="-122" typeface="华文细黑"/>
                          <a:cs charset="-122" typeface="华文细黑"/>
                        </a:defRPr>
                      </a:lvl1pPr>
                      <a:lvl2pPr indent="-285750" marL="742950">
                        <a:spcBef>
                          <a:spcPct val="20000"/>
                        </a:spcBef>
                        <a:buClr>
                          <a:schemeClr val="accent1"/>
                        </a:buClr>
                        <a:buFont charset="2" typeface="Wingdings"/>
                        <a:defRPr sz="2400">
                          <a:solidFill>
                            <a:schemeClr val="tx1"/>
                          </a:solidFill>
                          <a:latin typeface="Arial"/>
                          <a:ea charset="-122" typeface="华文细黑"/>
                          <a:cs charset="-122" typeface="华文细黑"/>
                        </a:defRPr>
                      </a:lvl2pPr>
                      <a:lvl3pPr indent="-228600" marL="1143000">
                        <a:spcBef>
                          <a:spcPct val="20000"/>
                        </a:spcBef>
                        <a:buClr>
                          <a:schemeClr val="accent2"/>
                        </a:buClr>
                        <a:buFont charset="2" typeface="Wingdings"/>
                        <a:defRPr sz="1400">
                          <a:solidFill>
                            <a:schemeClr val="tx1"/>
                          </a:solidFill>
                          <a:latin typeface="Arial"/>
                          <a:ea charset="-122" typeface="华文细黑"/>
                          <a:cs charset="-122" typeface="华文细黑"/>
                        </a:defRPr>
                      </a:lvl3pPr>
                      <a:lvl4pPr indent="-228600" marL="1600200">
                        <a:spcBef>
                          <a:spcPct val="20000"/>
                        </a:spcBef>
                        <a:buClr>
                          <a:schemeClr val="hlink"/>
                        </a:buClr>
                        <a:buFont charset="2" typeface="Wingdings"/>
                        <a:defRPr sz="1200">
                          <a:solidFill>
                            <a:schemeClr val="tx1"/>
                          </a:solidFill>
                          <a:latin typeface="Arial"/>
                          <a:ea charset="-122" typeface="华文细黑"/>
                          <a:cs charset="-122" typeface="华文细黑"/>
                        </a:defRPr>
                      </a:lvl4pPr>
                      <a:lvl5pPr indent="-228600" marL="2057400">
                        <a:spcBef>
                          <a:spcPct val="20000"/>
                        </a:spcBef>
                        <a:defRPr>
                          <a:solidFill>
                            <a:schemeClr val="tx1"/>
                          </a:solidFill>
                          <a:latin typeface="Arial"/>
                          <a:ea charset="-122" typeface="华文细黑"/>
                          <a:cs charset="-122" typeface="华文细黑"/>
                        </a:defRPr>
                      </a:lvl5pPr>
                      <a:lvl6pPr eaLnBrk="0" fontAlgn="base" hangingPunct="0" indent="-228600" marL="2514600">
                        <a:spcBef>
                          <a:spcPct val="20000"/>
                        </a:spcBef>
                        <a:spcAft>
                          <a:spcPct val="0"/>
                        </a:spcAft>
                        <a:defRPr>
                          <a:solidFill>
                            <a:schemeClr val="tx1"/>
                          </a:solidFill>
                          <a:latin typeface="Arial"/>
                          <a:ea charset="-122" typeface="华文细黑"/>
                          <a:cs charset="-122" typeface="华文细黑"/>
                        </a:defRPr>
                      </a:lvl6pPr>
                      <a:lvl7pPr eaLnBrk="0" fontAlgn="base" hangingPunct="0" indent="-228600" marL="2971800">
                        <a:spcBef>
                          <a:spcPct val="20000"/>
                        </a:spcBef>
                        <a:spcAft>
                          <a:spcPct val="0"/>
                        </a:spcAft>
                        <a:defRPr>
                          <a:solidFill>
                            <a:schemeClr val="tx1"/>
                          </a:solidFill>
                          <a:latin typeface="Arial"/>
                          <a:ea charset="-122" typeface="华文细黑"/>
                          <a:cs charset="-122" typeface="华文细黑"/>
                        </a:defRPr>
                      </a:lvl7pPr>
                      <a:lvl8pPr eaLnBrk="0" fontAlgn="base" hangingPunct="0" indent="-228600" marL="3429000">
                        <a:spcBef>
                          <a:spcPct val="20000"/>
                        </a:spcBef>
                        <a:spcAft>
                          <a:spcPct val="0"/>
                        </a:spcAft>
                        <a:defRPr>
                          <a:solidFill>
                            <a:schemeClr val="tx1"/>
                          </a:solidFill>
                          <a:latin typeface="Arial"/>
                          <a:ea charset="-122" typeface="华文细黑"/>
                          <a:cs charset="-122" typeface="华文细黑"/>
                        </a:defRPr>
                      </a:lvl8pPr>
                      <a:lvl9pPr eaLnBrk="0" fontAlgn="base" hangingPunct="0" indent="-228600" marL="3886200">
                        <a:spcBef>
                          <a:spcPct val="20000"/>
                        </a:spcBef>
                        <a:spcAft>
                          <a:spcPct val="0"/>
                        </a:spcAft>
                        <a:defRPr>
                          <a:solidFill>
                            <a:schemeClr val="tx1"/>
                          </a:solidFill>
                          <a:latin typeface="Arial"/>
                          <a:ea charset="-122" typeface="华文细黑"/>
                          <a:cs charset="-122" typeface="华文细黑"/>
                        </a:defRPr>
                      </a:lvl9pPr>
                    </a:lstStyle>
                    <a:p>
                      <a:pPr algn="ctr" defTabSz="914400" eaLnBrk="1" fontAlgn="ctr" hangingPunct="1" indent="0" latinLnBrk="0" lvl="0" marL="0" marR="0" rtl="0">
                        <a:lnSpc>
                          <a:spcPct val="100000"/>
                        </a:lnSpc>
                        <a:spcBef>
                          <a:spcPct val="0"/>
                        </a:spcBef>
                        <a:spcAft>
                          <a:spcPct val="0"/>
                        </a:spcAft>
                        <a:buClrTx/>
                        <a:buSzTx/>
                        <a:buFontTx/>
                        <a:buNone/>
                      </a:pPr>
                      <a:r>
                        <a:rPr altLang="zh-CN" b="0" baseline="0" cap="none" i="0" kumimoji="0" lang="en-US" normalizeH="0" strike="noStrike" sz="1400" u="none">
                          <a:ln>
                            <a:noFill/>
                          </a:ln>
                          <a:solidFill>
                            <a:schemeClr val="bg1"/>
                          </a:solidFill>
                          <a:effectLst/>
                          <a:latin charset="-122" typeface="Microsoft YaHei"/>
                          <a:ea charset="-122" typeface="Microsoft YaHei"/>
                          <a:cs charset="-122" typeface="Microsoft YaHei"/>
                        </a:rPr>
                        <a:t>SP-600</a:t>
                      </a:r>
                      <a:r>
                        <a:rPr altLang="en-US" b="0" baseline="0" cap="none" i="0" kumimoji="0" lang="zh-CN" normalizeH="0" strike="noStrike" sz="1400" u="none">
                          <a:ln>
                            <a:noFill/>
                          </a:ln>
                          <a:solidFill>
                            <a:schemeClr val="bg1"/>
                          </a:solidFill>
                          <a:effectLst/>
                          <a:latin charset="-122" typeface="Microsoft YaHei"/>
                          <a:ea charset="-122" typeface="Microsoft YaHei"/>
                          <a:cs charset="-122" typeface="Microsoft YaHei"/>
                        </a:rPr>
                        <a:t>系列</a:t>
                      </a:r>
                    </a:p>
                  </a:txBody>
                  <a:tcPr anchor="ctr" horzOverflow="overflow" marB="0" marL="10364" marR="10364" marT="10364">
                    <a:lnL algn="ctr" cap="flat" cmpd="sng" w="6350">
                      <a:solidFill>
                        <a:srgbClr val="000000"/>
                      </a:solidFill>
                      <a:prstDash val="solid"/>
                      <a:round/>
                      <a:headEnd len="med" type="none" w="med"/>
                      <a:tailEnd len="med" type="none" w="med"/>
                    </a:lnL>
                    <a:lnR algn="ctr" cap="flat" cmpd="sng" w="6350">
                      <a:solidFill>
                        <a:srgbClr val="000000"/>
                      </a:solidFill>
                      <a:prstDash val="solid"/>
                      <a:round/>
                      <a:headEnd len="med" type="none" w="med"/>
                      <a:tailEnd len="med" type="none" w="med"/>
                    </a:lnR>
                    <a:lnT algn="ctr" cap="flat" cmpd="sng" w="6350">
                      <a:solidFill>
                        <a:srgbClr val="000000"/>
                      </a:solidFill>
                      <a:prstDash val="solid"/>
                      <a:round/>
                      <a:headEnd len="med" type="none" w="med"/>
                      <a:tailEnd len="med" type="none" w="med"/>
                    </a:lnT>
                    <a:lnB algn="ctr" cap="flat" cmpd="sng" w="6350">
                      <a:solidFill>
                        <a:srgbClr val="000000"/>
                      </a:solidFill>
                      <a:prstDash val="solid"/>
                      <a:round/>
                      <a:headEnd len="med" type="none" w="med"/>
                      <a:tailEnd len="med" type="none" w="med"/>
                    </a:lnB>
                    <a:lnTlToBr>
                      <a:noFill/>
                    </a:lnTlToBr>
                    <a:lnBlToTr>
                      <a:noFill/>
                    </a:lnBlToTr>
                    <a:solidFill>
                      <a:srgbClr val="394454"/>
                    </a:solidFill>
                  </a:tcPr>
                </a:tc>
                <a:tc>
                  <a:txBody>
                    <a:bodyPr vert="horz" wrap="square"/>
                    <a:lstStyle>
                      <a:lvl1pPr>
                        <a:spcBef>
                          <a:spcPct val="20000"/>
                        </a:spcBef>
                        <a:buClr>
                          <a:schemeClr val="accent1"/>
                        </a:buClr>
                        <a:buFont charset="2" typeface="Wingdings"/>
                        <a:defRPr>
                          <a:solidFill>
                            <a:schemeClr val="tx1"/>
                          </a:solidFill>
                          <a:latin typeface="Arial"/>
                          <a:ea charset="-122" typeface="华文细黑"/>
                          <a:cs charset="-122" typeface="华文细黑"/>
                        </a:defRPr>
                      </a:lvl1pPr>
                      <a:lvl2pPr indent="-285750" marL="742950">
                        <a:spcBef>
                          <a:spcPct val="20000"/>
                        </a:spcBef>
                        <a:buClr>
                          <a:schemeClr val="accent1"/>
                        </a:buClr>
                        <a:buFont charset="2" typeface="Wingdings"/>
                        <a:defRPr sz="2400">
                          <a:solidFill>
                            <a:schemeClr val="tx1"/>
                          </a:solidFill>
                          <a:latin typeface="Arial"/>
                          <a:ea charset="-122" typeface="华文细黑"/>
                          <a:cs charset="-122" typeface="华文细黑"/>
                        </a:defRPr>
                      </a:lvl2pPr>
                      <a:lvl3pPr indent="-228600" marL="1143000">
                        <a:spcBef>
                          <a:spcPct val="20000"/>
                        </a:spcBef>
                        <a:buClr>
                          <a:schemeClr val="accent2"/>
                        </a:buClr>
                        <a:buFont charset="2" typeface="Wingdings"/>
                        <a:defRPr sz="1400">
                          <a:solidFill>
                            <a:schemeClr val="tx1"/>
                          </a:solidFill>
                          <a:latin typeface="Arial"/>
                          <a:ea charset="-122" typeface="华文细黑"/>
                          <a:cs charset="-122" typeface="华文细黑"/>
                        </a:defRPr>
                      </a:lvl3pPr>
                      <a:lvl4pPr indent="-228600" marL="1600200">
                        <a:spcBef>
                          <a:spcPct val="20000"/>
                        </a:spcBef>
                        <a:buClr>
                          <a:schemeClr val="hlink"/>
                        </a:buClr>
                        <a:buFont charset="2" typeface="Wingdings"/>
                        <a:defRPr sz="1200">
                          <a:solidFill>
                            <a:schemeClr val="tx1"/>
                          </a:solidFill>
                          <a:latin typeface="Arial"/>
                          <a:ea charset="-122" typeface="华文细黑"/>
                          <a:cs charset="-122" typeface="华文细黑"/>
                        </a:defRPr>
                      </a:lvl4pPr>
                      <a:lvl5pPr indent="-228600" marL="2057400">
                        <a:spcBef>
                          <a:spcPct val="20000"/>
                        </a:spcBef>
                        <a:defRPr>
                          <a:solidFill>
                            <a:schemeClr val="tx1"/>
                          </a:solidFill>
                          <a:latin typeface="Arial"/>
                          <a:ea charset="-122" typeface="华文细黑"/>
                          <a:cs charset="-122" typeface="华文细黑"/>
                        </a:defRPr>
                      </a:lvl5pPr>
                      <a:lvl6pPr eaLnBrk="0" fontAlgn="base" hangingPunct="0" indent="-228600" marL="2514600">
                        <a:spcBef>
                          <a:spcPct val="20000"/>
                        </a:spcBef>
                        <a:spcAft>
                          <a:spcPct val="0"/>
                        </a:spcAft>
                        <a:defRPr>
                          <a:solidFill>
                            <a:schemeClr val="tx1"/>
                          </a:solidFill>
                          <a:latin typeface="Arial"/>
                          <a:ea charset="-122" typeface="华文细黑"/>
                          <a:cs charset="-122" typeface="华文细黑"/>
                        </a:defRPr>
                      </a:lvl6pPr>
                      <a:lvl7pPr eaLnBrk="0" fontAlgn="base" hangingPunct="0" indent="-228600" marL="2971800">
                        <a:spcBef>
                          <a:spcPct val="20000"/>
                        </a:spcBef>
                        <a:spcAft>
                          <a:spcPct val="0"/>
                        </a:spcAft>
                        <a:defRPr>
                          <a:solidFill>
                            <a:schemeClr val="tx1"/>
                          </a:solidFill>
                          <a:latin typeface="Arial"/>
                          <a:ea charset="-122" typeface="华文细黑"/>
                          <a:cs charset="-122" typeface="华文细黑"/>
                        </a:defRPr>
                      </a:lvl7pPr>
                      <a:lvl8pPr eaLnBrk="0" fontAlgn="base" hangingPunct="0" indent="-228600" marL="3429000">
                        <a:spcBef>
                          <a:spcPct val="20000"/>
                        </a:spcBef>
                        <a:spcAft>
                          <a:spcPct val="0"/>
                        </a:spcAft>
                        <a:defRPr>
                          <a:solidFill>
                            <a:schemeClr val="tx1"/>
                          </a:solidFill>
                          <a:latin typeface="Arial"/>
                          <a:ea charset="-122" typeface="华文细黑"/>
                          <a:cs charset="-122" typeface="华文细黑"/>
                        </a:defRPr>
                      </a:lvl8pPr>
                      <a:lvl9pPr eaLnBrk="0" fontAlgn="base" hangingPunct="0" indent="-228600" marL="3886200">
                        <a:spcBef>
                          <a:spcPct val="20000"/>
                        </a:spcBef>
                        <a:spcAft>
                          <a:spcPct val="0"/>
                        </a:spcAft>
                        <a:defRPr>
                          <a:solidFill>
                            <a:schemeClr val="tx1"/>
                          </a:solidFill>
                          <a:latin typeface="Arial"/>
                          <a:ea charset="-122" typeface="华文细黑"/>
                          <a:cs charset="-122" typeface="华文细黑"/>
                        </a:defRPr>
                      </a:lvl9pPr>
                    </a:lstStyle>
                    <a:p>
                      <a:pPr algn="ctr" defTabSz="914400" eaLnBrk="1" fontAlgn="ctr" hangingPunct="1" indent="0" latinLnBrk="0" lvl="0" marL="0" marR="0" rtl="0">
                        <a:lnSpc>
                          <a:spcPct val="100000"/>
                        </a:lnSpc>
                        <a:spcBef>
                          <a:spcPct val="0"/>
                        </a:spcBef>
                        <a:spcAft>
                          <a:spcPct val="0"/>
                        </a:spcAft>
                        <a:buClrTx/>
                        <a:buSzTx/>
                        <a:buFontTx/>
                        <a:buNone/>
                      </a:pPr>
                      <a:r>
                        <a:rPr altLang="en-US" b="0" baseline="0" cap="none" i="0" kumimoji="0" lang="zh-CN" normalizeH="0" strike="noStrike" sz="1200" u="none">
                          <a:ln>
                            <a:noFill/>
                          </a:ln>
                          <a:solidFill>
                            <a:schemeClr val="tx1">
                              <a:lumMod val="75000"/>
                              <a:lumOff val="25000"/>
                            </a:schemeClr>
                          </a:solidFill>
                          <a:effectLst/>
                          <a:latin charset="-122" typeface="Microsoft YaHei"/>
                          <a:ea charset="-122" typeface="Microsoft YaHei"/>
                          <a:cs charset="-122" typeface="Microsoft YaHei"/>
                        </a:rPr>
                        <a:t>大料饼</a:t>
                      </a:r>
                    </a:p>
                  </a:txBody>
                  <a:tcPr anchor="ctr" horzOverflow="overflow" marB="0" marL="10364" marR="10364" marT="10364">
                    <a:lnL algn="ctr" cap="flat" cmpd="sng" w="6350">
                      <a:solidFill>
                        <a:srgbClr val="000000"/>
                      </a:solidFill>
                      <a:prstDash val="solid"/>
                      <a:round/>
                      <a:headEnd len="med" type="none" w="med"/>
                      <a:tailEnd len="med" type="none" w="med"/>
                    </a:lnL>
                    <a:lnR algn="ctr" cap="flat" cmpd="sng" w="6350">
                      <a:solidFill>
                        <a:srgbClr val="000000"/>
                      </a:solidFill>
                      <a:prstDash val="solid"/>
                      <a:round/>
                      <a:headEnd len="med" type="none" w="med"/>
                      <a:tailEnd len="med" type="none" w="med"/>
                    </a:lnR>
                    <a:lnT algn="ctr" cap="flat" cmpd="sng" w="6350">
                      <a:solidFill>
                        <a:srgbClr val="000000"/>
                      </a:solidFill>
                      <a:prstDash val="solid"/>
                      <a:round/>
                      <a:headEnd len="med" type="none" w="med"/>
                      <a:tailEnd len="med" type="none" w="med"/>
                    </a:lnT>
                    <a:lnB algn="ctr" cap="flat" cmpd="sng" w="6350">
                      <a:solidFill>
                        <a:srgbClr val="000000"/>
                      </a:solidFill>
                      <a:prstDash val="solid"/>
                      <a:round/>
                      <a:headEnd len="med" type="none" w="med"/>
                      <a:tailEnd len="med" type="none" w="med"/>
                    </a:lnB>
                    <a:lnTlToBr>
                      <a:noFill/>
                    </a:lnTlToBr>
                    <a:lnBlToTr>
                      <a:noFill/>
                    </a:lnBlToTr>
                    <a:noFill/>
                  </a:tcPr>
                </a:tc>
                <a:tc>
                  <a:txBody>
                    <a:bodyPr vert="horz" wrap="square"/>
                    <a:lstStyle>
                      <a:lvl1pPr>
                        <a:spcBef>
                          <a:spcPct val="20000"/>
                        </a:spcBef>
                        <a:buClr>
                          <a:schemeClr val="accent1"/>
                        </a:buClr>
                        <a:buFont charset="2" typeface="Wingdings"/>
                        <a:defRPr>
                          <a:solidFill>
                            <a:schemeClr val="tx1"/>
                          </a:solidFill>
                          <a:latin typeface="Arial"/>
                          <a:ea charset="-122" typeface="华文细黑"/>
                          <a:cs charset="-122" typeface="华文细黑"/>
                        </a:defRPr>
                      </a:lvl1pPr>
                      <a:lvl2pPr indent="-285750" marL="742950">
                        <a:spcBef>
                          <a:spcPct val="20000"/>
                        </a:spcBef>
                        <a:buClr>
                          <a:schemeClr val="accent1"/>
                        </a:buClr>
                        <a:buFont charset="2" typeface="Wingdings"/>
                        <a:defRPr sz="2400">
                          <a:solidFill>
                            <a:schemeClr val="tx1"/>
                          </a:solidFill>
                          <a:latin typeface="Arial"/>
                          <a:ea charset="-122" typeface="华文细黑"/>
                          <a:cs charset="-122" typeface="华文细黑"/>
                        </a:defRPr>
                      </a:lvl2pPr>
                      <a:lvl3pPr indent="-228600" marL="1143000">
                        <a:spcBef>
                          <a:spcPct val="20000"/>
                        </a:spcBef>
                        <a:buClr>
                          <a:schemeClr val="accent2"/>
                        </a:buClr>
                        <a:buFont charset="2" typeface="Wingdings"/>
                        <a:defRPr sz="1400">
                          <a:solidFill>
                            <a:schemeClr val="tx1"/>
                          </a:solidFill>
                          <a:latin typeface="Arial"/>
                          <a:ea charset="-122" typeface="华文细黑"/>
                          <a:cs charset="-122" typeface="华文细黑"/>
                        </a:defRPr>
                      </a:lvl3pPr>
                      <a:lvl4pPr indent="-228600" marL="1600200">
                        <a:spcBef>
                          <a:spcPct val="20000"/>
                        </a:spcBef>
                        <a:buClr>
                          <a:schemeClr val="hlink"/>
                        </a:buClr>
                        <a:buFont charset="2" typeface="Wingdings"/>
                        <a:defRPr sz="1200">
                          <a:solidFill>
                            <a:schemeClr val="tx1"/>
                          </a:solidFill>
                          <a:latin typeface="Arial"/>
                          <a:ea charset="-122" typeface="华文细黑"/>
                          <a:cs charset="-122" typeface="华文细黑"/>
                        </a:defRPr>
                      </a:lvl4pPr>
                      <a:lvl5pPr indent="-228600" marL="2057400">
                        <a:spcBef>
                          <a:spcPct val="20000"/>
                        </a:spcBef>
                        <a:defRPr>
                          <a:solidFill>
                            <a:schemeClr val="tx1"/>
                          </a:solidFill>
                          <a:latin typeface="Arial"/>
                          <a:ea charset="-122" typeface="华文细黑"/>
                          <a:cs charset="-122" typeface="华文细黑"/>
                        </a:defRPr>
                      </a:lvl5pPr>
                      <a:lvl6pPr eaLnBrk="0" fontAlgn="base" hangingPunct="0" indent="-228600" marL="2514600">
                        <a:spcBef>
                          <a:spcPct val="20000"/>
                        </a:spcBef>
                        <a:spcAft>
                          <a:spcPct val="0"/>
                        </a:spcAft>
                        <a:defRPr>
                          <a:solidFill>
                            <a:schemeClr val="tx1"/>
                          </a:solidFill>
                          <a:latin typeface="Arial"/>
                          <a:ea charset="-122" typeface="华文细黑"/>
                          <a:cs charset="-122" typeface="华文细黑"/>
                        </a:defRPr>
                      </a:lvl6pPr>
                      <a:lvl7pPr eaLnBrk="0" fontAlgn="base" hangingPunct="0" indent="-228600" marL="2971800">
                        <a:spcBef>
                          <a:spcPct val="20000"/>
                        </a:spcBef>
                        <a:spcAft>
                          <a:spcPct val="0"/>
                        </a:spcAft>
                        <a:defRPr>
                          <a:solidFill>
                            <a:schemeClr val="tx1"/>
                          </a:solidFill>
                          <a:latin typeface="Arial"/>
                          <a:ea charset="-122" typeface="华文细黑"/>
                          <a:cs charset="-122" typeface="华文细黑"/>
                        </a:defRPr>
                      </a:lvl7pPr>
                      <a:lvl8pPr eaLnBrk="0" fontAlgn="base" hangingPunct="0" indent="-228600" marL="3429000">
                        <a:spcBef>
                          <a:spcPct val="20000"/>
                        </a:spcBef>
                        <a:spcAft>
                          <a:spcPct val="0"/>
                        </a:spcAft>
                        <a:defRPr>
                          <a:solidFill>
                            <a:schemeClr val="tx1"/>
                          </a:solidFill>
                          <a:latin typeface="Arial"/>
                          <a:ea charset="-122" typeface="华文细黑"/>
                          <a:cs charset="-122" typeface="华文细黑"/>
                        </a:defRPr>
                      </a:lvl8pPr>
                      <a:lvl9pPr eaLnBrk="0" fontAlgn="base" hangingPunct="0" indent="-228600" marL="3886200">
                        <a:spcBef>
                          <a:spcPct val="20000"/>
                        </a:spcBef>
                        <a:spcAft>
                          <a:spcPct val="0"/>
                        </a:spcAft>
                        <a:defRPr>
                          <a:solidFill>
                            <a:schemeClr val="tx1"/>
                          </a:solidFill>
                          <a:latin typeface="Arial"/>
                          <a:ea charset="-122" typeface="华文细黑"/>
                          <a:cs charset="-122" typeface="华文细黑"/>
                        </a:defRPr>
                      </a:lvl9pPr>
                    </a:lstStyle>
                    <a:p>
                      <a:pPr algn="ctr" defTabSz="914400" eaLnBrk="1" fontAlgn="ctr" hangingPunct="1" indent="0" latinLnBrk="0" lvl="0" marL="0" marR="0" rtl="0">
                        <a:lnSpc>
                          <a:spcPct val="100000"/>
                        </a:lnSpc>
                        <a:spcBef>
                          <a:spcPct val="0"/>
                        </a:spcBef>
                        <a:spcAft>
                          <a:spcPct val="0"/>
                        </a:spcAft>
                        <a:buClrTx/>
                        <a:buSzTx/>
                        <a:buFontTx/>
                        <a:buNone/>
                      </a:pPr>
                      <a:r>
                        <a:rPr altLang="zh-CN" b="0" baseline="0" cap="none" i="0" kumimoji="0" lang="en-US" normalizeH="0" strike="noStrike" sz="1200" u="none">
                          <a:ln>
                            <a:noFill/>
                          </a:ln>
                          <a:solidFill>
                            <a:schemeClr val="tx1">
                              <a:lumMod val="75000"/>
                              <a:lumOff val="25000"/>
                            </a:schemeClr>
                          </a:solidFill>
                          <a:effectLst/>
                          <a:latin charset="-122" typeface="Microsoft YaHei"/>
                          <a:ea charset="-122" typeface="Microsoft YaHei"/>
                          <a:cs charset="-122" typeface="Microsoft YaHei"/>
                        </a:rPr>
                        <a:t>0.03 </a:t>
                      </a:r>
                    </a:p>
                  </a:txBody>
                  <a:tcPr anchor="ctr" horzOverflow="overflow" marB="0" marL="10364" marR="10364" marT="10364">
                    <a:lnL algn="ctr" cap="flat" cmpd="sng" w="6350">
                      <a:solidFill>
                        <a:srgbClr val="000000"/>
                      </a:solidFill>
                      <a:prstDash val="solid"/>
                      <a:round/>
                      <a:headEnd len="med" type="none" w="med"/>
                      <a:tailEnd len="med" type="none" w="med"/>
                    </a:lnL>
                    <a:lnR algn="ctr" cap="flat" cmpd="sng" w="6350">
                      <a:solidFill>
                        <a:srgbClr val="000000"/>
                      </a:solidFill>
                      <a:prstDash val="solid"/>
                      <a:round/>
                      <a:headEnd len="med" type="none" w="med"/>
                      <a:tailEnd len="med" type="none" w="med"/>
                    </a:lnR>
                    <a:lnT algn="ctr" cap="flat" cmpd="sng" w="6350">
                      <a:solidFill>
                        <a:srgbClr val="000000"/>
                      </a:solidFill>
                      <a:prstDash val="solid"/>
                      <a:round/>
                      <a:headEnd len="med" type="none" w="med"/>
                      <a:tailEnd len="med" type="none" w="med"/>
                    </a:lnT>
                    <a:lnB algn="ctr" cap="flat" cmpd="sng" w="6350">
                      <a:solidFill>
                        <a:srgbClr val="000000"/>
                      </a:solidFill>
                      <a:prstDash val="solid"/>
                      <a:round/>
                      <a:headEnd len="med" type="none" w="med"/>
                      <a:tailEnd len="med" type="none" w="med"/>
                    </a:lnB>
                    <a:lnTlToBr>
                      <a:noFill/>
                    </a:lnTlToBr>
                    <a:lnBlToTr>
                      <a:noFill/>
                    </a:lnBlToTr>
                    <a:noFill/>
                  </a:tcPr>
                </a:tc>
                <a:tc>
                  <a:txBody>
                    <a:bodyPr vert="horz" wrap="square"/>
                    <a:lstStyle>
                      <a:lvl1pPr>
                        <a:spcBef>
                          <a:spcPct val="20000"/>
                        </a:spcBef>
                        <a:buClr>
                          <a:schemeClr val="accent1"/>
                        </a:buClr>
                        <a:buFont charset="2" typeface="Wingdings"/>
                        <a:defRPr>
                          <a:solidFill>
                            <a:schemeClr val="tx1"/>
                          </a:solidFill>
                          <a:latin typeface="Arial"/>
                          <a:ea charset="-122" typeface="华文细黑"/>
                          <a:cs charset="-122" typeface="华文细黑"/>
                        </a:defRPr>
                      </a:lvl1pPr>
                      <a:lvl2pPr indent="-285750" marL="742950">
                        <a:spcBef>
                          <a:spcPct val="20000"/>
                        </a:spcBef>
                        <a:buClr>
                          <a:schemeClr val="accent1"/>
                        </a:buClr>
                        <a:buFont charset="2" typeface="Wingdings"/>
                        <a:defRPr sz="2400">
                          <a:solidFill>
                            <a:schemeClr val="tx1"/>
                          </a:solidFill>
                          <a:latin typeface="Arial"/>
                          <a:ea charset="-122" typeface="华文细黑"/>
                          <a:cs charset="-122" typeface="华文细黑"/>
                        </a:defRPr>
                      </a:lvl2pPr>
                      <a:lvl3pPr indent="-228600" marL="1143000">
                        <a:spcBef>
                          <a:spcPct val="20000"/>
                        </a:spcBef>
                        <a:buClr>
                          <a:schemeClr val="accent2"/>
                        </a:buClr>
                        <a:buFont charset="2" typeface="Wingdings"/>
                        <a:defRPr sz="1400">
                          <a:solidFill>
                            <a:schemeClr val="tx1"/>
                          </a:solidFill>
                          <a:latin typeface="Arial"/>
                          <a:ea charset="-122" typeface="华文细黑"/>
                          <a:cs charset="-122" typeface="华文细黑"/>
                        </a:defRPr>
                      </a:lvl3pPr>
                      <a:lvl4pPr indent="-228600" marL="1600200">
                        <a:spcBef>
                          <a:spcPct val="20000"/>
                        </a:spcBef>
                        <a:buClr>
                          <a:schemeClr val="hlink"/>
                        </a:buClr>
                        <a:buFont charset="2" typeface="Wingdings"/>
                        <a:defRPr sz="1200">
                          <a:solidFill>
                            <a:schemeClr val="tx1"/>
                          </a:solidFill>
                          <a:latin typeface="Arial"/>
                          <a:ea charset="-122" typeface="华文细黑"/>
                          <a:cs charset="-122" typeface="华文细黑"/>
                        </a:defRPr>
                      </a:lvl4pPr>
                      <a:lvl5pPr indent="-228600" marL="2057400">
                        <a:spcBef>
                          <a:spcPct val="20000"/>
                        </a:spcBef>
                        <a:defRPr>
                          <a:solidFill>
                            <a:schemeClr val="tx1"/>
                          </a:solidFill>
                          <a:latin typeface="Arial"/>
                          <a:ea charset="-122" typeface="华文细黑"/>
                          <a:cs charset="-122" typeface="华文细黑"/>
                        </a:defRPr>
                      </a:lvl5pPr>
                      <a:lvl6pPr eaLnBrk="0" fontAlgn="base" hangingPunct="0" indent="-228600" marL="2514600">
                        <a:spcBef>
                          <a:spcPct val="20000"/>
                        </a:spcBef>
                        <a:spcAft>
                          <a:spcPct val="0"/>
                        </a:spcAft>
                        <a:defRPr>
                          <a:solidFill>
                            <a:schemeClr val="tx1"/>
                          </a:solidFill>
                          <a:latin typeface="Arial"/>
                          <a:ea charset="-122" typeface="华文细黑"/>
                          <a:cs charset="-122" typeface="华文细黑"/>
                        </a:defRPr>
                      </a:lvl6pPr>
                      <a:lvl7pPr eaLnBrk="0" fontAlgn="base" hangingPunct="0" indent="-228600" marL="2971800">
                        <a:spcBef>
                          <a:spcPct val="20000"/>
                        </a:spcBef>
                        <a:spcAft>
                          <a:spcPct val="0"/>
                        </a:spcAft>
                        <a:defRPr>
                          <a:solidFill>
                            <a:schemeClr val="tx1"/>
                          </a:solidFill>
                          <a:latin typeface="Arial"/>
                          <a:ea charset="-122" typeface="华文细黑"/>
                          <a:cs charset="-122" typeface="华文细黑"/>
                        </a:defRPr>
                      </a:lvl7pPr>
                      <a:lvl8pPr eaLnBrk="0" fontAlgn="base" hangingPunct="0" indent="-228600" marL="3429000">
                        <a:spcBef>
                          <a:spcPct val="20000"/>
                        </a:spcBef>
                        <a:spcAft>
                          <a:spcPct val="0"/>
                        </a:spcAft>
                        <a:defRPr>
                          <a:solidFill>
                            <a:schemeClr val="tx1"/>
                          </a:solidFill>
                          <a:latin typeface="Arial"/>
                          <a:ea charset="-122" typeface="华文细黑"/>
                          <a:cs charset="-122" typeface="华文细黑"/>
                        </a:defRPr>
                      </a:lvl8pPr>
                      <a:lvl9pPr eaLnBrk="0" fontAlgn="base" hangingPunct="0" indent="-228600" marL="3886200">
                        <a:spcBef>
                          <a:spcPct val="20000"/>
                        </a:spcBef>
                        <a:spcAft>
                          <a:spcPct val="0"/>
                        </a:spcAft>
                        <a:defRPr>
                          <a:solidFill>
                            <a:schemeClr val="tx1"/>
                          </a:solidFill>
                          <a:latin typeface="Arial"/>
                          <a:ea charset="-122" typeface="华文细黑"/>
                          <a:cs charset="-122" typeface="华文细黑"/>
                        </a:defRPr>
                      </a:lvl9pPr>
                    </a:lstStyle>
                    <a:p>
                      <a:pPr algn="ctr" defTabSz="914400" eaLnBrk="1" fontAlgn="ctr" hangingPunct="1" indent="0" latinLnBrk="0" lvl="0" marL="0" marR="0" rtl="0">
                        <a:lnSpc>
                          <a:spcPct val="100000"/>
                        </a:lnSpc>
                        <a:spcBef>
                          <a:spcPct val="0"/>
                        </a:spcBef>
                        <a:spcAft>
                          <a:spcPct val="0"/>
                        </a:spcAft>
                        <a:buClrTx/>
                        <a:buSzTx/>
                        <a:buFontTx/>
                        <a:buNone/>
                      </a:pPr>
                      <a:r>
                        <a:rPr altLang="zh-CN" b="0" baseline="0" cap="none" i="0" kumimoji="0" lang="en-US" normalizeH="0" strike="noStrike" sz="1200" u="none">
                          <a:ln>
                            <a:noFill/>
                          </a:ln>
                          <a:solidFill>
                            <a:schemeClr val="tx1">
                              <a:lumMod val="75000"/>
                              <a:lumOff val="25000"/>
                            </a:schemeClr>
                          </a:solidFill>
                          <a:effectLst/>
                          <a:latin charset="-122" typeface="Microsoft YaHei"/>
                          <a:ea charset="-122" typeface="Microsoft YaHei"/>
                          <a:cs charset="-122" typeface="Microsoft YaHei"/>
                        </a:rPr>
                        <a:t>0.32 </a:t>
                      </a:r>
                    </a:p>
                  </a:txBody>
                  <a:tcPr anchor="ctr" horzOverflow="overflow" marB="0" marL="10364" marR="10364" marT="10364">
                    <a:lnL algn="ctr" cap="flat" cmpd="sng" w="6350">
                      <a:solidFill>
                        <a:srgbClr val="000000"/>
                      </a:solidFill>
                      <a:prstDash val="solid"/>
                      <a:round/>
                      <a:headEnd len="med" type="none" w="med"/>
                      <a:tailEnd len="med" type="none" w="med"/>
                    </a:lnL>
                    <a:lnR algn="ctr" cap="flat" cmpd="sng" w="6350">
                      <a:solidFill>
                        <a:srgbClr val="000000"/>
                      </a:solidFill>
                      <a:prstDash val="solid"/>
                      <a:round/>
                      <a:headEnd len="med" type="none" w="med"/>
                      <a:tailEnd len="med" type="none" w="med"/>
                    </a:lnR>
                    <a:lnT algn="ctr" cap="flat" cmpd="sng" w="6350">
                      <a:solidFill>
                        <a:srgbClr val="000000"/>
                      </a:solidFill>
                      <a:prstDash val="solid"/>
                      <a:round/>
                      <a:headEnd len="med" type="none" w="med"/>
                      <a:tailEnd len="med" type="none" w="med"/>
                    </a:lnT>
                    <a:lnB algn="ctr" cap="flat" cmpd="sng" w="6350">
                      <a:solidFill>
                        <a:srgbClr val="000000"/>
                      </a:solidFill>
                      <a:prstDash val="solid"/>
                      <a:round/>
                      <a:headEnd len="med" type="none" w="med"/>
                      <a:tailEnd len="med" type="none" w="med"/>
                    </a:lnB>
                    <a:lnTlToBr>
                      <a:noFill/>
                    </a:lnTlToBr>
                    <a:lnBlToTr>
                      <a:noFill/>
                    </a:lnBlToTr>
                    <a:noFill/>
                  </a:tcPr>
                </a:tc>
                <a:tc>
                  <a:txBody>
                    <a:bodyPr vert="horz" wrap="square"/>
                    <a:lstStyle>
                      <a:lvl1pPr>
                        <a:spcBef>
                          <a:spcPct val="20000"/>
                        </a:spcBef>
                        <a:buClr>
                          <a:schemeClr val="accent1"/>
                        </a:buClr>
                        <a:buFont charset="2" typeface="Wingdings"/>
                        <a:defRPr>
                          <a:solidFill>
                            <a:schemeClr val="tx1"/>
                          </a:solidFill>
                          <a:latin typeface="Arial"/>
                          <a:ea charset="-122" typeface="华文细黑"/>
                          <a:cs charset="-122" typeface="华文细黑"/>
                        </a:defRPr>
                      </a:lvl1pPr>
                      <a:lvl2pPr indent="-285750" marL="742950">
                        <a:spcBef>
                          <a:spcPct val="20000"/>
                        </a:spcBef>
                        <a:buClr>
                          <a:schemeClr val="accent1"/>
                        </a:buClr>
                        <a:buFont charset="2" typeface="Wingdings"/>
                        <a:defRPr sz="2400">
                          <a:solidFill>
                            <a:schemeClr val="tx1"/>
                          </a:solidFill>
                          <a:latin typeface="Arial"/>
                          <a:ea charset="-122" typeface="华文细黑"/>
                          <a:cs charset="-122" typeface="华文细黑"/>
                        </a:defRPr>
                      </a:lvl2pPr>
                      <a:lvl3pPr indent="-228600" marL="1143000">
                        <a:spcBef>
                          <a:spcPct val="20000"/>
                        </a:spcBef>
                        <a:buClr>
                          <a:schemeClr val="accent2"/>
                        </a:buClr>
                        <a:buFont charset="2" typeface="Wingdings"/>
                        <a:defRPr sz="1400">
                          <a:solidFill>
                            <a:schemeClr val="tx1"/>
                          </a:solidFill>
                          <a:latin typeface="Arial"/>
                          <a:ea charset="-122" typeface="华文细黑"/>
                          <a:cs charset="-122" typeface="华文细黑"/>
                        </a:defRPr>
                      </a:lvl3pPr>
                      <a:lvl4pPr indent="-228600" marL="1600200">
                        <a:spcBef>
                          <a:spcPct val="20000"/>
                        </a:spcBef>
                        <a:buClr>
                          <a:schemeClr val="hlink"/>
                        </a:buClr>
                        <a:buFont charset="2" typeface="Wingdings"/>
                        <a:defRPr sz="1200">
                          <a:solidFill>
                            <a:schemeClr val="tx1"/>
                          </a:solidFill>
                          <a:latin typeface="Arial"/>
                          <a:ea charset="-122" typeface="华文细黑"/>
                          <a:cs charset="-122" typeface="华文细黑"/>
                        </a:defRPr>
                      </a:lvl4pPr>
                      <a:lvl5pPr indent="-228600" marL="2057400">
                        <a:spcBef>
                          <a:spcPct val="20000"/>
                        </a:spcBef>
                        <a:defRPr>
                          <a:solidFill>
                            <a:schemeClr val="tx1"/>
                          </a:solidFill>
                          <a:latin typeface="Arial"/>
                          <a:ea charset="-122" typeface="华文细黑"/>
                          <a:cs charset="-122" typeface="华文细黑"/>
                        </a:defRPr>
                      </a:lvl5pPr>
                      <a:lvl6pPr eaLnBrk="0" fontAlgn="base" hangingPunct="0" indent="-228600" marL="2514600">
                        <a:spcBef>
                          <a:spcPct val="20000"/>
                        </a:spcBef>
                        <a:spcAft>
                          <a:spcPct val="0"/>
                        </a:spcAft>
                        <a:defRPr>
                          <a:solidFill>
                            <a:schemeClr val="tx1"/>
                          </a:solidFill>
                          <a:latin typeface="Arial"/>
                          <a:ea charset="-122" typeface="华文细黑"/>
                          <a:cs charset="-122" typeface="华文细黑"/>
                        </a:defRPr>
                      </a:lvl6pPr>
                      <a:lvl7pPr eaLnBrk="0" fontAlgn="base" hangingPunct="0" indent="-228600" marL="2971800">
                        <a:spcBef>
                          <a:spcPct val="20000"/>
                        </a:spcBef>
                        <a:spcAft>
                          <a:spcPct val="0"/>
                        </a:spcAft>
                        <a:defRPr>
                          <a:solidFill>
                            <a:schemeClr val="tx1"/>
                          </a:solidFill>
                          <a:latin typeface="Arial"/>
                          <a:ea charset="-122" typeface="华文细黑"/>
                          <a:cs charset="-122" typeface="华文细黑"/>
                        </a:defRPr>
                      </a:lvl7pPr>
                      <a:lvl8pPr eaLnBrk="0" fontAlgn="base" hangingPunct="0" indent="-228600" marL="3429000">
                        <a:spcBef>
                          <a:spcPct val="20000"/>
                        </a:spcBef>
                        <a:spcAft>
                          <a:spcPct val="0"/>
                        </a:spcAft>
                        <a:defRPr>
                          <a:solidFill>
                            <a:schemeClr val="tx1"/>
                          </a:solidFill>
                          <a:latin typeface="Arial"/>
                          <a:ea charset="-122" typeface="华文细黑"/>
                          <a:cs charset="-122" typeface="华文细黑"/>
                        </a:defRPr>
                      </a:lvl8pPr>
                      <a:lvl9pPr eaLnBrk="0" fontAlgn="base" hangingPunct="0" indent="-228600" marL="3886200">
                        <a:spcBef>
                          <a:spcPct val="20000"/>
                        </a:spcBef>
                        <a:spcAft>
                          <a:spcPct val="0"/>
                        </a:spcAft>
                        <a:defRPr>
                          <a:solidFill>
                            <a:schemeClr val="tx1"/>
                          </a:solidFill>
                          <a:latin typeface="Arial"/>
                          <a:ea charset="-122" typeface="华文细黑"/>
                          <a:cs charset="-122" typeface="华文细黑"/>
                        </a:defRPr>
                      </a:lvl9pPr>
                    </a:lstStyle>
                    <a:p>
                      <a:pPr algn="ctr" defTabSz="914400" eaLnBrk="1" fontAlgn="ctr" hangingPunct="1" indent="0" latinLnBrk="0" lvl="0" marL="0" marR="0" rtl="0">
                        <a:lnSpc>
                          <a:spcPct val="100000"/>
                        </a:lnSpc>
                        <a:spcBef>
                          <a:spcPct val="0"/>
                        </a:spcBef>
                        <a:spcAft>
                          <a:spcPct val="0"/>
                        </a:spcAft>
                        <a:buClrTx/>
                        <a:buSzTx/>
                        <a:buFontTx/>
                        <a:buNone/>
                      </a:pPr>
                      <a:r>
                        <a:rPr altLang="zh-CN" b="0" baseline="0" cap="none" i="0" kumimoji="0" lang="en-US" normalizeH="0" strike="noStrike" sz="1200" u="none">
                          <a:ln>
                            <a:noFill/>
                          </a:ln>
                          <a:solidFill>
                            <a:schemeClr val="tx1">
                              <a:lumMod val="75000"/>
                              <a:lumOff val="25000"/>
                            </a:schemeClr>
                          </a:solidFill>
                          <a:effectLst/>
                          <a:latin charset="-122" typeface="Microsoft YaHei"/>
                          <a:ea charset="-122" typeface="Microsoft YaHei"/>
                          <a:cs charset="-122" typeface="Microsoft YaHei"/>
                        </a:rPr>
                        <a:t>1050.00%</a:t>
                      </a:r>
                    </a:p>
                  </a:txBody>
                  <a:tcPr anchor="ctr" horzOverflow="overflow" marB="0" marL="10364" marR="10364" marT="10364">
                    <a:lnL algn="ctr" cap="flat" cmpd="sng" w="6350">
                      <a:solidFill>
                        <a:srgbClr val="000000"/>
                      </a:solidFill>
                      <a:prstDash val="solid"/>
                      <a:round/>
                      <a:headEnd len="med" type="none" w="med"/>
                      <a:tailEnd len="med" type="none" w="med"/>
                    </a:lnL>
                    <a:lnR algn="ctr" cap="flat" cmpd="sng" w="6350">
                      <a:solidFill>
                        <a:srgbClr val="000000"/>
                      </a:solidFill>
                      <a:prstDash val="solid"/>
                      <a:round/>
                      <a:headEnd len="med" type="none" w="med"/>
                      <a:tailEnd len="med" type="none" w="med"/>
                    </a:lnR>
                    <a:lnT algn="ctr" cap="flat" cmpd="sng" w="6350">
                      <a:solidFill>
                        <a:srgbClr val="000000"/>
                      </a:solidFill>
                      <a:prstDash val="solid"/>
                      <a:round/>
                      <a:headEnd len="med" type="none" w="med"/>
                      <a:tailEnd len="med" type="none" w="med"/>
                    </a:lnT>
                    <a:lnB algn="ctr" cap="flat" cmpd="sng" w="6350">
                      <a:solidFill>
                        <a:srgbClr val="000000"/>
                      </a:solidFill>
                      <a:prstDash val="solid"/>
                      <a:round/>
                      <a:headEnd len="med" type="none" w="med"/>
                      <a:tailEnd len="med" type="none" w="med"/>
                    </a:lnB>
                    <a:lnTlToBr>
                      <a:noFill/>
                    </a:lnTlToBr>
                    <a:lnBlToTr>
                      <a:noFill/>
                    </a:lnBlToTr>
                    <a:noFill/>
                  </a:tcPr>
                </a:tc>
                <a:tc>
                  <a:txBody>
                    <a:bodyPr vert="horz" wrap="square"/>
                    <a:lstStyle>
                      <a:lvl1pPr>
                        <a:spcBef>
                          <a:spcPct val="20000"/>
                        </a:spcBef>
                        <a:buClr>
                          <a:schemeClr val="accent1"/>
                        </a:buClr>
                        <a:buFont charset="2" typeface="Wingdings"/>
                        <a:defRPr>
                          <a:solidFill>
                            <a:schemeClr val="tx1"/>
                          </a:solidFill>
                          <a:latin typeface="Arial"/>
                          <a:ea charset="-122" typeface="华文细黑"/>
                          <a:cs charset="-122" typeface="华文细黑"/>
                        </a:defRPr>
                      </a:lvl1pPr>
                      <a:lvl2pPr indent="-285750" marL="742950">
                        <a:spcBef>
                          <a:spcPct val="20000"/>
                        </a:spcBef>
                        <a:buClr>
                          <a:schemeClr val="accent1"/>
                        </a:buClr>
                        <a:buFont charset="2" typeface="Wingdings"/>
                        <a:defRPr sz="2400">
                          <a:solidFill>
                            <a:schemeClr val="tx1"/>
                          </a:solidFill>
                          <a:latin typeface="Arial"/>
                          <a:ea charset="-122" typeface="华文细黑"/>
                          <a:cs charset="-122" typeface="华文细黑"/>
                        </a:defRPr>
                      </a:lvl2pPr>
                      <a:lvl3pPr indent="-228600" marL="1143000">
                        <a:spcBef>
                          <a:spcPct val="20000"/>
                        </a:spcBef>
                        <a:buClr>
                          <a:schemeClr val="accent2"/>
                        </a:buClr>
                        <a:buFont charset="2" typeface="Wingdings"/>
                        <a:defRPr sz="1400">
                          <a:solidFill>
                            <a:schemeClr val="tx1"/>
                          </a:solidFill>
                          <a:latin typeface="Arial"/>
                          <a:ea charset="-122" typeface="华文细黑"/>
                          <a:cs charset="-122" typeface="华文细黑"/>
                        </a:defRPr>
                      </a:lvl3pPr>
                      <a:lvl4pPr indent="-228600" marL="1600200">
                        <a:spcBef>
                          <a:spcPct val="20000"/>
                        </a:spcBef>
                        <a:buClr>
                          <a:schemeClr val="hlink"/>
                        </a:buClr>
                        <a:buFont charset="2" typeface="Wingdings"/>
                        <a:defRPr sz="1200">
                          <a:solidFill>
                            <a:schemeClr val="tx1"/>
                          </a:solidFill>
                          <a:latin typeface="Arial"/>
                          <a:ea charset="-122" typeface="华文细黑"/>
                          <a:cs charset="-122" typeface="华文细黑"/>
                        </a:defRPr>
                      </a:lvl4pPr>
                      <a:lvl5pPr indent="-228600" marL="2057400">
                        <a:spcBef>
                          <a:spcPct val="20000"/>
                        </a:spcBef>
                        <a:defRPr>
                          <a:solidFill>
                            <a:schemeClr val="tx1"/>
                          </a:solidFill>
                          <a:latin typeface="Arial"/>
                          <a:ea charset="-122" typeface="华文细黑"/>
                          <a:cs charset="-122" typeface="华文细黑"/>
                        </a:defRPr>
                      </a:lvl5pPr>
                      <a:lvl6pPr eaLnBrk="0" fontAlgn="base" hangingPunct="0" indent="-228600" marL="2514600">
                        <a:spcBef>
                          <a:spcPct val="20000"/>
                        </a:spcBef>
                        <a:spcAft>
                          <a:spcPct val="0"/>
                        </a:spcAft>
                        <a:defRPr>
                          <a:solidFill>
                            <a:schemeClr val="tx1"/>
                          </a:solidFill>
                          <a:latin typeface="Arial"/>
                          <a:ea charset="-122" typeface="华文细黑"/>
                          <a:cs charset="-122" typeface="华文细黑"/>
                        </a:defRPr>
                      </a:lvl6pPr>
                      <a:lvl7pPr eaLnBrk="0" fontAlgn="base" hangingPunct="0" indent="-228600" marL="2971800">
                        <a:spcBef>
                          <a:spcPct val="20000"/>
                        </a:spcBef>
                        <a:spcAft>
                          <a:spcPct val="0"/>
                        </a:spcAft>
                        <a:defRPr>
                          <a:solidFill>
                            <a:schemeClr val="tx1"/>
                          </a:solidFill>
                          <a:latin typeface="Arial"/>
                          <a:ea charset="-122" typeface="华文细黑"/>
                          <a:cs charset="-122" typeface="华文细黑"/>
                        </a:defRPr>
                      </a:lvl7pPr>
                      <a:lvl8pPr eaLnBrk="0" fontAlgn="base" hangingPunct="0" indent="-228600" marL="3429000">
                        <a:spcBef>
                          <a:spcPct val="20000"/>
                        </a:spcBef>
                        <a:spcAft>
                          <a:spcPct val="0"/>
                        </a:spcAft>
                        <a:defRPr>
                          <a:solidFill>
                            <a:schemeClr val="tx1"/>
                          </a:solidFill>
                          <a:latin typeface="Arial"/>
                          <a:ea charset="-122" typeface="华文细黑"/>
                          <a:cs charset="-122" typeface="华文细黑"/>
                        </a:defRPr>
                      </a:lvl8pPr>
                      <a:lvl9pPr eaLnBrk="0" fontAlgn="base" hangingPunct="0" indent="-228600" marL="3886200">
                        <a:spcBef>
                          <a:spcPct val="20000"/>
                        </a:spcBef>
                        <a:spcAft>
                          <a:spcPct val="0"/>
                        </a:spcAft>
                        <a:defRPr>
                          <a:solidFill>
                            <a:schemeClr val="tx1"/>
                          </a:solidFill>
                          <a:latin typeface="Arial"/>
                          <a:ea charset="-122" typeface="华文细黑"/>
                          <a:cs charset="-122" typeface="华文细黑"/>
                        </a:defRPr>
                      </a:lvl9pPr>
                    </a:lstStyle>
                    <a:p>
                      <a:pPr algn="ctr" defTabSz="914400" eaLnBrk="1" fontAlgn="ctr" hangingPunct="1" indent="0" latinLnBrk="0" lvl="0" marL="0" marR="0" rtl="0">
                        <a:lnSpc>
                          <a:spcPct val="100000"/>
                        </a:lnSpc>
                        <a:spcBef>
                          <a:spcPct val="0"/>
                        </a:spcBef>
                        <a:spcAft>
                          <a:spcPct val="0"/>
                        </a:spcAft>
                        <a:buClrTx/>
                        <a:buSzTx/>
                        <a:buFontTx/>
                        <a:buNone/>
                      </a:pPr>
                      <a:r>
                        <a:rPr altLang="zh-CN" b="0" baseline="0" cap="none" i="0" kumimoji="0" lang="en-US" normalizeH="0" strike="noStrike" sz="1200" u="none">
                          <a:ln>
                            <a:noFill/>
                          </a:ln>
                          <a:solidFill>
                            <a:schemeClr val="tx1">
                              <a:lumMod val="75000"/>
                              <a:lumOff val="25000"/>
                            </a:schemeClr>
                          </a:solidFill>
                          <a:effectLst/>
                          <a:latin charset="-122" typeface="Microsoft YaHei"/>
                          <a:ea charset="-122" typeface="Microsoft YaHei"/>
                          <a:cs charset="-122" typeface="Microsoft YaHei"/>
                        </a:rPr>
                        <a:t>0.14 </a:t>
                      </a:r>
                    </a:p>
                  </a:txBody>
                  <a:tcPr anchor="ctr" horzOverflow="overflow" marB="0" marL="10364" marR="10364" marT="10364">
                    <a:lnL algn="ctr" cap="flat" cmpd="sng" w="6350">
                      <a:solidFill>
                        <a:srgbClr val="000000"/>
                      </a:solidFill>
                      <a:prstDash val="solid"/>
                      <a:round/>
                      <a:headEnd len="med" type="none" w="med"/>
                      <a:tailEnd len="med" type="none" w="med"/>
                    </a:lnL>
                    <a:lnR algn="ctr" cap="flat" cmpd="sng" w="6350">
                      <a:solidFill>
                        <a:srgbClr val="000000"/>
                      </a:solidFill>
                      <a:prstDash val="solid"/>
                      <a:round/>
                      <a:headEnd len="med" type="none" w="med"/>
                      <a:tailEnd len="med" type="none" w="med"/>
                    </a:lnR>
                    <a:lnT algn="ctr" cap="flat" cmpd="sng" w="6350">
                      <a:solidFill>
                        <a:srgbClr val="000000"/>
                      </a:solidFill>
                      <a:prstDash val="solid"/>
                      <a:round/>
                      <a:headEnd len="med" type="none" w="med"/>
                      <a:tailEnd len="med" type="none" w="med"/>
                    </a:lnT>
                    <a:lnB algn="ctr" cap="flat" cmpd="sng" w="6350">
                      <a:solidFill>
                        <a:srgbClr val="000000"/>
                      </a:solidFill>
                      <a:prstDash val="solid"/>
                      <a:round/>
                      <a:headEnd len="med" type="none" w="med"/>
                      <a:tailEnd len="med" type="none" w="med"/>
                    </a:lnB>
                    <a:lnTlToBr>
                      <a:noFill/>
                    </a:lnTlToBr>
                    <a:lnBlToTr>
                      <a:noFill/>
                    </a:lnBlToTr>
                    <a:noFill/>
                  </a:tcPr>
                </a:tc>
                <a:tc>
                  <a:txBody>
                    <a:bodyPr vert="horz" wrap="square"/>
                    <a:lstStyle>
                      <a:lvl1pPr>
                        <a:spcBef>
                          <a:spcPct val="20000"/>
                        </a:spcBef>
                        <a:buClr>
                          <a:schemeClr val="accent1"/>
                        </a:buClr>
                        <a:buFont charset="2" typeface="Wingdings"/>
                        <a:defRPr>
                          <a:solidFill>
                            <a:schemeClr val="tx1"/>
                          </a:solidFill>
                          <a:latin typeface="Arial"/>
                          <a:ea charset="-122" typeface="华文细黑"/>
                          <a:cs charset="-122" typeface="华文细黑"/>
                        </a:defRPr>
                      </a:lvl1pPr>
                      <a:lvl2pPr indent="-285750" marL="742950">
                        <a:spcBef>
                          <a:spcPct val="20000"/>
                        </a:spcBef>
                        <a:buClr>
                          <a:schemeClr val="accent1"/>
                        </a:buClr>
                        <a:buFont charset="2" typeface="Wingdings"/>
                        <a:defRPr sz="2400">
                          <a:solidFill>
                            <a:schemeClr val="tx1"/>
                          </a:solidFill>
                          <a:latin typeface="Arial"/>
                          <a:ea charset="-122" typeface="华文细黑"/>
                          <a:cs charset="-122" typeface="华文细黑"/>
                        </a:defRPr>
                      </a:lvl2pPr>
                      <a:lvl3pPr indent="-228600" marL="1143000">
                        <a:spcBef>
                          <a:spcPct val="20000"/>
                        </a:spcBef>
                        <a:buClr>
                          <a:schemeClr val="accent2"/>
                        </a:buClr>
                        <a:buFont charset="2" typeface="Wingdings"/>
                        <a:defRPr sz="1400">
                          <a:solidFill>
                            <a:schemeClr val="tx1"/>
                          </a:solidFill>
                          <a:latin typeface="Arial"/>
                          <a:ea charset="-122" typeface="华文细黑"/>
                          <a:cs charset="-122" typeface="华文细黑"/>
                        </a:defRPr>
                      </a:lvl3pPr>
                      <a:lvl4pPr indent="-228600" marL="1600200">
                        <a:spcBef>
                          <a:spcPct val="20000"/>
                        </a:spcBef>
                        <a:buClr>
                          <a:schemeClr val="hlink"/>
                        </a:buClr>
                        <a:buFont charset="2" typeface="Wingdings"/>
                        <a:defRPr sz="1200">
                          <a:solidFill>
                            <a:schemeClr val="tx1"/>
                          </a:solidFill>
                          <a:latin typeface="Arial"/>
                          <a:ea charset="-122" typeface="华文细黑"/>
                          <a:cs charset="-122" typeface="华文细黑"/>
                        </a:defRPr>
                      </a:lvl4pPr>
                      <a:lvl5pPr indent="-228600" marL="2057400">
                        <a:spcBef>
                          <a:spcPct val="20000"/>
                        </a:spcBef>
                        <a:defRPr>
                          <a:solidFill>
                            <a:schemeClr val="tx1"/>
                          </a:solidFill>
                          <a:latin typeface="Arial"/>
                          <a:ea charset="-122" typeface="华文细黑"/>
                          <a:cs charset="-122" typeface="华文细黑"/>
                        </a:defRPr>
                      </a:lvl5pPr>
                      <a:lvl6pPr eaLnBrk="0" fontAlgn="base" hangingPunct="0" indent="-228600" marL="2514600">
                        <a:spcBef>
                          <a:spcPct val="20000"/>
                        </a:spcBef>
                        <a:spcAft>
                          <a:spcPct val="0"/>
                        </a:spcAft>
                        <a:defRPr>
                          <a:solidFill>
                            <a:schemeClr val="tx1"/>
                          </a:solidFill>
                          <a:latin typeface="Arial"/>
                          <a:ea charset="-122" typeface="华文细黑"/>
                          <a:cs charset="-122" typeface="华文细黑"/>
                        </a:defRPr>
                      </a:lvl6pPr>
                      <a:lvl7pPr eaLnBrk="0" fontAlgn="base" hangingPunct="0" indent="-228600" marL="2971800">
                        <a:spcBef>
                          <a:spcPct val="20000"/>
                        </a:spcBef>
                        <a:spcAft>
                          <a:spcPct val="0"/>
                        </a:spcAft>
                        <a:defRPr>
                          <a:solidFill>
                            <a:schemeClr val="tx1"/>
                          </a:solidFill>
                          <a:latin typeface="Arial"/>
                          <a:ea charset="-122" typeface="华文细黑"/>
                          <a:cs charset="-122" typeface="华文细黑"/>
                        </a:defRPr>
                      </a:lvl7pPr>
                      <a:lvl8pPr eaLnBrk="0" fontAlgn="base" hangingPunct="0" indent="-228600" marL="3429000">
                        <a:spcBef>
                          <a:spcPct val="20000"/>
                        </a:spcBef>
                        <a:spcAft>
                          <a:spcPct val="0"/>
                        </a:spcAft>
                        <a:defRPr>
                          <a:solidFill>
                            <a:schemeClr val="tx1"/>
                          </a:solidFill>
                          <a:latin typeface="Arial"/>
                          <a:ea charset="-122" typeface="华文细黑"/>
                          <a:cs charset="-122" typeface="华文细黑"/>
                        </a:defRPr>
                      </a:lvl8pPr>
                      <a:lvl9pPr eaLnBrk="0" fontAlgn="base" hangingPunct="0" indent="-228600" marL="3886200">
                        <a:spcBef>
                          <a:spcPct val="20000"/>
                        </a:spcBef>
                        <a:spcAft>
                          <a:spcPct val="0"/>
                        </a:spcAft>
                        <a:defRPr>
                          <a:solidFill>
                            <a:schemeClr val="tx1"/>
                          </a:solidFill>
                          <a:latin typeface="Arial"/>
                          <a:ea charset="-122" typeface="华文细黑"/>
                          <a:cs charset="-122" typeface="华文细黑"/>
                        </a:defRPr>
                      </a:lvl9pPr>
                    </a:lstStyle>
                    <a:p>
                      <a:pPr algn="ctr" defTabSz="914400" eaLnBrk="1" fontAlgn="ctr" hangingPunct="1" indent="0" latinLnBrk="0" lvl="0" marL="0" marR="0" rtl="0">
                        <a:lnSpc>
                          <a:spcPct val="100000"/>
                        </a:lnSpc>
                        <a:spcBef>
                          <a:spcPct val="0"/>
                        </a:spcBef>
                        <a:spcAft>
                          <a:spcPct val="0"/>
                        </a:spcAft>
                        <a:buClrTx/>
                        <a:buSzTx/>
                        <a:buFontTx/>
                        <a:buNone/>
                      </a:pPr>
                      <a:r>
                        <a:rPr altLang="zh-CN" b="0" baseline="0" cap="none" i="0" kumimoji="0" lang="en-US" normalizeH="0" strike="noStrike" sz="1200" u="none">
                          <a:ln>
                            <a:noFill/>
                          </a:ln>
                          <a:solidFill>
                            <a:schemeClr val="tx1">
                              <a:lumMod val="75000"/>
                              <a:lumOff val="25000"/>
                            </a:schemeClr>
                          </a:solidFill>
                          <a:effectLst/>
                          <a:latin charset="-122" typeface="Microsoft YaHei"/>
                          <a:ea charset="-122" typeface="Microsoft YaHei"/>
                          <a:cs charset="-122" typeface="Microsoft YaHei"/>
                        </a:rPr>
                        <a:t>1.38 </a:t>
                      </a:r>
                    </a:p>
                  </a:txBody>
                  <a:tcPr anchor="ctr" horzOverflow="overflow" marB="0" marL="10364" marR="10364" marT="10364">
                    <a:lnL algn="ctr" cap="flat" cmpd="sng" w="6350">
                      <a:solidFill>
                        <a:srgbClr val="000000"/>
                      </a:solidFill>
                      <a:prstDash val="solid"/>
                      <a:round/>
                      <a:headEnd len="med" type="none" w="med"/>
                      <a:tailEnd len="med" type="none" w="med"/>
                    </a:lnL>
                    <a:lnR algn="ctr" cap="flat" cmpd="sng" w="6350">
                      <a:solidFill>
                        <a:srgbClr val="000000"/>
                      </a:solidFill>
                      <a:prstDash val="solid"/>
                      <a:round/>
                      <a:headEnd len="med" type="none" w="med"/>
                      <a:tailEnd len="med" type="none" w="med"/>
                    </a:lnR>
                    <a:lnT algn="ctr" cap="flat" cmpd="sng" w="6350">
                      <a:solidFill>
                        <a:srgbClr val="000000"/>
                      </a:solidFill>
                      <a:prstDash val="solid"/>
                      <a:round/>
                      <a:headEnd len="med" type="none" w="med"/>
                      <a:tailEnd len="med" type="none" w="med"/>
                    </a:lnT>
                    <a:lnB algn="ctr" cap="flat" cmpd="sng" w="6350">
                      <a:solidFill>
                        <a:srgbClr val="000000"/>
                      </a:solidFill>
                      <a:prstDash val="solid"/>
                      <a:round/>
                      <a:headEnd len="med" type="none" w="med"/>
                      <a:tailEnd len="med" type="none" w="med"/>
                    </a:lnB>
                    <a:lnTlToBr>
                      <a:noFill/>
                    </a:lnTlToBr>
                    <a:lnBlToTr>
                      <a:noFill/>
                    </a:lnBlToTr>
                    <a:noFill/>
                  </a:tcPr>
                </a:tc>
                <a:tc>
                  <a:txBody>
                    <a:bodyPr vert="horz" wrap="square"/>
                    <a:lstStyle>
                      <a:lvl1pPr>
                        <a:spcBef>
                          <a:spcPct val="20000"/>
                        </a:spcBef>
                        <a:buClr>
                          <a:schemeClr val="accent1"/>
                        </a:buClr>
                        <a:buFont charset="2" typeface="Wingdings"/>
                        <a:defRPr>
                          <a:solidFill>
                            <a:schemeClr val="tx1"/>
                          </a:solidFill>
                          <a:latin typeface="Arial"/>
                          <a:ea charset="-122" typeface="华文细黑"/>
                          <a:cs charset="-122" typeface="华文细黑"/>
                        </a:defRPr>
                      </a:lvl1pPr>
                      <a:lvl2pPr indent="-285750" marL="742950">
                        <a:spcBef>
                          <a:spcPct val="20000"/>
                        </a:spcBef>
                        <a:buClr>
                          <a:schemeClr val="accent1"/>
                        </a:buClr>
                        <a:buFont charset="2" typeface="Wingdings"/>
                        <a:defRPr sz="2400">
                          <a:solidFill>
                            <a:schemeClr val="tx1"/>
                          </a:solidFill>
                          <a:latin typeface="Arial"/>
                          <a:ea charset="-122" typeface="华文细黑"/>
                          <a:cs charset="-122" typeface="华文细黑"/>
                        </a:defRPr>
                      </a:lvl2pPr>
                      <a:lvl3pPr indent="-228600" marL="1143000">
                        <a:spcBef>
                          <a:spcPct val="20000"/>
                        </a:spcBef>
                        <a:buClr>
                          <a:schemeClr val="accent2"/>
                        </a:buClr>
                        <a:buFont charset="2" typeface="Wingdings"/>
                        <a:defRPr sz="1400">
                          <a:solidFill>
                            <a:schemeClr val="tx1"/>
                          </a:solidFill>
                          <a:latin typeface="Arial"/>
                          <a:ea charset="-122" typeface="华文细黑"/>
                          <a:cs charset="-122" typeface="华文细黑"/>
                        </a:defRPr>
                      </a:lvl3pPr>
                      <a:lvl4pPr indent="-228600" marL="1600200">
                        <a:spcBef>
                          <a:spcPct val="20000"/>
                        </a:spcBef>
                        <a:buClr>
                          <a:schemeClr val="hlink"/>
                        </a:buClr>
                        <a:buFont charset="2" typeface="Wingdings"/>
                        <a:defRPr sz="1200">
                          <a:solidFill>
                            <a:schemeClr val="tx1"/>
                          </a:solidFill>
                          <a:latin typeface="Arial"/>
                          <a:ea charset="-122" typeface="华文细黑"/>
                          <a:cs charset="-122" typeface="华文细黑"/>
                        </a:defRPr>
                      </a:lvl4pPr>
                      <a:lvl5pPr indent="-228600" marL="2057400">
                        <a:spcBef>
                          <a:spcPct val="20000"/>
                        </a:spcBef>
                        <a:defRPr>
                          <a:solidFill>
                            <a:schemeClr val="tx1"/>
                          </a:solidFill>
                          <a:latin typeface="Arial"/>
                          <a:ea charset="-122" typeface="华文细黑"/>
                          <a:cs charset="-122" typeface="华文细黑"/>
                        </a:defRPr>
                      </a:lvl5pPr>
                      <a:lvl6pPr eaLnBrk="0" fontAlgn="base" hangingPunct="0" indent="-228600" marL="2514600">
                        <a:spcBef>
                          <a:spcPct val="20000"/>
                        </a:spcBef>
                        <a:spcAft>
                          <a:spcPct val="0"/>
                        </a:spcAft>
                        <a:defRPr>
                          <a:solidFill>
                            <a:schemeClr val="tx1"/>
                          </a:solidFill>
                          <a:latin typeface="Arial"/>
                          <a:ea charset="-122" typeface="华文细黑"/>
                          <a:cs charset="-122" typeface="华文细黑"/>
                        </a:defRPr>
                      </a:lvl6pPr>
                      <a:lvl7pPr eaLnBrk="0" fontAlgn="base" hangingPunct="0" indent="-228600" marL="2971800">
                        <a:spcBef>
                          <a:spcPct val="20000"/>
                        </a:spcBef>
                        <a:spcAft>
                          <a:spcPct val="0"/>
                        </a:spcAft>
                        <a:defRPr>
                          <a:solidFill>
                            <a:schemeClr val="tx1"/>
                          </a:solidFill>
                          <a:latin typeface="Arial"/>
                          <a:ea charset="-122" typeface="华文细黑"/>
                          <a:cs charset="-122" typeface="华文细黑"/>
                        </a:defRPr>
                      </a:lvl7pPr>
                      <a:lvl8pPr eaLnBrk="0" fontAlgn="base" hangingPunct="0" indent="-228600" marL="3429000">
                        <a:spcBef>
                          <a:spcPct val="20000"/>
                        </a:spcBef>
                        <a:spcAft>
                          <a:spcPct val="0"/>
                        </a:spcAft>
                        <a:defRPr>
                          <a:solidFill>
                            <a:schemeClr val="tx1"/>
                          </a:solidFill>
                          <a:latin typeface="Arial"/>
                          <a:ea charset="-122" typeface="华文细黑"/>
                          <a:cs charset="-122" typeface="华文细黑"/>
                        </a:defRPr>
                      </a:lvl8pPr>
                      <a:lvl9pPr eaLnBrk="0" fontAlgn="base" hangingPunct="0" indent="-228600" marL="3886200">
                        <a:spcBef>
                          <a:spcPct val="20000"/>
                        </a:spcBef>
                        <a:spcAft>
                          <a:spcPct val="0"/>
                        </a:spcAft>
                        <a:defRPr>
                          <a:solidFill>
                            <a:schemeClr val="tx1"/>
                          </a:solidFill>
                          <a:latin typeface="Arial"/>
                          <a:ea charset="-122" typeface="华文细黑"/>
                          <a:cs charset="-122" typeface="华文细黑"/>
                        </a:defRPr>
                      </a:lvl9pPr>
                    </a:lstStyle>
                    <a:p>
                      <a:pPr algn="ctr" defTabSz="914400" eaLnBrk="1" fontAlgn="ctr" hangingPunct="1" indent="0" latinLnBrk="0" lvl="0" marL="0" marR="0" rtl="0">
                        <a:lnSpc>
                          <a:spcPct val="100000"/>
                        </a:lnSpc>
                        <a:spcBef>
                          <a:spcPct val="0"/>
                        </a:spcBef>
                        <a:spcAft>
                          <a:spcPct val="0"/>
                        </a:spcAft>
                        <a:buClrTx/>
                        <a:buSzTx/>
                        <a:buFontTx/>
                        <a:buNone/>
                      </a:pPr>
                      <a:r>
                        <a:rPr altLang="zh-CN" b="0" baseline="0" cap="none" i="0" kumimoji="0" lang="en-US" normalizeH="0" strike="noStrike" sz="1200" u="none">
                          <a:ln>
                            <a:noFill/>
                          </a:ln>
                          <a:solidFill>
                            <a:schemeClr val="tx1">
                              <a:lumMod val="75000"/>
                              <a:lumOff val="25000"/>
                            </a:schemeClr>
                          </a:solidFill>
                          <a:effectLst/>
                          <a:latin charset="-122" typeface="Microsoft YaHei"/>
                          <a:ea charset="-122" typeface="Microsoft YaHei"/>
                          <a:cs charset="-122" typeface="Microsoft YaHei"/>
                        </a:rPr>
                        <a:t>958.33%</a:t>
                      </a:r>
                    </a:p>
                  </a:txBody>
                  <a:tcPr anchor="ctr" horzOverflow="overflow" marB="0" marL="10364" marR="10364" marT="10364">
                    <a:lnL algn="ctr" cap="flat" cmpd="sng" w="6350">
                      <a:solidFill>
                        <a:srgbClr val="000000"/>
                      </a:solidFill>
                      <a:prstDash val="solid"/>
                      <a:round/>
                      <a:headEnd len="med" type="none" w="med"/>
                      <a:tailEnd len="med" type="none" w="med"/>
                    </a:lnL>
                    <a:lnR algn="ctr" cap="flat" cmpd="sng" w="6350">
                      <a:solidFill>
                        <a:srgbClr val="000000"/>
                      </a:solidFill>
                      <a:prstDash val="solid"/>
                      <a:round/>
                      <a:headEnd len="med" type="none" w="med"/>
                      <a:tailEnd len="med" type="none" w="med"/>
                    </a:lnR>
                    <a:lnT algn="ctr" cap="flat" cmpd="sng" w="6350">
                      <a:solidFill>
                        <a:srgbClr val="000000"/>
                      </a:solidFill>
                      <a:prstDash val="solid"/>
                      <a:round/>
                      <a:headEnd len="med" type="none" w="med"/>
                      <a:tailEnd len="med" type="none" w="med"/>
                    </a:lnT>
                    <a:lnB algn="ctr" cap="flat" cmpd="sng" w="6350">
                      <a:solidFill>
                        <a:srgbClr val="000000"/>
                      </a:solidFill>
                      <a:prstDash val="solid"/>
                      <a:round/>
                      <a:headEnd len="med" type="none" w="med"/>
                      <a:tailEnd len="med" type="none" w="med"/>
                    </a:lnB>
                    <a:lnTlToBr>
                      <a:noFill/>
                    </a:lnTlToBr>
                    <a:lnBlToTr>
                      <a:noFill/>
                    </a:lnBlToTr>
                    <a:noFill/>
                  </a:tcPr>
                </a:tc>
                <a:extLst>
                  <a:ext uri="{0D108BD9-81ED-4DB2-BD59-A6C34878D82A}">
                    <a16:rowId xmlns:a16="http://schemas.microsoft.com/office/drawing/2014/main" val="10009"/>
                  </a:ext>
                </a:extLst>
              </a:tr>
              <a:tr h="389987">
                <a:tc>
                  <a:txBody>
                    <a:bodyPr vert="horz" wrap="square"/>
                    <a:lstStyle>
                      <a:lvl1pPr>
                        <a:spcBef>
                          <a:spcPct val="20000"/>
                        </a:spcBef>
                        <a:buClr>
                          <a:schemeClr val="accent1"/>
                        </a:buClr>
                        <a:buFont charset="2" typeface="Wingdings"/>
                        <a:defRPr>
                          <a:solidFill>
                            <a:schemeClr val="tx1"/>
                          </a:solidFill>
                          <a:latin typeface="Arial"/>
                          <a:ea charset="-122" typeface="华文细黑"/>
                          <a:cs charset="-122" typeface="华文细黑"/>
                        </a:defRPr>
                      </a:lvl1pPr>
                      <a:lvl2pPr indent="-285750" marL="742950">
                        <a:spcBef>
                          <a:spcPct val="20000"/>
                        </a:spcBef>
                        <a:buClr>
                          <a:schemeClr val="accent1"/>
                        </a:buClr>
                        <a:buFont charset="2" typeface="Wingdings"/>
                        <a:defRPr sz="2400">
                          <a:solidFill>
                            <a:schemeClr val="tx1"/>
                          </a:solidFill>
                          <a:latin typeface="Arial"/>
                          <a:ea charset="-122" typeface="华文细黑"/>
                          <a:cs charset="-122" typeface="华文细黑"/>
                        </a:defRPr>
                      </a:lvl2pPr>
                      <a:lvl3pPr indent="-228600" marL="1143000">
                        <a:spcBef>
                          <a:spcPct val="20000"/>
                        </a:spcBef>
                        <a:buClr>
                          <a:schemeClr val="accent2"/>
                        </a:buClr>
                        <a:buFont charset="2" typeface="Wingdings"/>
                        <a:defRPr sz="1400">
                          <a:solidFill>
                            <a:schemeClr val="tx1"/>
                          </a:solidFill>
                          <a:latin typeface="Arial"/>
                          <a:ea charset="-122" typeface="华文细黑"/>
                          <a:cs charset="-122" typeface="华文细黑"/>
                        </a:defRPr>
                      </a:lvl3pPr>
                      <a:lvl4pPr indent="-228600" marL="1600200">
                        <a:spcBef>
                          <a:spcPct val="20000"/>
                        </a:spcBef>
                        <a:buClr>
                          <a:schemeClr val="hlink"/>
                        </a:buClr>
                        <a:buFont charset="2" typeface="Wingdings"/>
                        <a:defRPr sz="1200">
                          <a:solidFill>
                            <a:schemeClr val="tx1"/>
                          </a:solidFill>
                          <a:latin typeface="Arial"/>
                          <a:ea charset="-122" typeface="华文细黑"/>
                          <a:cs charset="-122" typeface="华文细黑"/>
                        </a:defRPr>
                      </a:lvl4pPr>
                      <a:lvl5pPr indent="-228600" marL="2057400">
                        <a:spcBef>
                          <a:spcPct val="20000"/>
                        </a:spcBef>
                        <a:defRPr>
                          <a:solidFill>
                            <a:schemeClr val="tx1"/>
                          </a:solidFill>
                          <a:latin typeface="Arial"/>
                          <a:ea charset="-122" typeface="华文细黑"/>
                          <a:cs charset="-122" typeface="华文细黑"/>
                        </a:defRPr>
                      </a:lvl5pPr>
                      <a:lvl6pPr eaLnBrk="0" fontAlgn="base" hangingPunct="0" indent="-228600" marL="2514600">
                        <a:spcBef>
                          <a:spcPct val="20000"/>
                        </a:spcBef>
                        <a:spcAft>
                          <a:spcPct val="0"/>
                        </a:spcAft>
                        <a:defRPr>
                          <a:solidFill>
                            <a:schemeClr val="tx1"/>
                          </a:solidFill>
                          <a:latin typeface="Arial"/>
                          <a:ea charset="-122" typeface="华文细黑"/>
                          <a:cs charset="-122" typeface="华文细黑"/>
                        </a:defRPr>
                      </a:lvl6pPr>
                      <a:lvl7pPr eaLnBrk="0" fontAlgn="base" hangingPunct="0" indent="-228600" marL="2971800">
                        <a:spcBef>
                          <a:spcPct val="20000"/>
                        </a:spcBef>
                        <a:spcAft>
                          <a:spcPct val="0"/>
                        </a:spcAft>
                        <a:defRPr>
                          <a:solidFill>
                            <a:schemeClr val="tx1"/>
                          </a:solidFill>
                          <a:latin typeface="Arial"/>
                          <a:ea charset="-122" typeface="华文细黑"/>
                          <a:cs charset="-122" typeface="华文细黑"/>
                        </a:defRPr>
                      </a:lvl7pPr>
                      <a:lvl8pPr eaLnBrk="0" fontAlgn="base" hangingPunct="0" indent="-228600" marL="3429000">
                        <a:spcBef>
                          <a:spcPct val="20000"/>
                        </a:spcBef>
                        <a:spcAft>
                          <a:spcPct val="0"/>
                        </a:spcAft>
                        <a:defRPr>
                          <a:solidFill>
                            <a:schemeClr val="tx1"/>
                          </a:solidFill>
                          <a:latin typeface="Arial"/>
                          <a:ea charset="-122" typeface="华文细黑"/>
                          <a:cs charset="-122" typeface="华文细黑"/>
                        </a:defRPr>
                      </a:lvl8pPr>
                      <a:lvl9pPr eaLnBrk="0" fontAlgn="base" hangingPunct="0" indent="-228600" marL="3886200">
                        <a:spcBef>
                          <a:spcPct val="20000"/>
                        </a:spcBef>
                        <a:spcAft>
                          <a:spcPct val="0"/>
                        </a:spcAft>
                        <a:defRPr>
                          <a:solidFill>
                            <a:schemeClr val="tx1"/>
                          </a:solidFill>
                          <a:latin typeface="Arial"/>
                          <a:ea charset="-122" typeface="华文细黑"/>
                          <a:cs charset="-122" typeface="华文细黑"/>
                        </a:defRPr>
                      </a:lvl9pPr>
                    </a:lstStyle>
                    <a:p>
                      <a:pPr algn="ctr" defTabSz="914400" eaLnBrk="1" fontAlgn="ctr" hangingPunct="1" indent="0" latinLnBrk="0" lvl="0" marL="0" marR="0" rtl="0">
                        <a:lnSpc>
                          <a:spcPct val="100000"/>
                        </a:lnSpc>
                        <a:spcBef>
                          <a:spcPct val="0"/>
                        </a:spcBef>
                        <a:spcAft>
                          <a:spcPct val="0"/>
                        </a:spcAft>
                        <a:buClrTx/>
                        <a:buSzTx/>
                        <a:buFontTx/>
                        <a:buNone/>
                      </a:pPr>
                      <a:r>
                        <a:rPr altLang="zh-CN" b="0" baseline="0" cap="none" i="0" kumimoji="0" lang="en-US" normalizeH="0" strike="noStrike" sz="1400" u="none">
                          <a:ln>
                            <a:noFill/>
                          </a:ln>
                          <a:solidFill>
                            <a:schemeClr val="bg1"/>
                          </a:solidFill>
                          <a:effectLst/>
                          <a:latin charset="-122" typeface="Microsoft YaHei"/>
                          <a:ea charset="-122" typeface="Microsoft YaHei"/>
                          <a:cs charset="-122" typeface="Microsoft YaHei"/>
                        </a:rPr>
                        <a:t>SP-G160</a:t>
                      </a:r>
                    </a:p>
                  </a:txBody>
                  <a:tcPr anchor="ctr" horzOverflow="overflow" marB="0" marL="10364" marR="10364" marT="10364">
                    <a:lnL algn="ctr" cap="flat" cmpd="sng" w="6350">
                      <a:solidFill>
                        <a:srgbClr val="000000"/>
                      </a:solidFill>
                      <a:prstDash val="solid"/>
                      <a:round/>
                      <a:headEnd len="med" type="none" w="med"/>
                      <a:tailEnd len="med" type="none" w="med"/>
                    </a:lnL>
                    <a:lnR algn="ctr" cap="flat" cmpd="sng" w="6350">
                      <a:solidFill>
                        <a:srgbClr val="000000"/>
                      </a:solidFill>
                      <a:prstDash val="solid"/>
                      <a:round/>
                      <a:headEnd len="med" type="none" w="med"/>
                      <a:tailEnd len="med" type="none" w="med"/>
                    </a:lnR>
                    <a:lnT algn="ctr" cap="flat" cmpd="sng" w="6350">
                      <a:solidFill>
                        <a:srgbClr val="000000"/>
                      </a:solidFill>
                      <a:prstDash val="solid"/>
                      <a:round/>
                      <a:headEnd len="med" type="none" w="med"/>
                      <a:tailEnd len="med" type="none" w="med"/>
                    </a:lnT>
                    <a:lnB algn="ctr" cap="flat" cmpd="sng" w="6350">
                      <a:solidFill>
                        <a:srgbClr val="000000"/>
                      </a:solidFill>
                      <a:prstDash val="solid"/>
                      <a:round/>
                      <a:headEnd len="med" type="none" w="med"/>
                      <a:tailEnd len="med" type="none" w="med"/>
                    </a:lnB>
                    <a:lnTlToBr>
                      <a:noFill/>
                    </a:lnTlToBr>
                    <a:lnBlToTr>
                      <a:noFill/>
                    </a:lnBlToTr>
                    <a:solidFill>
                      <a:srgbClr val="394454"/>
                    </a:solidFill>
                  </a:tcPr>
                </a:tc>
                <a:tc>
                  <a:txBody>
                    <a:bodyPr vert="horz" wrap="square"/>
                    <a:lstStyle>
                      <a:lvl1pPr>
                        <a:spcBef>
                          <a:spcPct val="20000"/>
                        </a:spcBef>
                        <a:buClr>
                          <a:schemeClr val="accent1"/>
                        </a:buClr>
                        <a:buFont charset="2" typeface="Wingdings"/>
                        <a:defRPr>
                          <a:solidFill>
                            <a:schemeClr val="tx1"/>
                          </a:solidFill>
                          <a:latin typeface="Arial"/>
                          <a:ea charset="-122" typeface="华文细黑"/>
                          <a:cs charset="-122" typeface="华文细黑"/>
                        </a:defRPr>
                      </a:lvl1pPr>
                      <a:lvl2pPr indent="-285750" marL="742950">
                        <a:spcBef>
                          <a:spcPct val="20000"/>
                        </a:spcBef>
                        <a:buClr>
                          <a:schemeClr val="accent1"/>
                        </a:buClr>
                        <a:buFont charset="2" typeface="Wingdings"/>
                        <a:defRPr sz="2400">
                          <a:solidFill>
                            <a:schemeClr val="tx1"/>
                          </a:solidFill>
                          <a:latin typeface="Arial"/>
                          <a:ea charset="-122" typeface="华文细黑"/>
                          <a:cs charset="-122" typeface="华文细黑"/>
                        </a:defRPr>
                      </a:lvl2pPr>
                      <a:lvl3pPr indent="-228600" marL="1143000">
                        <a:spcBef>
                          <a:spcPct val="20000"/>
                        </a:spcBef>
                        <a:buClr>
                          <a:schemeClr val="accent2"/>
                        </a:buClr>
                        <a:buFont charset="2" typeface="Wingdings"/>
                        <a:defRPr sz="1400">
                          <a:solidFill>
                            <a:schemeClr val="tx1"/>
                          </a:solidFill>
                          <a:latin typeface="Arial"/>
                          <a:ea charset="-122" typeface="华文细黑"/>
                          <a:cs charset="-122" typeface="华文细黑"/>
                        </a:defRPr>
                      </a:lvl3pPr>
                      <a:lvl4pPr indent="-228600" marL="1600200">
                        <a:spcBef>
                          <a:spcPct val="20000"/>
                        </a:spcBef>
                        <a:buClr>
                          <a:schemeClr val="hlink"/>
                        </a:buClr>
                        <a:buFont charset="2" typeface="Wingdings"/>
                        <a:defRPr sz="1200">
                          <a:solidFill>
                            <a:schemeClr val="tx1"/>
                          </a:solidFill>
                          <a:latin typeface="Arial"/>
                          <a:ea charset="-122" typeface="华文细黑"/>
                          <a:cs charset="-122" typeface="华文细黑"/>
                        </a:defRPr>
                      </a:lvl4pPr>
                      <a:lvl5pPr indent="-228600" marL="2057400">
                        <a:spcBef>
                          <a:spcPct val="20000"/>
                        </a:spcBef>
                        <a:defRPr>
                          <a:solidFill>
                            <a:schemeClr val="tx1"/>
                          </a:solidFill>
                          <a:latin typeface="Arial"/>
                          <a:ea charset="-122" typeface="华文细黑"/>
                          <a:cs charset="-122" typeface="华文细黑"/>
                        </a:defRPr>
                      </a:lvl5pPr>
                      <a:lvl6pPr eaLnBrk="0" fontAlgn="base" hangingPunct="0" indent="-228600" marL="2514600">
                        <a:spcBef>
                          <a:spcPct val="20000"/>
                        </a:spcBef>
                        <a:spcAft>
                          <a:spcPct val="0"/>
                        </a:spcAft>
                        <a:defRPr>
                          <a:solidFill>
                            <a:schemeClr val="tx1"/>
                          </a:solidFill>
                          <a:latin typeface="Arial"/>
                          <a:ea charset="-122" typeface="华文细黑"/>
                          <a:cs charset="-122" typeface="华文细黑"/>
                        </a:defRPr>
                      </a:lvl6pPr>
                      <a:lvl7pPr eaLnBrk="0" fontAlgn="base" hangingPunct="0" indent="-228600" marL="2971800">
                        <a:spcBef>
                          <a:spcPct val="20000"/>
                        </a:spcBef>
                        <a:spcAft>
                          <a:spcPct val="0"/>
                        </a:spcAft>
                        <a:defRPr>
                          <a:solidFill>
                            <a:schemeClr val="tx1"/>
                          </a:solidFill>
                          <a:latin typeface="Arial"/>
                          <a:ea charset="-122" typeface="华文细黑"/>
                          <a:cs charset="-122" typeface="华文细黑"/>
                        </a:defRPr>
                      </a:lvl7pPr>
                      <a:lvl8pPr eaLnBrk="0" fontAlgn="base" hangingPunct="0" indent="-228600" marL="3429000">
                        <a:spcBef>
                          <a:spcPct val="20000"/>
                        </a:spcBef>
                        <a:spcAft>
                          <a:spcPct val="0"/>
                        </a:spcAft>
                        <a:defRPr>
                          <a:solidFill>
                            <a:schemeClr val="tx1"/>
                          </a:solidFill>
                          <a:latin typeface="Arial"/>
                          <a:ea charset="-122" typeface="华文细黑"/>
                          <a:cs charset="-122" typeface="华文细黑"/>
                        </a:defRPr>
                      </a:lvl8pPr>
                      <a:lvl9pPr eaLnBrk="0" fontAlgn="base" hangingPunct="0" indent="-228600" marL="3886200">
                        <a:spcBef>
                          <a:spcPct val="20000"/>
                        </a:spcBef>
                        <a:spcAft>
                          <a:spcPct val="0"/>
                        </a:spcAft>
                        <a:defRPr>
                          <a:solidFill>
                            <a:schemeClr val="tx1"/>
                          </a:solidFill>
                          <a:latin typeface="Arial"/>
                          <a:ea charset="-122" typeface="华文细黑"/>
                          <a:cs charset="-122" typeface="华文细黑"/>
                        </a:defRPr>
                      </a:lvl9pPr>
                    </a:lstStyle>
                    <a:p>
                      <a:pPr algn="ctr" defTabSz="914400" eaLnBrk="1" fontAlgn="ctr" hangingPunct="1" indent="0" latinLnBrk="0" lvl="0" marL="0" marR="0" rtl="0">
                        <a:lnSpc>
                          <a:spcPct val="100000"/>
                        </a:lnSpc>
                        <a:spcBef>
                          <a:spcPct val="0"/>
                        </a:spcBef>
                        <a:spcAft>
                          <a:spcPct val="0"/>
                        </a:spcAft>
                        <a:buClrTx/>
                        <a:buSzTx/>
                        <a:buFontTx/>
                        <a:buNone/>
                      </a:pPr>
                      <a:r>
                        <a:rPr altLang="en-US" b="0" baseline="0" cap="none" i="0" kumimoji="0" lang="zh-CN" normalizeH="0" strike="noStrike" sz="1200" u="none">
                          <a:ln>
                            <a:noFill/>
                          </a:ln>
                          <a:solidFill>
                            <a:schemeClr val="tx1">
                              <a:lumMod val="75000"/>
                              <a:lumOff val="25000"/>
                            </a:schemeClr>
                          </a:solidFill>
                          <a:effectLst/>
                          <a:latin charset="-122" typeface="Microsoft YaHei"/>
                          <a:ea charset="-122" typeface="Microsoft YaHei"/>
                          <a:cs charset="-122" typeface="Microsoft YaHei"/>
                        </a:rPr>
                        <a:t>大料饼</a:t>
                      </a:r>
                    </a:p>
                  </a:txBody>
                  <a:tcPr anchor="ctr" horzOverflow="overflow" marB="0" marL="10364" marR="10364" marT="10364">
                    <a:lnL algn="ctr" cap="flat" cmpd="sng" w="6350">
                      <a:solidFill>
                        <a:srgbClr val="000000"/>
                      </a:solidFill>
                      <a:prstDash val="solid"/>
                      <a:round/>
                      <a:headEnd len="med" type="none" w="med"/>
                      <a:tailEnd len="med" type="none" w="med"/>
                    </a:lnL>
                    <a:lnR algn="ctr" cap="flat" cmpd="sng" w="6350">
                      <a:solidFill>
                        <a:srgbClr val="000000"/>
                      </a:solidFill>
                      <a:prstDash val="solid"/>
                      <a:round/>
                      <a:headEnd len="med" type="none" w="med"/>
                      <a:tailEnd len="med" type="none" w="med"/>
                    </a:lnR>
                    <a:lnT algn="ctr" cap="flat" cmpd="sng" w="6350">
                      <a:solidFill>
                        <a:srgbClr val="000000"/>
                      </a:solidFill>
                      <a:prstDash val="solid"/>
                      <a:round/>
                      <a:headEnd len="med" type="none" w="med"/>
                      <a:tailEnd len="med" type="none" w="med"/>
                    </a:lnT>
                    <a:lnB algn="ctr" cap="flat" cmpd="sng" w="6350">
                      <a:solidFill>
                        <a:srgbClr val="000000"/>
                      </a:solidFill>
                      <a:prstDash val="solid"/>
                      <a:round/>
                      <a:headEnd len="med" type="none" w="med"/>
                      <a:tailEnd len="med" type="none" w="med"/>
                    </a:lnB>
                    <a:lnTlToBr>
                      <a:noFill/>
                    </a:lnTlToBr>
                    <a:lnBlToTr>
                      <a:noFill/>
                    </a:lnBlToTr>
                    <a:noFill/>
                  </a:tcPr>
                </a:tc>
                <a:tc>
                  <a:txBody>
                    <a:bodyPr vert="horz" wrap="square"/>
                    <a:lstStyle>
                      <a:lvl1pPr>
                        <a:spcBef>
                          <a:spcPct val="20000"/>
                        </a:spcBef>
                        <a:buClr>
                          <a:schemeClr val="accent1"/>
                        </a:buClr>
                        <a:buFont charset="2" typeface="Wingdings"/>
                        <a:defRPr>
                          <a:solidFill>
                            <a:schemeClr val="tx1"/>
                          </a:solidFill>
                          <a:latin typeface="Arial"/>
                          <a:ea charset="-122" typeface="华文细黑"/>
                          <a:cs charset="-122" typeface="华文细黑"/>
                        </a:defRPr>
                      </a:lvl1pPr>
                      <a:lvl2pPr indent="-285750" marL="742950">
                        <a:spcBef>
                          <a:spcPct val="20000"/>
                        </a:spcBef>
                        <a:buClr>
                          <a:schemeClr val="accent1"/>
                        </a:buClr>
                        <a:buFont charset="2" typeface="Wingdings"/>
                        <a:defRPr sz="2400">
                          <a:solidFill>
                            <a:schemeClr val="tx1"/>
                          </a:solidFill>
                          <a:latin typeface="Arial"/>
                          <a:ea charset="-122" typeface="华文细黑"/>
                          <a:cs charset="-122" typeface="华文细黑"/>
                        </a:defRPr>
                      </a:lvl2pPr>
                      <a:lvl3pPr indent="-228600" marL="1143000">
                        <a:spcBef>
                          <a:spcPct val="20000"/>
                        </a:spcBef>
                        <a:buClr>
                          <a:schemeClr val="accent2"/>
                        </a:buClr>
                        <a:buFont charset="2" typeface="Wingdings"/>
                        <a:defRPr sz="1400">
                          <a:solidFill>
                            <a:schemeClr val="tx1"/>
                          </a:solidFill>
                          <a:latin typeface="Arial"/>
                          <a:ea charset="-122" typeface="华文细黑"/>
                          <a:cs charset="-122" typeface="华文细黑"/>
                        </a:defRPr>
                      </a:lvl3pPr>
                      <a:lvl4pPr indent="-228600" marL="1600200">
                        <a:spcBef>
                          <a:spcPct val="20000"/>
                        </a:spcBef>
                        <a:buClr>
                          <a:schemeClr val="hlink"/>
                        </a:buClr>
                        <a:buFont charset="2" typeface="Wingdings"/>
                        <a:defRPr sz="1200">
                          <a:solidFill>
                            <a:schemeClr val="tx1"/>
                          </a:solidFill>
                          <a:latin typeface="Arial"/>
                          <a:ea charset="-122" typeface="华文细黑"/>
                          <a:cs charset="-122" typeface="华文细黑"/>
                        </a:defRPr>
                      </a:lvl4pPr>
                      <a:lvl5pPr indent="-228600" marL="2057400">
                        <a:spcBef>
                          <a:spcPct val="20000"/>
                        </a:spcBef>
                        <a:defRPr>
                          <a:solidFill>
                            <a:schemeClr val="tx1"/>
                          </a:solidFill>
                          <a:latin typeface="Arial"/>
                          <a:ea charset="-122" typeface="华文细黑"/>
                          <a:cs charset="-122" typeface="华文细黑"/>
                        </a:defRPr>
                      </a:lvl5pPr>
                      <a:lvl6pPr eaLnBrk="0" fontAlgn="base" hangingPunct="0" indent="-228600" marL="2514600">
                        <a:spcBef>
                          <a:spcPct val="20000"/>
                        </a:spcBef>
                        <a:spcAft>
                          <a:spcPct val="0"/>
                        </a:spcAft>
                        <a:defRPr>
                          <a:solidFill>
                            <a:schemeClr val="tx1"/>
                          </a:solidFill>
                          <a:latin typeface="Arial"/>
                          <a:ea charset="-122" typeface="华文细黑"/>
                          <a:cs charset="-122" typeface="华文细黑"/>
                        </a:defRPr>
                      </a:lvl6pPr>
                      <a:lvl7pPr eaLnBrk="0" fontAlgn="base" hangingPunct="0" indent="-228600" marL="2971800">
                        <a:spcBef>
                          <a:spcPct val="20000"/>
                        </a:spcBef>
                        <a:spcAft>
                          <a:spcPct val="0"/>
                        </a:spcAft>
                        <a:defRPr>
                          <a:solidFill>
                            <a:schemeClr val="tx1"/>
                          </a:solidFill>
                          <a:latin typeface="Arial"/>
                          <a:ea charset="-122" typeface="华文细黑"/>
                          <a:cs charset="-122" typeface="华文细黑"/>
                        </a:defRPr>
                      </a:lvl7pPr>
                      <a:lvl8pPr eaLnBrk="0" fontAlgn="base" hangingPunct="0" indent="-228600" marL="3429000">
                        <a:spcBef>
                          <a:spcPct val="20000"/>
                        </a:spcBef>
                        <a:spcAft>
                          <a:spcPct val="0"/>
                        </a:spcAft>
                        <a:defRPr>
                          <a:solidFill>
                            <a:schemeClr val="tx1"/>
                          </a:solidFill>
                          <a:latin typeface="Arial"/>
                          <a:ea charset="-122" typeface="华文细黑"/>
                          <a:cs charset="-122" typeface="华文细黑"/>
                        </a:defRPr>
                      </a:lvl8pPr>
                      <a:lvl9pPr eaLnBrk="0" fontAlgn="base" hangingPunct="0" indent="-228600" marL="3886200">
                        <a:spcBef>
                          <a:spcPct val="20000"/>
                        </a:spcBef>
                        <a:spcAft>
                          <a:spcPct val="0"/>
                        </a:spcAft>
                        <a:defRPr>
                          <a:solidFill>
                            <a:schemeClr val="tx1"/>
                          </a:solidFill>
                          <a:latin typeface="Arial"/>
                          <a:ea charset="-122" typeface="华文细黑"/>
                          <a:cs charset="-122" typeface="华文细黑"/>
                        </a:defRPr>
                      </a:lvl9pPr>
                    </a:lstStyle>
                    <a:p>
                      <a:pPr algn="ctr" defTabSz="914400" eaLnBrk="1" fontAlgn="ctr" hangingPunct="1" indent="0" latinLnBrk="0" lvl="0" marL="0" marR="0" rtl="0">
                        <a:lnSpc>
                          <a:spcPct val="100000"/>
                        </a:lnSpc>
                        <a:spcBef>
                          <a:spcPct val="0"/>
                        </a:spcBef>
                        <a:spcAft>
                          <a:spcPct val="0"/>
                        </a:spcAft>
                        <a:buClrTx/>
                        <a:buSzTx/>
                        <a:buFontTx/>
                        <a:buNone/>
                      </a:pPr>
                      <a:r>
                        <a:rPr altLang="zh-CN" b="0" baseline="0" cap="none" i="0" kumimoji="0" lang="en-US" normalizeH="0" strike="noStrike" sz="1200" u="none">
                          <a:ln>
                            <a:noFill/>
                          </a:ln>
                          <a:solidFill>
                            <a:schemeClr val="tx1">
                              <a:lumMod val="75000"/>
                              <a:lumOff val="25000"/>
                            </a:schemeClr>
                          </a:solidFill>
                          <a:effectLst/>
                          <a:latin charset="-122" typeface="Microsoft YaHei"/>
                          <a:ea charset="-122" typeface="Microsoft YaHei"/>
                          <a:cs charset="-122" typeface="Microsoft YaHei"/>
                        </a:rPr>
                        <a:t>0.00 </a:t>
                      </a:r>
                    </a:p>
                  </a:txBody>
                  <a:tcPr anchor="ctr" horzOverflow="overflow" marB="0" marL="10364" marR="10364" marT="10364">
                    <a:lnL algn="ctr" cap="flat" cmpd="sng" w="6350">
                      <a:solidFill>
                        <a:srgbClr val="000000"/>
                      </a:solidFill>
                      <a:prstDash val="solid"/>
                      <a:round/>
                      <a:headEnd len="med" type="none" w="med"/>
                      <a:tailEnd len="med" type="none" w="med"/>
                    </a:lnL>
                    <a:lnR algn="ctr" cap="flat" cmpd="sng" w="6350">
                      <a:solidFill>
                        <a:srgbClr val="000000"/>
                      </a:solidFill>
                      <a:prstDash val="solid"/>
                      <a:round/>
                      <a:headEnd len="med" type="none" w="med"/>
                      <a:tailEnd len="med" type="none" w="med"/>
                    </a:lnR>
                    <a:lnT algn="ctr" cap="flat" cmpd="sng" w="6350">
                      <a:solidFill>
                        <a:srgbClr val="000000"/>
                      </a:solidFill>
                      <a:prstDash val="solid"/>
                      <a:round/>
                      <a:headEnd len="med" type="none" w="med"/>
                      <a:tailEnd len="med" type="none" w="med"/>
                    </a:lnT>
                    <a:lnB algn="ctr" cap="flat" cmpd="sng" w="6350">
                      <a:solidFill>
                        <a:srgbClr val="000000"/>
                      </a:solidFill>
                      <a:prstDash val="solid"/>
                      <a:round/>
                      <a:headEnd len="med" type="none" w="med"/>
                      <a:tailEnd len="med" type="none" w="med"/>
                    </a:lnB>
                    <a:lnTlToBr>
                      <a:noFill/>
                    </a:lnTlToBr>
                    <a:lnBlToTr>
                      <a:noFill/>
                    </a:lnBlToTr>
                    <a:noFill/>
                  </a:tcPr>
                </a:tc>
                <a:tc>
                  <a:txBody>
                    <a:bodyPr vert="horz" wrap="square"/>
                    <a:lstStyle>
                      <a:lvl1pPr>
                        <a:spcBef>
                          <a:spcPct val="20000"/>
                        </a:spcBef>
                        <a:buClr>
                          <a:schemeClr val="accent1"/>
                        </a:buClr>
                        <a:buFont charset="2" typeface="Wingdings"/>
                        <a:defRPr>
                          <a:solidFill>
                            <a:schemeClr val="tx1"/>
                          </a:solidFill>
                          <a:latin typeface="Arial"/>
                          <a:ea charset="-122" typeface="华文细黑"/>
                          <a:cs charset="-122" typeface="华文细黑"/>
                        </a:defRPr>
                      </a:lvl1pPr>
                      <a:lvl2pPr indent="-285750" marL="742950">
                        <a:spcBef>
                          <a:spcPct val="20000"/>
                        </a:spcBef>
                        <a:buClr>
                          <a:schemeClr val="accent1"/>
                        </a:buClr>
                        <a:buFont charset="2" typeface="Wingdings"/>
                        <a:defRPr sz="2400">
                          <a:solidFill>
                            <a:schemeClr val="tx1"/>
                          </a:solidFill>
                          <a:latin typeface="Arial"/>
                          <a:ea charset="-122" typeface="华文细黑"/>
                          <a:cs charset="-122" typeface="华文细黑"/>
                        </a:defRPr>
                      </a:lvl2pPr>
                      <a:lvl3pPr indent="-228600" marL="1143000">
                        <a:spcBef>
                          <a:spcPct val="20000"/>
                        </a:spcBef>
                        <a:buClr>
                          <a:schemeClr val="accent2"/>
                        </a:buClr>
                        <a:buFont charset="2" typeface="Wingdings"/>
                        <a:defRPr sz="1400">
                          <a:solidFill>
                            <a:schemeClr val="tx1"/>
                          </a:solidFill>
                          <a:latin typeface="Arial"/>
                          <a:ea charset="-122" typeface="华文细黑"/>
                          <a:cs charset="-122" typeface="华文细黑"/>
                        </a:defRPr>
                      </a:lvl3pPr>
                      <a:lvl4pPr indent="-228600" marL="1600200">
                        <a:spcBef>
                          <a:spcPct val="20000"/>
                        </a:spcBef>
                        <a:buClr>
                          <a:schemeClr val="hlink"/>
                        </a:buClr>
                        <a:buFont charset="2" typeface="Wingdings"/>
                        <a:defRPr sz="1200">
                          <a:solidFill>
                            <a:schemeClr val="tx1"/>
                          </a:solidFill>
                          <a:latin typeface="Arial"/>
                          <a:ea charset="-122" typeface="华文细黑"/>
                          <a:cs charset="-122" typeface="华文细黑"/>
                        </a:defRPr>
                      </a:lvl4pPr>
                      <a:lvl5pPr indent="-228600" marL="2057400">
                        <a:spcBef>
                          <a:spcPct val="20000"/>
                        </a:spcBef>
                        <a:defRPr>
                          <a:solidFill>
                            <a:schemeClr val="tx1"/>
                          </a:solidFill>
                          <a:latin typeface="Arial"/>
                          <a:ea charset="-122" typeface="华文细黑"/>
                          <a:cs charset="-122" typeface="华文细黑"/>
                        </a:defRPr>
                      </a:lvl5pPr>
                      <a:lvl6pPr eaLnBrk="0" fontAlgn="base" hangingPunct="0" indent="-228600" marL="2514600">
                        <a:spcBef>
                          <a:spcPct val="20000"/>
                        </a:spcBef>
                        <a:spcAft>
                          <a:spcPct val="0"/>
                        </a:spcAft>
                        <a:defRPr>
                          <a:solidFill>
                            <a:schemeClr val="tx1"/>
                          </a:solidFill>
                          <a:latin typeface="Arial"/>
                          <a:ea charset="-122" typeface="华文细黑"/>
                          <a:cs charset="-122" typeface="华文细黑"/>
                        </a:defRPr>
                      </a:lvl6pPr>
                      <a:lvl7pPr eaLnBrk="0" fontAlgn="base" hangingPunct="0" indent="-228600" marL="2971800">
                        <a:spcBef>
                          <a:spcPct val="20000"/>
                        </a:spcBef>
                        <a:spcAft>
                          <a:spcPct val="0"/>
                        </a:spcAft>
                        <a:defRPr>
                          <a:solidFill>
                            <a:schemeClr val="tx1"/>
                          </a:solidFill>
                          <a:latin typeface="Arial"/>
                          <a:ea charset="-122" typeface="华文细黑"/>
                          <a:cs charset="-122" typeface="华文细黑"/>
                        </a:defRPr>
                      </a:lvl7pPr>
                      <a:lvl8pPr eaLnBrk="0" fontAlgn="base" hangingPunct="0" indent="-228600" marL="3429000">
                        <a:spcBef>
                          <a:spcPct val="20000"/>
                        </a:spcBef>
                        <a:spcAft>
                          <a:spcPct val="0"/>
                        </a:spcAft>
                        <a:defRPr>
                          <a:solidFill>
                            <a:schemeClr val="tx1"/>
                          </a:solidFill>
                          <a:latin typeface="Arial"/>
                          <a:ea charset="-122" typeface="华文细黑"/>
                          <a:cs charset="-122" typeface="华文细黑"/>
                        </a:defRPr>
                      </a:lvl8pPr>
                      <a:lvl9pPr eaLnBrk="0" fontAlgn="base" hangingPunct="0" indent="-228600" marL="3886200">
                        <a:spcBef>
                          <a:spcPct val="20000"/>
                        </a:spcBef>
                        <a:spcAft>
                          <a:spcPct val="0"/>
                        </a:spcAft>
                        <a:defRPr>
                          <a:solidFill>
                            <a:schemeClr val="tx1"/>
                          </a:solidFill>
                          <a:latin typeface="Arial"/>
                          <a:ea charset="-122" typeface="华文细黑"/>
                          <a:cs charset="-122" typeface="华文细黑"/>
                        </a:defRPr>
                      </a:lvl9pPr>
                    </a:lstStyle>
                    <a:p>
                      <a:pPr algn="ctr" defTabSz="914400" eaLnBrk="1" fontAlgn="ctr" hangingPunct="1" indent="0" latinLnBrk="0" lvl="0" marL="0" marR="0" rtl="0">
                        <a:lnSpc>
                          <a:spcPct val="100000"/>
                        </a:lnSpc>
                        <a:spcBef>
                          <a:spcPct val="0"/>
                        </a:spcBef>
                        <a:spcAft>
                          <a:spcPct val="0"/>
                        </a:spcAft>
                        <a:buClrTx/>
                        <a:buSzTx/>
                        <a:buFontTx/>
                        <a:buNone/>
                      </a:pPr>
                      <a:r>
                        <a:rPr altLang="zh-CN" b="0" baseline="0" cap="none" i="0" kumimoji="0" lang="en-US" normalizeH="0" strike="noStrike" sz="1200" u="none">
                          <a:ln>
                            <a:noFill/>
                          </a:ln>
                          <a:solidFill>
                            <a:schemeClr val="tx1">
                              <a:lumMod val="75000"/>
                              <a:lumOff val="25000"/>
                            </a:schemeClr>
                          </a:solidFill>
                          <a:effectLst/>
                          <a:latin charset="-122" typeface="Microsoft YaHei"/>
                          <a:ea charset="-122" typeface="Microsoft YaHei"/>
                          <a:cs charset="-122" typeface="Microsoft YaHei"/>
                        </a:rPr>
                        <a:t>2.03 </a:t>
                      </a:r>
                    </a:p>
                  </a:txBody>
                  <a:tcPr anchor="ctr" horzOverflow="overflow" marB="0" marL="10364" marR="10364" marT="10364">
                    <a:lnL algn="ctr" cap="flat" cmpd="sng" w="6350">
                      <a:solidFill>
                        <a:srgbClr val="000000"/>
                      </a:solidFill>
                      <a:prstDash val="solid"/>
                      <a:round/>
                      <a:headEnd len="med" type="none" w="med"/>
                      <a:tailEnd len="med" type="none" w="med"/>
                    </a:lnL>
                    <a:lnR algn="ctr" cap="flat" cmpd="sng" w="6350">
                      <a:solidFill>
                        <a:srgbClr val="000000"/>
                      </a:solidFill>
                      <a:prstDash val="solid"/>
                      <a:round/>
                      <a:headEnd len="med" type="none" w="med"/>
                      <a:tailEnd len="med" type="none" w="med"/>
                    </a:lnR>
                    <a:lnT algn="ctr" cap="flat" cmpd="sng" w="6350">
                      <a:solidFill>
                        <a:srgbClr val="000000"/>
                      </a:solidFill>
                      <a:prstDash val="solid"/>
                      <a:round/>
                      <a:headEnd len="med" type="none" w="med"/>
                      <a:tailEnd len="med" type="none" w="med"/>
                    </a:lnT>
                    <a:lnB algn="ctr" cap="flat" cmpd="sng" w="6350">
                      <a:solidFill>
                        <a:srgbClr val="000000"/>
                      </a:solidFill>
                      <a:prstDash val="solid"/>
                      <a:round/>
                      <a:headEnd len="med" type="none" w="med"/>
                      <a:tailEnd len="med" type="none" w="med"/>
                    </a:lnB>
                    <a:lnTlToBr>
                      <a:noFill/>
                    </a:lnTlToBr>
                    <a:lnBlToTr>
                      <a:noFill/>
                    </a:lnBlToTr>
                    <a:noFill/>
                  </a:tcPr>
                </a:tc>
                <a:tc>
                  <a:txBody>
                    <a:bodyPr vert="horz" wrap="square"/>
                    <a:lstStyle>
                      <a:lvl1pPr>
                        <a:spcBef>
                          <a:spcPct val="20000"/>
                        </a:spcBef>
                        <a:buClr>
                          <a:schemeClr val="accent1"/>
                        </a:buClr>
                        <a:buFont charset="2" typeface="Wingdings"/>
                        <a:defRPr>
                          <a:solidFill>
                            <a:schemeClr val="tx1"/>
                          </a:solidFill>
                          <a:latin typeface="Arial"/>
                          <a:ea charset="-122" typeface="华文细黑"/>
                          <a:cs charset="-122" typeface="华文细黑"/>
                        </a:defRPr>
                      </a:lvl1pPr>
                      <a:lvl2pPr indent="-285750" marL="742950">
                        <a:spcBef>
                          <a:spcPct val="20000"/>
                        </a:spcBef>
                        <a:buClr>
                          <a:schemeClr val="accent1"/>
                        </a:buClr>
                        <a:buFont charset="2" typeface="Wingdings"/>
                        <a:defRPr sz="2400">
                          <a:solidFill>
                            <a:schemeClr val="tx1"/>
                          </a:solidFill>
                          <a:latin typeface="Arial"/>
                          <a:ea charset="-122" typeface="华文细黑"/>
                          <a:cs charset="-122" typeface="华文细黑"/>
                        </a:defRPr>
                      </a:lvl2pPr>
                      <a:lvl3pPr indent="-228600" marL="1143000">
                        <a:spcBef>
                          <a:spcPct val="20000"/>
                        </a:spcBef>
                        <a:buClr>
                          <a:schemeClr val="accent2"/>
                        </a:buClr>
                        <a:buFont charset="2" typeface="Wingdings"/>
                        <a:defRPr sz="1400">
                          <a:solidFill>
                            <a:schemeClr val="tx1"/>
                          </a:solidFill>
                          <a:latin typeface="Arial"/>
                          <a:ea charset="-122" typeface="华文细黑"/>
                          <a:cs charset="-122" typeface="华文细黑"/>
                        </a:defRPr>
                      </a:lvl3pPr>
                      <a:lvl4pPr indent="-228600" marL="1600200">
                        <a:spcBef>
                          <a:spcPct val="20000"/>
                        </a:spcBef>
                        <a:buClr>
                          <a:schemeClr val="hlink"/>
                        </a:buClr>
                        <a:buFont charset="2" typeface="Wingdings"/>
                        <a:defRPr sz="1200">
                          <a:solidFill>
                            <a:schemeClr val="tx1"/>
                          </a:solidFill>
                          <a:latin typeface="Arial"/>
                          <a:ea charset="-122" typeface="华文细黑"/>
                          <a:cs charset="-122" typeface="华文细黑"/>
                        </a:defRPr>
                      </a:lvl4pPr>
                      <a:lvl5pPr indent="-228600" marL="2057400">
                        <a:spcBef>
                          <a:spcPct val="20000"/>
                        </a:spcBef>
                        <a:defRPr>
                          <a:solidFill>
                            <a:schemeClr val="tx1"/>
                          </a:solidFill>
                          <a:latin typeface="Arial"/>
                          <a:ea charset="-122" typeface="华文细黑"/>
                          <a:cs charset="-122" typeface="华文细黑"/>
                        </a:defRPr>
                      </a:lvl5pPr>
                      <a:lvl6pPr eaLnBrk="0" fontAlgn="base" hangingPunct="0" indent="-228600" marL="2514600">
                        <a:spcBef>
                          <a:spcPct val="20000"/>
                        </a:spcBef>
                        <a:spcAft>
                          <a:spcPct val="0"/>
                        </a:spcAft>
                        <a:defRPr>
                          <a:solidFill>
                            <a:schemeClr val="tx1"/>
                          </a:solidFill>
                          <a:latin typeface="Arial"/>
                          <a:ea charset="-122" typeface="华文细黑"/>
                          <a:cs charset="-122" typeface="华文细黑"/>
                        </a:defRPr>
                      </a:lvl6pPr>
                      <a:lvl7pPr eaLnBrk="0" fontAlgn="base" hangingPunct="0" indent="-228600" marL="2971800">
                        <a:spcBef>
                          <a:spcPct val="20000"/>
                        </a:spcBef>
                        <a:spcAft>
                          <a:spcPct val="0"/>
                        </a:spcAft>
                        <a:defRPr>
                          <a:solidFill>
                            <a:schemeClr val="tx1"/>
                          </a:solidFill>
                          <a:latin typeface="Arial"/>
                          <a:ea charset="-122" typeface="华文细黑"/>
                          <a:cs charset="-122" typeface="华文细黑"/>
                        </a:defRPr>
                      </a:lvl7pPr>
                      <a:lvl8pPr eaLnBrk="0" fontAlgn="base" hangingPunct="0" indent="-228600" marL="3429000">
                        <a:spcBef>
                          <a:spcPct val="20000"/>
                        </a:spcBef>
                        <a:spcAft>
                          <a:spcPct val="0"/>
                        </a:spcAft>
                        <a:defRPr>
                          <a:solidFill>
                            <a:schemeClr val="tx1"/>
                          </a:solidFill>
                          <a:latin typeface="Arial"/>
                          <a:ea charset="-122" typeface="华文细黑"/>
                          <a:cs charset="-122" typeface="华文细黑"/>
                        </a:defRPr>
                      </a:lvl8pPr>
                      <a:lvl9pPr eaLnBrk="0" fontAlgn="base" hangingPunct="0" indent="-228600" marL="3886200">
                        <a:spcBef>
                          <a:spcPct val="20000"/>
                        </a:spcBef>
                        <a:spcAft>
                          <a:spcPct val="0"/>
                        </a:spcAft>
                        <a:defRPr>
                          <a:solidFill>
                            <a:schemeClr val="tx1"/>
                          </a:solidFill>
                          <a:latin typeface="Arial"/>
                          <a:ea charset="-122" typeface="华文细黑"/>
                          <a:cs charset="-122" typeface="华文细黑"/>
                        </a:defRPr>
                      </a:lvl9pPr>
                    </a:lstStyle>
                    <a:p>
                      <a:pPr algn="ctr" defTabSz="914400" eaLnBrk="1" fontAlgn="ctr" hangingPunct="1" indent="0" latinLnBrk="0" lvl="0" marL="0" marR="0" rtl="0">
                        <a:lnSpc>
                          <a:spcPct val="100000"/>
                        </a:lnSpc>
                        <a:spcBef>
                          <a:spcPct val="0"/>
                        </a:spcBef>
                        <a:spcAft>
                          <a:spcPct val="0"/>
                        </a:spcAft>
                        <a:buClrTx/>
                        <a:buSzTx/>
                        <a:buFontTx/>
                        <a:buNone/>
                      </a:pPr>
                      <a:r>
                        <a:rPr altLang="en-US" b="0" baseline="0" cap="none" i="0" kumimoji="0" lang="zh-CN" normalizeH="0" strike="noStrike" sz="1200" u="none">
                          <a:ln>
                            <a:noFill/>
                          </a:ln>
                          <a:solidFill>
                            <a:schemeClr val="tx1">
                              <a:lumMod val="75000"/>
                              <a:lumOff val="25000"/>
                            </a:schemeClr>
                          </a:solidFill>
                          <a:effectLst/>
                          <a:latin charset="-122" typeface="Microsoft YaHei"/>
                          <a:ea charset="-122" typeface="Microsoft YaHei"/>
                          <a:cs charset="-122" typeface="Microsoft YaHei"/>
                        </a:rPr>
                        <a:t>　</a:t>
                      </a:r>
                    </a:p>
                  </a:txBody>
                  <a:tcPr anchor="ctr" horzOverflow="overflow" marB="0" marL="10364" marR="10364" marT="10364">
                    <a:lnL algn="ctr" cap="flat" cmpd="sng" w="6350">
                      <a:solidFill>
                        <a:srgbClr val="000000"/>
                      </a:solidFill>
                      <a:prstDash val="solid"/>
                      <a:round/>
                      <a:headEnd len="med" type="none" w="med"/>
                      <a:tailEnd len="med" type="none" w="med"/>
                    </a:lnL>
                    <a:lnR algn="ctr" cap="flat" cmpd="sng" w="6350">
                      <a:solidFill>
                        <a:srgbClr val="000000"/>
                      </a:solidFill>
                      <a:prstDash val="solid"/>
                      <a:round/>
                      <a:headEnd len="med" type="none" w="med"/>
                      <a:tailEnd len="med" type="none" w="med"/>
                    </a:lnR>
                    <a:lnT algn="ctr" cap="flat" cmpd="sng" w="6350">
                      <a:solidFill>
                        <a:srgbClr val="000000"/>
                      </a:solidFill>
                      <a:prstDash val="solid"/>
                      <a:round/>
                      <a:headEnd len="med" type="none" w="med"/>
                      <a:tailEnd len="med" type="none" w="med"/>
                    </a:lnT>
                    <a:lnB algn="ctr" cap="flat" cmpd="sng" w="6350">
                      <a:solidFill>
                        <a:srgbClr val="000000"/>
                      </a:solidFill>
                      <a:prstDash val="solid"/>
                      <a:round/>
                      <a:headEnd len="med" type="none" w="med"/>
                      <a:tailEnd len="med" type="none" w="med"/>
                    </a:lnB>
                    <a:lnTlToBr>
                      <a:noFill/>
                    </a:lnTlToBr>
                    <a:lnBlToTr>
                      <a:noFill/>
                    </a:lnBlToTr>
                    <a:noFill/>
                  </a:tcPr>
                </a:tc>
                <a:tc>
                  <a:txBody>
                    <a:bodyPr vert="horz" wrap="square"/>
                    <a:lstStyle>
                      <a:lvl1pPr>
                        <a:spcBef>
                          <a:spcPct val="20000"/>
                        </a:spcBef>
                        <a:buClr>
                          <a:schemeClr val="accent1"/>
                        </a:buClr>
                        <a:buFont charset="2" typeface="Wingdings"/>
                        <a:defRPr>
                          <a:solidFill>
                            <a:schemeClr val="tx1"/>
                          </a:solidFill>
                          <a:latin typeface="Arial"/>
                          <a:ea charset="-122" typeface="华文细黑"/>
                          <a:cs charset="-122" typeface="华文细黑"/>
                        </a:defRPr>
                      </a:lvl1pPr>
                      <a:lvl2pPr indent="-285750" marL="742950">
                        <a:spcBef>
                          <a:spcPct val="20000"/>
                        </a:spcBef>
                        <a:buClr>
                          <a:schemeClr val="accent1"/>
                        </a:buClr>
                        <a:buFont charset="2" typeface="Wingdings"/>
                        <a:defRPr sz="2400">
                          <a:solidFill>
                            <a:schemeClr val="tx1"/>
                          </a:solidFill>
                          <a:latin typeface="Arial"/>
                          <a:ea charset="-122" typeface="华文细黑"/>
                          <a:cs charset="-122" typeface="华文细黑"/>
                        </a:defRPr>
                      </a:lvl2pPr>
                      <a:lvl3pPr indent="-228600" marL="1143000">
                        <a:spcBef>
                          <a:spcPct val="20000"/>
                        </a:spcBef>
                        <a:buClr>
                          <a:schemeClr val="accent2"/>
                        </a:buClr>
                        <a:buFont charset="2" typeface="Wingdings"/>
                        <a:defRPr sz="1400">
                          <a:solidFill>
                            <a:schemeClr val="tx1"/>
                          </a:solidFill>
                          <a:latin typeface="Arial"/>
                          <a:ea charset="-122" typeface="华文细黑"/>
                          <a:cs charset="-122" typeface="华文细黑"/>
                        </a:defRPr>
                      </a:lvl3pPr>
                      <a:lvl4pPr indent="-228600" marL="1600200">
                        <a:spcBef>
                          <a:spcPct val="20000"/>
                        </a:spcBef>
                        <a:buClr>
                          <a:schemeClr val="hlink"/>
                        </a:buClr>
                        <a:buFont charset="2" typeface="Wingdings"/>
                        <a:defRPr sz="1200">
                          <a:solidFill>
                            <a:schemeClr val="tx1"/>
                          </a:solidFill>
                          <a:latin typeface="Arial"/>
                          <a:ea charset="-122" typeface="华文细黑"/>
                          <a:cs charset="-122" typeface="华文细黑"/>
                        </a:defRPr>
                      </a:lvl4pPr>
                      <a:lvl5pPr indent="-228600" marL="2057400">
                        <a:spcBef>
                          <a:spcPct val="20000"/>
                        </a:spcBef>
                        <a:defRPr>
                          <a:solidFill>
                            <a:schemeClr val="tx1"/>
                          </a:solidFill>
                          <a:latin typeface="Arial"/>
                          <a:ea charset="-122" typeface="华文细黑"/>
                          <a:cs charset="-122" typeface="华文细黑"/>
                        </a:defRPr>
                      </a:lvl5pPr>
                      <a:lvl6pPr eaLnBrk="0" fontAlgn="base" hangingPunct="0" indent="-228600" marL="2514600">
                        <a:spcBef>
                          <a:spcPct val="20000"/>
                        </a:spcBef>
                        <a:spcAft>
                          <a:spcPct val="0"/>
                        </a:spcAft>
                        <a:defRPr>
                          <a:solidFill>
                            <a:schemeClr val="tx1"/>
                          </a:solidFill>
                          <a:latin typeface="Arial"/>
                          <a:ea charset="-122" typeface="华文细黑"/>
                          <a:cs charset="-122" typeface="华文细黑"/>
                        </a:defRPr>
                      </a:lvl6pPr>
                      <a:lvl7pPr eaLnBrk="0" fontAlgn="base" hangingPunct="0" indent="-228600" marL="2971800">
                        <a:spcBef>
                          <a:spcPct val="20000"/>
                        </a:spcBef>
                        <a:spcAft>
                          <a:spcPct val="0"/>
                        </a:spcAft>
                        <a:defRPr>
                          <a:solidFill>
                            <a:schemeClr val="tx1"/>
                          </a:solidFill>
                          <a:latin typeface="Arial"/>
                          <a:ea charset="-122" typeface="华文细黑"/>
                          <a:cs charset="-122" typeface="华文细黑"/>
                        </a:defRPr>
                      </a:lvl7pPr>
                      <a:lvl8pPr eaLnBrk="0" fontAlgn="base" hangingPunct="0" indent="-228600" marL="3429000">
                        <a:spcBef>
                          <a:spcPct val="20000"/>
                        </a:spcBef>
                        <a:spcAft>
                          <a:spcPct val="0"/>
                        </a:spcAft>
                        <a:defRPr>
                          <a:solidFill>
                            <a:schemeClr val="tx1"/>
                          </a:solidFill>
                          <a:latin typeface="Arial"/>
                          <a:ea charset="-122" typeface="华文细黑"/>
                          <a:cs charset="-122" typeface="华文细黑"/>
                        </a:defRPr>
                      </a:lvl8pPr>
                      <a:lvl9pPr eaLnBrk="0" fontAlgn="base" hangingPunct="0" indent="-228600" marL="3886200">
                        <a:spcBef>
                          <a:spcPct val="20000"/>
                        </a:spcBef>
                        <a:spcAft>
                          <a:spcPct val="0"/>
                        </a:spcAft>
                        <a:defRPr>
                          <a:solidFill>
                            <a:schemeClr val="tx1"/>
                          </a:solidFill>
                          <a:latin typeface="Arial"/>
                          <a:ea charset="-122" typeface="华文细黑"/>
                          <a:cs charset="-122" typeface="华文细黑"/>
                        </a:defRPr>
                      </a:lvl9pPr>
                    </a:lstStyle>
                    <a:p>
                      <a:pPr algn="ctr" defTabSz="914400" eaLnBrk="1" fontAlgn="ctr" hangingPunct="1" indent="0" latinLnBrk="0" lvl="0" marL="0" marR="0" rtl="0">
                        <a:lnSpc>
                          <a:spcPct val="100000"/>
                        </a:lnSpc>
                        <a:spcBef>
                          <a:spcPct val="0"/>
                        </a:spcBef>
                        <a:spcAft>
                          <a:spcPct val="0"/>
                        </a:spcAft>
                        <a:buClrTx/>
                        <a:buSzTx/>
                        <a:buFontTx/>
                        <a:buNone/>
                      </a:pPr>
                      <a:r>
                        <a:rPr altLang="zh-CN" b="0" baseline="0" cap="none" i="0" kumimoji="0" lang="en-US" normalizeH="0" strike="noStrike" sz="1200" u="none">
                          <a:ln>
                            <a:noFill/>
                          </a:ln>
                          <a:solidFill>
                            <a:schemeClr val="tx1">
                              <a:lumMod val="75000"/>
                              <a:lumOff val="25000"/>
                            </a:schemeClr>
                          </a:solidFill>
                          <a:effectLst/>
                          <a:latin charset="-122" typeface="Microsoft YaHei"/>
                          <a:ea charset="-122" typeface="Microsoft YaHei"/>
                          <a:cs charset="-122" typeface="Microsoft YaHei"/>
                        </a:rPr>
                        <a:t>0.00 </a:t>
                      </a:r>
                    </a:p>
                  </a:txBody>
                  <a:tcPr anchor="ctr" horzOverflow="overflow" marB="0" marL="10364" marR="10364" marT="10364">
                    <a:lnL algn="ctr" cap="flat" cmpd="sng" w="6350">
                      <a:solidFill>
                        <a:srgbClr val="000000"/>
                      </a:solidFill>
                      <a:prstDash val="solid"/>
                      <a:round/>
                      <a:headEnd len="med" type="none" w="med"/>
                      <a:tailEnd len="med" type="none" w="med"/>
                    </a:lnL>
                    <a:lnR algn="ctr" cap="flat" cmpd="sng" w="6350">
                      <a:solidFill>
                        <a:srgbClr val="000000"/>
                      </a:solidFill>
                      <a:prstDash val="solid"/>
                      <a:round/>
                      <a:headEnd len="med" type="none" w="med"/>
                      <a:tailEnd len="med" type="none" w="med"/>
                    </a:lnR>
                    <a:lnT algn="ctr" cap="flat" cmpd="sng" w="6350">
                      <a:solidFill>
                        <a:srgbClr val="000000"/>
                      </a:solidFill>
                      <a:prstDash val="solid"/>
                      <a:round/>
                      <a:headEnd len="med" type="none" w="med"/>
                      <a:tailEnd len="med" type="none" w="med"/>
                    </a:lnT>
                    <a:lnB algn="ctr" cap="flat" cmpd="sng" w="6350">
                      <a:solidFill>
                        <a:srgbClr val="000000"/>
                      </a:solidFill>
                      <a:prstDash val="solid"/>
                      <a:round/>
                      <a:headEnd len="med" type="none" w="med"/>
                      <a:tailEnd len="med" type="none" w="med"/>
                    </a:lnB>
                    <a:lnTlToBr>
                      <a:noFill/>
                    </a:lnTlToBr>
                    <a:lnBlToTr>
                      <a:noFill/>
                    </a:lnBlToTr>
                    <a:noFill/>
                  </a:tcPr>
                </a:tc>
                <a:tc>
                  <a:txBody>
                    <a:bodyPr vert="horz" wrap="square"/>
                    <a:lstStyle>
                      <a:lvl1pPr>
                        <a:spcBef>
                          <a:spcPct val="20000"/>
                        </a:spcBef>
                        <a:buClr>
                          <a:schemeClr val="accent1"/>
                        </a:buClr>
                        <a:buFont charset="2" typeface="Wingdings"/>
                        <a:defRPr>
                          <a:solidFill>
                            <a:schemeClr val="tx1"/>
                          </a:solidFill>
                          <a:latin typeface="Arial"/>
                          <a:ea charset="-122" typeface="华文细黑"/>
                          <a:cs charset="-122" typeface="华文细黑"/>
                        </a:defRPr>
                      </a:lvl1pPr>
                      <a:lvl2pPr indent="-285750" marL="742950">
                        <a:spcBef>
                          <a:spcPct val="20000"/>
                        </a:spcBef>
                        <a:buClr>
                          <a:schemeClr val="accent1"/>
                        </a:buClr>
                        <a:buFont charset="2" typeface="Wingdings"/>
                        <a:defRPr sz="2400">
                          <a:solidFill>
                            <a:schemeClr val="tx1"/>
                          </a:solidFill>
                          <a:latin typeface="Arial"/>
                          <a:ea charset="-122" typeface="华文细黑"/>
                          <a:cs charset="-122" typeface="华文细黑"/>
                        </a:defRPr>
                      </a:lvl2pPr>
                      <a:lvl3pPr indent="-228600" marL="1143000">
                        <a:spcBef>
                          <a:spcPct val="20000"/>
                        </a:spcBef>
                        <a:buClr>
                          <a:schemeClr val="accent2"/>
                        </a:buClr>
                        <a:buFont charset="2" typeface="Wingdings"/>
                        <a:defRPr sz="1400">
                          <a:solidFill>
                            <a:schemeClr val="tx1"/>
                          </a:solidFill>
                          <a:latin typeface="Arial"/>
                          <a:ea charset="-122" typeface="华文细黑"/>
                          <a:cs charset="-122" typeface="华文细黑"/>
                        </a:defRPr>
                      </a:lvl3pPr>
                      <a:lvl4pPr indent="-228600" marL="1600200">
                        <a:spcBef>
                          <a:spcPct val="20000"/>
                        </a:spcBef>
                        <a:buClr>
                          <a:schemeClr val="hlink"/>
                        </a:buClr>
                        <a:buFont charset="2" typeface="Wingdings"/>
                        <a:defRPr sz="1200">
                          <a:solidFill>
                            <a:schemeClr val="tx1"/>
                          </a:solidFill>
                          <a:latin typeface="Arial"/>
                          <a:ea charset="-122" typeface="华文细黑"/>
                          <a:cs charset="-122" typeface="华文细黑"/>
                        </a:defRPr>
                      </a:lvl4pPr>
                      <a:lvl5pPr indent="-228600" marL="2057400">
                        <a:spcBef>
                          <a:spcPct val="20000"/>
                        </a:spcBef>
                        <a:defRPr>
                          <a:solidFill>
                            <a:schemeClr val="tx1"/>
                          </a:solidFill>
                          <a:latin typeface="Arial"/>
                          <a:ea charset="-122" typeface="华文细黑"/>
                          <a:cs charset="-122" typeface="华文细黑"/>
                        </a:defRPr>
                      </a:lvl5pPr>
                      <a:lvl6pPr eaLnBrk="0" fontAlgn="base" hangingPunct="0" indent="-228600" marL="2514600">
                        <a:spcBef>
                          <a:spcPct val="20000"/>
                        </a:spcBef>
                        <a:spcAft>
                          <a:spcPct val="0"/>
                        </a:spcAft>
                        <a:defRPr>
                          <a:solidFill>
                            <a:schemeClr val="tx1"/>
                          </a:solidFill>
                          <a:latin typeface="Arial"/>
                          <a:ea charset="-122" typeface="华文细黑"/>
                          <a:cs charset="-122" typeface="华文细黑"/>
                        </a:defRPr>
                      </a:lvl6pPr>
                      <a:lvl7pPr eaLnBrk="0" fontAlgn="base" hangingPunct="0" indent="-228600" marL="2971800">
                        <a:spcBef>
                          <a:spcPct val="20000"/>
                        </a:spcBef>
                        <a:spcAft>
                          <a:spcPct val="0"/>
                        </a:spcAft>
                        <a:defRPr>
                          <a:solidFill>
                            <a:schemeClr val="tx1"/>
                          </a:solidFill>
                          <a:latin typeface="Arial"/>
                          <a:ea charset="-122" typeface="华文细黑"/>
                          <a:cs charset="-122" typeface="华文细黑"/>
                        </a:defRPr>
                      </a:lvl7pPr>
                      <a:lvl8pPr eaLnBrk="0" fontAlgn="base" hangingPunct="0" indent="-228600" marL="3429000">
                        <a:spcBef>
                          <a:spcPct val="20000"/>
                        </a:spcBef>
                        <a:spcAft>
                          <a:spcPct val="0"/>
                        </a:spcAft>
                        <a:defRPr>
                          <a:solidFill>
                            <a:schemeClr val="tx1"/>
                          </a:solidFill>
                          <a:latin typeface="Arial"/>
                          <a:ea charset="-122" typeface="华文细黑"/>
                          <a:cs charset="-122" typeface="华文细黑"/>
                        </a:defRPr>
                      </a:lvl8pPr>
                      <a:lvl9pPr eaLnBrk="0" fontAlgn="base" hangingPunct="0" indent="-228600" marL="3886200">
                        <a:spcBef>
                          <a:spcPct val="20000"/>
                        </a:spcBef>
                        <a:spcAft>
                          <a:spcPct val="0"/>
                        </a:spcAft>
                        <a:defRPr>
                          <a:solidFill>
                            <a:schemeClr val="tx1"/>
                          </a:solidFill>
                          <a:latin typeface="Arial"/>
                          <a:ea charset="-122" typeface="华文细黑"/>
                          <a:cs charset="-122" typeface="华文细黑"/>
                        </a:defRPr>
                      </a:lvl9pPr>
                    </a:lstStyle>
                    <a:p>
                      <a:pPr algn="ctr" defTabSz="914400" eaLnBrk="1" fontAlgn="ctr" hangingPunct="1" indent="0" latinLnBrk="0" lvl="0" marL="0" marR="0" rtl="0">
                        <a:lnSpc>
                          <a:spcPct val="100000"/>
                        </a:lnSpc>
                        <a:spcBef>
                          <a:spcPct val="0"/>
                        </a:spcBef>
                        <a:spcAft>
                          <a:spcPct val="0"/>
                        </a:spcAft>
                        <a:buClrTx/>
                        <a:buSzTx/>
                        <a:buFontTx/>
                        <a:buNone/>
                      </a:pPr>
                      <a:r>
                        <a:rPr altLang="zh-CN" b="0" baseline="0" cap="none" i="0" kumimoji="0" lang="en-US" normalizeH="0" strike="noStrike" sz="1200" u="none">
                          <a:ln>
                            <a:noFill/>
                          </a:ln>
                          <a:solidFill>
                            <a:schemeClr val="tx1">
                              <a:lumMod val="75000"/>
                              <a:lumOff val="25000"/>
                            </a:schemeClr>
                          </a:solidFill>
                          <a:effectLst/>
                          <a:latin charset="-122" typeface="Microsoft YaHei"/>
                          <a:ea charset="-122" typeface="Microsoft YaHei"/>
                          <a:cs charset="-122" typeface="Microsoft YaHei"/>
                        </a:rPr>
                        <a:t>5.36 </a:t>
                      </a:r>
                    </a:p>
                  </a:txBody>
                  <a:tcPr anchor="ctr" horzOverflow="overflow" marB="0" marL="10364" marR="10364" marT="10364">
                    <a:lnL algn="ctr" cap="flat" cmpd="sng" w="6350">
                      <a:solidFill>
                        <a:srgbClr val="000000"/>
                      </a:solidFill>
                      <a:prstDash val="solid"/>
                      <a:round/>
                      <a:headEnd len="med" type="none" w="med"/>
                      <a:tailEnd len="med" type="none" w="med"/>
                    </a:lnL>
                    <a:lnR algn="ctr" cap="flat" cmpd="sng" w="6350">
                      <a:solidFill>
                        <a:srgbClr val="000000"/>
                      </a:solidFill>
                      <a:prstDash val="solid"/>
                      <a:round/>
                      <a:headEnd len="med" type="none" w="med"/>
                      <a:tailEnd len="med" type="none" w="med"/>
                    </a:lnR>
                    <a:lnT algn="ctr" cap="flat" cmpd="sng" w="6350">
                      <a:solidFill>
                        <a:srgbClr val="000000"/>
                      </a:solidFill>
                      <a:prstDash val="solid"/>
                      <a:round/>
                      <a:headEnd len="med" type="none" w="med"/>
                      <a:tailEnd len="med" type="none" w="med"/>
                    </a:lnT>
                    <a:lnB algn="ctr" cap="flat" cmpd="sng" w="6350">
                      <a:solidFill>
                        <a:srgbClr val="000000"/>
                      </a:solidFill>
                      <a:prstDash val="solid"/>
                      <a:round/>
                      <a:headEnd len="med" type="none" w="med"/>
                      <a:tailEnd len="med" type="none" w="med"/>
                    </a:lnB>
                    <a:lnTlToBr>
                      <a:noFill/>
                    </a:lnTlToBr>
                    <a:lnBlToTr>
                      <a:noFill/>
                    </a:lnBlToTr>
                    <a:noFill/>
                  </a:tcPr>
                </a:tc>
                <a:tc>
                  <a:txBody>
                    <a:bodyPr vert="horz" wrap="square"/>
                    <a:lstStyle>
                      <a:lvl1pPr>
                        <a:spcBef>
                          <a:spcPct val="20000"/>
                        </a:spcBef>
                        <a:buClr>
                          <a:schemeClr val="accent1"/>
                        </a:buClr>
                        <a:buFont charset="2" typeface="Wingdings"/>
                        <a:defRPr>
                          <a:solidFill>
                            <a:schemeClr val="tx1"/>
                          </a:solidFill>
                          <a:latin typeface="Arial"/>
                          <a:ea charset="-122" typeface="华文细黑"/>
                          <a:cs charset="-122" typeface="华文细黑"/>
                        </a:defRPr>
                      </a:lvl1pPr>
                      <a:lvl2pPr indent="-285750" marL="742950">
                        <a:spcBef>
                          <a:spcPct val="20000"/>
                        </a:spcBef>
                        <a:buClr>
                          <a:schemeClr val="accent1"/>
                        </a:buClr>
                        <a:buFont charset="2" typeface="Wingdings"/>
                        <a:defRPr sz="2400">
                          <a:solidFill>
                            <a:schemeClr val="tx1"/>
                          </a:solidFill>
                          <a:latin typeface="Arial"/>
                          <a:ea charset="-122" typeface="华文细黑"/>
                          <a:cs charset="-122" typeface="华文细黑"/>
                        </a:defRPr>
                      </a:lvl2pPr>
                      <a:lvl3pPr indent="-228600" marL="1143000">
                        <a:spcBef>
                          <a:spcPct val="20000"/>
                        </a:spcBef>
                        <a:buClr>
                          <a:schemeClr val="accent2"/>
                        </a:buClr>
                        <a:buFont charset="2" typeface="Wingdings"/>
                        <a:defRPr sz="1400">
                          <a:solidFill>
                            <a:schemeClr val="tx1"/>
                          </a:solidFill>
                          <a:latin typeface="Arial"/>
                          <a:ea charset="-122" typeface="华文细黑"/>
                          <a:cs charset="-122" typeface="华文细黑"/>
                        </a:defRPr>
                      </a:lvl3pPr>
                      <a:lvl4pPr indent="-228600" marL="1600200">
                        <a:spcBef>
                          <a:spcPct val="20000"/>
                        </a:spcBef>
                        <a:buClr>
                          <a:schemeClr val="hlink"/>
                        </a:buClr>
                        <a:buFont charset="2" typeface="Wingdings"/>
                        <a:defRPr sz="1200">
                          <a:solidFill>
                            <a:schemeClr val="tx1"/>
                          </a:solidFill>
                          <a:latin typeface="Arial"/>
                          <a:ea charset="-122" typeface="华文细黑"/>
                          <a:cs charset="-122" typeface="华文细黑"/>
                        </a:defRPr>
                      </a:lvl4pPr>
                      <a:lvl5pPr indent="-228600" marL="2057400">
                        <a:spcBef>
                          <a:spcPct val="20000"/>
                        </a:spcBef>
                        <a:defRPr>
                          <a:solidFill>
                            <a:schemeClr val="tx1"/>
                          </a:solidFill>
                          <a:latin typeface="Arial"/>
                          <a:ea charset="-122" typeface="华文细黑"/>
                          <a:cs charset="-122" typeface="华文细黑"/>
                        </a:defRPr>
                      </a:lvl5pPr>
                      <a:lvl6pPr eaLnBrk="0" fontAlgn="base" hangingPunct="0" indent="-228600" marL="2514600">
                        <a:spcBef>
                          <a:spcPct val="20000"/>
                        </a:spcBef>
                        <a:spcAft>
                          <a:spcPct val="0"/>
                        </a:spcAft>
                        <a:defRPr>
                          <a:solidFill>
                            <a:schemeClr val="tx1"/>
                          </a:solidFill>
                          <a:latin typeface="Arial"/>
                          <a:ea charset="-122" typeface="华文细黑"/>
                          <a:cs charset="-122" typeface="华文细黑"/>
                        </a:defRPr>
                      </a:lvl6pPr>
                      <a:lvl7pPr eaLnBrk="0" fontAlgn="base" hangingPunct="0" indent="-228600" marL="2971800">
                        <a:spcBef>
                          <a:spcPct val="20000"/>
                        </a:spcBef>
                        <a:spcAft>
                          <a:spcPct val="0"/>
                        </a:spcAft>
                        <a:defRPr>
                          <a:solidFill>
                            <a:schemeClr val="tx1"/>
                          </a:solidFill>
                          <a:latin typeface="Arial"/>
                          <a:ea charset="-122" typeface="华文细黑"/>
                          <a:cs charset="-122" typeface="华文细黑"/>
                        </a:defRPr>
                      </a:lvl7pPr>
                      <a:lvl8pPr eaLnBrk="0" fontAlgn="base" hangingPunct="0" indent="-228600" marL="3429000">
                        <a:spcBef>
                          <a:spcPct val="20000"/>
                        </a:spcBef>
                        <a:spcAft>
                          <a:spcPct val="0"/>
                        </a:spcAft>
                        <a:defRPr>
                          <a:solidFill>
                            <a:schemeClr val="tx1"/>
                          </a:solidFill>
                          <a:latin typeface="Arial"/>
                          <a:ea charset="-122" typeface="华文细黑"/>
                          <a:cs charset="-122" typeface="华文细黑"/>
                        </a:defRPr>
                      </a:lvl8pPr>
                      <a:lvl9pPr eaLnBrk="0" fontAlgn="base" hangingPunct="0" indent="-228600" marL="3886200">
                        <a:spcBef>
                          <a:spcPct val="20000"/>
                        </a:spcBef>
                        <a:spcAft>
                          <a:spcPct val="0"/>
                        </a:spcAft>
                        <a:defRPr>
                          <a:solidFill>
                            <a:schemeClr val="tx1"/>
                          </a:solidFill>
                          <a:latin typeface="Arial"/>
                          <a:ea charset="-122" typeface="华文细黑"/>
                          <a:cs charset="-122" typeface="华文细黑"/>
                        </a:defRPr>
                      </a:lvl9pPr>
                    </a:lstStyle>
                    <a:p>
                      <a:pPr algn="ctr" defTabSz="914400" eaLnBrk="1" fontAlgn="ctr" hangingPunct="1" indent="0" latinLnBrk="0" lvl="0" marL="0" marR="0" rtl="0">
                        <a:lnSpc>
                          <a:spcPct val="100000"/>
                        </a:lnSpc>
                        <a:spcBef>
                          <a:spcPct val="0"/>
                        </a:spcBef>
                        <a:spcAft>
                          <a:spcPct val="0"/>
                        </a:spcAft>
                        <a:buClrTx/>
                        <a:buSzTx/>
                        <a:buFontTx/>
                        <a:buNone/>
                      </a:pPr>
                      <a:r>
                        <a:rPr altLang="en-US" b="0" baseline="0" cap="none" i="0" kumimoji="0" lang="zh-CN" normalizeH="0" strike="noStrike" sz="1200" u="none">
                          <a:ln>
                            <a:noFill/>
                          </a:ln>
                          <a:solidFill>
                            <a:schemeClr val="tx1">
                              <a:lumMod val="75000"/>
                              <a:lumOff val="25000"/>
                            </a:schemeClr>
                          </a:solidFill>
                          <a:effectLst/>
                          <a:latin charset="-122" typeface="Microsoft YaHei"/>
                          <a:ea charset="-122" typeface="Microsoft YaHei"/>
                          <a:cs charset="-122" typeface="Microsoft YaHei"/>
                        </a:rPr>
                        <a:t>　</a:t>
                      </a:r>
                    </a:p>
                  </a:txBody>
                  <a:tcPr anchor="ctr" horzOverflow="overflow" marB="0" marL="10364" marR="10364" marT="10364">
                    <a:lnL algn="ctr" cap="flat" cmpd="sng" w="6350">
                      <a:solidFill>
                        <a:srgbClr val="000000"/>
                      </a:solidFill>
                      <a:prstDash val="solid"/>
                      <a:round/>
                      <a:headEnd len="med" type="none" w="med"/>
                      <a:tailEnd len="med" type="none" w="med"/>
                    </a:lnL>
                    <a:lnR algn="ctr" cap="flat" cmpd="sng" w="6350">
                      <a:solidFill>
                        <a:srgbClr val="000000"/>
                      </a:solidFill>
                      <a:prstDash val="solid"/>
                      <a:round/>
                      <a:headEnd len="med" type="none" w="med"/>
                      <a:tailEnd len="med" type="none" w="med"/>
                    </a:lnR>
                    <a:lnT algn="ctr" cap="flat" cmpd="sng" w="6350">
                      <a:solidFill>
                        <a:srgbClr val="000000"/>
                      </a:solidFill>
                      <a:prstDash val="solid"/>
                      <a:round/>
                      <a:headEnd len="med" type="none" w="med"/>
                      <a:tailEnd len="med" type="none" w="med"/>
                    </a:lnT>
                    <a:lnB algn="ctr" cap="flat" cmpd="sng" w="6350">
                      <a:solidFill>
                        <a:srgbClr val="000000"/>
                      </a:solidFill>
                      <a:prstDash val="solid"/>
                      <a:round/>
                      <a:headEnd len="med" type="none" w="med"/>
                      <a:tailEnd len="med" type="none" w="med"/>
                    </a:lnB>
                    <a:lnTlToBr>
                      <a:noFill/>
                    </a:lnTlToBr>
                    <a:lnBlToTr>
                      <a:noFill/>
                    </a:lnBlToTr>
                    <a:noFill/>
                  </a:tcPr>
                </a:tc>
                <a:extLst>
                  <a:ext uri="{0D108BD9-81ED-4DB2-BD59-A6C34878D82A}">
                    <a16:rowId xmlns:a16="http://schemas.microsoft.com/office/drawing/2014/main" val="10010"/>
                  </a:ext>
                </a:extLst>
              </a:tr>
              <a:tr h="389987">
                <a:tc>
                  <a:txBody>
                    <a:bodyPr vert="horz" wrap="square"/>
                    <a:lstStyle>
                      <a:lvl1pPr>
                        <a:spcBef>
                          <a:spcPct val="20000"/>
                        </a:spcBef>
                        <a:buClr>
                          <a:schemeClr val="accent1"/>
                        </a:buClr>
                        <a:buFont charset="2" typeface="Wingdings"/>
                        <a:defRPr>
                          <a:solidFill>
                            <a:schemeClr val="tx1"/>
                          </a:solidFill>
                          <a:latin typeface="Arial"/>
                          <a:ea charset="-122" typeface="华文细黑"/>
                          <a:cs charset="-122" typeface="华文细黑"/>
                        </a:defRPr>
                      </a:lvl1pPr>
                      <a:lvl2pPr indent="-285750" marL="742950">
                        <a:spcBef>
                          <a:spcPct val="20000"/>
                        </a:spcBef>
                        <a:buClr>
                          <a:schemeClr val="accent1"/>
                        </a:buClr>
                        <a:buFont charset="2" typeface="Wingdings"/>
                        <a:defRPr sz="2400">
                          <a:solidFill>
                            <a:schemeClr val="tx1"/>
                          </a:solidFill>
                          <a:latin typeface="Arial"/>
                          <a:ea charset="-122" typeface="华文细黑"/>
                          <a:cs charset="-122" typeface="华文细黑"/>
                        </a:defRPr>
                      </a:lvl2pPr>
                      <a:lvl3pPr indent="-228600" marL="1143000">
                        <a:spcBef>
                          <a:spcPct val="20000"/>
                        </a:spcBef>
                        <a:buClr>
                          <a:schemeClr val="accent2"/>
                        </a:buClr>
                        <a:buFont charset="2" typeface="Wingdings"/>
                        <a:defRPr sz="1400">
                          <a:solidFill>
                            <a:schemeClr val="tx1"/>
                          </a:solidFill>
                          <a:latin typeface="Arial"/>
                          <a:ea charset="-122" typeface="华文细黑"/>
                          <a:cs charset="-122" typeface="华文细黑"/>
                        </a:defRPr>
                      </a:lvl3pPr>
                      <a:lvl4pPr indent="-228600" marL="1600200">
                        <a:spcBef>
                          <a:spcPct val="20000"/>
                        </a:spcBef>
                        <a:buClr>
                          <a:schemeClr val="hlink"/>
                        </a:buClr>
                        <a:buFont charset="2" typeface="Wingdings"/>
                        <a:defRPr sz="1200">
                          <a:solidFill>
                            <a:schemeClr val="tx1"/>
                          </a:solidFill>
                          <a:latin typeface="Arial"/>
                          <a:ea charset="-122" typeface="华文细黑"/>
                          <a:cs charset="-122" typeface="华文细黑"/>
                        </a:defRPr>
                      </a:lvl4pPr>
                      <a:lvl5pPr indent="-228600" marL="2057400">
                        <a:spcBef>
                          <a:spcPct val="20000"/>
                        </a:spcBef>
                        <a:defRPr>
                          <a:solidFill>
                            <a:schemeClr val="tx1"/>
                          </a:solidFill>
                          <a:latin typeface="Arial"/>
                          <a:ea charset="-122" typeface="华文细黑"/>
                          <a:cs charset="-122" typeface="华文细黑"/>
                        </a:defRPr>
                      </a:lvl5pPr>
                      <a:lvl6pPr eaLnBrk="0" fontAlgn="base" hangingPunct="0" indent="-228600" marL="2514600">
                        <a:spcBef>
                          <a:spcPct val="20000"/>
                        </a:spcBef>
                        <a:spcAft>
                          <a:spcPct val="0"/>
                        </a:spcAft>
                        <a:defRPr>
                          <a:solidFill>
                            <a:schemeClr val="tx1"/>
                          </a:solidFill>
                          <a:latin typeface="Arial"/>
                          <a:ea charset="-122" typeface="华文细黑"/>
                          <a:cs charset="-122" typeface="华文细黑"/>
                        </a:defRPr>
                      </a:lvl6pPr>
                      <a:lvl7pPr eaLnBrk="0" fontAlgn="base" hangingPunct="0" indent="-228600" marL="2971800">
                        <a:spcBef>
                          <a:spcPct val="20000"/>
                        </a:spcBef>
                        <a:spcAft>
                          <a:spcPct val="0"/>
                        </a:spcAft>
                        <a:defRPr>
                          <a:solidFill>
                            <a:schemeClr val="tx1"/>
                          </a:solidFill>
                          <a:latin typeface="Arial"/>
                          <a:ea charset="-122" typeface="华文细黑"/>
                          <a:cs charset="-122" typeface="华文细黑"/>
                        </a:defRPr>
                      </a:lvl7pPr>
                      <a:lvl8pPr eaLnBrk="0" fontAlgn="base" hangingPunct="0" indent="-228600" marL="3429000">
                        <a:spcBef>
                          <a:spcPct val="20000"/>
                        </a:spcBef>
                        <a:spcAft>
                          <a:spcPct val="0"/>
                        </a:spcAft>
                        <a:defRPr>
                          <a:solidFill>
                            <a:schemeClr val="tx1"/>
                          </a:solidFill>
                          <a:latin typeface="Arial"/>
                          <a:ea charset="-122" typeface="华文细黑"/>
                          <a:cs charset="-122" typeface="华文细黑"/>
                        </a:defRPr>
                      </a:lvl8pPr>
                      <a:lvl9pPr eaLnBrk="0" fontAlgn="base" hangingPunct="0" indent="-228600" marL="3886200">
                        <a:spcBef>
                          <a:spcPct val="20000"/>
                        </a:spcBef>
                        <a:spcAft>
                          <a:spcPct val="0"/>
                        </a:spcAft>
                        <a:defRPr>
                          <a:solidFill>
                            <a:schemeClr val="tx1"/>
                          </a:solidFill>
                          <a:latin typeface="Arial"/>
                          <a:ea charset="-122" typeface="华文细黑"/>
                          <a:cs charset="-122" typeface="华文细黑"/>
                        </a:defRPr>
                      </a:lvl9pPr>
                    </a:lstStyle>
                    <a:p>
                      <a:pPr algn="ctr" defTabSz="914400" eaLnBrk="1" fontAlgn="ctr" hangingPunct="1" indent="0" latinLnBrk="0" lvl="0" marL="0" marR="0" rtl="0">
                        <a:lnSpc>
                          <a:spcPct val="100000"/>
                        </a:lnSpc>
                        <a:spcBef>
                          <a:spcPct val="0"/>
                        </a:spcBef>
                        <a:spcAft>
                          <a:spcPct val="0"/>
                        </a:spcAft>
                        <a:buClrTx/>
                        <a:buSzTx/>
                        <a:buFontTx/>
                        <a:buNone/>
                      </a:pPr>
                      <a:r>
                        <a:rPr altLang="zh-CN" b="0" baseline="0" cap="none" i="0" kumimoji="0" lang="en-US" normalizeH="0" strike="noStrike" sz="1400" u="none">
                          <a:ln>
                            <a:noFill/>
                          </a:ln>
                          <a:solidFill>
                            <a:schemeClr val="bg1"/>
                          </a:solidFill>
                          <a:effectLst/>
                          <a:latin charset="-122" typeface="Microsoft YaHei"/>
                          <a:ea charset="-122" typeface="Microsoft YaHei"/>
                          <a:cs charset="-122" typeface="Microsoft YaHei"/>
                        </a:rPr>
                        <a:t>SP-G260</a:t>
                      </a:r>
                    </a:p>
                  </a:txBody>
                  <a:tcPr anchor="ctr" horzOverflow="overflow" marB="0" marL="10364" marR="10364" marT="10364">
                    <a:lnL algn="ctr" cap="flat" cmpd="sng" w="6350">
                      <a:solidFill>
                        <a:srgbClr val="000000"/>
                      </a:solidFill>
                      <a:prstDash val="solid"/>
                      <a:round/>
                      <a:headEnd len="med" type="none" w="med"/>
                      <a:tailEnd len="med" type="none" w="med"/>
                    </a:lnL>
                    <a:lnR algn="ctr" cap="flat" cmpd="sng" w="6350">
                      <a:solidFill>
                        <a:srgbClr val="000000"/>
                      </a:solidFill>
                      <a:prstDash val="solid"/>
                      <a:round/>
                      <a:headEnd len="med" type="none" w="med"/>
                      <a:tailEnd len="med" type="none" w="med"/>
                    </a:lnR>
                    <a:lnT algn="ctr" cap="flat" cmpd="sng" w="6350">
                      <a:solidFill>
                        <a:srgbClr val="000000"/>
                      </a:solidFill>
                      <a:prstDash val="solid"/>
                      <a:round/>
                      <a:headEnd len="med" type="none" w="med"/>
                      <a:tailEnd len="med" type="none" w="med"/>
                    </a:lnT>
                    <a:lnB algn="ctr" cap="flat" cmpd="sng" w="6350">
                      <a:solidFill>
                        <a:srgbClr val="000000"/>
                      </a:solidFill>
                      <a:prstDash val="solid"/>
                      <a:round/>
                      <a:headEnd len="med" type="none" w="med"/>
                      <a:tailEnd len="med" type="none" w="med"/>
                    </a:lnB>
                    <a:lnTlToBr>
                      <a:noFill/>
                    </a:lnTlToBr>
                    <a:lnBlToTr>
                      <a:noFill/>
                    </a:lnBlToTr>
                    <a:solidFill>
                      <a:srgbClr val="394454"/>
                    </a:solidFill>
                  </a:tcPr>
                </a:tc>
                <a:tc>
                  <a:txBody>
                    <a:bodyPr vert="horz" wrap="square"/>
                    <a:lstStyle>
                      <a:lvl1pPr>
                        <a:spcBef>
                          <a:spcPct val="20000"/>
                        </a:spcBef>
                        <a:buClr>
                          <a:schemeClr val="accent1"/>
                        </a:buClr>
                        <a:buFont charset="2" typeface="Wingdings"/>
                        <a:defRPr>
                          <a:solidFill>
                            <a:schemeClr val="tx1"/>
                          </a:solidFill>
                          <a:latin typeface="Arial"/>
                          <a:ea charset="-122" typeface="华文细黑"/>
                          <a:cs charset="-122" typeface="华文细黑"/>
                        </a:defRPr>
                      </a:lvl1pPr>
                      <a:lvl2pPr indent="-285750" marL="742950">
                        <a:spcBef>
                          <a:spcPct val="20000"/>
                        </a:spcBef>
                        <a:buClr>
                          <a:schemeClr val="accent1"/>
                        </a:buClr>
                        <a:buFont charset="2" typeface="Wingdings"/>
                        <a:defRPr sz="2400">
                          <a:solidFill>
                            <a:schemeClr val="tx1"/>
                          </a:solidFill>
                          <a:latin typeface="Arial"/>
                          <a:ea charset="-122" typeface="华文细黑"/>
                          <a:cs charset="-122" typeface="华文细黑"/>
                        </a:defRPr>
                      </a:lvl2pPr>
                      <a:lvl3pPr indent="-228600" marL="1143000">
                        <a:spcBef>
                          <a:spcPct val="20000"/>
                        </a:spcBef>
                        <a:buClr>
                          <a:schemeClr val="accent2"/>
                        </a:buClr>
                        <a:buFont charset="2" typeface="Wingdings"/>
                        <a:defRPr sz="1400">
                          <a:solidFill>
                            <a:schemeClr val="tx1"/>
                          </a:solidFill>
                          <a:latin typeface="Arial"/>
                          <a:ea charset="-122" typeface="华文细黑"/>
                          <a:cs charset="-122" typeface="华文细黑"/>
                        </a:defRPr>
                      </a:lvl3pPr>
                      <a:lvl4pPr indent="-228600" marL="1600200">
                        <a:spcBef>
                          <a:spcPct val="20000"/>
                        </a:spcBef>
                        <a:buClr>
                          <a:schemeClr val="hlink"/>
                        </a:buClr>
                        <a:buFont charset="2" typeface="Wingdings"/>
                        <a:defRPr sz="1200">
                          <a:solidFill>
                            <a:schemeClr val="tx1"/>
                          </a:solidFill>
                          <a:latin typeface="Arial"/>
                          <a:ea charset="-122" typeface="华文细黑"/>
                          <a:cs charset="-122" typeface="华文细黑"/>
                        </a:defRPr>
                      </a:lvl4pPr>
                      <a:lvl5pPr indent="-228600" marL="2057400">
                        <a:spcBef>
                          <a:spcPct val="20000"/>
                        </a:spcBef>
                        <a:defRPr>
                          <a:solidFill>
                            <a:schemeClr val="tx1"/>
                          </a:solidFill>
                          <a:latin typeface="Arial"/>
                          <a:ea charset="-122" typeface="华文细黑"/>
                          <a:cs charset="-122" typeface="华文细黑"/>
                        </a:defRPr>
                      </a:lvl5pPr>
                      <a:lvl6pPr eaLnBrk="0" fontAlgn="base" hangingPunct="0" indent="-228600" marL="2514600">
                        <a:spcBef>
                          <a:spcPct val="20000"/>
                        </a:spcBef>
                        <a:spcAft>
                          <a:spcPct val="0"/>
                        </a:spcAft>
                        <a:defRPr>
                          <a:solidFill>
                            <a:schemeClr val="tx1"/>
                          </a:solidFill>
                          <a:latin typeface="Arial"/>
                          <a:ea charset="-122" typeface="华文细黑"/>
                          <a:cs charset="-122" typeface="华文细黑"/>
                        </a:defRPr>
                      </a:lvl6pPr>
                      <a:lvl7pPr eaLnBrk="0" fontAlgn="base" hangingPunct="0" indent="-228600" marL="2971800">
                        <a:spcBef>
                          <a:spcPct val="20000"/>
                        </a:spcBef>
                        <a:spcAft>
                          <a:spcPct val="0"/>
                        </a:spcAft>
                        <a:defRPr>
                          <a:solidFill>
                            <a:schemeClr val="tx1"/>
                          </a:solidFill>
                          <a:latin typeface="Arial"/>
                          <a:ea charset="-122" typeface="华文细黑"/>
                          <a:cs charset="-122" typeface="华文细黑"/>
                        </a:defRPr>
                      </a:lvl7pPr>
                      <a:lvl8pPr eaLnBrk="0" fontAlgn="base" hangingPunct="0" indent="-228600" marL="3429000">
                        <a:spcBef>
                          <a:spcPct val="20000"/>
                        </a:spcBef>
                        <a:spcAft>
                          <a:spcPct val="0"/>
                        </a:spcAft>
                        <a:defRPr>
                          <a:solidFill>
                            <a:schemeClr val="tx1"/>
                          </a:solidFill>
                          <a:latin typeface="Arial"/>
                          <a:ea charset="-122" typeface="华文细黑"/>
                          <a:cs charset="-122" typeface="华文细黑"/>
                        </a:defRPr>
                      </a:lvl8pPr>
                      <a:lvl9pPr eaLnBrk="0" fontAlgn="base" hangingPunct="0" indent="-228600" marL="3886200">
                        <a:spcBef>
                          <a:spcPct val="20000"/>
                        </a:spcBef>
                        <a:spcAft>
                          <a:spcPct val="0"/>
                        </a:spcAft>
                        <a:defRPr>
                          <a:solidFill>
                            <a:schemeClr val="tx1"/>
                          </a:solidFill>
                          <a:latin typeface="Arial"/>
                          <a:ea charset="-122" typeface="华文细黑"/>
                          <a:cs charset="-122" typeface="华文细黑"/>
                        </a:defRPr>
                      </a:lvl9pPr>
                    </a:lstStyle>
                    <a:p>
                      <a:pPr algn="ctr" defTabSz="914400" eaLnBrk="1" fontAlgn="ctr" hangingPunct="1" indent="0" latinLnBrk="0" lvl="0" marL="0" marR="0" rtl="0">
                        <a:lnSpc>
                          <a:spcPct val="100000"/>
                        </a:lnSpc>
                        <a:spcBef>
                          <a:spcPct val="0"/>
                        </a:spcBef>
                        <a:spcAft>
                          <a:spcPct val="0"/>
                        </a:spcAft>
                        <a:buClrTx/>
                        <a:buSzTx/>
                        <a:buFontTx/>
                        <a:buNone/>
                      </a:pPr>
                      <a:r>
                        <a:rPr altLang="en-US" b="0" baseline="0" cap="none" i="0" kumimoji="0" lang="zh-CN" normalizeH="0" strike="noStrike" sz="1200" u="none">
                          <a:ln>
                            <a:noFill/>
                          </a:ln>
                          <a:solidFill>
                            <a:schemeClr val="tx1">
                              <a:lumMod val="75000"/>
                              <a:lumOff val="25000"/>
                            </a:schemeClr>
                          </a:solidFill>
                          <a:effectLst/>
                          <a:latin charset="-122" typeface="Microsoft YaHei"/>
                          <a:ea charset="-122" typeface="Microsoft YaHei"/>
                          <a:cs charset="-122" typeface="Microsoft YaHei"/>
                        </a:rPr>
                        <a:t>大料饼</a:t>
                      </a:r>
                    </a:p>
                  </a:txBody>
                  <a:tcPr anchor="ctr" horzOverflow="overflow" marB="0" marL="10364" marR="10364" marT="10364">
                    <a:lnL algn="ctr" cap="flat" cmpd="sng" w="6350">
                      <a:solidFill>
                        <a:srgbClr val="000000"/>
                      </a:solidFill>
                      <a:prstDash val="solid"/>
                      <a:round/>
                      <a:headEnd len="med" type="none" w="med"/>
                      <a:tailEnd len="med" type="none" w="med"/>
                    </a:lnL>
                    <a:lnR algn="ctr" cap="flat" cmpd="sng" w="6350">
                      <a:solidFill>
                        <a:srgbClr val="000000"/>
                      </a:solidFill>
                      <a:prstDash val="solid"/>
                      <a:round/>
                      <a:headEnd len="med" type="none" w="med"/>
                      <a:tailEnd len="med" type="none" w="med"/>
                    </a:lnR>
                    <a:lnT algn="ctr" cap="flat" cmpd="sng" w="6350">
                      <a:solidFill>
                        <a:srgbClr val="000000"/>
                      </a:solidFill>
                      <a:prstDash val="solid"/>
                      <a:round/>
                      <a:headEnd len="med" type="none" w="med"/>
                      <a:tailEnd len="med" type="none" w="med"/>
                    </a:lnT>
                    <a:lnB algn="ctr" cap="flat" cmpd="sng" w="6350">
                      <a:solidFill>
                        <a:srgbClr val="000000"/>
                      </a:solidFill>
                      <a:prstDash val="solid"/>
                      <a:round/>
                      <a:headEnd len="med" type="none" w="med"/>
                      <a:tailEnd len="med" type="none" w="med"/>
                    </a:lnB>
                    <a:lnTlToBr>
                      <a:noFill/>
                    </a:lnTlToBr>
                    <a:lnBlToTr>
                      <a:noFill/>
                    </a:lnBlToTr>
                    <a:noFill/>
                  </a:tcPr>
                </a:tc>
                <a:tc>
                  <a:txBody>
                    <a:bodyPr vert="horz" wrap="square"/>
                    <a:lstStyle>
                      <a:lvl1pPr>
                        <a:spcBef>
                          <a:spcPct val="20000"/>
                        </a:spcBef>
                        <a:buClr>
                          <a:schemeClr val="accent1"/>
                        </a:buClr>
                        <a:buFont charset="2" typeface="Wingdings"/>
                        <a:defRPr>
                          <a:solidFill>
                            <a:schemeClr val="tx1"/>
                          </a:solidFill>
                          <a:latin typeface="Arial"/>
                          <a:ea charset="-122" typeface="华文细黑"/>
                          <a:cs charset="-122" typeface="华文细黑"/>
                        </a:defRPr>
                      </a:lvl1pPr>
                      <a:lvl2pPr indent="-285750" marL="742950">
                        <a:spcBef>
                          <a:spcPct val="20000"/>
                        </a:spcBef>
                        <a:buClr>
                          <a:schemeClr val="accent1"/>
                        </a:buClr>
                        <a:buFont charset="2" typeface="Wingdings"/>
                        <a:defRPr sz="2400">
                          <a:solidFill>
                            <a:schemeClr val="tx1"/>
                          </a:solidFill>
                          <a:latin typeface="Arial"/>
                          <a:ea charset="-122" typeface="华文细黑"/>
                          <a:cs charset="-122" typeface="华文细黑"/>
                        </a:defRPr>
                      </a:lvl2pPr>
                      <a:lvl3pPr indent="-228600" marL="1143000">
                        <a:spcBef>
                          <a:spcPct val="20000"/>
                        </a:spcBef>
                        <a:buClr>
                          <a:schemeClr val="accent2"/>
                        </a:buClr>
                        <a:buFont charset="2" typeface="Wingdings"/>
                        <a:defRPr sz="1400">
                          <a:solidFill>
                            <a:schemeClr val="tx1"/>
                          </a:solidFill>
                          <a:latin typeface="Arial"/>
                          <a:ea charset="-122" typeface="华文细黑"/>
                          <a:cs charset="-122" typeface="华文细黑"/>
                        </a:defRPr>
                      </a:lvl3pPr>
                      <a:lvl4pPr indent="-228600" marL="1600200">
                        <a:spcBef>
                          <a:spcPct val="20000"/>
                        </a:spcBef>
                        <a:buClr>
                          <a:schemeClr val="hlink"/>
                        </a:buClr>
                        <a:buFont charset="2" typeface="Wingdings"/>
                        <a:defRPr sz="1200">
                          <a:solidFill>
                            <a:schemeClr val="tx1"/>
                          </a:solidFill>
                          <a:latin typeface="Arial"/>
                          <a:ea charset="-122" typeface="华文细黑"/>
                          <a:cs charset="-122" typeface="华文细黑"/>
                        </a:defRPr>
                      </a:lvl4pPr>
                      <a:lvl5pPr indent="-228600" marL="2057400">
                        <a:spcBef>
                          <a:spcPct val="20000"/>
                        </a:spcBef>
                        <a:defRPr>
                          <a:solidFill>
                            <a:schemeClr val="tx1"/>
                          </a:solidFill>
                          <a:latin typeface="Arial"/>
                          <a:ea charset="-122" typeface="华文细黑"/>
                          <a:cs charset="-122" typeface="华文细黑"/>
                        </a:defRPr>
                      </a:lvl5pPr>
                      <a:lvl6pPr eaLnBrk="0" fontAlgn="base" hangingPunct="0" indent="-228600" marL="2514600">
                        <a:spcBef>
                          <a:spcPct val="20000"/>
                        </a:spcBef>
                        <a:spcAft>
                          <a:spcPct val="0"/>
                        </a:spcAft>
                        <a:defRPr>
                          <a:solidFill>
                            <a:schemeClr val="tx1"/>
                          </a:solidFill>
                          <a:latin typeface="Arial"/>
                          <a:ea charset="-122" typeface="华文细黑"/>
                          <a:cs charset="-122" typeface="华文细黑"/>
                        </a:defRPr>
                      </a:lvl6pPr>
                      <a:lvl7pPr eaLnBrk="0" fontAlgn="base" hangingPunct="0" indent="-228600" marL="2971800">
                        <a:spcBef>
                          <a:spcPct val="20000"/>
                        </a:spcBef>
                        <a:spcAft>
                          <a:spcPct val="0"/>
                        </a:spcAft>
                        <a:defRPr>
                          <a:solidFill>
                            <a:schemeClr val="tx1"/>
                          </a:solidFill>
                          <a:latin typeface="Arial"/>
                          <a:ea charset="-122" typeface="华文细黑"/>
                          <a:cs charset="-122" typeface="华文细黑"/>
                        </a:defRPr>
                      </a:lvl7pPr>
                      <a:lvl8pPr eaLnBrk="0" fontAlgn="base" hangingPunct="0" indent="-228600" marL="3429000">
                        <a:spcBef>
                          <a:spcPct val="20000"/>
                        </a:spcBef>
                        <a:spcAft>
                          <a:spcPct val="0"/>
                        </a:spcAft>
                        <a:defRPr>
                          <a:solidFill>
                            <a:schemeClr val="tx1"/>
                          </a:solidFill>
                          <a:latin typeface="Arial"/>
                          <a:ea charset="-122" typeface="华文细黑"/>
                          <a:cs charset="-122" typeface="华文细黑"/>
                        </a:defRPr>
                      </a:lvl8pPr>
                      <a:lvl9pPr eaLnBrk="0" fontAlgn="base" hangingPunct="0" indent="-228600" marL="3886200">
                        <a:spcBef>
                          <a:spcPct val="20000"/>
                        </a:spcBef>
                        <a:spcAft>
                          <a:spcPct val="0"/>
                        </a:spcAft>
                        <a:defRPr>
                          <a:solidFill>
                            <a:schemeClr val="tx1"/>
                          </a:solidFill>
                          <a:latin typeface="Arial"/>
                          <a:ea charset="-122" typeface="华文细黑"/>
                          <a:cs charset="-122" typeface="华文细黑"/>
                        </a:defRPr>
                      </a:lvl9pPr>
                    </a:lstStyle>
                    <a:p>
                      <a:pPr algn="ctr" defTabSz="914400" eaLnBrk="1" fontAlgn="ctr" hangingPunct="1" indent="0" latinLnBrk="0" lvl="0" marL="0" marR="0" rtl="0">
                        <a:lnSpc>
                          <a:spcPct val="100000"/>
                        </a:lnSpc>
                        <a:spcBef>
                          <a:spcPct val="0"/>
                        </a:spcBef>
                        <a:spcAft>
                          <a:spcPct val="0"/>
                        </a:spcAft>
                        <a:buClrTx/>
                        <a:buSzTx/>
                        <a:buFontTx/>
                        <a:buNone/>
                      </a:pPr>
                      <a:r>
                        <a:rPr altLang="zh-CN" b="0" baseline="0" cap="none" i="0" kumimoji="0" lang="en-US" normalizeH="0" strike="noStrike" sz="1200" u="none">
                          <a:ln>
                            <a:noFill/>
                          </a:ln>
                          <a:solidFill>
                            <a:schemeClr val="tx1">
                              <a:lumMod val="75000"/>
                              <a:lumOff val="25000"/>
                            </a:schemeClr>
                          </a:solidFill>
                          <a:effectLst/>
                          <a:latin charset="-122" typeface="Microsoft YaHei"/>
                          <a:ea charset="-122" typeface="Microsoft YaHei"/>
                          <a:cs charset="-122" typeface="Microsoft YaHei"/>
                        </a:rPr>
                        <a:t>0.00 </a:t>
                      </a:r>
                    </a:p>
                  </a:txBody>
                  <a:tcPr anchor="ctr" horzOverflow="overflow" marB="0" marL="10364" marR="10364" marT="10364">
                    <a:lnL algn="ctr" cap="flat" cmpd="sng" w="6350">
                      <a:solidFill>
                        <a:srgbClr val="000000"/>
                      </a:solidFill>
                      <a:prstDash val="solid"/>
                      <a:round/>
                      <a:headEnd len="med" type="none" w="med"/>
                      <a:tailEnd len="med" type="none" w="med"/>
                    </a:lnL>
                    <a:lnR algn="ctr" cap="flat" cmpd="sng" w="6350">
                      <a:solidFill>
                        <a:srgbClr val="000000"/>
                      </a:solidFill>
                      <a:prstDash val="solid"/>
                      <a:round/>
                      <a:headEnd len="med" type="none" w="med"/>
                      <a:tailEnd len="med" type="none" w="med"/>
                    </a:lnR>
                    <a:lnT algn="ctr" cap="flat" cmpd="sng" w="6350">
                      <a:solidFill>
                        <a:srgbClr val="000000"/>
                      </a:solidFill>
                      <a:prstDash val="solid"/>
                      <a:round/>
                      <a:headEnd len="med" type="none" w="med"/>
                      <a:tailEnd len="med" type="none" w="med"/>
                    </a:lnT>
                    <a:lnB algn="ctr" cap="flat" cmpd="sng" w="6350">
                      <a:solidFill>
                        <a:srgbClr val="000000"/>
                      </a:solidFill>
                      <a:prstDash val="solid"/>
                      <a:round/>
                      <a:headEnd len="med" type="none" w="med"/>
                      <a:tailEnd len="med" type="none" w="med"/>
                    </a:lnB>
                    <a:lnTlToBr>
                      <a:noFill/>
                    </a:lnTlToBr>
                    <a:lnBlToTr>
                      <a:noFill/>
                    </a:lnBlToTr>
                    <a:noFill/>
                  </a:tcPr>
                </a:tc>
                <a:tc>
                  <a:txBody>
                    <a:bodyPr vert="horz" wrap="square"/>
                    <a:lstStyle>
                      <a:lvl1pPr>
                        <a:spcBef>
                          <a:spcPct val="20000"/>
                        </a:spcBef>
                        <a:buClr>
                          <a:schemeClr val="accent1"/>
                        </a:buClr>
                        <a:buFont charset="2" typeface="Wingdings"/>
                        <a:defRPr>
                          <a:solidFill>
                            <a:schemeClr val="tx1"/>
                          </a:solidFill>
                          <a:latin typeface="Arial"/>
                          <a:ea charset="-122" typeface="华文细黑"/>
                          <a:cs charset="-122" typeface="华文细黑"/>
                        </a:defRPr>
                      </a:lvl1pPr>
                      <a:lvl2pPr indent="-285750" marL="742950">
                        <a:spcBef>
                          <a:spcPct val="20000"/>
                        </a:spcBef>
                        <a:buClr>
                          <a:schemeClr val="accent1"/>
                        </a:buClr>
                        <a:buFont charset="2" typeface="Wingdings"/>
                        <a:defRPr sz="2400">
                          <a:solidFill>
                            <a:schemeClr val="tx1"/>
                          </a:solidFill>
                          <a:latin typeface="Arial"/>
                          <a:ea charset="-122" typeface="华文细黑"/>
                          <a:cs charset="-122" typeface="华文细黑"/>
                        </a:defRPr>
                      </a:lvl2pPr>
                      <a:lvl3pPr indent="-228600" marL="1143000">
                        <a:spcBef>
                          <a:spcPct val="20000"/>
                        </a:spcBef>
                        <a:buClr>
                          <a:schemeClr val="accent2"/>
                        </a:buClr>
                        <a:buFont charset="2" typeface="Wingdings"/>
                        <a:defRPr sz="1400">
                          <a:solidFill>
                            <a:schemeClr val="tx1"/>
                          </a:solidFill>
                          <a:latin typeface="Arial"/>
                          <a:ea charset="-122" typeface="华文细黑"/>
                          <a:cs charset="-122" typeface="华文细黑"/>
                        </a:defRPr>
                      </a:lvl3pPr>
                      <a:lvl4pPr indent="-228600" marL="1600200">
                        <a:spcBef>
                          <a:spcPct val="20000"/>
                        </a:spcBef>
                        <a:buClr>
                          <a:schemeClr val="hlink"/>
                        </a:buClr>
                        <a:buFont charset="2" typeface="Wingdings"/>
                        <a:defRPr sz="1200">
                          <a:solidFill>
                            <a:schemeClr val="tx1"/>
                          </a:solidFill>
                          <a:latin typeface="Arial"/>
                          <a:ea charset="-122" typeface="华文细黑"/>
                          <a:cs charset="-122" typeface="华文细黑"/>
                        </a:defRPr>
                      </a:lvl4pPr>
                      <a:lvl5pPr indent="-228600" marL="2057400">
                        <a:spcBef>
                          <a:spcPct val="20000"/>
                        </a:spcBef>
                        <a:defRPr>
                          <a:solidFill>
                            <a:schemeClr val="tx1"/>
                          </a:solidFill>
                          <a:latin typeface="Arial"/>
                          <a:ea charset="-122" typeface="华文细黑"/>
                          <a:cs charset="-122" typeface="华文细黑"/>
                        </a:defRPr>
                      </a:lvl5pPr>
                      <a:lvl6pPr eaLnBrk="0" fontAlgn="base" hangingPunct="0" indent="-228600" marL="2514600">
                        <a:spcBef>
                          <a:spcPct val="20000"/>
                        </a:spcBef>
                        <a:spcAft>
                          <a:spcPct val="0"/>
                        </a:spcAft>
                        <a:defRPr>
                          <a:solidFill>
                            <a:schemeClr val="tx1"/>
                          </a:solidFill>
                          <a:latin typeface="Arial"/>
                          <a:ea charset="-122" typeface="华文细黑"/>
                          <a:cs charset="-122" typeface="华文细黑"/>
                        </a:defRPr>
                      </a:lvl6pPr>
                      <a:lvl7pPr eaLnBrk="0" fontAlgn="base" hangingPunct="0" indent="-228600" marL="2971800">
                        <a:spcBef>
                          <a:spcPct val="20000"/>
                        </a:spcBef>
                        <a:spcAft>
                          <a:spcPct val="0"/>
                        </a:spcAft>
                        <a:defRPr>
                          <a:solidFill>
                            <a:schemeClr val="tx1"/>
                          </a:solidFill>
                          <a:latin typeface="Arial"/>
                          <a:ea charset="-122" typeface="华文细黑"/>
                          <a:cs charset="-122" typeface="华文细黑"/>
                        </a:defRPr>
                      </a:lvl7pPr>
                      <a:lvl8pPr eaLnBrk="0" fontAlgn="base" hangingPunct="0" indent="-228600" marL="3429000">
                        <a:spcBef>
                          <a:spcPct val="20000"/>
                        </a:spcBef>
                        <a:spcAft>
                          <a:spcPct val="0"/>
                        </a:spcAft>
                        <a:defRPr>
                          <a:solidFill>
                            <a:schemeClr val="tx1"/>
                          </a:solidFill>
                          <a:latin typeface="Arial"/>
                          <a:ea charset="-122" typeface="华文细黑"/>
                          <a:cs charset="-122" typeface="华文细黑"/>
                        </a:defRPr>
                      </a:lvl8pPr>
                      <a:lvl9pPr eaLnBrk="0" fontAlgn="base" hangingPunct="0" indent="-228600" marL="3886200">
                        <a:spcBef>
                          <a:spcPct val="20000"/>
                        </a:spcBef>
                        <a:spcAft>
                          <a:spcPct val="0"/>
                        </a:spcAft>
                        <a:defRPr>
                          <a:solidFill>
                            <a:schemeClr val="tx1"/>
                          </a:solidFill>
                          <a:latin typeface="Arial"/>
                          <a:ea charset="-122" typeface="华文细黑"/>
                          <a:cs charset="-122" typeface="华文细黑"/>
                        </a:defRPr>
                      </a:lvl9pPr>
                    </a:lstStyle>
                    <a:p>
                      <a:pPr algn="ctr" defTabSz="914400" eaLnBrk="1" fontAlgn="ctr" hangingPunct="1" indent="0" latinLnBrk="0" lvl="0" marL="0" marR="0" rtl="0">
                        <a:lnSpc>
                          <a:spcPct val="100000"/>
                        </a:lnSpc>
                        <a:spcBef>
                          <a:spcPct val="0"/>
                        </a:spcBef>
                        <a:spcAft>
                          <a:spcPct val="0"/>
                        </a:spcAft>
                        <a:buClrTx/>
                        <a:buSzTx/>
                        <a:buFontTx/>
                        <a:buNone/>
                      </a:pPr>
                      <a:r>
                        <a:rPr altLang="zh-CN" b="0" baseline="0" cap="none" i="0" kumimoji="0" lang="en-US" normalizeH="0" strike="noStrike" sz="1200" u="none">
                          <a:ln>
                            <a:noFill/>
                          </a:ln>
                          <a:solidFill>
                            <a:schemeClr val="tx1">
                              <a:lumMod val="75000"/>
                              <a:lumOff val="25000"/>
                            </a:schemeClr>
                          </a:solidFill>
                          <a:effectLst/>
                          <a:latin charset="-122" typeface="Microsoft YaHei"/>
                          <a:ea charset="-122" typeface="Microsoft YaHei"/>
                          <a:cs charset="-122" typeface="Microsoft YaHei"/>
                        </a:rPr>
                        <a:t>0.70 </a:t>
                      </a:r>
                    </a:p>
                  </a:txBody>
                  <a:tcPr anchor="ctr" horzOverflow="overflow" marB="0" marL="10364" marR="10364" marT="10364">
                    <a:lnL algn="ctr" cap="flat" cmpd="sng" w="6350">
                      <a:solidFill>
                        <a:srgbClr val="000000"/>
                      </a:solidFill>
                      <a:prstDash val="solid"/>
                      <a:round/>
                      <a:headEnd len="med" type="none" w="med"/>
                      <a:tailEnd len="med" type="none" w="med"/>
                    </a:lnL>
                    <a:lnR algn="ctr" cap="flat" cmpd="sng" w="6350">
                      <a:solidFill>
                        <a:srgbClr val="000000"/>
                      </a:solidFill>
                      <a:prstDash val="solid"/>
                      <a:round/>
                      <a:headEnd len="med" type="none" w="med"/>
                      <a:tailEnd len="med" type="none" w="med"/>
                    </a:lnR>
                    <a:lnT algn="ctr" cap="flat" cmpd="sng" w="6350">
                      <a:solidFill>
                        <a:srgbClr val="000000"/>
                      </a:solidFill>
                      <a:prstDash val="solid"/>
                      <a:round/>
                      <a:headEnd len="med" type="none" w="med"/>
                      <a:tailEnd len="med" type="none" w="med"/>
                    </a:lnT>
                    <a:lnB algn="ctr" cap="flat" cmpd="sng" w="6350">
                      <a:solidFill>
                        <a:srgbClr val="000000"/>
                      </a:solidFill>
                      <a:prstDash val="solid"/>
                      <a:round/>
                      <a:headEnd len="med" type="none" w="med"/>
                      <a:tailEnd len="med" type="none" w="med"/>
                    </a:lnB>
                    <a:lnTlToBr>
                      <a:noFill/>
                    </a:lnTlToBr>
                    <a:lnBlToTr>
                      <a:noFill/>
                    </a:lnBlToTr>
                    <a:noFill/>
                  </a:tcPr>
                </a:tc>
                <a:tc>
                  <a:txBody>
                    <a:bodyPr vert="horz" wrap="square"/>
                    <a:lstStyle>
                      <a:lvl1pPr>
                        <a:spcBef>
                          <a:spcPct val="20000"/>
                        </a:spcBef>
                        <a:buClr>
                          <a:schemeClr val="accent1"/>
                        </a:buClr>
                        <a:buFont charset="2" typeface="Wingdings"/>
                        <a:defRPr>
                          <a:solidFill>
                            <a:schemeClr val="tx1"/>
                          </a:solidFill>
                          <a:latin typeface="Arial"/>
                          <a:ea charset="-122" typeface="华文细黑"/>
                          <a:cs charset="-122" typeface="华文细黑"/>
                        </a:defRPr>
                      </a:lvl1pPr>
                      <a:lvl2pPr indent="-285750" marL="742950">
                        <a:spcBef>
                          <a:spcPct val="20000"/>
                        </a:spcBef>
                        <a:buClr>
                          <a:schemeClr val="accent1"/>
                        </a:buClr>
                        <a:buFont charset="2" typeface="Wingdings"/>
                        <a:defRPr sz="2400">
                          <a:solidFill>
                            <a:schemeClr val="tx1"/>
                          </a:solidFill>
                          <a:latin typeface="Arial"/>
                          <a:ea charset="-122" typeface="华文细黑"/>
                          <a:cs charset="-122" typeface="华文细黑"/>
                        </a:defRPr>
                      </a:lvl2pPr>
                      <a:lvl3pPr indent="-228600" marL="1143000">
                        <a:spcBef>
                          <a:spcPct val="20000"/>
                        </a:spcBef>
                        <a:buClr>
                          <a:schemeClr val="accent2"/>
                        </a:buClr>
                        <a:buFont charset="2" typeface="Wingdings"/>
                        <a:defRPr sz="1400">
                          <a:solidFill>
                            <a:schemeClr val="tx1"/>
                          </a:solidFill>
                          <a:latin typeface="Arial"/>
                          <a:ea charset="-122" typeface="华文细黑"/>
                          <a:cs charset="-122" typeface="华文细黑"/>
                        </a:defRPr>
                      </a:lvl3pPr>
                      <a:lvl4pPr indent="-228600" marL="1600200">
                        <a:spcBef>
                          <a:spcPct val="20000"/>
                        </a:spcBef>
                        <a:buClr>
                          <a:schemeClr val="hlink"/>
                        </a:buClr>
                        <a:buFont charset="2" typeface="Wingdings"/>
                        <a:defRPr sz="1200">
                          <a:solidFill>
                            <a:schemeClr val="tx1"/>
                          </a:solidFill>
                          <a:latin typeface="Arial"/>
                          <a:ea charset="-122" typeface="华文细黑"/>
                          <a:cs charset="-122" typeface="华文细黑"/>
                        </a:defRPr>
                      </a:lvl4pPr>
                      <a:lvl5pPr indent="-228600" marL="2057400">
                        <a:spcBef>
                          <a:spcPct val="20000"/>
                        </a:spcBef>
                        <a:defRPr>
                          <a:solidFill>
                            <a:schemeClr val="tx1"/>
                          </a:solidFill>
                          <a:latin typeface="Arial"/>
                          <a:ea charset="-122" typeface="华文细黑"/>
                          <a:cs charset="-122" typeface="华文细黑"/>
                        </a:defRPr>
                      </a:lvl5pPr>
                      <a:lvl6pPr eaLnBrk="0" fontAlgn="base" hangingPunct="0" indent="-228600" marL="2514600">
                        <a:spcBef>
                          <a:spcPct val="20000"/>
                        </a:spcBef>
                        <a:spcAft>
                          <a:spcPct val="0"/>
                        </a:spcAft>
                        <a:defRPr>
                          <a:solidFill>
                            <a:schemeClr val="tx1"/>
                          </a:solidFill>
                          <a:latin typeface="Arial"/>
                          <a:ea charset="-122" typeface="华文细黑"/>
                          <a:cs charset="-122" typeface="华文细黑"/>
                        </a:defRPr>
                      </a:lvl6pPr>
                      <a:lvl7pPr eaLnBrk="0" fontAlgn="base" hangingPunct="0" indent="-228600" marL="2971800">
                        <a:spcBef>
                          <a:spcPct val="20000"/>
                        </a:spcBef>
                        <a:spcAft>
                          <a:spcPct val="0"/>
                        </a:spcAft>
                        <a:defRPr>
                          <a:solidFill>
                            <a:schemeClr val="tx1"/>
                          </a:solidFill>
                          <a:latin typeface="Arial"/>
                          <a:ea charset="-122" typeface="华文细黑"/>
                          <a:cs charset="-122" typeface="华文细黑"/>
                        </a:defRPr>
                      </a:lvl7pPr>
                      <a:lvl8pPr eaLnBrk="0" fontAlgn="base" hangingPunct="0" indent="-228600" marL="3429000">
                        <a:spcBef>
                          <a:spcPct val="20000"/>
                        </a:spcBef>
                        <a:spcAft>
                          <a:spcPct val="0"/>
                        </a:spcAft>
                        <a:defRPr>
                          <a:solidFill>
                            <a:schemeClr val="tx1"/>
                          </a:solidFill>
                          <a:latin typeface="Arial"/>
                          <a:ea charset="-122" typeface="华文细黑"/>
                          <a:cs charset="-122" typeface="华文细黑"/>
                        </a:defRPr>
                      </a:lvl8pPr>
                      <a:lvl9pPr eaLnBrk="0" fontAlgn="base" hangingPunct="0" indent="-228600" marL="3886200">
                        <a:spcBef>
                          <a:spcPct val="20000"/>
                        </a:spcBef>
                        <a:spcAft>
                          <a:spcPct val="0"/>
                        </a:spcAft>
                        <a:defRPr>
                          <a:solidFill>
                            <a:schemeClr val="tx1"/>
                          </a:solidFill>
                          <a:latin typeface="Arial"/>
                          <a:ea charset="-122" typeface="华文细黑"/>
                          <a:cs charset="-122" typeface="华文细黑"/>
                        </a:defRPr>
                      </a:lvl9pPr>
                    </a:lstStyle>
                    <a:p>
                      <a:pPr algn="ctr" defTabSz="914400" eaLnBrk="1" fontAlgn="ctr" hangingPunct="1" indent="0" latinLnBrk="0" lvl="0" marL="0" marR="0" rtl="0">
                        <a:lnSpc>
                          <a:spcPct val="100000"/>
                        </a:lnSpc>
                        <a:spcBef>
                          <a:spcPct val="0"/>
                        </a:spcBef>
                        <a:spcAft>
                          <a:spcPct val="0"/>
                        </a:spcAft>
                        <a:buClrTx/>
                        <a:buSzTx/>
                        <a:buFontTx/>
                        <a:buNone/>
                      </a:pPr>
                      <a:r>
                        <a:rPr altLang="en-US" b="0" baseline="0" cap="none" i="0" kumimoji="0" lang="zh-CN" normalizeH="0" strike="noStrike" sz="1200" u="none">
                          <a:ln>
                            <a:noFill/>
                          </a:ln>
                          <a:solidFill>
                            <a:schemeClr val="tx1">
                              <a:lumMod val="75000"/>
                              <a:lumOff val="25000"/>
                            </a:schemeClr>
                          </a:solidFill>
                          <a:effectLst/>
                          <a:latin charset="-122" typeface="Microsoft YaHei"/>
                          <a:ea charset="-122" typeface="Microsoft YaHei"/>
                          <a:cs charset="-122" typeface="Microsoft YaHei"/>
                        </a:rPr>
                        <a:t>　</a:t>
                      </a:r>
                    </a:p>
                  </a:txBody>
                  <a:tcPr anchor="ctr" horzOverflow="overflow" marB="0" marL="10364" marR="10364" marT="10364">
                    <a:lnL algn="ctr" cap="flat" cmpd="sng" w="6350">
                      <a:solidFill>
                        <a:srgbClr val="000000"/>
                      </a:solidFill>
                      <a:prstDash val="solid"/>
                      <a:round/>
                      <a:headEnd len="med" type="none" w="med"/>
                      <a:tailEnd len="med" type="none" w="med"/>
                    </a:lnL>
                    <a:lnR algn="ctr" cap="flat" cmpd="sng" w="6350">
                      <a:solidFill>
                        <a:srgbClr val="000000"/>
                      </a:solidFill>
                      <a:prstDash val="solid"/>
                      <a:round/>
                      <a:headEnd len="med" type="none" w="med"/>
                      <a:tailEnd len="med" type="none" w="med"/>
                    </a:lnR>
                    <a:lnT algn="ctr" cap="flat" cmpd="sng" w="6350">
                      <a:solidFill>
                        <a:srgbClr val="000000"/>
                      </a:solidFill>
                      <a:prstDash val="solid"/>
                      <a:round/>
                      <a:headEnd len="med" type="none" w="med"/>
                      <a:tailEnd len="med" type="none" w="med"/>
                    </a:lnT>
                    <a:lnB algn="ctr" cap="flat" cmpd="sng" w="6350">
                      <a:solidFill>
                        <a:srgbClr val="000000"/>
                      </a:solidFill>
                      <a:prstDash val="solid"/>
                      <a:round/>
                      <a:headEnd len="med" type="none" w="med"/>
                      <a:tailEnd len="med" type="none" w="med"/>
                    </a:lnB>
                    <a:lnTlToBr>
                      <a:noFill/>
                    </a:lnTlToBr>
                    <a:lnBlToTr>
                      <a:noFill/>
                    </a:lnBlToTr>
                    <a:noFill/>
                  </a:tcPr>
                </a:tc>
                <a:tc>
                  <a:txBody>
                    <a:bodyPr vert="horz" wrap="square"/>
                    <a:lstStyle>
                      <a:lvl1pPr>
                        <a:spcBef>
                          <a:spcPct val="20000"/>
                        </a:spcBef>
                        <a:buClr>
                          <a:schemeClr val="accent1"/>
                        </a:buClr>
                        <a:buFont charset="2" typeface="Wingdings"/>
                        <a:defRPr>
                          <a:solidFill>
                            <a:schemeClr val="tx1"/>
                          </a:solidFill>
                          <a:latin typeface="Arial"/>
                          <a:ea charset="-122" typeface="华文细黑"/>
                          <a:cs charset="-122" typeface="华文细黑"/>
                        </a:defRPr>
                      </a:lvl1pPr>
                      <a:lvl2pPr indent="-285750" marL="742950">
                        <a:spcBef>
                          <a:spcPct val="20000"/>
                        </a:spcBef>
                        <a:buClr>
                          <a:schemeClr val="accent1"/>
                        </a:buClr>
                        <a:buFont charset="2" typeface="Wingdings"/>
                        <a:defRPr sz="2400">
                          <a:solidFill>
                            <a:schemeClr val="tx1"/>
                          </a:solidFill>
                          <a:latin typeface="Arial"/>
                          <a:ea charset="-122" typeface="华文细黑"/>
                          <a:cs charset="-122" typeface="华文细黑"/>
                        </a:defRPr>
                      </a:lvl2pPr>
                      <a:lvl3pPr indent="-228600" marL="1143000">
                        <a:spcBef>
                          <a:spcPct val="20000"/>
                        </a:spcBef>
                        <a:buClr>
                          <a:schemeClr val="accent2"/>
                        </a:buClr>
                        <a:buFont charset="2" typeface="Wingdings"/>
                        <a:defRPr sz="1400">
                          <a:solidFill>
                            <a:schemeClr val="tx1"/>
                          </a:solidFill>
                          <a:latin typeface="Arial"/>
                          <a:ea charset="-122" typeface="华文细黑"/>
                          <a:cs charset="-122" typeface="华文细黑"/>
                        </a:defRPr>
                      </a:lvl3pPr>
                      <a:lvl4pPr indent="-228600" marL="1600200">
                        <a:spcBef>
                          <a:spcPct val="20000"/>
                        </a:spcBef>
                        <a:buClr>
                          <a:schemeClr val="hlink"/>
                        </a:buClr>
                        <a:buFont charset="2" typeface="Wingdings"/>
                        <a:defRPr sz="1200">
                          <a:solidFill>
                            <a:schemeClr val="tx1"/>
                          </a:solidFill>
                          <a:latin typeface="Arial"/>
                          <a:ea charset="-122" typeface="华文细黑"/>
                          <a:cs charset="-122" typeface="华文细黑"/>
                        </a:defRPr>
                      </a:lvl4pPr>
                      <a:lvl5pPr indent="-228600" marL="2057400">
                        <a:spcBef>
                          <a:spcPct val="20000"/>
                        </a:spcBef>
                        <a:defRPr>
                          <a:solidFill>
                            <a:schemeClr val="tx1"/>
                          </a:solidFill>
                          <a:latin typeface="Arial"/>
                          <a:ea charset="-122" typeface="华文细黑"/>
                          <a:cs charset="-122" typeface="华文细黑"/>
                        </a:defRPr>
                      </a:lvl5pPr>
                      <a:lvl6pPr eaLnBrk="0" fontAlgn="base" hangingPunct="0" indent="-228600" marL="2514600">
                        <a:spcBef>
                          <a:spcPct val="20000"/>
                        </a:spcBef>
                        <a:spcAft>
                          <a:spcPct val="0"/>
                        </a:spcAft>
                        <a:defRPr>
                          <a:solidFill>
                            <a:schemeClr val="tx1"/>
                          </a:solidFill>
                          <a:latin typeface="Arial"/>
                          <a:ea charset="-122" typeface="华文细黑"/>
                          <a:cs charset="-122" typeface="华文细黑"/>
                        </a:defRPr>
                      </a:lvl6pPr>
                      <a:lvl7pPr eaLnBrk="0" fontAlgn="base" hangingPunct="0" indent="-228600" marL="2971800">
                        <a:spcBef>
                          <a:spcPct val="20000"/>
                        </a:spcBef>
                        <a:spcAft>
                          <a:spcPct val="0"/>
                        </a:spcAft>
                        <a:defRPr>
                          <a:solidFill>
                            <a:schemeClr val="tx1"/>
                          </a:solidFill>
                          <a:latin typeface="Arial"/>
                          <a:ea charset="-122" typeface="华文细黑"/>
                          <a:cs charset="-122" typeface="华文细黑"/>
                        </a:defRPr>
                      </a:lvl7pPr>
                      <a:lvl8pPr eaLnBrk="0" fontAlgn="base" hangingPunct="0" indent="-228600" marL="3429000">
                        <a:spcBef>
                          <a:spcPct val="20000"/>
                        </a:spcBef>
                        <a:spcAft>
                          <a:spcPct val="0"/>
                        </a:spcAft>
                        <a:defRPr>
                          <a:solidFill>
                            <a:schemeClr val="tx1"/>
                          </a:solidFill>
                          <a:latin typeface="Arial"/>
                          <a:ea charset="-122" typeface="华文细黑"/>
                          <a:cs charset="-122" typeface="华文细黑"/>
                        </a:defRPr>
                      </a:lvl8pPr>
                      <a:lvl9pPr eaLnBrk="0" fontAlgn="base" hangingPunct="0" indent="-228600" marL="3886200">
                        <a:spcBef>
                          <a:spcPct val="20000"/>
                        </a:spcBef>
                        <a:spcAft>
                          <a:spcPct val="0"/>
                        </a:spcAft>
                        <a:defRPr>
                          <a:solidFill>
                            <a:schemeClr val="tx1"/>
                          </a:solidFill>
                          <a:latin typeface="Arial"/>
                          <a:ea charset="-122" typeface="华文细黑"/>
                          <a:cs charset="-122" typeface="华文细黑"/>
                        </a:defRPr>
                      </a:lvl9pPr>
                    </a:lstStyle>
                    <a:p>
                      <a:pPr algn="ctr" defTabSz="914400" eaLnBrk="1" fontAlgn="ctr" hangingPunct="1" indent="0" latinLnBrk="0" lvl="0" marL="0" marR="0" rtl="0">
                        <a:lnSpc>
                          <a:spcPct val="100000"/>
                        </a:lnSpc>
                        <a:spcBef>
                          <a:spcPct val="0"/>
                        </a:spcBef>
                        <a:spcAft>
                          <a:spcPct val="0"/>
                        </a:spcAft>
                        <a:buClrTx/>
                        <a:buSzTx/>
                        <a:buFontTx/>
                        <a:buNone/>
                      </a:pPr>
                      <a:r>
                        <a:rPr altLang="zh-CN" b="0" baseline="0" cap="none" i="0" kumimoji="0" lang="en-US" normalizeH="0" strike="noStrike" sz="1200" u="none">
                          <a:ln>
                            <a:noFill/>
                          </a:ln>
                          <a:solidFill>
                            <a:schemeClr val="tx1">
                              <a:lumMod val="75000"/>
                              <a:lumOff val="25000"/>
                            </a:schemeClr>
                          </a:solidFill>
                          <a:effectLst/>
                          <a:latin charset="-122" typeface="Microsoft YaHei"/>
                          <a:ea charset="-122" typeface="Microsoft YaHei"/>
                          <a:cs charset="-122" typeface="Microsoft YaHei"/>
                        </a:rPr>
                        <a:t>0.00 </a:t>
                      </a:r>
                    </a:p>
                  </a:txBody>
                  <a:tcPr anchor="ctr" horzOverflow="overflow" marB="0" marL="10364" marR="10364" marT="10364">
                    <a:lnL algn="ctr" cap="flat" cmpd="sng" w="6350">
                      <a:solidFill>
                        <a:srgbClr val="000000"/>
                      </a:solidFill>
                      <a:prstDash val="solid"/>
                      <a:round/>
                      <a:headEnd len="med" type="none" w="med"/>
                      <a:tailEnd len="med" type="none" w="med"/>
                    </a:lnL>
                    <a:lnR algn="ctr" cap="flat" cmpd="sng" w="6350">
                      <a:solidFill>
                        <a:srgbClr val="000000"/>
                      </a:solidFill>
                      <a:prstDash val="solid"/>
                      <a:round/>
                      <a:headEnd len="med" type="none" w="med"/>
                      <a:tailEnd len="med" type="none" w="med"/>
                    </a:lnR>
                    <a:lnT algn="ctr" cap="flat" cmpd="sng" w="6350">
                      <a:solidFill>
                        <a:srgbClr val="000000"/>
                      </a:solidFill>
                      <a:prstDash val="solid"/>
                      <a:round/>
                      <a:headEnd len="med" type="none" w="med"/>
                      <a:tailEnd len="med" type="none" w="med"/>
                    </a:lnT>
                    <a:lnB algn="ctr" cap="flat" cmpd="sng" w="6350">
                      <a:solidFill>
                        <a:srgbClr val="000000"/>
                      </a:solidFill>
                      <a:prstDash val="solid"/>
                      <a:round/>
                      <a:headEnd len="med" type="none" w="med"/>
                      <a:tailEnd len="med" type="none" w="med"/>
                    </a:lnB>
                    <a:lnTlToBr>
                      <a:noFill/>
                    </a:lnTlToBr>
                    <a:lnBlToTr>
                      <a:noFill/>
                    </a:lnBlToTr>
                    <a:noFill/>
                  </a:tcPr>
                </a:tc>
                <a:tc>
                  <a:txBody>
                    <a:bodyPr vert="horz" wrap="square"/>
                    <a:lstStyle>
                      <a:lvl1pPr>
                        <a:spcBef>
                          <a:spcPct val="20000"/>
                        </a:spcBef>
                        <a:buClr>
                          <a:schemeClr val="accent1"/>
                        </a:buClr>
                        <a:buFont charset="2" typeface="Wingdings"/>
                        <a:defRPr>
                          <a:solidFill>
                            <a:schemeClr val="tx1"/>
                          </a:solidFill>
                          <a:latin typeface="Arial"/>
                          <a:ea charset="-122" typeface="华文细黑"/>
                          <a:cs charset="-122" typeface="华文细黑"/>
                        </a:defRPr>
                      </a:lvl1pPr>
                      <a:lvl2pPr indent="-285750" marL="742950">
                        <a:spcBef>
                          <a:spcPct val="20000"/>
                        </a:spcBef>
                        <a:buClr>
                          <a:schemeClr val="accent1"/>
                        </a:buClr>
                        <a:buFont charset="2" typeface="Wingdings"/>
                        <a:defRPr sz="2400">
                          <a:solidFill>
                            <a:schemeClr val="tx1"/>
                          </a:solidFill>
                          <a:latin typeface="Arial"/>
                          <a:ea charset="-122" typeface="华文细黑"/>
                          <a:cs charset="-122" typeface="华文细黑"/>
                        </a:defRPr>
                      </a:lvl2pPr>
                      <a:lvl3pPr indent="-228600" marL="1143000">
                        <a:spcBef>
                          <a:spcPct val="20000"/>
                        </a:spcBef>
                        <a:buClr>
                          <a:schemeClr val="accent2"/>
                        </a:buClr>
                        <a:buFont charset="2" typeface="Wingdings"/>
                        <a:defRPr sz="1400">
                          <a:solidFill>
                            <a:schemeClr val="tx1"/>
                          </a:solidFill>
                          <a:latin typeface="Arial"/>
                          <a:ea charset="-122" typeface="华文细黑"/>
                          <a:cs charset="-122" typeface="华文细黑"/>
                        </a:defRPr>
                      </a:lvl3pPr>
                      <a:lvl4pPr indent="-228600" marL="1600200">
                        <a:spcBef>
                          <a:spcPct val="20000"/>
                        </a:spcBef>
                        <a:buClr>
                          <a:schemeClr val="hlink"/>
                        </a:buClr>
                        <a:buFont charset="2" typeface="Wingdings"/>
                        <a:defRPr sz="1200">
                          <a:solidFill>
                            <a:schemeClr val="tx1"/>
                          </a:solidFill>
                          <a:latin typeface="Arial"/>
                          <a:ea charset="-122" typeface="华文细黑"/>
                          <a:cs charset="-122" typeface="华文细黑"/>
                        </a:defRPr>
                      </a:lvl4pPr>
                      <a:lvl5pPr indent="-228600" marL="2057400">
                        <a:spcBef>
                          <a:spcPct val="20000"/>
                        </a:spcBef>
                        <a:defRPr>
                          <a:solidFill>
                            <a:schemeClr val="tx1"/>
                          </a:solidFill>
                          <a:latin typeface="Arial"/>
                          <a:ea charset="-122" typeface="华文细黑"/>
                          <a:cs charset="-122" typeface="华文细黑"/>
                        </a:defRPr>
                      </a:lvl5pPr>
                      <a:lvl6pPr eaLnBrk="0" fontAlgn="base" hangingPunct="0" indent="-228600" marL="2514600">
                        <a:spcBef>
                          <a:spcPct val="20000"/>
                        </a:spcBef>
                        <a:spcAft>
                          <a:spcPct val="0"/>
                        </a:spcAft>
                        <a:defRPr>
                          <a:solidFill>
                            <a:schemeClr val="tx1"/>
                          </a:solidFill>
                          <a:latin typeface="Arial"/>
                          <a:ea charset="-122" typeface="华文细黑"/>
                          <a:cs charset="-122" typeface="华文细黑"/>
                        </a:defRPr>
                      </a:lvl6pPr>
                      <a:lvl7pPr eaLnBrk="0" fontAlgn="base" hangingPunct="0" indent="-228600" marL="2971800">
                        <a:spcBef>
                          <a:spcPct val="20000"/>
                        </a:spcBef>
                        <a:spcAft>
                          <a:spcPct val="0"/>
                        </a:spcAft>
                        <a:defRPr>
                          <a:solidFill>
                            <a:schemeClr val="tx1"/>
                          </a:solidFill>
                          <a:latin typeface="Arial"/>
                          <a:ea charset="-122" typeface="华文细黑"/>
                          <a:cs charset="-122" typeface="华文细黑"/>
                        </a:defRPr>
                      </a:lvl7pPr>
                      <a:lvl8pPr eaLnBrk="0" fontAlgn="base" hangingPunct="0" indent="-228600" marL="3429000">
                        <a:spcBef>
                          <a:spcPct val="20000"/>
                        </a:spcBef>
                        <a:spcAft>
                          <a:spcPct val="0"/>
                        </a:spcAft>
                        <a:defRPr>
                          <a:solidFill>
                            <a:schemeClr val="tx1"/>
                          </a:solidFill>
                          <a:latin typeface="Arial"/>
                          <a:ea charset="-122" typeface="华文细黑"/>
                          <a:cs charset="-122" typeface="华文细黑"/>
                        </a:defRPr>
                      </a:lvl8pPr>
                      <a:lvl9pPr eaLnBrk="0" fontAlgn="base" hangingPunct="0" indent="-228600" marL="3886200">
                        <a:spcBef>
                          <a:spcPct val="20000"/>
                        </a:spcBef>
                        <a:spcAft>
                          <a:spcPct val="0"/>
                        </a:spcAft>
                        <a:defRPr>
                          <a:solidFill>
                            <a:schemeClr val="tx1"/>
                          </a:solidFill>
                          <a:latin typeface="Arial"/>
                          <a:ea charset="-122" typeface="华文细黑"/>
                          <a:cs charset="-122" typeface="华文细黑"/>
                        </a:defRPr>
                      </a:lvl9pPr>
                    </a:lstStyle>
                    <a:p>
                      <a:pPr algn="ctr" defTabSz="914400" eaLnBrk="1" fontAlgn="ctr" hangingPunct="1" indent="0" latinLnBrk="0" lvl="0" marL="0" marR="0" rtl="0">
                        <a:lnSpc>
                          <a:spcPct val="100000"/>
                        </a:lnSpc>
                        <a:spcBef>
                          <a:spcPct val="0"/>
                        </a:spcBef>
                        <a:spcAft>
                          <a:spcPct val="0"/>
                        </a:spcAft>
                        <a:buClrTx/>
                        <a:buSzTx/>
                        <a:buFontTx/>
                        <a:buNone/>
                      </a:pPr>
                      <a:r>
                        <a:rPr altLang="zh-CN" b="0" baseline="0" cap="none" i="0" kumimoji="0" lang="en-US" normalizeH="0" strike="noStrike" sz="1200" u="none">
                          <a:ln>
                            <a:noFill/>
                          </a:ln>
                          <a:solidFill>
                            <a:schemeClr val="tx1">
                              <a:lumMod val="75000"/>
                              <a:lumOff val="25000"/>
                            </a:schemeClr>
                          </a:solidFill>
                          <a:effectLst/>
                          <a:latin charset="-122" typeface="Microsoft YaHei"/>
                          <a:ea charset="-122" typeface="Microsoft YaHei"/>
                          <a:cs charset="-122" typeface="Microsoft YaHei"/>
                        </a:rPr>
                        <a:t>2.68 </a:t>
                      </a:r>
                    </a:p>
                  </a:txBody>
                  <a:tcPr anchor="ctr" horzOverflow="overflow" marB="0" marL="10364" marR="10364" marT="10364">
                    <a:lnL algn="ctr" cap="flat" cmpd="sng" w="6350">
                      <a:solidFill>
                        <a:srgbClr val="000000"/>
                      </a:solidFill>
                      <a:prstDash val="solid"/>
                      <a:round/>
                      <a:headEnd len="med" type="none" w="med"/>
                      <a:tailEnd len="med" type="none" w="med"/>
                    </a:lnL>
                    <a:lnR algn="ctr" cap="flat" cmpd="sng" w="6350">
                      <a:solidFill>
                        <a:srgbClr val="000000"/>
                      </a:solidFill>
                      <a:prstDash val="solid"/>
                      <a:round/>
                      <a:headEnd len="med" type="none" w="med"/>
                      <a:tailEnd len="med" type="none" w="med"/>
                    </a:lnR>
                    <a:lnT algn="ctr" cap="flat" cmpd="sng" w="6350">
                      <a:solidFill>
                        <a:srgbClr val="000000"/>
                      </a:solidFill>
                      <a:prstDash val="solid"/>
                      <a:round/>
                      <a:headEnd len="med" type="none" w="med"/>
                      <a:tailEnd len="med" type="none" w="med"/>
                    </a:lnT>
                    <a:lnB algn="ctr" cap="flat" cmpd="sng" w="6350">
                      <a:solidFill>
                        <a:srgbClr val="000000"/>
                      </a:solidFill>
                      <a:prstDash val="solid"/>
                      <a:round/>
                      <a:headEnd len="med" type="none" w="med"/>
                      <a:tailEnd len="med" type="none" w="med"/>
                    </a:lnB>
                    <a:lnTlToBr>
                      <a:noFill/>
                    </a:lnTlToBr>
                    <a:lnBlToTr>
                      <a:noFill/>
                    </a:lnBlToTr>
                    <a:noFill/>
                  </a:tcPr>
                </a:tc>
                <a:tc>
                  <a:txBody>
                    <a:bodyPr vert="horz" wrap="square"/>
                    <a:lstStyle>
                      <a:lvl1pPr>
                        <a:spcBef>
                          <a:spcPct val="20000"/>
                        </a:spcBef>
                        <a:buClr>
                          <a:schemeClr val="accent1"/>
                        </a:buClr>
                        <a:buFont charset="2" typeface="Wingdings"/>
                        <a:defRPr>
                          <a:solidFill>
                            <a:schemeClr val="tx1"/>
                          </a:solidFill>
                          <a:latin typeface="Arial"/>
                          <a:ea charset="-122" typeface="华文细黑"/>
                          <a:cs charset="-122" typeface="华文细黑"/>
                        </a:defRPr>
                      </a:lvl1pPr>
                      <a:lvl2pPr indent="-285750" marL="742950">
                        <a:spcBef>
                          <a:spcPct val="20000"/>
                        </a:spcBef>
                        <a:buClr>
                          <a:schemeClr val="accent1"/>
                        </a:buClr>
                        <a:buFont charset="2" typeface="Wingdings"/>
                        <a:defRPr sz="2400">
                          <a:solidFill>
                            <a:schemeClr val="tx1"/>
                          </a:solidFill>
                          <a:latin typeface="Arial"/>
                          <a:ea charset="-122" typeface="华文细黑"/>
                          <a:cs charset="-122" typeface="华文细黑"/>
                        </a:defRPr>
                      </a:lvl2pPr>
                      <a:lvl3pPr indent="-228600" marL="1143000">
                        <a:spcBef>
                          <a:spcPct val="20000"/>
                        </a:spcBef>
                        <a:buClr>
                          <a:schemeClr val="accent2"/>
                        </a:buClr>
                        <a:buFont charset="2" typeface="Wingdings"/>
                        <a:defRPr sz="1400">
                          <a:solidFill>
                            <a:schemeClr val="tx1"/>
                          </a:solidFill>
                          <a:latin typeface="Arial"/>
                          <a:ea charset="-122" typeface="华文细黑"/>
                          <a:cs charset="-122" typeface="华文细黑"/>
                        </a:defRPr>
                      </a:lvl3pPr>
                      <a:lvl4pPr indent="-228600" marL="1600200">
                        <a:spcBef>
                          <a:spcPct val="20000"/>
                        </a:spcBef>
                        <a:buClr>
                          <a:schemeClr val="hlink"/>
                        </a:buClr>
                        <a:buFont charset="2" typeface="Wingdings"/>
                        <a:defRPr sz="1200">
                          <a:solidFill>
                            <a:schemeClr val="tx1"/>
                          </a:solidFill>
                          <a:latin typeface="Arial"/>
                          <a:ea charset="-122" typeface="华文细黑"/>
                          <a:cs charset="-122" typeface="华文细黑"/>
                        </a:defRPr>
                      </a:lvl4pPr>
                      <a:lvl5pPr indent="-228600" marL="2057400">
                        <a:spcBef>
                          <a:spcPct val="20000"/>
                        </a:spcBef>
                        <a:defRPr>
                          <a:solidFill>
                            <a:schemeClr val="tx1"/>
                          </a:solidFill>
                          <a:latin typeface="Arial"/>
                          <a:ea charset="-122" typeface="华文细黑"/>
                          <a:cs charset="-122" typeface="华文细黑"/>
                        </a:defRPr>
                      </a:lvl5pPr>
                      <a:lvl6pPr eaLnBrk="0" fontAlgn="base" hangingPunct="0" indent="-228600" marL="2514600">
                        <a:spcBef>
                          <a:spcPct val="20000"/>
                        </a:spcBef>
                        <a:spcAft>
                          <a:spcPct val="0"/>
                        </a:spcAft>
                        <a:defRPr>
                          <a:solidFill>
                            <a:schemeClr val="tx1"/>
                          </a:solidFill>
                          <a:latin typeface="Arial"/>
                          <a:ea charset="-122" typeface="华文细黑"/>
                          <a:cs charset="-122" typeface="华文细黑"/>
                        </a:defRPr>
                      </a:lvl6pPr>
                      <a:lvl7pPr eaLnBrk="0" fontAlgn="base" hangingPunct="0" indent="-228600" marL="2971800">
                        <a:spcBef>
                          <a:spcPct val="20000"/>
                        </a:spcBef>
                        <a:spcAft>
                          <a:spcPct val="0"/>
                        </a:spcAft>
                        <a:defRPr>
                          <a:solidFill>
                            <a:schemeClr val="tx1"/>
                          </a:solidFill>
                          <a:latin typeface="Arial"/>
                          <a:ea charset="-122" typeface="华文细黑"/>
                          <a:cs charset="-122" typeface="华文细黑"/>
                        </a:defRPr>
                      </a:lvl7pPr>
                      <a:lvl8pPr eaLnBrk="0" fontAlgn="base" hangingPunct="0" indent="-228600" marL="3429000">
                        <a:spcBef>
                          <a:spcPct val="20000"/>
                        </a:spcBef>
                        <a:spcAft>
                          <a:spcPct val="0"/>
                        </a:spcAft>
                        <a:defRPr>
                          <a:solidFill>
                            <a:schemeClr val="tx1"/>
                          </a:solidFill>
                          <a:latin typeface="Arial"/>
                          <a:ea charset="-122" typeface="华文细黑"/>
                          <a:cs charset="-122" typeface="华文细黑"/>
                        </a:defRPr>
                      </a:lvl8pPr>
                      <a:lvl9pPr eaLnBrk="0" fontAlgn="base" hangingPunct="0" indent="-228600" marL="3886200">
                        <a:spcBef>
                          <a:spcPct val="20000"/>
                        </a:spcBef>
                        <a:spcAft>
                          <a:spcPct val="0"/>
                        </a:spcAft>
                        <a:defRPr>
                          <a:solidFill>
                            <a:schemeClr val="tx1"/>
                          </a:solidFill>
                          <a:latin typeface="Arial"/>
                          <a:ea charset="-122" typeface="华文细黑"/>
                          <a:cs charset="-122" typeface="华文细黑"/>
                        </a:defRPr>
                      </a:lvl9pPr>
                    </a:lstStyle>
                    <a:p>
                      <a:pPr algn="ctr" defTabSz="914400" eaLnBrk="1" fontAlgn="ctr" hangingPunct="1" indent="0" latinLnBrk="0" lvl="0" marL="0" marR="0" rtl="0">
                        <a:lnSpc>
                          <a:spcPct val="100000"/>
                        </a:lnSpc>
                        <a:spcBef>
                          <a:spcPct val="0"/>
                        </a:spcBef>
                        <a:spcAft>
                          <a:spcPct val="0"/>
                        </a:spcAft>
                        <a:buClrTx/>
                        <a:buSzTx/>
                        <a:buFontTx/>
                        <a:buNone/>
                      </a:pPr>
                      <a:r>
                        <a:rPr altLang="en-US" b="0" baseline="0" cap="none" i="0" kumimoji="0" lang="zh-CN" normalizeH="0" strike="noStrike" sz="1200" u="none">
                          <a:ln>
                            <a:noFill/>
                          </a:ln>
                          <a:solidFill>
                            <a:schemeClr val="tx1">
                              <a:lumMod val="75000"/>
                              <a:lumOff val="25000"/>
                            </a:schemeClr>
                          </a:solidFill>
                          <a:effectLst/>
                          <a:latin charset="-122" typeface="Microsoft YaHei"/>
                          <a:ea charset="-122" typeface="Microsoft YaHei"/>
                          <a:cs charset="-122" typeface="Microsoft YaHei"/>
                        </a:rPr>
                        <a:t>　</a:t>
                      </a:r>
                    </a:p>
                  </a:txBody>
                  <a:tcPr anchor="ctr" horzOverflow="overflow" marB="0" marL="10364" marR="10364" marT="10364">
                    <a:lnL algn="ctr" cap="flat" cmpd="sng" w="6350">
                      <a:solidFill>
                        <a:srgbClr val="000000"/>
                      </a:solidFill>
                      <a:prstDash val="solid"/>
                      <a:round/>
                      <a:headEnd len="med" type="none" w="med"/>
                      <a:tailEnd len="med" type="none" w="med"/>
                    </a:lnL>
                    <a:lnR algn="ctr" cap="flat" cmpd="sng" w="6350">
                      <a:solidFill>
                        <a:srgbClr val="000000"/>
                      </a:solidFill>
                      <a:prstDash val="solid"/>
                      <a:round/>
                      <a:headEnd len="med" type="none" w="med"/>
                      <a:tailEnd len="med" type="none" w="med"/>
                    </a:lnR>
                    <a:lnT algn="ctr" cap="flat" cmpd="sng" w="6350">
                      <a:solidFill>
                        <a:srgbClr val="000000"/>
                      </a:solidFill>
                      <a:prstDash val="solid"/>
                      <a:round/>
                      <a:headEnd len="med" type="none" w="med"/>
                      <a:tailEnd len="med" type="none" w="med"/>
                    </a:lnT>
                    <a:lnB algn="ctr" cap="flat" cmpd="sng" w="6350">
                      <a:solidFill>
                        <a:srgbClr val="000000"/>
                      </a:solidFill>
                      <a:prstDash val="solid"/>
                      <a:round/>
                      <a:headEnd len="med" type="none" w="med"/>
                      <a:tailEnd len="med" type="none" w="med"/>
                    </a:lnB>
                    <a:lnTlToBr>
                      <a:noFill/>
                    </a:lnTlToBr>
                    <a:lnBlToTr>
                      <a:noFill/>
                    </a:lnBlToTr>
                    <a:noFill/>
                  </a:tcPr>
                </a:tc>
                <a:extLst>
                  <a:ext uri="{0D108BD9-81ED-4DB2-BD59-A6C34878D82A}">
                    <a16:rowId xmlns:a16="http://schemas.microsoft.com/office/drawing/2014/main" val="10011"/>
                  </a:ext>
                </a:extLst>
              </a:tr>
              <a:tr h="380652">
                <a:tc gridSpan="2">
                  <a:txBody>
                    <a:bodyPr vert="horz" wrap="square"/>
                    <a:lstStyle>
                      <a:lvl1pPr>
                        <a:spcBef>
                          <a:spcPct val="20000"/>
                        </a:spcBef>
                        <a:buClr>
                          <a:schemeClr val="accent1"/>
                        </a:buClr>
                        <a:buFont charset="2" typeface="Wingdings"/>
                        <a:defRPr>
                          <a:solidFill>
                            <a:schemeClr val="tx1"/>
                          </a:solidFill>
                          <a:latin typeface="Arial"/>
                          <a:ea charset="-122" typeface="华文细黑"/>
                          <a:cs charset="-122" typeface="华文细黑"/>
                        </a:defRPr>
                      </a:lvl1pPr>
                      <a:lvl2pPr indent="-285750" marL="742950">
                        <a:spcBef>
                          <a:spcPct val="20000"/>
                        </a:spcBef>
                        <a:buClr>
                          <a:schemeClr val="accent1"/>
                        </a:buClr>
                        <a:buFont charset="2" typeface="Wingdings"/>
                        <a:defRPr sz="2400">
                          <a:solidFill>
                            <a:schemeClr val="tx1"/>
                          </a:solidFill>
                          <a:latin typeface="Arial"/>
                          <a:ea charset="-122" typeface="华文细黑"/>
                          <a:cs charset="-122" typeface="华文细黑"/>
                        </a:defRPr>
                      </a:lvl2pPr>
                      <a:lvl3pPr indent="-228600" marL="1143000">
                        <a:spcBef>
                          <a:spcPct val="20000"/>
                        </a:spcBef>
                        <a:buClr>
                          <a:schemeClr val="accent2"/>
                        </a:buClr>
                        <a:buFont charset="2" typeface="Wingdings"/>
                        <a:defRPr sz="1400">
                          <a:solidFill>
                            <a:schemeClr val="tx1"/>
                          </a:solidFill>
                          <a:latin typeface="Arial"/>
                          <a:ea charset="-122" typeface="华文细黑"/>
                          <a:cs charset="-122" typeface="华文细黑"/>
                        </a:defRPr>
                      </a:lvl3pPr>
                      <a:lvl4pPr indent="-228600" marL="1600200">
                        <a:spcBef>
                          <a:spcPct val="20000"/>
                        </a:spcBef>
                        <a:buClr>
                          <a:schemeClr val="hlink"/>
                        </a:buClr>
                        <a:buFont charset="2" typeface="Wingdings"/>
                        <a:defRPr sz="1200">
                          <a:solidFill>
                            <a:schemeClr val="tx1"/>
                          </a:solidFill>
                          <a:latin typeface="Arial"/>
                          <a:ea charset="-122" typeface="华文细黑"/>
                          <a:cs charset="-122" typeface="华文细黑"/>
                        </a:defRPr>
                      </a:lvl4pPr>
                      <a:lvl5pPr indent="-228600" marL="2057400">
                        <a:spcBef>
                          <a:spcPct val="20000"/>
                        </a:spcBef>
                        <a:defRPr>
                          <a:solidFill>
                            <a:schemeClr val="tx1"/>
                          </a:solidFill>
                          <a:latin typeface="Arial"/>
                          <a:ea charset="-122" typeface="华文细黑"/>
                          <a:cs charset="-122" typeface="华文细黑"/>
                        </a:defRPr>
                      </a:lvl5pPr>
                      <a:lvl6pPr eaLnBrk="0" fontAlgn="base" hangingPunct="0" indent="-228600" marL="2514600">
                        <a:spcBef>
                          <a:spcPct val="20000"/>
                        </a:spcBef>
                        <a:spcAft>
                          <a:spcPct val="0"/>
                        </a:spcAft>
                        <a:defRPr>
                          <a:solidFill>
                            <a:schemeClr val="tx1"/>
                          </a:solidFill>
                          <a:latin typeface="Arial"/>
                          <a:ea charset="-122" typeface="华文细黑"/>
                          <a:cs charset="-122" typeface="华文细黑"/>
                        </a:defRPr>
                      </a:lvl6pPr>
                      <a:lvl7pPr eaLnBrk="0" fontAlgn="base" hangingPunct="0" indent="-228600" marL="2971800">
                        <a:spcBef>
                          <a:spcPct val="20000"/>
                        </a:spcBef>
                        <a:spcAft>
                          <a:spcPct val="0"/>
                        </a:spcAft>
                        <a:defRPr>
                          <a:solidFill>
                            <a:schemeClr val="tx1"/>
                          </a:solidFill>
                          <a:latin typeface="Arial"/>
                          <a:ea charset="-122" typeface="华文细黑"/>
                          <a:cs charset="-122" typeface="华文细黑"/>
                        </a:defRPr>
                      </a:lvl7pPr>
                      <a:lvl8pPr eaLnBrk="0" fontAlgn="base" hangingPunct="0" indent="-228600" marL="3429000">
                        <a:spcBef>
                          <a:spcPct val="20000"/>
                        </a:spcBef>
                        <a:spcAft>
                          <a:spcPct val="0"/>
                        </a:spcAft>
                        <a:defRPr>
                          <a:solidFill>
                            <a:schemeClr val="tx1"/>
                          </a:solidFill>
                          <a:latin typeface="Arial"/>
                          <a:ea charset="-122" typeface="华文细黑"/>
                          <a:cs charset="-122" typeface="华文细黑"/>
                        </a:defRPr>
                      </a:lvl8pPr>
                      <a:lvl9pPr eaLnBrk="0" fontAlgn="base" hangingPunct="0" indent="-228600" marL="3886200">
                        <a:spcBef>
                          <a:spcPct val="20000"/>
                        </a:spcBef>
                        <a:spcAft>
                          <a:spcPct val="0"/>
                        </a:spcAft>
                        <a:defRPr>
                          <a:solidFill>
                            <a:schemeClr val="tx1"/>
                          </a:solidFill>
                          <a:latin typeface="Arial"/>
                          <a:ea charset="-122" typeface="华文细黑"/>
                          <a:cs charset="-122" typeface="华文细黑"/>
                        </a:defRPr>
                      </a:lvl9pPr>
                    </a:lstStyle>
                    <a:p>
                      <a:pPr algn="ctr" defTabSz="914400" eaLnBrk="1" fontAlgn="ctr" hangingPunct="1" indent="0" latinLnBrk="0" lvl="0" marL="0" marR="0" rtl="0">
                        <a:lnSpc>
                          <a:spcPct val="100000"/>
                        </a:lnSpc>
                        <a:spcBef>
                          <a:spcPct val="0"/>
                        </a:spcBef>
                        <a:spcAft>
                          <a:spcPct val="0"/>
                        </a:spcAft>
                        <a:buClrTx/>
                        <a:buSzTx/>
                        <a:buFontTx/>
                        <a:buNone/>
                      </a:pPr>
                      <a:r>
                        <a:rPr altLang="en-US" b="0" baseline="0" cap="none" i="0" kumimoji="0" lang="zh-CN" normalizeH="0" strike="noStrike" sz="1400" u="none">
                          <a:ln>
                            <a:noFill/>
                          </a:ln>
                          <a:solidFill>
                            <a:schemeClr val="bg1"/>
                          </a:solidFill>
                          <a:effectLst/>
                          <a:latin charset="-122" typeface="Microsoft YaHei"/>
                          <a:ea charset="-122" typeface="Microsoft YaHei"/>
                          <a:cs charset="-122" typeface="Microsoft YaHei"/>
                        </a:rPr>
                        <a:t>总计</a:t>
                      </a:r>
                    </a:p>
                  </a:txBody>
                  <a:tcPr anchor="ctr" horzOverflow="overflow" marB="0" marL="10364" marR="10364" marT="10364">
                    <a:lnL algn="ctr" cap="flat" cmpd="sng" w="6350">
                      <a:solidFill>
                        <a:srgbClr val="000000"/>
                      </a:solidFill>
                      <a:prstDash val="solid"/>
                      <a:round/>
                      <a:headEnd len="med" type="none" w="med"/>
                      <a:tailEnd len="med" type="none" w="med"/>
                    </a:lnL>
                    <a:lnR algn="ctr" cap="flat" cmpd="sng" w="6350">
                      <a:solidFill>
                        <a:srgbClr val="000000"/>
                      </a:solidFill>
                      <a:prstDash val="solid"/>
                      <a:round/>
                      <a:headEnd len="med" type="none" w="med"/>
                      <a:tailEnd len="med" type="none" w="med"/>
                    </a:lnR>
                    <a:lnT algn="ctr" cap="flat" cmpd="sng" w="6350">
                      <a:solidFill>
                        <a:srgbClr val="000000"/>
                      </a:solidFill>
                      <a:prstDash val="solid"/>
                      <a:round/>
                      <a:headEnd len="med" type="none" w="med"/>
                      <a:tailEnd len="med" type="none" w="med"/>
                    </a:lnT>
                    <a:lnB algn="ctr" cap="flat" cmpd="sng" w="6350">
                      <a:solidFill>
                        <a:srgbClr val="000000"/>
                      </a:solidFill>
                      <a:prstDash val="solid"/>
                      <a:round/>
                      <a:headEnd len="med" type="none" w="med"/>
                      <a:tailEnd len="med" type="none" w="med"/>
                    </a:lnB>
                    <a:lnTlToBr>
                      <a:noFill/>
                    </a:lnTlToBr>
                    <a:lnBlToTr>
                      <a:noFill/>
                    </a:lnBlToTr>
                    <a:solidFill>
                      <a:srgbClr val="D0AA8C"/>
                    </a:solidFill>
                  </a:tcPr>
                </a:tc>
                <a:tc hMerge="1">
                  <a:txBody>
                    <a:bodyPr vert="horz" wrap="square"/>
                    <a:lstStyle/>
                    <a:p>
                      <a:endParaRPr altLang="en-US" lang="zh-CN"/>
                    </a:p>
                  </a:txBody>
                  <a:tcPr/>
                </a:tc>
                <a:tc>
                  <a:txBody>
                    <a:bodyPr vert="horz" wrap="square"/>
                    <a:lstStyle>
                      <a:lvl1pPr>
                        <a:spcBef>
                          <a:spcPct val="20000"/>
                        </a:spcBef>
                        <a:buClr>
                          <a:schemeClr val="accent1"/>
                        </a:buClr>
                        <a:buFont charset="2" typeface="Wingdings"/>
                        <a:defRPr>
                          <a:solidFill>
                            <a:schemeClr val="tx1"/>
                          </a:solidFill>
                          <a:latin typeface="Arial"/>
                          <a:ea charset="-122" typeface="华文细黑"/>
                          <a:cs charset="-122" typeface="华文细黑"/>
                        </a:defRPr>
                      </a:lvl1pPr>
                      <a:lvl2pPr indent="-285750" marL="742950">
                        <a:spcBef>
                          <a:spcPct val="20000"/>
                        </a:spcBef>
                        <a:buClr>
                          <a:schemeClr val="accent1"/>
                        </a:buClr>
                        <a:buFont charset="2" typeface="Wingdings"/>
                        <a:defRPr sz="2400">
                          <a:solidFill>
                            <a:schemeClr val="tx1"/>
                          </a:solidFill>
                          <a:latin typeface="Arial"/>
                          <a:ea charset="-122" typeface="华文细黑"/>
                          <a:cs charset="-122" typeface="华文细黑"/>
                        </a:defRPr>
                      </a:lvl2pPr>
                      <a:lvl3pPr indent="-228600" marL="1143000">
                        <a:spcBef>
                          <a:spcPct val="20000"/>
                        </a:spcBef>
                        <a:buClr>
                          <a:schemeClr val="accent2"/>
                        </a:buClr>
                        <a:buFont charset="2" typeface="Wingdings"/>
                        <a:defRPr sz="1400">
                          <a:solidFill>
                            <a:schemeClr val="tx1"/>
                          </a:solidFill>
                          <a:latin typeface="Arial"/>
                          <a:ea charset="-122" typeface="华文细黑"/>
                          <a:cs charset="-122" typeface="华文细黑"/>
                        </a:defRPr>
                      </a:lvl3pPr>
                      <a:lvl4pPr indent="-228600" marL="1600200">
                        <a:spcBef>
                          <a:spcPct val="20000"/>
                        </a:spcBef>
                        <a:buClr>
                          <a:schemeClr val="hlink"/>
                        </a:buClr>
                        <a:buFont charset="2" typeface="Wingdings"/>
                        <a:defRPr sz="1200">
                          <a:solidFill>
                            <a:schemeClr val="tx1"/>
                          </a:solidFill>
                          <a:latin typeface="Arial"/>
                          <a:ea charset="-122" typeface="华文细黑"/>
                          <a:cs charset="-122" typeface="华文细黑"/>
                        </a:defRPr>
                      </a:lvl4pPr>
                      <a:lvl5pPr indent="-228600" marL="2057400">
                        <a:spcBef>
                          <a:spcPct val="20000"/>
                        </a:spcBef>
                        <a:defRPr>
                          <a:solidFill>
                            <a:schemeClr val="tx1"/>
                          </a:solidFill>
                          <a:latin typeface="Arial"/>
                          <a:ea charset="-122" typeface="华文细黑"/>
                          <a:cs charset="-122" typeface="华文细黑"/>
                        </a:defRPr>
                      </a:lvl5pPr>
                      <a:lvl6pPr eaLnBrk="0" fontAlgn="base" hangingPunct="0" indent="-228600" marL="2514600">
                        <a:spcBef>
                          <a:spcPct val="20000"/>
                        </a:spcBef>
                        <a:spcAft>
                          <a:spcPct val="0"/>
                        </a:spcAft>
                        <a:defRPr>
                          <a:solidFill>
                            <a:schemeClr val="tx1"/>
                          </a:solidFill>
                          <a:latin typeface="Arial"/>
                          <a:ea charset="-122" typeface="华文细黑"/>
                          <a:cs charset="-122" typeface="华文细黑"/>
                        </a:defRPr>
                      </a:lvl6pPr>
                      <a:lvl7pPr eaLnBrk="0" fontAlgn="base" hangingPunct="0" indent="-228600" marL="2971800">
                        <a:spcBef>
                          <a:spcPct val="20000"/>
                        </a:spcBef>
                        <a:spcAft>
                          <a:spcPct val="0"/>
                        </a:spcAft>
                        <a:defRPr>
                          <a:solidFill>
                            <a:schemeClr val="tx1"/>
                          </a:solidFill>
                          <a:latin typeface="Arial"/>
                          <a:ea charset="-122" typeface="华文细黑"/>
                          <a:cs charset="-122" typeface="华文细黑"/>
                        </a:defRPr>
                      </a:lvl7pPr>
                      <a:lvl8pPr eaLnBrk="0" fontAlgn="base" hangingPunct="0" indent="-228600" marL="3429000">
                        <a:spcBef>
                          <a:spcPct val="20000"/>
                        </a:spcBef>
                        <a:spcAft>
                          <a:spcPct val="0"/>
                        </a:spcAft>
                        <a:defRPr>
                          <a:solidFill>
                            <a:schemeClr val="tx1"/>
                          </a:solidFill>
                          <a:latin typeface="Arial"/>
                          <a:ea charset="-122" typeface="华文细黑"/>
                          <a:cs charset="-122" typeface="华文细黑"/>
                        </a:defRPr>
                      </a:lvl8pPr>
                      <a:lvl9pPr eaLnBrk="0" fontAlgn="base" hangingPunct="0" indent="-228600" marL="3886200">
                        <a:spcBef>
                          <a:spcPct val="20000"/>
                        </a:spcBef>
                        <a:spcAft>
                          <a:spcPct val="0"/>
                        </a:spcAft>
                        <a:defRPr>
                          <a:solidFill>
                            <a:schemeClr val="tx1"/>
                          </a:solidFill>
                          <a:latin typeface="Arial"/>
                          <a:ea charset="-122" typeface="华文细黑"/>
                          <a:cs charset="-122" typeface="华文细黑"/>
                        </a:defRPr>
                      </a:lvl9pPr>
                    </a:lstStyle>
                    <a:p>
                      <a:pPr algn="ctr" defTabSz="914400" eaLnBrk="1" fontAlgn="ctr" hangingPunct="1" indent="0" latinLnBrk="0" lvl="0" marL="0" marR="0" rtl="0">
                        <a:lnSpc>
                          <a:spcPct val="100000"/>
                        </a:lnSpc>
                        <a:spcBef>
                          <a:spcPct val="0"/>
                        </a:spcBef>
                        <a:spcAft>
                          <a:spcPct val="0"/>
                        </a:spcAft>
                        <a:buClrTx/>
                        <a:buSzTx/>
                        <a:buFontTx/>
                        <a:buNone/>
                      </a:pPr>
                      <a:r>
                        <a:rPr altLang="zh-CN" b="0" baseline="0" cap="none" i="0" kumimoji="0" lang="en-US" normalizeH="0" strike="noStrike" sz="1400" u="none">
                          <a:ln>
                            <a:noFill/>
                          </a:ln>
                          <a:solidFill>
                            <a:schemeClr val="tx1">
                              <a:lumMod val="75000"/>
                              <a:lumOff val="25000"/>
                            </a:schemeClr>
                          </a:solidFill>
                          <a:effectLst/>
                          <a:latin charset="-122" typeface="Microsoft YaHei"/>
                          <a:ea charset="-122" typeface="Microsoft YaHei"/>
                          <a:cs charset="-122" typeface="Microsoft YaHei"/>
                        </a:rPr>
                        <a:t>1,128.83 </a:t>
                      </a:r>
                    </a:p>
                  </a:txBody>
                  <a:tcPr anchor="ctr" horzOverflow="overflow" marB="0" marL="10364" marR="10364" marT="10364">
                    <a:lnL algn="ctr" cap="flat" cmpd="sng" w="6350">
                      <a:solidFill>
                        <a:srgbClr val="000000"/>
                      </a:solidFill>
                      <a:prstDash val="solid"/>
                      <a:round/>
                      <a:headEnd len="med" type="none" w="med"/>
                      <a:tailEnd len="med" type="none" w="med"/>
                    </a:lnL>
                    <a:lnR algn="ctr" cap="flat" cmpd="sng" w="6350">
                      <a:solidFill>
                        <a:srgbClr val="000000"/>
                      </a:solidFill>
                      <a:prstDash val="solid"/>
                      <a:round/>
                      <a:headEnd len="med" type="none" w="med"/>
                      <a:tailEnd len="med" type="none" w="med"/>
                    </a:lnR>
                    <a:lnT algn="ctr" cap="flat" cmpd="sng" w="6350">
                      <a:solidFill>
                        <a:srgbClr val="000000"/>
                      </a:solidFill>
                      <a:prstDash val="solid"/>
                      <a:round/>
                      <a:headEnd len="med" type="none" w="med"/>
                      <a:tailEnd len="med" type="none" w="med"/>
                    </a:lnT>
                    <a:lnB algn="ctr" cap="flat" cmpd="sng" w="6350">
                      <a:solidFill>
                        <a:srgbClr val="000000"/>
                      </a:solidFill>
                      <a:prstDash val="solid"/>
                      <a:round/>
                      <a:headEnd len="med" type="none" w="med"/>
                      <a:tailEnd len="med" type="none" w="med"/>
                    </a:lnB>
                    <a:lnTlToBr>
                      <a:noFill/>
                    </a:lnTlToBr>
                    <a:lnBlToTr>
                      <a:noFill/>
                    </a:lnBlToTr>
                    <a:noFill/>
                  </a:tcPr>
                </a:tc>
                <a:tc>
                  <a:txBody>
                    <a:bodyPr vert="horz" wrap="square"/>
                    <a:lstStyle>
                      <a:lvl1pPr>
                        <a:spcBef>
                          <a:spcPct val="20000"/>
                        </a:spcBef>
                        <a:buClr>
                          <a:schemeClr val="accent1"/>
                        </a:buClr>
                        <a:buFont charset="2" typeface="Wingdings"/>
                        <a:defRPr>
                          <a:solidFill>
                            <a:schemeClr val="tx1"/>
                          </a:solidFill>
                          <a:latin typeface="Arial"/>
                          <a:ea charset="-122" typeface="华文细黑"/>
                          <a:cs charset="-122" typeface="华文细黑"/>
                        </a:defRPr>
                      </a:lvl1pPr>
                      <a:lvl2pPr indent="-285750" marL="742950">
                        <a:spcBef>
                          <a:spcPct val="20000"/>
                        </a:spcBef>
                        <a:buClr>
                          <a:schemeClr val="accent1"/>
                        </a:buClr>
                        <a:buFont charset="2" typeface="Wingdings"/>
                        <a:defRPr sz="2400">
                          <a:solidFill>
                            <a:schemeClr val="tx1"/>
                          </a:solidFill>
                          <a:latin typeface="Arial"/>
                          <a:ea charset="-122" typeface="华文细黑"/>
                          <a:cs charset="-122" typeface="华文细黑"/>
                        </a:defRPr>
                      </a:lvl2pPr>
                      <a:lvl3pPr indent="-228600" marL="1143000">
                        <a:spcBef>
                          <a:spcPct val="20000"/>
                        </a:spcBef>
                        <a:buClr>
                          <a:schemeClr val="accent2"/>
                        </a:buClr>
                        <a:buFont charset="2" typeface="Wingdings"/>
                        <a:defRPr sz="1400">
                          <a:solidFill>
                            <a:schemeClr val="tx1"/>
                          </a:solidFill>
                          <a:latin typeface="Arial"/>
                          <a:ea charset="-122" typeface="华文细黑"/>
                          <a:cs charset="-122" typeface="华文细黑"/>
                        </a:defRPr>
                      </a:lvl3pPr>
                      <a:lvl4pPr indent="-228600" marL="1600200">
                        <a:spcBef>
                          <a:spcPct val="20000"/>
                        </a:spcBef>
                        <a:buClr>
                          <a:schemeClr val="hlink"/>
                        </a:buClr>
                        <a:buFont charset="2" typeface="Wingdings"/>
                        <a:defRPr sz="1200">
                          <a:solidFill>
                            <a:schemeClr val="tx1"/>
                          </a:solidFill>
                          <a:latin typeface="Arial"/>
                          <a:ea charset="-122" typeface="华文细黑"/>
                          <a:cs charset="-122" typeface="华文细黑"/>
                        </a:defRPr>
                      </a:lvl4pPr>
                      <a:lvl5pPr indent="-228600" marL="2057400">
                        <a:spcBef>
                          <a:spcPct val="20000"/>
                        </a:spcBef>
                        <a:defRPr>
                          <a:solidFill>
                            <a:schemeClr val="tx1"/>
                          </a:solidFill>
                          <a:latin typeface="Arial"/>
                          <a:ea charset="-122" typeface="华文细黑"/>
                          <a:cs charset="-122" typeface="华文细黑"/>
                        </a:defRPr>
                      </a:lvl5pPr>
                      <a:lvl6pPr eaLnBrk="0" fontAlgn="base" hangingPunct="0" indent="-228600" marL="2514600">
                        <a:spcBef>
                          <a:spcPct val="20000"/>
                        </a:spcBef>
                        <a:spcAft>
                          <a:spcPct val="0"/>
                        </a:spcAft>
                        <a:defRPr>
                          <a:solidFill>
                            <a:schemeClr val="tx1"/>
                          </a:solidFill>
                          <a:latin typeface="Arial"/>
                          <a:ea charset="-122" typeface="华文细黑"/>
                          <a:cs charset="-122" typeface="华文细黑"/>
                        </a:defRPr>
                      </a:lvl6pPr>
                      <a:lvl7pPr eaLnBrk="0" fontAlgn="base" hangingPunct="0" indent="-228600" marL="2971800">
                        <a:spcBef>
                          <a:spcPct val="20000"/>
                        </a:spcBef>
                        <a:spcAft>
                          <a:spcPct val="0"/>
                        </a:spcAft>
                        <a:defRPr>
                          <a:solidFill>
                            <a:schemeClr val="tx1"/>
                          </a:solidFill>
                          <a:latin typeface="Arial"/>
                          <a:ea charset="-122" typeface="华文细黑"/>
                          <a:cs charset="-122" typeface="华文细黑"/>
                        </a:defRPr>
                      </a:lvl7pPr>
                      <a:lvl8pPr eaLnBrk="0" fontAlgn="base" hangingPunct="0" indent="-228600" marL="3429000">
                        <a:spcBef>
                          <a:spcPct val="20000"/>
                        </a:spcBef>
                        <a:spcAft>
                          <a:spcPct val="0"/>
                        </a:spcAft>
                        <a:defRPr>
                          <a:solidFill>
                            <a:schemeClr val="tx1"/>
                          </a:solidFill>
                          <a:latin typeface="Arial"/>
                          <a:ea charset="-122" typeface="华文细黑"/>
                          <a:cs charset="-122" typeface="华文细黑"/>
                        </a:defRPr>
                      </a:lvl8pPr>
                      <a:lvl9pPr eaLnBrk="0" fontAlgn="base" hangingPunct="0" indent="-228600" marL="3886200">
                        <a:spcBef>
                          <a:spcPct val="20000"/>
                        </a:spcBef>
                        <a:spcAft>
                          <a:spcPct val="0"/>
                        </a:spcAft>
                        <a:defRPr>
                          <a:solidFill>
                            <a:schemeClr val="tx1"/>
                          </a:solidFill>
                          <a:latin typeface="Arial"/>
                          <a:ea charset="-122" typeface="华文细黑"/>
                          <a:cs charset="-122" typeface="华文细黑"/>
                        </a:defRPr>
                      </a:lvl9pPr>
                    </a:lstStyle>
                    <a:p>
                      <a:pPr algn="ctr" defTabSz="914400" eaLnBrk="1" fontAlgn="ctr" hangingPunct="1" indent="0" latinLnBrk="0" lvl="0" marL="0" marR="0" rtl="0">
                        <a:lnSpc>
                          <a:spcPct val="100000"/>
                        </a:lnSpc>
                        <a:spcBef>
                          <a:spcPct val="0"/>
                        </a:spcBef>
                        <a:spcAft>
                          <a:spcPct val="0"/>
                        </a:spcAft>
                        <a:buClrTx/>
                        <a:buSzTx/>
                        <a:buFontTx/>
                        <a:buNone/>
                      </a:pPr>
                      <a:r>
                        <a:rPr altLang="zh-CN" b="0" baseline="0" cap="none" i="0" kumimoji="0" lang="en-US" normalizeH="0" strike="noStrike" sz="1400" u="none">
                          <a:ln>
                            <a:noFill/>
                          </a:ln>
                          <a:solidFill>
                            <a:schemeClr val="tx1">
                              <a:lumMod val="75000"/>
                              <a:lumOff val="25000"/>
                            </a:schemeClr>
                          </a:solidFill>
                          <a:effectLst/>
                          <a:latin charset="-122" typeface="Microsoft YaHei"/>
                          <a:ea charset="-122" typeface="Microsoft YaHei"/>
                          <a:cs charset="-122" typeface="Microsoft YaHei"/>
                        </a:rPr>
                        <a:t>1,337.92 </a:t>
                      </a:r>
                    </a:p>
                  </a:txBody>
                  <a:tcPr anchor="ctr" horzOverflow="overflow" marB="0" marL="10364" marR="10364" marT="10364">
                    <a:lnL algn="ctr" cap="flat" cmpd="sng" w="6350">
                      <a:solidFill>
                        <a:srgbClr val="000000"/>
                      </a:solidFill>
                      <a:prstDash val="solid"/>
                      <a:round/>
                      <a:headEnd len="med" type="none" w="med"/>
                      <a:tailEnd len="med" type="none" w="med"/>
                    </a:lnL>
                    <a:lnR algn="ctr" cap="flat" cmpd="sng" w="6350">
                      <a:solidFill>
                        <a:srgbClr val="000000"/>
                      </a:solidFill>
                      <a:prstDash val="solid"/>
                      <a:round/>
                      <a:headEnd len="med" type="none" w="med"/>
                      <a:tailEnd len="med" type="none" w="med"/>
                    </a:lnR>
                    <a:lnT algn="ctr" cap="flat" cmpd="sng" w="6350">
                      <a:solidFill>
                        <a:srgbClr val="000000"/>
                      </a:solidFill>
                      <a:prstDash val="solid"/>
                      <a:round/>
                      <a:headEnd len="med" type="none" w="med"/>
                      <a:tailEnd len="med" type="none" w="med"/>
                    </a:lnT>
                    <a:lnB algn="ctr" cap="flat" cmpd="sng" w="6350">
                      <a:solidFill>
                        <a:srgbClr val="000000"/>
                      </a:solidFill>
                      <a:prstDash val="solid"/>
                      <a:round/>
                      <a:headEnd len="med" type="none" w="med"/>
                      <a:tailEnd len="med" type="none" w="med"/>
                    </a:lnB>
                    <a:lnTlToBr>
                      <a:noFill/>
                    </a:lnTlToBr>
                    <a:lnBlToTr>
                      <a:noFill/>
                    </a:lnBlToTr>
                    <a:noFill/>
                  </a:tcPr>
                </a:tc>
                <a:tc>
                  <a:txBody>
                    <a:bodyPr vert="horz" wrap="square"/>
                    <a:lstStyle>
                      <a:lvl1pPr>
                        <a:spcBef>
                          <a:spcPct val="20000"/>
                        </a:spcBef>
                        <a:buClr>
                          <a:schemeClr val="accent1"/>
                        </a:buClr>
                        <a:buFont charset="2" typeface="Wingdings"/>
                        <a:defRPr>
                          <a:solidFill>
                            <a:schemeClr val="tx1"/>
                          </a:solidFill>
                          <a:latin typeface="Arial"/>
                          <a:ea charset="-122" typeface="华文细黑"/>
                          <a:cs charset="-122" typeface="华文细黑"/>
                        </a:defRPr>
                      </a:lvl1pPr>
                      <a:lvl2pPr indent="-285750" marL="742950">
                        <a:spcBef>
                          <a:spcPct val="20000"/>
                        </a:spcBef>
                        <a:buClr>
                          <a:schemeClr val="accent1"/>
                        </a:buClr>
                        <a:buFont charset="2" typeface="Wingdings"/>
                        <a:defRPr sz="2400">
                          <a:solidFill>
                            <a:schemeClr val="tx1"/>
                          </a:solidFill>
                          <a:latin typeface="Arial"/>
                          <a:ea charset="-122" typeface="华文细黑"/>
                          <a:cs charset="-122" typeface="华文细黑"/>
                        </a:defRPr>
                      </a:lvl2pPr>
                      <a:lvl3pPr indent="-228600" marL="1143000">
                        <a:spcBef>
                          <a:spcPct val="20000"/>
                        </a:spcBef>
                        <a:buClr>
                          <a:schemeClr val="accent2"/>
                        </a:buClr>
                        <a:buFont charset="2" typeface="Wingdings"/>
                        <a:defRPr sz="1400">
                          <a:solidFill>
                            <a:schemeClr val="tx1"/>
                          </a:solidFill>
                          <a:latin typeface="Arial"/>
                          <a:ea charset="-122" typeface="华文细黑"/>
                          <a:cs charset="-122" typeface="华文细黑"/>
                        </a:defRPr>
                      </a:lvl3pPr>
                      <a:lvl4pPr indent="-228600" marL="1600200">
                        <a:spcBef>
                          <a:spcPct val="20000"/>
                        </a:spcBef>
                        <a:buClr>
                          <a:schemeClr val="hlink"/>
                        </a:buClr>
                        <a:buFont charset="2" typeface="Wingdings"/>
                        <a:defRPr sz="1200">
                          <a:solidFill>
                            <a:schemeClr val="tx1"/>
                          </a:solidFill>
                          <a:latin typeface="Arial"/>
                          <a:ea charset="-122" typeface="华文细黑"/>
                          <a:cs charset="-122" typeface="华文细黑"/>
                        </a:defRPr>
                      </a:lvl4pPr>
                      <a:lvl5pPr indent="-228600" marL="2057400">
                        <a:spcBef>
                          <a:spcPct val="20000"/>
                        </a:spcBef>
                        <a:defRPr>
                          <a:solidFill>
                            <a:schemeClr val="tx1"/>
                          </a:solidFill>
                          <a:latin typeface="Arial"/>
                          <a:ea charset="-122" typeface="华文细黑"/>
                          <a:cs charset="-122" typeface="华文细黑"/>
                        </a:defRPr>
                      </a:lvl5pPr>
                      <a:lvl6pPr eaLnBrk="0" fontAlgn="base" hangingPunct="0" indent="-228600" marL="2514600">
                        <a:spcBef>
                          <a:spcPct val="20000"/>
                        </a:spcBef>
                        <a:spcAft>
                          <a:spcPct val="0"/>
                        </a:spcAft>
                        <a:defRPr>
                          <a:solidFill>
                            <a:schemeClr val="tx1"/>
                          </a:solidFill>
                          <a:latin typeface="Arial"/>
                          <a:ea charset="-122" typeface="华文细黑"/>
                          <a:cs charset="-122" typeface="华文细黑"/>
                        </a:defRPr>
                      </a:lvl6pPr>
                      <a:lvl7pPr eaLnBrk="0" fontAlgn="base" hangingPunct="0" indent="-228600" marL="2971800">
                        <a:spcBef>
                          <a:spcPct val="20000"/>
                        </a:spcBef>
                        <a:spcAft>
                          <a:spcPct val="0"/>
                        </a:spcAft>
                        <a:defRPr>
                          <a:solidFill>
                            <a:schemeClr val="tx1"/>
                          </a:solidFill>
                          <a:latin typeface="Arial"/>
                          <a:ea charset="-122" typeface="华文细黑"/>
                          <a:cs charset="-122" typeface="华文细黑"/>
                        </a:defRPr>
                      </a:lvl7pPr>
                      <a:lvl8pPr eaLnBrk="0" fontAlgn="base" hangingPunct="0" indent="-228600" marL="3429000">
                        <a:spcBef>
                          <a:spcPct val="20000"/>
                        </a:spcBef>
                        <a:spcAft>
                          <a:spcPct val="0"/>
                        </a:spcAft>
                        <a:defRPr>
                          <a:solidFill>
                            <a:schemeClr val="tx1"/>
                          </a:solidFill>
                          <a:latin typeface="Arial"/>
                          <a:ea charset="-122" typeface="华文细黑"/>
                          <a:cs charset="-122" typeface="华文细黑"/>
                        </a:defRPr>
                      </a:lvl8pPr>
                      <a:lvl9pPr eaLnBrk="0" fontAlgn="base" hangingPunct="0" indent="-228600" marL="3886200">
                        <a:spcBef>
                          <a:spcPct val="20000"/>
                        </a:spcBef>
                        <a:spcAft>
                          <a:spcPct val="0"/>
                        </a:spcAft>
                        <a:defRPr>
                          <a:solidFill>
                            <a:schemeClr val="tx1"/>
                          </a:solidFill>
                          <a:latin typeface="Arial"/>
                          <a:ea charset="-122" typeface="华文细黑"/>
                          <a:cs charset="-122" typeface="华文细黑"/>
                        </a:defRPr>
                      </a:lvl9pPr>
                    </a:lstStyle>
                    <a:p>
                      <a:pPr algn="ctr" defTabSz="914400" eaLnBrk="1" fontAlgn="ctr" hangingPunct="1" indent="0" latinLnBrk="0" lvl="0" marL="0" marR="0" rtl="0">
                        <a:lnSpc>
                          <a:spcPct val="100000"/>
                        </a:lnSpc>
                        <a:spcBef>
                          <a:spcPct val="0"/>
                        </a:spcBef>
                        <a:spcAft>
                          <a:spcPct val="0"/>
                        </a:spcAft>
                        <a:buClrTx/>
                        <a:buSzTx/>
                        <a:buFontTx/>
                        <a:buNone/>
                      </a:pPr>
                      <a:r>
                        <a:rPr altLang="zh-CN" b="0" baseline="0" cap="none" i="0" kumimoji="0" lang="en-US" normalizeH="0" strike="noStrike" sz="1400" u="none">
                          <a:ln>
                            <a:noFill/>
                          </a:ln>
                          <a:solidFill>
                            <a:schemeClr val="tx1">
                              <a:lumMod val="75000"/>
                              <a:lumOff val="25000"/>
                            </a:schemeClr>
                          </a:solidFill>
                          <a:effectLst/>
                          <a:latin charset="-122" typeface="Microsoft YaHei"/>
                          <a:ea charset="-122" typeface="Microsoft YaHei"/>
                          <a:cs charset="-122" typeface="Microsoft YaHei"/>
                        </a:rPr>
                        <a:t>118.52%</a:t>
                      </a:r>
                    </a:p>
                  </a:txBody>
                  <a:tcPr anchor="ctr" horzOverflow="overflow" marB="0" marL="10364" marR="10364" marT="10364">
                    <a:lnL algn="ctr" cap="flat" cmpd="sng" w="6350">
                      <a:solidFill>
                        <a:srgbClr val="000000"/>
                      </a:solidFill>
                      <a:prstDash val="solid"/>
                      <a:round/>
                      <a:headEnd len="med" type="none" w="med"/>
                      <a:tailEnd len="med" type="none" w="med"/>
                    </a:lnL>
                    <a:lnR algn="ctr" cap="flat" cmpd="sng" w="6350">
                      <a:solidFill>
                        <a:srgbClr val="000000"/>
                      </a:solidFill>
                      <a:prstDash val="solid"/>
                      <a:round/>
                      <a:headEnd len="med" type="none" w="med"/>
                      <a:tailEnd len="med" type="none" w="med"/>
                    </a:lnR>
                    <a:lnT algn="ctr" cap="flat" cmpd="sng" w="6350">
                      <a:solidFill>
                        <a:srgbClr val="000000"/>
                      </a:solidFill>
                      <a:prstDash val="solid"/>
                      <a:round/>
                      <a:headEnd len="med" type="none" w="med"/>
                      <a:tailEnd len="med" type="none" w="med"/>
                    </a:lnT>
                    <a:lnB algn="ctr" cap="flat" cmpd="sng" w="6350">
                      <a:solidFill>
                        <a:srgbClr val="000000"/>
                      </a:solidFill>
                      <a:prstDash val="solid"/>
                      <a:round/>
                      <a:headEnd len="med" type="none" w="med"/>
                      <a:tailEnd len="med" type="none" w="med"/>
                    </a:lnB>
                    <a:lnTlToBr>
                      <a:noFill/>
                    </a:lnTlToBr>
                    <a:lnBlToTr>
                      <a:noFill/>
                    </a:lnBlToTr>
                    <a:noFill/>
                  </a:tcPr>
                </a:tc>
                <a:tc>
                  <a:txBody>
                    <a:bodyPr vert="horz" wrap="square"/>
                    <a:lstStyle>
                      <a:lvl1pPr>
                        <a:spcBef>
                          <a:spcPct val="20000"/>
                        </a:spcBef>
                        <a:buClr>
                          <a:schemeClr val="accent1"/>
                        </a:buClr>
                        <a:buFont charset="2" typeface="Wingdings"/>
                        <a:defRPr>
                          <a:solidFill>
                            <a:schemeClr val="tx1"/>
                          </a:solidFill>
                          <a:latin typeface="Arial"/>
                          <a:ea charset="-122" typeface="华文细黑"/>
                          <a:cs charset="-122" typeface="华文细黑"/>
                        </a:defRPr>
                      </a:lvl1pPr>
                      <a:lvl2pPr indent="-285750" marL="742950">
                        <a:spcBef>
                          <a:spcPct val="20000"/>
                        </a:spcBef>
                        <a:buClr>
                          <a:schemeClr val="accent1"/>
                        </a:buClr>
                        <a:buFont charset="2" typeface="Wingdings"/>
                        <a:defRPr sz="2400">
                          <a:solidFill>
                            <a:schemeClr val="tx1"/>
                          </a:solidFill>
                          <a:latin typeface="Arial"/>
                          <a:ea charset="-122" typeface="华文细黑"/>
                          <a:cs charset="-122" typeface="华文细黑"/>
                        </a:defRPr>
                      </a:lvl2pPr>
                      <a:lvl3pPr indent="-228600" marL="1143000">
                        <a:spcBef>
                          <a:spcPct val="20000"/>
                        </a:spcBef>
                        <a:buClr>
                          <a:schemeClr val="accent2"/>
                        </a:buClr>
                        <a:buFont charset="2" typeface="Wingdings"/>
                        <a:defRPr sz="1400">
                          <a:solidFill>
                            <a:schemeClr val="tx1"/>
                          </a:solidFill>
                          <a:latin typeface="Arial"/>
                          <a:ea charset="-122" typeface="华文细黑"/>
                          <a:cs charset="-122" typeface="华文细黑"/>
                        </a:defRPr>
                      </a:lvl3pPr>
                      <a:lvl4pPr indent="-228600" marL="1600200">
                        <a:spcBef>
                          <a:spcPct val="20000"/>
                        </a:spcBef>
                        <a:buClr>
                          <a:schemeClr val="hlink"/>
                        </a:buClr>
                        <a:buFont charset="2" typeface="Wingdings"/>
                        <a:defRPr sz="1200">
                          <a:solidFill>
                            <a:schemeClr val="tx1"/>
                          </a:solidFill>
                          <a:latin typeface="Arial"/>
                          <a:ea charset="-122" typeface="华文细黑"/>
                          <a:cs charset="-122" typeface="华文细黑"/>
                        </a:defRPr>
                      </a:lvl4pPr>
                      <a:lvl5pPr indent="-228600" marL="2057400">
                        <a:spcBef>
                          <a:spcPct val="20000"/>
                        </a:spcBef>
                        <a:defRPr>
                          <a:solidFill>
                            <a:schemeClr val="tx1"/>
                          </a:solidFill>
                          <a:latin typeface="Arial"/>
                          <a:ea charset="-122" typeface="华文细黑"/>
                          <a:cs charset="-122" typeface="华文细黑"/>
                        </a:defRPr>
                      </a:lvl5pPr>
                      <a:lvl6pPr eaLnBrk="0" fontAlgn="base" hangingPunct="0" indent="-228600" marL="2514600">
                        <a:spcBef>
                          <a:spcPct val="20000"/>
                        </a:spcBef>
                        <a:spcAft>
                          <a:spcPct val="0"/>
                        </a:spcAft>
                        <a:defRPr>
                          <a:solidFill>
                            <a:schemeClr val="tx1"/>
                          </a:solidFill>
                          <a:latin typeface="Arial"/>
                          <a:ea charset="-122" typeface="华文细黑"/>
                          <a:cs charset="-122" typeface="华文细黑"/>
                        </a:defRPr>
                      </a:lvl6pPr>
                      <a:lvl7pPr eaLnBrk="0" fontAlgn="base" hangingPunct="0" indent="-228600" marL="2971800">
                        <a:spcBef>
                          <a:spcPct val="20000"/>
                        </a:spcBef>
                        <a:spcAft>
                          <a:spcPct val="0"/>
                        </a:spcAft>
                        <a:defRPr>
                          <a:solidFill>
                            <a:schemeClr val="tx1"/>
                          </a:solidFill>
                          <a:latin typeface="Arial"/>
                          <a:ea charset="-122" typeface="华文细黑"/>
                          <a:cs charset="-122" typeface="华文细黑"/>
                        </a:defRPr>
                      </a:lvl7pPr>
                      <a:lvl8pPr eaLnBrk="0" fontAlgn="base" hangingPunct="0" indent="-228600" marL="3429000">
                        <a:spcBef>
                          <a:spcPct val="20000"/>
                        </a:spcBef>
                        <a:spcAft>
                          <a:spcPct val="0"/>
                        </a:spcAft>
                        <a:defRPr>
                          <a:solidFill>
                            <a:schemeClr val="tx1"/>
                          </a:solidFill>
                          <a:latin typeface="Arial"/>
                          <a:ea charset="-122" typeface="华文细黑"/>
                          <a:cs charset="-122" typeface="华文细黑"/>
                        </a:defRPr>
                      </a:lvl8pPr>
                      <a:lvl9pPr eaLnBrk="0" fontAlgn="base" hangingPunct="0" indent="-228600" marL="3886200">
                        <a:spcBef>
                          <a:spcPct val="20000"/>
                        </a:spcBef>
                        <a:spcAft>
                          <a:spcPct val="0"/>
                        </a:spcAft>
                        <a:defRPr>
                          <a:solidFill>
                            <a:schemeClr val="tx1"/>
                          </a:solidFill>
                          <a:latin typeface="Arial"/>
                          <a:ea charset="-122" typeface="华文细黑"/>
                          <a:cs charset="-122" typeface="华文细黑"/>
                        </a:defRPr>
                      </a:lvl9pPr>
                    </a:lstStyle>
                    <a:p>
                      <a:pPr algn="ctr" defTabSz="914400" eaLnBrk="1" fontAlgn="ctr" hangingPunct="1" indent="0" latinLnBrk="0" lvl="0" marL="0" marR="0" rtl="0">
                        <a:lnSpc>
                          <a:spcPct val="100000"/>
                        </a:lnSpc>
                        <a:spcBef>
                          <a:spcPct val="0"/>
                        </a:spcBef>
                        <a:spcAft>
                          <a:spcPct val="0"/>
                        </a:spcAft>
                        <a:buClrTx/>
                        <a:buSzTx/>
                        <a:buFontTx/>
                        <a:buNone/>
                      </a:pPr>
                      <a:r>
                        <a:rPr altLang="zh-CN" b="0" baseline="0" cap="none" i="0" kumimoji="0" lang="en-US" normalizeH="0" strike="noStrike" sz="1400" u="none">
                          <a:ln>
                            <a:noFill/>
                          </a:ln>
                          <a:solidFill>
                            <a:schemeClr val="tx1">
                              <a:lumMod val="75000"/>
                              <a:lumOff val="25000"/>
                            </a:schemeClr>
                          </a:solidFill>
                          <a:effectLst/>
                          <a:latin charset="-122" typeface="Microsoft YaHei"/>
                          <a:ea charset="-122" typeface="Microsoft YaHei"/>
                          <a:cs charset="-122" typeface="Microsoft YaHei"/>
                        </a:rPr>
                        <a:t>2,264.51 </a:t>
                      </a:r>
                    </a:p>
                  </a:txBody>
                  <a:tcPr anchor="ctr" horzOverflow="overflow" marB="0" marL="10364" marR="10364" marT="10364">
                    <a:lnL algn="ctr" cap="flat" cmpd="sng" w="6350">
                      <a:solidFill>
                        <a:srgbClr val="000000"/>
                      </a:solidFill>
                      <a:prstDash val="solid"/>
                      <a:round/>
                      <a:headEnd len="med" type="none" w="med"/>
                      <a:tailEnd len="med" type="none" w="med"/>
                    </a:lnL>
                    <a:lnR algn="ctr" cap="flat" cmpd="sng" w="6350">
                      <a:solidFill>
                        <a:srgbClr val="000000"/>
                      </a:solidFill>
                      <a:prstDash val="solid"/>
                      <a:round/>
                      <a:headEnd len="med" type="none" w="med"/>
                      <a:tailEnd len="med" type="none" w="med"/>
                    </a:lnR>
                    <a:lnT algn="ctr" cap="flat" cmpd="sng" w="6350">
                      <a:solidFill>
                        <a:srgbClr val="000000"/>
                      </a:solidFill>
                      <a:prstDash val="solid"/>
                      <a:round/>
                      <a:headEnd len="med" type="none" w="med"/>
                      <a:tailEnd len="med" type="none" w="med"/>
                    </a:lnT>
                    <a:lnB algn="ctr" cap="flat" cmpd="sng" w="6350">
                      <a:solidFill>
                        <a:srgbClr val="000000"/>
                      </a:solidFill>
                      <a:prstDash val="solid"/>
                      <a:round/>
                      <a:headEnd len="med" type="none" w="med"/>
                      <a:tailEnd len="med" type="none" w="med"/>
                    </a:lnB>
                    <a:lnTlToBr>
                      <a:noFill/>
                    </a:lnTlToBr>
                    <a:lnBlToTr>
                      <a:noFill/>
                    </a:lnBlToTr>
                    <a:noFill/>
                  </a:tcPr>
                </a:tc>
                <a:tc>
                  <a:txBody>
                    <a:bodyPr vert="horz" wrap="square"/>
                    <a:lstStyle>
                      <a:lvl1pPr>
                        <a:spcBef>
                          <a:spcPct val="20000"/>
                        </a:spcBef>
                        <a:buClr>
                          <a:schemeClr val="accent1"/>
                        </a:buClr>
                        <a:buFont charset="2" typeface="Wingdings"/>
                        <a:defRPr>
                          <a:solidFill>
                            <a:schemeClr val="tx1"/>
                          </a:solidFill>
                          <a:latin typeface="Arial"/>
                          <a:ea charset="-122" typeface="华文细黑"/>
                          <a:cs charset="-122" typeface="华文细黑"/>
                        </a:defRPr>
                      </a:lvl1pPr>
                      <a:lvl2pPr indent="-285750" marL="742950">
                        <a:spcBef>
                          <a:spcPct val="20000"/>
                        </a:spcBef>
                        <a:buClr>
                          <a:schemeClr val="accent1"/>
                        </a:buClr>
                        <a:buFont charset="2" typeface="Wingdings"/>
                        <a:defRPr sz="2400">
                          <a:solidFill>
                            <a:schemeClr val="tx1"/>
                          </a:solidFill>
                          <a:latin typeface="Arial"/>
                          <a:ea charset="-122" typeface="华文细黑"/>
                          <a:cs charset="-122" typeface="华文细黑"/>
                        </a:defRPr>
                      </a:lvl2pPr>
                      <a:lvl3pPr indent="-228600" marL="1143000">
                        <a:spcBef>
                          <a:spcPct val="20000"/>
                        </a:spcBef>
                        <a:buClr>
                          <a:schemeClr val="accent2"/>
                        </a:buClr>
                        <a:buFont charset="2" typeface="Wingdings"/>
                        <a:defRPr sz="1400">
                          <a:solidFill>
                            <a:schemeClr val="tx1"/>
                          </a:solidFill>
                          <a:latin typeface="Arial"/>
                          <a:ea charset="-122" typeface="华文细黑"/>
                          <a:cs charset="-122" typeface="华文细黑"/>
                        </a:defRPr>
                      </a:lvl3pPr>
                      <a:lvl4pPr indent="-228600" marL="1600200">
                        <a:spcBef>
                          <a:spcPct val="20000"/>
                        </a:spcBef>
                        <a:buClr>
                          <a:schemeClr val="hlink"/>
                        </a:buClr>
                        <a:buFont charset="2" typeface="Wingdings"/>
                        <a:defRPr sz="1200">
                          <a:solidFill>
                            <a:schemeClr val="tx1"/>
                          </a:solidFill>
                          <a:latin typeface="Arial"/>
                          <a:ea charset="-122" typeface="华文细黑"/>
                          <a:cs charset="-122" typeface="华文细黑"/>
                        </a:defRPr>
                      </a:lvl4pPr>
                      <a:lvl5pPr indent="-228600" marL="2057400">
                        <a:spcBef>
                          <a:spcPct val="20000"/>
                        </a:spcBef>
                        <a:defRPr>
                          <a:solidFill>
                            <a:schemeClr val="tx1"/>
                          </a:solidFill>
                          <a:latin typeface="Arial"/>
                          <a:ea charset="-122" typeface="华文细黑"/>
                          <a:cs charset="-122" typeface="华文细黑"/>
                        </a:defRPr>
                      </a:lvl5pPr>
                      <a:lvl6pPr eaLnBrk="0" fontAlgn="base" hangingPunct="0" indent="-228600" marL="2514600">
                        <a:spcBef>
                          <a:spcPct val="20000"/>
                        </a:spcBef>
                        <a:spcAft>
                          <a:spcPct val="0"/>
                        </a:spcAft>
                        <a:defRPr>
                          <a:solidFill>
                            <a:schemeClr val="tx1"/>
                          </a:solidFill>
                          <a:latin typeface="Arial"/>
                          <a:ea charset="-122" typeface="华文细黑"/>
                          <a:cs charset="-122" typeface="华文细黑"/>
                        </a:defRPr>
                      </a:lvl6pPr>
                      <a:lvl7pPr eaLnBrk="0" fontAlgn="base" hangingPunct="0" indent="-228600" marL="2971800">
                        <a:spcBef>
                          <a:spcPct val="20000"/>
                        </a:spcBef>
                        <a:spcAft>
                          <a:spcPct val="0"/>
                        </a:spcAft>
                        <a:defRPr>
                          <a:solidFill>
                            <a:schemeClr val="tx1"/>
                          </a:solidFill>
                          <a:latin typeface="Arial"/>
                          <a:ea charset="-122" typeface="华文细黑"/>
                          <a:cs charset="-122" typeface="华文细黑"/>
                        </a:defRPr>
                      </a:lvl7pPr>
                      <a:lvl8pPr eaLnBrk="0" fontAlgn="base" hangingPunct="0" indent="-228600" marL="3429000">
                        <a:spcBef>
                          <a:spcPct val="20000"/>
                        </a:spcBef>
                        <a:spcAft>
                          <a:spcPct val="0"/>
                        </a:spcAft>
                        <a:defRPr>
                          <a:solidFill>
                            <a:schemeClr val="tx1"/>
                          </a:solidFill>
                          <a:latin typeface="Arial"/>
                          <a:ea charset="-122" typeface="华文细黑"/>
                          <a:cs charset="-122" typeface="华文细黑"/>
                        </a:defRPr>
                      </a:lvl8pPr>
                      <a:lvl9pPr eaLnBrk="0" fontAlgn="base" hangingPunct="0" indent="-228600" marL="3886200">
                        <a:spcBef>
                          <a:spcPct val="20000"/>
                        </a:spcBef>
                        <a:spcAft>
                          <a:spcPct val="0"/>
                        </a:spcAft>
                        <a:defRPr>
                          <a:solidFill>
                            <a:schemeClr val="tx1"/>
                          </a:solidFill>
                          <a:latin typeface="Arial"/>
                          <a:ea charset="-122" typeface="华文细黑"/>
                          <a:cs charset="-122" typeface="华文细黑"/>
                        </a:defRPr>
                      </a:lvl9pPr>
                    </a:lstStyle>
                    <a:p>
                      <a:pPr algn="ctr" defTabSz="914400" eaLnBrk="1" fontAlgn="ctr" hangingPunct="1" indent="0" latinLnBrk="0" lvl="0" marL="0" marR="0" rtl="0">
                        <a:lnSpc>
                          <a:spcPct val="100000"/>
                        </a:lnSpc>
                        <a:spcBef>
                          <a:spcPct val="0"/>
                        </a:spcBef>
                        <a:spcAft>
                          <a:spcPct val="0"/>
                        </a:spcAft>
                        <a:buClrTx/>
                        <a:buSzTx/>
                        <a:buFontTx/>
                        <a:buNone/>
                      </a:pPr>
                      <a:r>
                        <a:rPr altLang="zh-CN" b="0" baseline="0" cap="none" i="0" kumimoji="0" lang="en-US" normalizeH="0" strike="noStrike" sz="1400" u="none">
                          <a:ln>
                            <a:noFill/>
                          </a:ln>
                          <a:solidFill>
                            <a:schemeClr val="tx1">
                              <a:lumMod val="75000"/>
                              <a:lumOff val="25000"/>
                            </a:schemeClr>
                          </a:solidFill>
                          <a:effectLst/>
                          <a:latin charset="-122" typeface="Microsoft YaHei"/>
                          <a:ea charset="-122" typeface="Microsoft YaHei"/>
                          <a:cs charset="-122" typeface="Microsoft YaHei"/>
                        </a:rPr>
                        <a:t>2,830.13 </a:t>
                      </a:r>
                    </a:p>
                  </a:txBody>
                  <a:tcPr anchor="ctr" horzOverflow="overflow" marB="0" marL="10364" marR="10364" marT="10364">
                    <a:lnL algn="ctr" cap="flat" cmpd="sng" w="6350">
                      <a:solidFill>
                        <a:srgbClr val="000000"/>
                      </a:solidFill>
                      <a:prstDash val="solid"/>
                      <a:round/>
                      <a:headEnd len="med" type="none" w="med"/>
                      <a:tailEnd len="med" type="none" w="med"/>
                    </a:lnL>
                    <a:lnR algn="ctr" cap="flat" cmpd="sng" w="6350">
                      <a:solidFill>
                        <a:srgbClr val="000000"/>
                      </a:solidFill>
                      <a:prstDash val="solid"/>
                      <a:round/>
                      <a:headEnd len="med" type="none" w="med"/>
                      <a:tailEnd len="med" type="none" w="med"/>
                    </a:lnR>
                    <a:lnT algn="ctr" cap="flat" cmpd="sng" w="6350">
                      <a:solidFill>
                        <a:srgbClr val="000000"/>
                      </a:solidFill>
                      <a:prstDash val="solid"/>
                      <a:round/>
                      <a:headEnd len="med" type="none" w="med"/>
                      <a:tailEnd len="med" type="none" w="med"/>
                    </a:lnT>
                    <a:lnB algn="ctr" cap="flat" cmpd="sng" w="6350">
                      <a:solidFill>
                        <a:srgbClr val="000000"/>
                      </a:solidFill>
                      <a:prstDash val="solid"/>
                      <a:round/>
                      <a:headEnd len="med" type="none" w="med"/>
                      <a:tailEnd len="med" type="none" w="med"/>
                    </a:lnB>
                    <a:lnTlToBr>
                      <a:noFill/>
                    </a:lnTlToBr>
                    <a:lnBlToTr>
                      <a:noFill/>
                    </a:lnBlToTr>
                    <a:noFill/>
                  </a:tcPr>
                </a:tc>
                <a:tc>
                  <a:txBody>
                    <a:bodyPr vert="horz" wrap="square"/>
                    <a:lstStyle>
                      <a:lvl1pPr>
                        <a:spcBef>
                          <a:spcPct val="20000"/>
                        </a:spcBef>
                        <a:buClr>
                          <a:schemeClr val="accent1"/>
                        </a:buClr>
                        <a:buFont charset="2" typeface="Wingdings"/>
                        <a:defRPr>
                          <a:solidFill>
                            <a:schemeClr val="tx1"/>
                          </a:solidFill>
                          <a:latin typeface="Arial"/>
                          <a:ea charset="-122" typeface="华文细黑"/>
                          <a:cs charset="-122" typeface="华文细黑"/>
                        </a:defRPr>
                      </a:lvl1pPr>
                      <a:lvl2pPr indent="-285750" marL="742950">
                        <a:spcBef>
                          <a:spcPct val="20000"/>
                        </a:spcBef>
                        <a:buClr>
                          <a:schemeClr val="accent1"/>
                        </a:buClr>
                        <a:buFont charset="2" typeface="Wingdings"/>
                        <a:defRPr sz="2400">
                          <a:solidFill>
                            <a:schemeClr val="tx1"/>
                          </a:solidFill>
                          <a:latin typeface="Arial"/>
                          <a:ea charset="-122" typeface="华文细黑"/>
                          <a:cs charset="-122" typeface="华文细黑"/>
                        </a:defRPr>
                      </a:lvl2pPr>
                      <a:lvl3pPr indent="-228600" marL="1143000">
                        <a:spcBef>
                          <a:spcPct val="20000"/>
                        </a:spcBef>
                        <a:buClr>
                          <a:schemeClr val="accent2"/>
                        </a:buClr>
                        <a:buFont charset="2" typeface="Wingdings"/>
                        <a:defRPr sz="1400">
                          <a:solidFill>
                            <a:schemeClr val="tx1"/>
                          </a:solidFill>
                          <a:latin typeface="Arial"/>
                          <a:ea charset="-122" typeface="华文细黑"/>
                          <a:cs charset="-122" typeface="华文细黑"/>
                        </a:defRPr>
                      </a:lvl3pPr>
                      <a:lvl4pPr indent="-228600" marL="1600200">
                        <a:spcBef>
                          <a:spcPct val="20000"/>
                        </a:spcBef>
                        <a:buClr>
                          <a:schemeClr val="hlink"/>
                        </a:buClr>
                        <a:buFont charset="2" typeface="Wingdings"/>
                        <a:defRPr sz="1200">
                          <a:solidFill>
                            <a:schemeClr val="tx1"/>
                          </a:solidFill>
                          <a:latin typeface="Arial"/>
                          <a:ea charset="-122" typeface="华文细黑"/>
                          <a:cs charset="-122" typeface="华文细黑"/>
                        </a:defRPr>
                      </a:lvl4pPr>
                      <a:lvl5pPr indent="-228600" marL="2057400">
                        <a:spcBef>
                          <a:spcPct val="20000"/>
                        </a:spcBef>
                        <a:defRPr>
                          <a:solidFill>
                            <a:schemeClr val="tx1"/>
                          </a:solidFill>
                          <a:latin typeface="Arial"/>
                          <a:ea charset="-122" typeface="华文细黑"/>
                          <a:cs charset="-122" typeface="华文细黑"/>
                        </a:defRPr>
                      </a:lvl5pPr>
                      <a:lvl6pPr eaLnBrk="0" fontAlgn="base" hangingPunct="0" indent="-228600" marL="2514600">
                        <a:spcBef>
                          <a:spcPct val="20000"/>
                        </a:spcBef>
                        <a:spcAft>
                          <a:spcPct val="0"/>
                        </a:spcAft>
                        <a:defRPr>
                          <a:solidFill>
                            <a:schemeClr val="tx1"/>
                          </a:solidFill>
                          <a:latin typeface="Arial"/>
                          <a:ea charset="-122" typeface="华文细黑"/>
                          <a:cs charset="-122" typeface="华文细黑"/>
                        </a:defRPr>
                      </a:lvl6pPr>
                      <a:lvl7pPr eaLnBrk="0" fontAlgn="base" hangingPunct="0" indent="-228600" marL="2971800">
                        <a:spcBef>
                          <a:spcPct val="20000"/>
                        </a:spcBef>
                        <a:spcAft>
                          <a:spcPct val="0"/>
                        </a:spcAft>
                        <a:defRPr>
                          <a:solidFill>
                            <a:schemeClr val="tx1"/>
                          </a:solidFill>
                          <a:latin typeface="Arial"/>
                          <a:ea charset="-122" typeface="华文细黑"/>
                          <a:cs charset="-122" typeface="华文细黑"/>
                        </a:defRPr>
                      </a:lvl7pPr>
                      <a:lvl8pPr eaLnBrk="0" fontAlgn="base" hangingPunct="0" indent="-228600" marL="3429000">
                        <a:spcBef>
                          <a:spcPct val="20000"/>
                        </a:spcBef>
                        <a:spcAft>
                          <a:spcPct val="0"/>
                        </a:spcAft>
                        <a:defRPr>
                          <a:solidFill>
                            <a:schemeClr val="tx1"/>
                          </a:solidFill>
                          <a:latin typeface="Arial"/>
                          <a:ea charset="-122" typeface="华文细黑"/>
                          <a:cs charset="-122" typeface="华文细黑"/>
                        </a:defRPr>
                      </a:lvl8pPr>
                      <a:lvl9pPr eaLnBrk="0" fontAlgn="base" hangingPunct="0" indent="-228600" marL="3886200">
                        <a:spcBef>
                          <a:spcPct val="20000"/>
                        </a:spcBef>
                        <a:spcAft>
                          <a:spcPct val="0"/>
                        </a:spcAft>
                        <a:defRPr>
                          <a:solidFill>
                            <a:schemeClr val="tx1"/>
                          </a:solidFill>
                          <a:latin typeface="Arial"/>
                          <a:ea charset="-122" typeface="华文细黑"/>
                          <a:cs charset="-122" typeface="华文细黑"/>
                        </a:defRPr>
                      </a:lvl9pPr>
                    </a:lstStyle>
                    <a:p>
                      <a:pPr algn="ctr" defTabSz="914400" eaLnBrk="1" fontAlgn="ctr" hangingPunct="1" indent="0" latinLnBrk="0" lvl="0" marL="0" marR="0" rtl="0">
                        <a:lnSpc>
                          <a:spcPct val="100000"/>
                        </a:lnSpc>
                        <a:spcBef>
                          <a:spcPct val="0"/>
                        </a:spcBef>
                        <a:spcAft>
                          <a:spcPct val="0"/>
                        </a:spcAft>
                        <a:buClrTx/>
                        <a:buSzTx/>
                        <a:buFontTx/>
                        <a:buNone/>
                      </a:pPr>
                      <a:r>
                        <a:rPr altLang="zh-CN" b="0" baseline="0" cap="none" i="0" kumimoji="0" lang="en-US" normalizeH="0" strike="noStrike" sz="1400" u="none">
                          <a:ln>
                            <a:noFill/>
                          </a:ln>
                          <a:solidFill>
                            <a:schemeClr val="tx1">
                              <a:lumMod val="75000"/>
                              <a:lumOff val="25000"/>
                            </a:schemeClr>
                          </a:solidFill>
                          <a:effectLst/>
                          <a:latin charset="-122" typeface="Microsoft YaHei"/>
                          <a:ea charset="-122" typeface="Microsoft YaHei"/>
                          <a:cs charset="-122" typeface="Microsoft YaHei"/>
                        </a:rPr>
                        <a:t>124.98%</a:t>
                      </a:r>
                    </a:p>
                  </a:txBody>
                  <a:tcPr anchor="ctr" horzOverflow="overflow" marB="0" marL="10364" marR="10364" marT="10364">
                    <a:lnL algn="ctr" cap="flat" cmpd="sng" w="6350">
                      <a:solidFill>
                        <a:srgbClr val="000000"/>
                      </a:solidFill>
                      <a:prstDash val="solid"/>
                      <a:round/>
                      <a:headEnd len="med" type="none" w="med"/>
                      <a:tailEnd len="med" type="none" w="med"/>
                    </a:lnL>
                    <a:lnR algn="ctr" cap="flat" cmpd="sng" w="6350">
                      <a:solidFill>
                        <a:srgbClr val="000000"/>
                      </a:solidFill>
                      <a:prstDash val="solid"/>
                      <a:round/>
                      <a:headEnd len="med" type="none" w="med"/>
                      <a:tailEnd len="med" type="none" w="med"/>
                    </a:lnR>
                    <a:lnT algn="ctr" cap="flat" cmpd="sng" w="6350">
                      <a:solidFill>
                        <a:srgbClr val="000000"/>
                      </a:solidFill>
                      <a:prstDash val="solid"/>
                      <a:round/>
                      <a:headEnd len="med" type="none" w="med"/>
                      <a:tailEnd len="med" type="none" w="med"/>
                    </a:lnT>
                    <a:lnB algn="ctr" cap="flat" cmpd="sng" w="6350">
                      <a:solidFill>
                        <a:srgbClr val="000000"/>
                      </a:solidFill>
                      <a:prstDash val="solid"/>
                      <a:round/>
                      <a:headEnd len="med" type="none" w="med"/>
                      <a:tailEnd len="med" type="none" w="med"/>
                    </a:lnB>
                    <a:lnTlToBr>
                      <a:noFill/>
                    </a:lnTlToBr>
                    <a:lnBlToTr>
                      <a:noFill/>
                    </a:lnBlToTr>
                    <a:noFill/>
                  </a:tcPr>
                </a:tc>
                <a:extLst>
                  <a:ext uri="{0D108BD9-81ED-4DB2-BD59-A6C34878D82A}">
                    <a16:rowId xmlns:a16="http://schemas.microsoft.com/office/drawing/2014/main" val="10012"/>
                  </a:ext>
                </a:extLst>
              </a:tr>
            </a:tbl>
          </a:graphicData>
        </a:graphic>
      </p:graphicFrame>
    </p:spTree>
    <p:extLst>
      <p:ext uri="{BB962C8B-B14F-4D97-AF65-F5344CB8AC3E}">
        <p14:creationId val="920863542"/>
      </p:ext>
    </p:extLst>
  </p:cSld>
  <p:clrMapOvr>
    <a:masterClrMapping/>
  </p:clrMapOvr>
  <mc:AlternateContent>
    <mc:Choice Requires="p14">
      <p:transition advTm="5000" p14:dur="900" spd="slow">
        <p14:warp dir="in"/>
      </p:transition>
    </mc:Choice>
    <mc:Fallback>
      <p:transition advTm="5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5" presetSubtype="0">
                                  <p:stCondLst>
                                    <p:cond delay="0"/>
                                  </p:stCondLst>
                                  <p:childTnLst>
                                    <p:set>
                                      <p:cBhvr>
                                        <p:cTn dur="1" fill="hold" id="6">
                                          <p:stCondLst>
                                            <p:cond delay="0"/>
                                          </p:stCondLst>
                                        </p:cTn>
                                        <p:tgtEl>
                                          <p:spTgt spid="9"/>
                                        </p:tgtEl>
                                        <p:attrNameLst>
                                          <p:attrName>style.visibility</p:attrName>
                                        </p:attrNameLst>
                                      </p:cBhvr>
                                      <p:to>
                                        <p:strVal val="visible"/>
                                      </p:to>
                                    </p:set>
                                    <p:anim calcmode="lin" valueType="num">
                                      <p:cBhvr>
                                        <p:cTn dur="1000" fill="hold" id="7"/>
                                        <p:tgtEl>
                                          <p:spTgt spid="9"/>
                                        </p:tgtEl>
                                        <p:attrNameLst>
                                          <p:attrName>ppt_w</p:attrName>
                                        </p:attrNameLst>
                                      </p:cBhvr>
                                      <p:tavLst>
                                        <p:tav tm="0">
                                          <p:val>
                                            <p:strVal val="#ppt_w*0.70"/>
                                          </p:val>
                                        </p:tav>
                                        <p:tav tm="100000">
                                          <p:val>
                                            <p:strVal val="#ppt_w"/>
                                          </p:val>
                                        </p:tav>
                                      </p:tavLst>
                                    </p:anim>
                                    <p:anim calcmode="lin" valueType="num">
                                      <p:cBhvr>
                                        <p:cTn dur="1000" fill="hold" id="8"/>
                                        <p:tgtEl>
                                          <p:spTgt spid="9"/>
                                        </p:tgtEl>
                                        <p:attrNameLst>
                                          <p:attrName>ppt_h</p:attrName>
                                        </p:attrNameLst>
                                      </p:cBhvr>
                                      <p:tavLst>
                                        <p:tav tm="0">
                                          <p:val>
                                            <p:strVal val="#ppt_h"/>
                                          </p:val>
                                        </p:tav>
                                        <p:tav tm="100000">
                                          <p:val>
                                            <p:strVal val="#ppt_h"/>
                                          </p:val>
                                        </p:tav>
                                      </p:tavLst>
                                    </p:anim>
                                    <p:animEffect filter="fade" transition="in">
                                      <p:cBhvr>
                                        <p:cTn dur="1000" id="9"/>
                                        <p:tgtEl>
                                          <p:spTgt spid="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F7F7F7"/>
        </a:solidFill>
        <a:effectLst/>
      </p:bgPr>
    </p:bg>
    <p:spTree>
      <p:nvGrpSpPr>
        <p:cNvPr id="1" name=""/>
        <p:cNvGrpSpPr/>
        <p:nvPr/>
      </p:nvGrpSpPr>
      <p:grpSpPr>
        <a:xfrm>
          <a:off x="0" y="0"/>
          <a:ext cx="0" cy="0"/>
        </a:xfrm>
      </p:grpSpPr>
      <p:sp>
        <p:nvSpPr>
          <p:cNvPr id="18" name="文本框 17"/>
          <p:cNvSpPr txBox="1"/>
          <p:nvPr/>
        </p:nvSpPr>
        <p:spPr>
          <a:xfrm rot="16200000">
            <a:off x="2698164" y="1705385"/>
            <a:ext cx="1160475" cy="259080"/>
          </a:xfrm>
          <a:prstGeom prst="rect">
            <a:avLst/>
          </a:prstGeom>
          <a:noFill/>
        </p:spPr>
        <p:txBody>
          <a:bodyPr rtlCol="0" wrap="square">
            <a:spAutoFit/>
          </a:bodyPr>
          <a:lstStyle/>
          <a:p>
            <a:pPr algn="dist"/>
            <a:r>
              <a:rPr altLang="zh-CN" kumimoji="1" lang="en-US" sz="1100">
                <a:solidFill>
                  <a:schemeClr val="bg1"/>
                </a:solidFill>
              </a:rPr>
              <a:t>PART </a:t>
            </a:r>
          </a:p>
        </p:txBody>
      </p:sp>
      <p:sp>
        <p:nvSpPr>
          <p:cNvPr id="2" name="文本框 1"/>
          <p:cNvSpPr txBox="1"/>
          <p:nvPr/>
        </p:nvSpPr>
        <p:spPr>
          <a:xfrm>
            <a:off x="1078174" y="294829"/>
            <a:ext cx="2316480" cy="365760"/>
          </a:xfrm>
          <a:prstGeom prst="rect">
            <a:avLst/>
          </a:prstGeom>
          <a:noFill/>
        </p:spPr>
        <p:txBody>
          <a:bodyPr rtlCol="0" wrap="none">
            <a:spAutoFit/>
          </a:bodyPr>
          <a:lstStyle/>
          <a:p>
            <a:r>
              <a:rPr altLang="en-US" kumimoji="1" lang="zh-CN" spc="300">
                <a:latin charset="-122" typeface="Microsoft YaHei"/>
                <a:ea charset="-122" typeface="Microsoft YaHei"/>
                <a:cs charset="-122" typeface="Microsoft YaHei"/>
              </a:rPr>
              <a:t>高低档料饼权比重</a:t>
            </a:r>
          </a:p>
        </p:txBody>
      </p:sp>
      <p:graphicFrame>
        <p:nvGraphicFramePr>
          <p:cNvPr id="3" name="图表 2"/>
          <p:cNvGraphicFramePr/>
          <p:nvPr>
            <p:extLst>
              <p:ext uri="{D42A27DB-BD31-4B8C-83A1-F6EECF244321}">
                <p14:modId val="108618120"/>
              </p:ext>
            </p:extLst>
          </p:nvPr>
        </p:nvGraphicFramePr>
        <p:xfrm>
          <a:off x="5073595" y="910924"/>
          <a:ext cx="6924913" cy="4616609"/>
        </p:xfrm>
        <a:graphic>
          <a:graphicData uri="http://schemas.openxmlformats.org/drawingml/2006/chart">
            <c:chart xmlns:c="http://schemas.openxmlformats.org/drawingml/2006/chart" r:id="rId3"/>
          </a:graphicData>
        </a:graphic>
      </p:graphicFrame>
      <p:grpSp>
        <p:nvGrpSpPr>
          <p:cNvPr id="10" name="组合 3"/>
          <p:cNvGrpSpPr/>
          <p:nvPr/>
        </p:nvGrpSpPr>
        <p:grpSpPr>
          <a:xfrm>
            <a:off x="2139991" y="2056762"/>
            <a:ext cx="2933604" cy="1132724"/>
            <a:chOff x="2608558" y="2290978"/>
            <a:chExt cx="2933604" cy="1132724"/>
          </a:xfrm>
        </p:grpSpPr>
        <p:sp>
          <p:nvSpPr>
            <p:cNvPr id="11" name="文本框 10"/>
            <p:cNvSpPr txBox="1"/>
            <p:nvPr/>
          </p:nvSpPr>
          <p:spPr>
            <a:xfrm>
              <a:off x="2608557" y="2290978"/>
              <a:ext cx="2487257" cy="396240"/>
            </a:xfrm>
            <a:prstGeom prst="rect">
              <a:avLst/>
            </a:prstGeom>
            <a:noFill/>
          </p:spPr>
          <p:txBody>
            <a:bodyPr rtlCol="0" wrap="square">
              <a:spAutoFit/>
            </a:bodyPr>
            <a:lstStyle/>
            <a:p>
              <a:r>
                <a:rPr altLang="en-US" lang="zh-CN" sz="2000">
                  <a:latin charset="-122" panose="020b0503020204020204" pitchFamily="34" typeface="微软雅黑"/>
                  <a:ea charset="-122" panose="020b0503020204020204" pitchFamily="34" typeface="微软雅黑"/>
                </a:rPr>
                <a:t>单击添加文本标题</a:t>
              </a:r>
            </a:p>
          </p:txBody>
        </p:sp>
        <p:sp>
          <p:nvSpPr>
            <p:cNvPr id="12" name="文本框 11"/>
            <p:cNvSpPr txBox="1"/>
            <p:nvPr/>
          </p:nvSpPr>
          <p:spPr>
            <a:xfrm>
              <a:off x="2608558" y="2741592"/>
              <a:ext cx="2933604" cy="694944"/>
            </a:xfrm>
            <a:prstGeom prst="rect">
              <a:avLst/>
            </a:prstGeom>
            <a:noFill/>
          </p:spPr>
          <p:txBody>
            <a:bodyPr rtlCol="0" wrap="square">
              <a:spAutoFit/>
            </a:bodyPr>
            <a:lstStyle/>
            <a:p>
              <a:pPr>
                <a:lnSpc>
                  <a:spcPct val="120000"/>
                </a:lnSpc>
              </a:pPr>
              <a:r>
                <a:rPr altLang="en-US" lang="zh-CN" sz="1100">
                  <a:solidFill>
                    <a:schemeClr val="tx1">
                      <a:lumMod val="50000"/>
                      <a:lumOff val="50000"/>
                    </a:schemeClr>
                  </a:solidFill>
                  <a:latin charset="-122" typeface="Source Han Sans CN Normal"/>
                  <a:ea charset="-122" typeface="Source Han Sans CN Normal"/>
                  <a:cs charset="-122" typeface="Source Han Sans CN Normal"/>
                  <a:sym typeface="Arial"/>
                </a:rPr>
                <a:t>单击此处编辑您要的内容，建议您在展示时采用微软雅黑字体，本模版所有图形线条及其相应素材均可自由编辑</a:t>
              </a:r>
            </a:p>
          </p:txBody>
        </p:sp>
      </p:grpSp>
      <p:grpSp>
        <p:nvGrpSpPr>
          <p:cNvPr id="16" name="组合 2"/>
          <p:cNvGrpSpPr/>
          <p:nvPr/>
        </p:nvGrpSpPr>
        <p:grpSpPr>
          <a:xfrm>
            <a:off x="2139991" y="3465513"/>
            <a:ext cx="2933604" cy="1132724"/>
            <a:chOff x="2608558" y="3699729"/>
            <a:chExt cx="2933604" cy="1132724"/>
          </a:xfrm>
        </p:grpSpPr>
        <p:sp>
          <p:nvSpPr>
            <p:cNvPr id="17" name="文本框 16"/>
            <p:cNvSpPr txBox="1"/>
            <p:nvPr/>
          </p:nvSpPr>
          <p:spPr>
            <a:xfrm>
              <a:off x="2608557" y="3699729"/>
              <a:ext cx="2487257" cy="396240"/>
            </a:xfrm>
            <a:prstGeom prst="rect">
              <a:avLst/>
            </a:prstGeom>
            <a:noFill/>
          </p:spPr>
          <p:txBody>
            <a:bodyPr rtlCol="0" wrap="square">
              <a:spAutoFit/>
            </a:bodyPr>
            <a:lstStyle/>
            <a:p>
              <a:r>
                <a:rPr altLang="en-US" lang="zh-CN" sz="2000">
                  <a:latin charset="-122" panose="020b0503020204020204" pitchFamily="34" typeface="微软雅黑"/>
                  <a:ea charset="-122" panose="020b0503020204020204" pitchFamily="34" typeface="微软雅黑"/>
                </a:rPr>
                <a:t>单击添加文本标题</a:t>
              </a:r>
            </a:p>
          </p:txBody>
        </p:sp>
        <p:sp>
          <p:nvSpPr>
            <p:cNvPr id="19" name="文本框 18"/>
            <p:cNvSpPr txBox="1"/>
            <p:nvPr/>
          </p:nvSpPr>
          <p:spPr>
            <a:xfrm>
              <a:off x="2608558" y="4150343"/>
              <a:ext cx="2933604" cy="694944"/>
            </a:xfrm>
            <a:prstGeom prst="rect">
              <a:avLst/>
            </a:prstGeom>
            <a:noFill/>
          </p:spPr>
          <p:txBody>
            <a:bodyPr rtlCol="0" wrap="square">
              <a:spAutoFit/>
            </a:bodyPr>
            <a:lstStyle/>
            <a:p>
              <a:pPr>
                <a:lnSpc>
                  <a:spcPct val="120000"/>
                </a:lnSpc>
              </a:pPr>
              <a:r>
                <a:rPr altLang="en-US" lang="zh-CN" sz="1100">
                  <a:solidFill>
                    <a:schemeClr val="tx1">
                      <a:lumMod val="50000"/>
                      <a:lumOff val="50000"/>
                    </a:schemeClr>
                  </a:solidFill>
                  <a:latin charset="-122" typeface="Source Han Sans CN Normal"/>
                  <a:ea charset="-122" typeface="Source Han Sans CN Normal"/>
                  <a:cs charset="-122" typeface="Source Han Sans CN Normal"/>
                  <a:sym typeface="Arial"/>
                </a:rPr>
                <a:t>单击此处编辑您要的内容，建议您在展示时采用微软雅黑字体，本模版所有图形线条及其相应素材均可自由编辑</a:t>
              </a:r>
            </a:p>
          </p:txBody>
        </p:sp>
      </p:grpSp>
      <p:grpSp>
        <p:nvGrpSpPr>
          <p:cNvPr id="20" name="组合 4"/>
          <p:cNvGrpSpPr/>
          <p:nvPr/>
        </p:nvGrpSpPr>
        <p:grpSpPr>
          <a:xfrm>
            <a:off x="860764" y="5371390"/>
            <a:ext cx="10424527" cy="514115"/>
            <a:chOff x="1024537" y="5415106"/>
            <a:chExt cx="10424527" cy="514115"/>
          </a:xfrm>
        </p:grpSpPr>
        <p:sp>
          <p:nvSpPr>
            <p:cNvPr id="21" name="文本框 20"/>
            <p:cNvSpPr txBox="1"/>
            <p:nvPr/>
          </p:nvSpPr>
          <p:spPr>
            <a:xfrm>
              <a:off x="2014352" y="5415106"/>
              <a:ext cx="9434712" cy="530352"/>
            </a:xfrm>
            <a:prstGeom prst="rect">
              <a:avLst/>
            </a:prstGeom>
            <a:noFill/>
          </p:spPr>
          <p:txBody>
            <a:bodyPr rtlCol="0" wrap="square">
              <a:spAutoFit/>
            </a:bodyPr>
            <a:lstStyle/>
            <a:p>
              <a:pPr>
                <a:lnSpc>
                  <a:spcPct val="120000"/>
                </a:lnSpc>
              </a:pPr>
              <a:r>
                <a:rPr altLang="en-US" lang="zh-CN" sz="1200">
                  <a:solidFill>
                    <a:schemeClr val="tx1">
                      <a:lumMod val="50000"/>
                      <a:lumOff val="50000"/>
                    </a:schemeClr>
                  </a:solidFill>
                  <a:latin charset="-122" typeface="Source Han Sans CN Normal"/>
                  <a:ea charset="-122" typeface="Source Han Sans CN Normal"/>
                  <a:cs charset="-122" typeface="Source Han Sans CN Normal"/>
                  <a:sym typeface="Arial"/>
                </a:rPr>
                <a:t>单击此处编辑您要的内容，建议您在展示时采用微软雅黑字体，本模版所有图形线条及其相应素材均可自由编辑单击此处编辑您要的内容，建议您在展示时采用微软雅黑字体，本模版所有图形线条及其相应素材均可自由编辑</a:t>
              </a:r>
            </a:p>
          </p:txBody>
        </p:sp>
        <p:grpSp>
          <p:nvGrpSpPr>
            <p:cNvPr id="22" name="组合 57"/>
            <p:cNvGrpSpPr/>
            <p:nvPr/>
          </p:nvGrpSpPr>
          <p:grpSpPr>
            <a:xfrm>
              <a:off x="1024537" y="5481543"/>
              <a:ext cx="989816" cy="315294"/>
              <a:chOff x="1701360" y="4840255"/>
              <a:chExt cx="989816" cy="315294"/>
            </a:xfrm>
          </p:grpSpPr>
          <p:sp>
            <p:nvSpPr>
              <p:cNvPr id="23" name="圆角矩形 22"/>
              <p:cNvSpPr/>
              <p:nvPr/>
            </p:nvSpPr>
            <p:spPr>
              <a:xfrm>
                <a:off x="1701360" y="4840740"/>
                <a:ext cx="989816" cy="314325"/>
              </a:xfrm>
              <a:prstGeom prst="roundRect">
                <a:avLst>
                  <a:gd fmla="val 15460" name="adj"/>
                </a:avLst>
              </a:prstGeom>
              <a:solidFill>
                <a:srgbClr val="3944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文本框 23"/>
              <p:cNvSpPr txBox="1"/>
              <p:nvPr/>
            </p:nvSpPr>
            <p:spPr>
              <a:xfrm>
                <a:off x="1739068" y="4840255"/>
                <a:ext cx="914401" cy="304800"/>
              </a:xfrm>
              <a:prstGeom prst="rect">
                <a:avLst/>
              </a:prstGeom>
              <a:noFill/>
            </p:spPr>
            <p:txBody>
              <a:bodyPr rtlCol="0" wrap="square">
                <a:spAutoFit/>
              </a:bodyPr>
              <a:lstStyle/>
              <a:p>
                <a:pPr algn="ctr"/>
                <a:r>
                  <a:rPr altLang="en-US" lang="zh-CN" sz="1400">
                    <a:solidFill>
                      <a:schemeClr val="bg1">
                        <a:lumMod val="95000"/>
                      </a:schemeClr>
                    </a:solidFill>
                    <a:latin charset="-122" panose="020b0503020204020204" pitchFamily="34" typeface="微软雅黑"/>
                    <a:ea charset="-122" panose="020b0503020204020204" pitchFamily="34" typeface="微软雅黑"/>
                  </a:rPr>
                  <a:t>添加标题</a:t>
                </a:r>
              </a:p>
            </p:txBody>
          </p:sp>
        </p:grpSp>
      </p:grpSp>
      <p:sp>
        <p:nvSpPr>
          <p:cNvPr id="25" name="Freeform 282"/>
          <p:cNvSpPr>
            <a:spLocks noChangeAspect="1"/>
          </p:cNvSpPr>
          <p:nvPr/>
        </p:nvSpPr>
        <p:spPr bwMode="auto">
          <a:xfrm>
            <a:off x="1579739" y="2076817"/>
            <a:ext cx="396577" cy="360000"/>
          </a:xfrm>
          <a:custGeom>
            <a:gdLst>
              <a:gd fmla="*/ 85 w 87" name="T0"/>
              <a:gd fmla="*/ 56 h 79" name="T1"/>
              <a:gd fmla="*/ 76 w 87" name="T2"/>
              <a:gd fmla="*/ 56 h 79" name="T3"/>
              <a:gd fmla="*/ 76 w 87" name="T4"/>
              <a:gd fmla="*/ 45 h 79" name="T5"/>
              <a:gd fmla="*/ 72 w 87" name="T6"/>
              <a:gd fmla="*/ 40 h 79" name="T7"/>
              <a:gd fmla="*/ 45 w 87" name="T8"/>
              <a:gd fmla="*/ 40 h 79" name="T9"/>
              <a:gd fmla="*/ 45 w 87" name="T10"/>
              <a:gd fmla="*/ 23 h 79" name="T11"/>
              <a:gd fmla="*/ 54 w 87" name="T12"/>
              <a:gd fmla="*/ 23 h 79" name="T13"/>
              <a:gd fmla="*/ 56 w 87" name="T14"/>
              <a:gd fmla="*/ 21 h 79" name="T15"/>
              <a:gd fmla="*/ 56 w 87" name="T16"/>
              <a:gd fmla="*/ 2 h 79" name="T17"/>
              <a:gd fmla="*/ 54 w 87" name="T18"/>
              <a:gd fmla="*/ 0 h 79" name="T19"/>
              <a:gd fmla="*/ 34 w 87" name="T20"/>
              <a:gd fmla="*/ 0 h 79" name="T21"/>
              <a:gd fmla="*/ 32 w 87" name="T22"/>
              <a:gd fmla="*/ 2 h 79" name="T23"/>
              <a:gd fmla="*/ 32 w 87" name="T24"/>
              <a:gd fmla="*/ 21 h 79" name="T25"/>
              <a:gd fmla="*/ 34 w 87" name="T26"/>
              <a:gd fmla="*/ 23 h 79" name="T27"/>
              <a:gd fmla="*/ 43 w 87" name="T28"/>
              <a:gd fmla="*/ 23 h 79" name="T29"/>
              <a:gd fmla="*/ 43 w 87" name="T30"/>
              <a:gd fmla="*/ 40 h 79" name="T31"/>
              <a:gd fmla="*/ 16 w 87" name="T32"/>
              <a:gd fmla="*/ 40 h 79" name="T33"/>
              <a:gd fmla="*/ 11 w 87" name="T34"/>
              <a:gd fmla="*/ 45 h 79" name="T35"/>
              <a:gd fmla="*/ 11 w 87" name="T36"/>
              <a:gd fmla="*/ 56 h 79" name="T37"/>
              <a:gd fmla="*/ 2 w 87" name="T38"/>
              <a:gd fmla="*/ 56 h 79" name="T39"/>
              <a:gd fmla="*/ 0 w 87" name="T40"/>
              <a:gd fmla="*/ 58 h 79" name="T41"/>
              <a:gd fmla="*/ 0 w 87" name="T42"/>
              <a:gd fmla="*/ 77 h 79" name="T43"/>
              <a:gd fmla="*/ 2 w 87" name="T44"/>
              <a:gd fmla="*/ 79 h 79" name="T45"/>
              <a:gd fmla="*/ 23 w 87" name="T46"/>
              <a:gd fmla="*/ 79 h 79" name="T47"/>
              <a:gd fmla="*/ 25 w 87" name="T48"/>
              <a:gd fmla="*/ 77 h 79" name="T49"/>
              <a:gd fmla="*/ 25 w 87" name="T50"/>
              <a:gd fmla="*/ 58 h 79" name="T51"/>
              <a:gd fmla="*/ 23 w 87" name="T52"/>
              <a:gd fmla="*/ 56 h 79" name="T53"/>
              <a:gd fmla="*/ 14 w 87" name="T54"/>
              <a:gd fmla="*/ 56 h 79" name="T55"/>
              <a:gd fmla="*/ 14 w 87" name="T56"/>
              <a:gd fmla="*/ 45 h 79" name="T57"/>
              <a:gd fmla="*/ 16 w 87" name="T58"/>
              <a:gd fmla="*/ 42 h 79" name="T59"/>
              <a:gd fmla="*/ 43 w 87" name="T60"/>
              <a:gd fmla="*/ 42 h 79" name="T61"/>
              <a:gd fmla="*/ 43 w 87" name="T62"/>
              <a:gd fmla="*/ 56 h 79" name="T63"/>
              <a:gd fmla="*/ 34 w 87" name="T64"/>
              <a:gd fmla="*/ 56 h 79" name="T65"/>
              <a:gd fmla="*/ 32 w 87" name="T66"/>
              <a:gd fmla="*/ 58 h 79" name="T67"/>
              <a:gd fmla="*/ 32 w 87" name="T68"/>
              <a:gd fmla="*/ 77 h 79" name="T69"/>
              <a:gd fmla="*/ 34 w 87" name="T70"/>
              <a:gd fmla="*/ 79 h 79" name="T71"/>
              <a:gd fmla="*/ 54 w 87" name="T72"/>
              <a:gd fmla="*/ 79 h 79" name="T73"/>
              <a:gd fmla="*/ 56 w 87" name="T74"/>
              <a:gd fmla="*/ 77 h 79" name="T75"/>
              <a:gd fmla="*/ 56 w 87" name="T76"/>
              <a:gd fmla="*/ 58 h 79" name="T77"/>
              <a:gd fmla="*/ 54 w 87" name="T78"/>
              <a:gd fmla="*/ 56 h 79" name="T79"/>
              <a:gd fmla="*/ 45 w 87" name="T80"/>
              <a:gd fmla="*/ 56 h 79" name="T81"/>
              <a:gd fmla="*/ 45 w 87" name="T82"/>
              <a:gd fmla="*/ 42 h 79" name="T83"/>
              <a:gd fmla="*/ 72 w 87" name="T84"/>
              <a:gd fmla="*/ 42 h 79" name="T85"/>
              <a:gd fmla="*/ 74 w 87" name="T86"/>
              <a:gd fmla="*/ 45 h 79" name="T87"/>
              <a:gd fmla="*/ 74 w 87" name="T88"/>
              <a:gd fmla="*/ 56 h 79" name="T89"/>
              <a:gd fmla="*/ 65 w 87" name="T90"/>
              <a:gd fmla="*/ 56 h 79" name="T91"/>
              <a:gd fmla="*/ 63 w 87" name="T92"/>
              <a:gd fmla="*/ 58 h 79" name="T93"/>
              <a:gd fmla="*/ 63 w 87" name="T94"/>
              <a:gd fmla="*/ 77 h 79" name="T95"/>
              <a:gd fmla="*/ 65 w 87" name="T96"/>
              <a:gd fmla="*/ 79 h 79" name="T97"/>
              <a:gd fmla="*/ 85 w 87" name="T98"/>
              <a:gd fmla="*/ 79 h 79" name="T99"/>
              <a:gd fmla="*/ 87 w 87" name="T100"/>
              <a:gd fmla="*/ 77 h 79" name="T101"/>
              <a:gd fmla="*/ 87 w 87" name="T102"/>
              <a:gd fmla="*/ 58 h 79" name="T103"/>
              <a:gd fmla="*/ 85 w 87" name="T104"/>
              <a:gd fmla="*/ 56 h 79"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79" w="87">
                <a:moveTo>
                  <a:pt x="85" y="56"/>
                </a:moveTo>
                <a:cubicBezTo>
                  <a:pt x="76" y="56"/>
                  <a:pt x="76" y="56"/>
                  <a:pt x="76" y="56"/>
                </a:cubicBezTo>
                <a:cubicBezTo>
                  <a:pt x="76" y="45"/>
                  <a:pt x="76" y="45"/>
                  <a:pt x="76" y="45"/>
                </a:cubicBezTo>
                <a:cubicBezTo>
                  <a:pt x="76" y="42"/>
                  <a:pt x="74" y="40"/>
                  <a:pt x="72" y="40"/>
                </a:cubicBezTo>
                <a:cubicBezTo>
                  <a:pt x="45" y="40"/>
                  <a:pt x="45" y="40"/>
                  <a:pt x="45" y="40"/>
                </a:cubicBezTo>
                <a:cubicBezTo>
                  <a:pt x="45" y="23"/>
                  <a:pt x="45" y="23"/>
                  <a:pt x="45" y="23"/>
                </a:cubicBezTo>
                <a:cubicBezTo>
                  <a:pt x="54" y="23"/>
                  <a:pt x="54" y="23"/>
                  <a:pt x="54" y="23"/>
                </a:cubicBezTo>
                <a:cubicBezTo>
                  <a:pt x="55" y="23"/>
                  <a:pt x="56" y="22"/>
                  <a:pt x="56" y="21"/>
                </a:cubicBezTo>
                <a:cubicBezTo>
                  <a:pt x="56" y="2"/>
                  <a:pt x="56" y="2"/>
                  <a:pt x="56" y="2"/>
                </a:cubicBezTo>
                <a:cubicBezTo>
                  <a:pt x="56" y="1"/>
                  <a:pt x="55" y="0"/>
                  <a:pt x="54" y="0"/>
                </a:cubicBezTo>
                <a:cubicBezTo>
                  <a:pt x="34" y="0"/>
                  <a:pt x="34" y="0"/>
                  <a:pt x="34" y="0"/>
                </a:cubicBezTo>
                <a:cubicBezTo>
                  <a:pt x="32" y="0"/>
                  <a:pt x="32" y="1"/>
                  <a:pt x="32" y="2"/>
                </a:cubicBezTo>
                <a:cubicBezTo>
                  <a:pt x="32" y="21"/>
                  <a:pt x="32" y="21"/>
                  <a:pt x="32" y="21"/>
                </a:cubicBezTo>
                <a:cubicBezTo>
                  <a:pt x="32" y="22"/>
                  <a:pt x="32" y="23"/>
                  <a:pt x="34" y="23"/>
                </a:cubicBezTo>
                <a:cubicBezTo>
                  <a:pt x="43" y="23"/>
                  <a:pt x="43" y="23"/>
                  <a:pt x="43" y="23"/>
                </a:cubicBezTo>
                <a:cubicBezTo>
                  <a:pt x="43" y="40"/>
                  <a:pt x="43" y="40"/>
                  <a:pt x="43" y="40"/>
                </a:cubicBezTo>
                <a:cubicBezTo>
                  <a:pt x="16" y="40"/>
                  <a:pt x="16" y="40"/>
                  <a:pt x="16" y="40"/>
                </a:cubicBezTo>
                <a:cubicBezTo>
                  <a:pt x="14" y="40"/>
                  <a:pt x="11" y="42"/>
                  <a:pt x="11" y="45"/>
                </a:cubicBezTo>
                <a:cubicBezTo>
                  <a:pt x="11" y="56"/>
                  <a:pt x="11" y="56"/>
                  <a:pt x="11" y="56"/>
                </a:cubicBezTo>
                <a:cubicBezTo>
                  <a:pt x="2" y="56"/>
                  <a:pt x="2" y="56"/>
                  <a:pt x="2" y="56"/>
                </a:cubicBezTo>
                <a:cubicBezTo>
                  <a:pt x="1" y="56"/>
                  <a:pt x="0" y="57"/>
                  <a:pt x="0" y="58"/>
                </a:cubicBezTo>
                <a:cubicBezTo>
                  <a:pt x="0" y="77"/>
                  <a:pt x="0" y="77"/>
                  <a:pt x="0" y="77"/>
                </a:cubicBezTo>
                <a:cubicBezTo>
                  <a:pt x="0" y="78"/>
                  <a:pt x="1" y="79"/>
                  <a:pt x="2" y="79"/>
                </a:cubicBezTo>
                <a:cubicBezTo>
                  <a:pt x="23" y="79"/>
                  <a:pt x="23" y="79"/>
                  <a:pt x="23" y="79"/>
                </a:cubicBezTo>
                <a:cubicBezTo>
                  <a:pt x="24" y="79"/>
                  <a:pt x="25" y="78"/>
                  <a:pt x="25" y="77"/>
                </a:cubicBezTo>
                <a:cubicBezTo>
                  <a:pt x="25" y="58"/>
                  <a:pt x="25" y="58"/>
                  <a:pt x="25" y="58"/>
                </a:cubicBezTo>
                <a:cubicBezTo>
                  <a:pt x="25" y="57"/>
                  <a:pt x="24" y="56"/>
                  <a:pt x="23" y="56"/>
                </a:cubicBezTo>
                <a:cubicBezTo>
                  <a:pt x="14" y="56"/>
                  <a:pt x="14" y="56"/>
                  <a:pt x="14" y="56"/>
                </a:cubicBezTo>
                <a:cubicBezTo>
                  <a:pt x="14" y="45"/>
                  <a:pt x="14" y="45"/>
                  <a:pt x="14" y="45"/>
                </a:cubicBezTo>
                <a:cubicBezTo>
                  <a:pt x="14" y="43"/>
                  <a:pt x="15" y="42"/>
                  <a:pt x="16" y="42"/>
                </a:cubicBezTo>
                <a:cubicBezTo>
                  <a:pt x="43" y="42"/>
                  <a:pt x="43" y="42"/>
                  <a:pt x="43" y="42"/>
                </a:cubicBezTo>
                <a:cubicBezTo>
                  <a:pt x="43" y="56"/>
                  <a:pt x="43" y="56"/>
                  <a:pt x="43" y="56"/>
                </a:cubicBezTo>
                <a:cubicBezTo>
                  <a:pt x="34" y="56"/>
                  <a:pt x="34" y="56"/>
                  <a:pt x="34" y="56"/>
                </a:cubicBezTo>
                <a:cubicBezTo>
                  <a:pt x="32" y="56"/>
                  <a:pt x="32" y="57"/>
                  <a:pt x="32" y="58"/>
                </a:cubicBezTo>
                <a:cubicBezTo>
                  <a:pt x="32" y="77"/>
                  <a:pt x="32" y="77"/>
                  <a:pt x="32" y="77"/>
                </a:cubicBezTo>
                <a:cubicBezTo>
                  <a:pt x="32" y="78"/>
                  <a:pt x="32" y="79"/>
                  <a:pt x="34" y="79"/>
                </a:cubicBezTo>
                <a:cubicBezTo>
                  <a:pt x="54" y="79"/>
                  <a:pt x="54" y="79"/>
                  <a:pt x="54" y="79"/>
                </a:cubicBezTo>
                <a:cubicBezTo>
                  <a:pt x="55" y="79"/>
                  <a:pt x="56" y="78"/>
                  <a:pt x="56" y="77"/>
                </a:cubicBezTo>
                <a:cubicBezTo>
                  <a:pt x="56" y="58"/>
                  <a:pt x="56" y="58"/>
                  <a:pt x="56" y="58"/>
                </a:cubicBezTo>
                <a:cubicBezTo>
                  <a:pt x="56" y="57"/>
                  <a:pt x="55" y="56"/>
                  <a:pt x="54" y="56"/>
                </a:cubicBezTo>
                <a:cubicBezTo>
                  <a:pt x="45" y="56"/>
                  <a:pt x="45" y="56"/>
                  <a:pt x="45" y="56"/>
                </a:cubicBezTo>
                <a:cubicBezTo>
                  <a:pt x="45" y="42"/>
                  <a:pt x="45" y="42"/>
                  <a:pt x="45" y="42"/>
                </a:cubicBezTo>
                <a:cubicBezTo>
                  <a:pt x="72" y="42"/>
                  <a:pt x="72" y="42"/>
                  <a:pt x="72" y="42"/>
                </a:cubicBezTo>
                <a:cubicBezTo>
                  <a:pt x="73" y="42"/>
                  <a:pt x="74" y="43"/>
                  <a:pt x="74" y="45"/>
                </a:cubicBezTo>
                <a:cubicBezTo>
                  <a:pt x="74" y="56"/>
                  <a:pt x="74" y="56"/>
                  <a:pt x="74" y="56"/>
                </a:cubicBezTo>
                <a:cubicBezTo>
                  <a:pt x="65" y="56"/>
                  <a:pt x="65" y="56"/>
                  <a:pt x="65" y="56"/>
                </a:cubicBezTo>
                <a:cubicBezTo>
                  <a:pt x="64" y="56"/>
                  <a:pt x="63" y="57"/>
                  <a:pt x="63" y="58"/>
                </a:cubicBezTo>
                <a:cubicBezTo>
                  <a:pt x="63" y="77"/>
                  <a:pt x="63" y="77"/>
                  <a:pt x="63" y="77"/>
                </a:cubicBezTo>
                <a:cubicBezTo>
                  <a:pt x="63" y="78"/>
                  <a:pt x="64" y="79"/>
                  <a:pt x="65" y="79"/>
                </a:cubicBezTo>
                <a:cubicBezTo>
                  <a:pt x="85" y="79"/>
                  <a:pt x="85" y="79"/>
                  <a:pt x="85" y="79"/>
                </a:cubicBezTo>
                <a:cubicBezTo>
                  <a:pt x="87" y="79"/>
                  <a:pt x="87" y="78"/>
                  <a:pt x="87" y="77"/>
                </a:cubicBezTo>
                <a:cubicBezTo>
                  <a:pt x="87" y="58"/>
                  <a:pt x="87" y="58"/>
                  <a:pt x="87" y="58"/>
                </a:cubicBezTo>
                <a:cubicBezTo>
                  <a:pt x="87" y="57"/>
                  <a:pt x="87" y="56"/>
                  <a:pt x="85" y="56"/>
                </a:cubicBezTo>
                <a:close/>
              </a:path>
            </a:pathLst>
          </a:custGeom>
          <a:solidFill>
            <a:srgbClr val="394454"/>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6" name="Freeform 284"/>
          <p:cNvSpPr>
            <a:spLocks noChangeAspect="1" noEditPoints="1"/>
          </p:cNvSpPr>
          <p:nvPr/>
        </p:nvSpPr>
        <p:spPr bwMode="auto">
          <a:xfrm>
            <a:off x="1559490" y="3503568"/>
            <a:ext cx="437074" cy="324000"/>
          </a:xfrm>
          <a:custGeom>
            <a:gdLst>
              <a:gd fmla="*/ 1 w 85" name="T0"/>
              <a:gd fmla="*/ 0 h 63" name="T1"/>
              <a:gd fmla="*/ 0 w 85" name="T2"/>
              <a:gd fmla="*/ 62 h 63" name="T3"/>
              <a:gd fmla="*/ 16 w 85" name="T4"/>
              <a:gd fmla="*/ 63 h 63" name="T5"/>
              <a:gd fmla="*/ 18 w 85" name="T6"/>
              <a:gd fmla="*/ 1 h 63" name="T7"/>
              <a:gd fmla="*/ 2 w 85" name="T8"/>
              <a:gd fmla="*/ 5 h 63" name="T9"/>
              <a:gd fmla="*/ 14 w 85" name="T10"/>
              <a:gd fmla="*/ 4 h 63" name="T11"/>
              <a:gd fmla="*/ 16 w 85" name="T12"/>
              <a:gd fmla="*/ 28 h 63" name="T13"/>
              <a:gd fmla="*/ 3 w 85" name="T14"/>
              <a:gd fmla="*/ 29 h 63" name="T15"/>
              <a:gd fmla="*/ 2 w 85" name="T16"/>
              <a:gd fmla="*/ 5 h 63" name="T17"/>
              <a:gd fmla="*/ 2 w 85" name="T18"/>
              <a:gd fmla="*/ 56 h 63" name="T19"/>
              <a:gd fmla="*/ 2 w 85" name="T20"/>
              <a:gd fmla="*/ 55 h 63" name="T21"/>
              <a:gd fmla="*/ 16 w 85" name="T22"/>
              <a:gd fmla="*/ 56 h 63" name="T23"/>
              <a:gd fmla="*/ 16 w 85" name="T24"/>
              <a:gd fmla="*/ 52 h 63" name="T25"/>
              <a:gd fmla="*/ 2 w 85" name="T26"/>
              <a:gd fmla="*/ 52 h 63" name="T27"/>
              <a:gd fmla="*/ 16 w 85" name="T28"/>
              <a:gd fmla="*/ 51 h 63" name="T29"/>
              <a:gd fmla="*/ 16 w 85" name="T30"/>
              <a:gd fmla="*/ 52 h 63" name="T31"/>
              <a:gd fmla="*/ 21 w 85" name="T32"/>
              <a:gd fmla="*/ 0 h 63" name="T33"/>
              <a:gd fmla="*/ 19 w 85" name="T34"/>
              <a:gd fmla="*/ 62 h 63" name="T35"/>
              <a:gd fmla="*/ 36 w 85" name="T36"/>
              <a:gd fmla="*/ 63 h 63" name="T37"/>
              <a:gd fmla="*/ 38 w 85" name="T38"/>
              <a:gd fmla="*/ 1 h 63" name="T39"/>
              <a:gd fmla="*/ 22 w 85" name="T40"/>
              <a:gd fmla="*/ 5 h 63" name="T41"/>
              <a:gd fmla="*/ 34 w 85" name="T42"/>
              <a:gd fmla="*/ 4 h 63" name="T43"/>
              <a:gd fmla="*/ 35 w 85" name="T44"/>
              <a:gd fmla="*/ 28 h 63" name="T45"/>
              <a:gd fmla="*/ 23 w 85" name="T46"/>
              <a:gd fmla="*/ 29 h 63" name="T47"/>
              <a:gd fmla="*/ 22 w 85" name="T48"/>
              <a:gd fmla="*/ 5 h 63" name="T49"/>
              <a:gd fmla="*/ 22 w 85" name="T50"/>
              <a:gd fmla="*/ 56 h 63" name="T51"/>
              <a:gd fmla="*/ 22 w 85" name="T52"/>
              <a:gd fmla="*/ 55 h 63" name="T53"/>
              <a:gd fmla="*/ 36 w 85" name="T54"/>
              <a:gd fmla="*/ 56 h 63" name="T55"/>
              <a:gd fmla="*/ 35 w 85" name="T56"/>
              <a:gd fmla="*/ 52 h 63" name="T57"/>
              <a:gd fmla="*/ 21 w 85" name="T58"/>
              <a:gd fmla="*/ 52 h 63" name="T59"/>
              <a:gd fmla="*/ 35 w 85" name="T60"/>
              <a:gd fmla="*/ 51 h 63" name="T61"/>
              <a:gd fmla="*/ 35 w 85" name="T62"/>
              <a:gd fmla="*/ 52 h 63" name="T63"/>
              <a:gd fmla="*/ 53 w 85" name="T64"/>
              <a:gd fmla="*/ 1 h 63" name="T65"/>
              <a:gd fmla="*/ 38 w 85" name="T66"/>
              <a:gd fmla="*/ 9 h 63" name="T67"/>
              <a:gd fmla="*/ 69 w 85" name="T68"/>
              <a:gd fmla="*/ 62 h 63" name="T69"/>
              <a:gd fmla="*/ 84 w 85" name="T70"/>
              <a:gd fmla="*/ 55 h 63" name="T71"/>
              <a:gd fmla="*/ 64 w 85" name="T72"/>
              <a:gd fmla="*/ 27 h 63" name="T73"/>
              <a:gd fmla="*/ 53 w 85" name="T74"/>
              <a:gd fmla="*/ 32 h 63" name="T75"/>
              <a:gd fmla="*/ 42 w 85" name="T76"/>
              <a:gd fmla="*/ 11 h 63" name="T77"/>
              <a:gd fmla="*/ 53 w 85" name="T78"/>
              <a:gd fmla="*/ 6 h 63" name="T79"/>
              <a:gd fmla="*/ 64 w 85" name="T80"/>
              <a:gd fmla="*/ 27 h 63" name="T81"/>
              <a:gd fmla="*/ 66 w 85" name="T82"/>
              <a:gd fmla="*/ 52 h 63" name="T83"/>
              <a:gd fmla="*/ 78 w 85" name="T84"/>
              <a:gd fmla="*/ 46 h 63" name="T85"/>
              <a:gd fmla="*/ 66 w 85" name="T86"/>
              <a:gd fmla="*/ 53 h 63" name="T87"/>
              <a:gd fmla="*/ 80 w 85" name="T88"/>
              <a:gd fmla="*/ 49 h 63" name="T89"/>
              <a:gd fmla="*/ 68 w 85" name="T90"/>
              <a:gd fmla="*/ 56 h 63" name="T91"/>
              <a:gd fmla="*/ 79 w 85" name="T92"/>
              <a:gd fmla="*/ 49 h 63" name="T93"/>
              <a:gd fmla="*/ 80 w 85" name="T94"/>
              <a:gd fmla="*/ 49 h 63"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62" w="85">
                <a:moveTo>
                  <a:pt x="16" y="0"/>
                </a:moveTo>
                <a:cubicBezTo>
                  <a:pt x="1" y="0"/>
                  <a:pt x="1" y="0"/>
                  <a:pt x="1" y="0"/>
                </a:cubicBezTo>
                <a:cubicBezTo>
                  <a:pt x="1" y="0"/>
                  <a:pt x="0" y="1"/>
                  <a:pt x="0" y="1"/>
                </a:cubicBezTo>
                <a:cubicBezTo>
                  <a:pt x="0" y="62"/>
                  <a:pt x="0" y="62"/>
                  <a:pt x="0" y="62"/>
                </a:cubicBezTo>
                <a:cubicBezTo>
                  <a:pt x="0" y="62"/>
                  <a:pt x="1" y="63"/>
                  <a:pt x="1" y="63"/>
                </a:cubicBezTo>
                <a:cubicBezTo>
                  <a:pt x="16" y="63"/>
                  <a:pt x="16" y="63"/>
                  <a:pt x="16" y="63"/>
                </a:cubicBezTo>
                <a:cubicBezTo>
                  <a:pt x="17" y="63"/>
                  <a:pt x="18" y="62"/>
                  <a:pt x="18" y="62"/>
                </a:cubicBezTo>
                <a:cubicBezTo>
                  <a:pt x="18" y="1"/>
                  <a:pt x="18" y="1"/>
                  <a:pt x="18" y="1"/>
                </a:cubicBezTo>
                <a:cubicBezTo>
                  <a:pt x="18" y="1"/>
                  <a:pt x="17" y="0"/>
                  <a:pt x="16" y="0"/>
                </a:cubicBezTo>
                <a:close/>
                <a:moveTo>
                  <a:pt x="2" y="5"/>
                </a:moveTo>
                <a:cubicBezTo>
                  <a:pt x="2" y="4"/>
                  <a:pt x="3" y="4"/>
                  <a:pt x="3" y="4"/>
                </a:cubicBezTo>
                <a:cubicBezTo>
                  <a:pt x="14" y="4"/>
                  <a:pt x="14" y="4"/>
                  <a:pt x="14" y="4"/>
                </a:cubicBezTo>
                <a:cubicBezTo>
                  <a:pt x="15" y="4"/>
                  <a:pt x="16" y="4"/>
                  <a:pt x="16" y="5"/>
                </a:cubicBezTo>
                <a:cubicBezTo>
                  <a:pt x="16" y="28"/>
                  <a:pt x="16" y="28"/>
                  <a:pt x="16" y="28"/>
                </a:cubicBezTo>
                <a:cubicBezTo>
                  <a:pt x="16" y="28"/>
                  <a:pt x="15" y="29"/>
                  <a:pt x="14" y="29"/>
                </a:cubicBezTo>
                <a:cubicBezTo>
                  <a:pt x="3" y="29"/>
                  <a:pt x="3" y="29"/>
                  <a:pt x="3" y="29"/>
                </a:cubicBezTo>
                <a:cubicBezTo>
                  <a:pt x="3" y="29"/>
                  <a:pt x="2" y="28"/>
                  <a:pt x="2" y="28"/>
                </a:cubicBezTo>
                <a:lnTo>
                  <a:pt x="2" y="5"/>
                </a:lnTo>
                <a:close/>
                <a:moveTo>
                  <a:pt x="16" y="56"/>
                </a:moveTo>
                <a:cubicBezTo>
                  <a:pt x="2" y="56"/>
                  <a:pt x="2" y="56"/>
                  <a:pt x="2" y="56"/>
                </a:cubicBezTo>
                <a:cubicBezTo>
                  <a:pt x="2" y="56"/>
                  <a:pt x="2" y="56"/>
                  <a:pt x="2" y="56"/>
                </a:cubicBezTo>
                <a:cubicBezTo>
                  <a:pt x="2" y="55"/>
                  <a:pt x="2" y="55"/>
                  <a:pt x="2" y="55"/>
                </a:cubicBezTo>
                <a:cubicBezTo>
                  <a:pt x="16" y="55"/>
                  <a:pt x="16" y="55"/>
                  <a:pt x="16" y="55"/>
                </a:cubicBezTo>
                <a:cubicBezTo>
                  <a:pt x="16" y="55"/>
                  <a:pt x="16" y="55"/>
                  <a:pt x="16" y="56"/>
                </a:cubicBezTo>
                <a:cubicBezTo>
                  <a:pt x="16" y="56"/>
                  <a:pt x="16" y="56"/>
                  <a:pt x="16" y="56"/>
                </a:cubicBezTo>
                <a:close/>
                <a:moveTo>
                  <a:pt x="16" y="52"/>
                </a:moveTo>
                <a:cubicBezTo>
                  <a:pt x="2" y="52"/>
                  <a:pt x="2" y="52"/>
                  <a:pt x="2" y="52"/>
                </a:cubicBezTo>
                <a:cubicBezTo>
                  <a:pt x="2" y="52"/>
                  <a:pt x="2" y="52"/>
                  <a:pt x="2" y="52"/>
                </a:cubicBezTo>
                <a:cubicBezTo>
                  <a:pt x="2" y="52"/>
                  <a:pt x="2" y="51"/>
                  <a:pt x="2" y="51"/>
                </a:cubicBezTo>
                <a:cubicBezTo>
                  <a:pt x="16" y="51"/>
                  <a:pt x="16" y="51"/>
                  <a:pt x="16" y="51"/>
                </a:cubicBezTo>
                <a:cubicBezTo>
                  <a:pt x="16" y="51"/>
                  <a:pt x="16" y="52"/>
                  <a:pt x="16" y="52"/>
                </a:cubicBezTo>
                <a:cubicBezTo>
                  <a:pt x="16" y="52"/>
                  <a:pt x="16" y="52"/>
                  <a:pt x="16" y="52"/>
                </a:cubicBezTo>
                <a:close/>
                <a:moveTo>
                  <a:pt x="36" y="0"/>
                </a:moveTo>
                <a:cubicBezTo>
                  <a:pt x="21" y="0"/>
                  <a:pt x="21" y="0"/>
                  <a:pt x="21" y="0"/>
                </a:cubicBezTo>
                <a:cubicBezTo>
                  <a:pt x="20" y="0"/>
                  <a:pt x="19" y="1"/>
                  <a:pt x="19" y="1"/>
                </a:cubicBezTo>
                <a:cubicBezTo>
                  <a:pt x="19" y="62"/>
                  <a:pt x="19" y="62"/>
                  <a:pt x="19" y="62"/>
                </a:cubicBezTo>
                <a:cubicBezTo>
                  <a:pt x="19" y="62"/>
                  <a:pt x="20" y="63"/>
                  <a:pt x="21" y="63"/>
                </a:cubicBezTo>
                <a:cubicBezTo>
                  <a:pt x="36" y="63"/>
                  <a:pt x="36" y="63"/>
                  <a:pt x="36" y="63"/>
                </a:cubicBezTo>
                <a:cubicBezTo>
                  <a:pt x="37" y="63"/>
                  <a:pt x="38" y="62"/>
                  <a:pt x="38" y="62"/>
                </a:cubicBezTo>
                <a:cubicBezTo>
                  <a:pt x="38" y="1"/>
                  <a:pt x="38" y="1"/>
                  <a:pt x="38" y="1"/>
                </a:cubicBezTo>
                <a:cubicBezTo>
                  <a:pt x="38" y="1"/>
                  <a:pt x="37" y="0"/>
                  <a:pt x="36" y="0"/>
                </a:cubicBezTo>
                <a:close/>
                <a:moveTo>
                  <a:pt x="22" y="5"/>
                </a:moveTo>
                <a:cubicBezTo>
                  <a:pt x="22" y="4"/>
                  <a:pt x="22" y="4"/>
                  <a:pt x="23" y="4"/>
                </a:cubicBezTo>
                <a:cubicBezTo>
                  <a:pt x="34" y="4"/>
                  <a:pt x="34" y="4"/>
                  <a:pt x="34" y="4"/>
                </a:cubicBezTo>
                <a:cubicBezTo>
                  <a:pt x="35" y="4"/>
                  <a:pt x="35" y="4"/>
                  <a:pt x="35" y="5"/>
                </a:cubicBezTo>
                <a:cubicBezTo>
                  <a:pt x="35" y="28"/>
                  <a:pt x="35" y="28"/>
                  <a:pt x="35" y="28"/>
                </a:cubicBezTo>
                <a:cubicBezTo>
                  <a:pt x="35" y="28"/>
                  <a:pt x="35" y="29"/>
                  <a:pt x="34" y="29"/>
                </a:cubicBezTo>
                <a:cubicBezTo>
                  <a:pt x="23" y="29"/>
                  <a:pt x="23" y="29"/>
                  <a:pt x="23" y="29"/>
                </a:cubicBezTo>
                <a:cubicBezTo>
                  <a:pt x="22" y="29"/>
                  <a:pt x="22" y="28"/>
                  <a:pt x="22" y="28"/>
                </a:cubicBezTo>
                <a:lnTo>
                  <a:pt x="22" y="5"/>
                </a:lnTo>
                <a:close/>
                <a:moveTo>
                  <a:pt x="35" y="56"/>
                </a:moveTo>
                <a:cubicBezTo>
                  <a:pt x="22" y="56"/>
                  <a:pt x="22" y="56"/>
                  <a:pt x="22" y="56"/>
                </a:cubicBezTo>
                <a:cubicBezTo>
                  <a:pt x="22" y="56"/>
                  <a:pt x="21" y="56"/>
                  <a:pt x="21" y="56"/>
                </a:cubicBezTo>
                <a:cubicBezTo>
                  <a:pt x="21" y="55"/>
                  <a:pt x="22" y="55"/>
                  <a:pt x="22" y="55"/>
                </a:cubicBezTo>
                <a:cubicBezTo>
                  <a:pt x="35" y="55"/>
                  <a:pt x="35" y="55"/>
                  <a:pt x="35" y="55"/>
                </a:cubicBezTo>
                <a:cubicBezTo>
                  <a:pt x="35" y="55"/>
                  <a:pt x="36" y="55"/>
                  <a:pt x="36" y="56"/>
                </a:cubicBezTo>
                <a:cubicBezTo>
                  <a:pt x="36" y="56"/>
                  <a:pt x="35" y="56"/>
                  <a:pt x="35" y="56"/>
                </a:cubicBezTo>
                <a:close/>
                <a:moveTo>
                  <a:pt x="35" y="52"/>
                </a:moveTo>
                <a:cubicBezTo>
                  <a:pt x="22" y="52"/>
                  <a:pt x="22" y="52"/>
                  <a:pt x="22" y="52"/>
                </a:cubicBezTo>
                <a:cubicBezTo>
                  <a:pt x="22" y="52"/>
                  <a:pt x="21" y="52"/>
                  <a:pt x="21" y="52"/>
                </a:cubicBezTo>
                <a:cubicBezTo>
                  <a:pt x="21" y="52"/>
                  <a:pt x="22" y="51"/>
                  <a:pt x="22" y="51"/>
                </a:cubicBezTo>
                <a:cubicBezTo>
                  <a:pt x="35" y="51"/>
                  <a:pt x="35" y="51"/>
                  <a:pt x="35" y="51"/>
                </a:cubicBezTo>
                <a:cubicBezTo>
                  <a:pt x="35" y="51"/>
                  <a:pt x="36" y="52"/>
                  <a:pt x="36" y="52"/>
                </a:cubicBezTo>
                <a:cubicBezTo>
                  <a:pt x="36" y="52"/>
                  <a:pt x="35" y="52"/>
                  <a:pt x="35" y="52"/>
                </a:cubicBezTo>
                <a:close/>
                <a:moveTo>
                  <a:pt x="85" y="53"/>
                </a:moveTo>
                <a:cubicBezTo>
                  <a:pt x="53" y="1"/>
                  <a:pt x="53" y="1"/>
                  <a:pt x="53" y="1"/>
                </a:cubicBezTo>
                <a:cubicBezTo>
                  <a:pt x="53" y="1"/>
                  <a:pt x="52" y="1"/>
                  <a:pt x="51" y="1"/>
                </a:cubicBezTo>
                <a:cubicBezTo>
                  <a:pt x="38" y="9"/>
                  <a:pt x="38" y="9"/>
                  <a:pt x="38" y="9"/>
                </a:cubicBezTo>
                <a:cubicBezTo>
                  <a:pt x="38" y="10"/>
                  <a:pt x="37" y="10"/>
                  <a:pt x="38" y="11"/>
                </a:cubicBezTo>
                <a:cubicBezTo>
                  <a:pt x="69" y="62"/>
                  <a:pt x="69" y="62"/>
                  <a:pt x="69" y="62"/>
                </a:cubicBezTo>
                <a:cubicBezTo>
                  <a:pt x="70" y="63"/>
                  <a:pt x="70" y="63"/>
                  <a:pt x="71" y="62"/>
                </a:cubicBezTo>
                <a:cubicBezTo>
                  <a:pt x="84" y="55"/>
                  <a:pt x="84" y="55"/>
                  <a:pt x="84" y="55"/>
                </a:cubicBezTo>
                <a:cubicBezTo>
                  <a:pt x="85" y="54"/>
                  <a:pt x="85" y="53"/>
                  <a:pt x="85" y="53"/>
                </a:cubicBezTo>
                <a:close/>
                <a:moveTo>
                  <a:pt x="64" y="27"/>
                </a:moveTo>
                <a:cubicBezTo>
                  <a:pt x="55" y="32"/>
                  <a:pt x="55" y="32"/>
                  <a:pt x="55" y="32"/>
                </a:cubicBezTo>
                <a:cubicBezTo>
                  <a:pt x="54" y="33"/>
                  <a:pt x="54" y="33"/>
                  <a:pt x="53" y="32"/>
                </a:cubicBezTo>
                <a:cubicBezTo>
                  <a:pt x="42" y="13"/>
                  <a:pt x="42" y="13"/>
                  <a:pt x="42" y="13"/>
                </a:cubicBezTo>
                <a:cubicBezTo>
                  <a:pt x="41" y="12"/>
                  <a:pt x="41" y="11"/>
                  <a:pt x="42" y="11"/>
                </a:cubicBezTo>
                <a:cubicBezTo>
                  <a:pt x="51" y="5"/>
                  <a:pt x="51" y="5"/>
                  <a:pt x="51" y="5"/>
                </a:cubicBezTo>
                <a:cubicBezTo>
                  <a:pt x="52" y="5"/>
                  <a:pt x="53" y="5"/>
                  <a:pt x="53" y="6"/>
                </a:cubicBezTo>
                <a:cubicBezTo>
                  <a:pt x="65" y="25"/>
                  <a:pt x="65" y="25"/>
                  <a:pt x="65" y="25"/>
                </a:cubicBezTo>
                <a:cubicBezTo>
                  <a:pt x="65" y="26"/>
                  <a:pt x="65" y="26"/>
                  <a:pt x="64" y="27"/>
                </a:cubicBezTo>
                <a:close/>
                <a:moveTo>
                  <a:pt x="66" y="53"/>
                </a:moveTo>
                <a:cubicBezTo>
                  <a:pt x="66" y="53"/>
                  <a:pt x="66" y="53"/>
                  <a:pt x="66" y="52"/>
                </a:cubicBezTo>
                <a:cubicBezTo>
                  <a:pt x="77" y="45"/>
                  <a:pt x="77" y="45"/>
                  <a:pt x="77" y="45"/>
                </a:cubicBezTo>
                <a:cubicBezTo>
                  <a:pt x="78" y="45"/>
                  <a:pt x="78" y="45"/>
                  <a:pt x="78" y="46"/>
                </a:cubicBezTo>
                <a:cubicBezTo>
                  <a:pt x="78" y="46"/>
                  <a:pt x="78" y="46"/>
                  <a:pt x="78" y="46"/>
                </a:cubicBezTo>
                <a:cubicBezTo>
                  <a:pt x="66" y="53"/>
                  <a:pt x="66" y="53"/>
                  <a:pt x="66" y="53"/>
                </a:cubicBezTo>
                <a:cubicBezTo>
                  <a:pt x="66" y="53"/>
                  <a:pt x="66" y="53"/>
                  <a:pt x="66" y="53"/>
                </a:cubicBezTo>
                <a:close/>
                <a:moveTo>
                  <a:pt x="80" y="49"/>
                </a:moveTo>
                <a:cubicBezTo>
                  <a:pt x="68" y="56"/>
                  <a:pt x="68" y="56"/>
                  <a:pt x="68" y="56"/>
                </a:cubicBezTo>
                <a:cubicBezTo>
                  <a:pt x="68" y="56"/>
                  <a:pt x="68" y="56"/>
                  <a:pt x="68" y="56"/>
                </a:cubicBezTo>
                <a:cubicBezTo>
                  <a:pt x="68" y="56"/>
                  <a:pt x="68" y="56"/>
                  <a:pt x="68" y="56"/>
                </a:cubicBezTo>
                <a:cubicBezTo>
                  <a:pt x="79" y="49"/>
                  <a:pt x="79" y="49"/>
                  <a:pt x="79" y="49"/>
                </a:cubicBezTo>
                <a:cubicBezTo>
                  <a:pt x="80" y="48"/>
                  <a:pt x="80" y="49"/>
                  <a:pt x="80" y="49"/>
                </a:cubicBezTo>
                <a:cubicBezTo>
                  <a:pt x="80" y="49"/>
                  <a:pt x="80" y="49"/>
                  <a:pt x="80" y="49"/>
                </a:cubicBezTo>
                <a:close/>
              </a:path>
            </a:pathLst>
          </a:custGeom>
          <a:solidFill>
            <a:srgbClr val="D0AA8C"/>
          </a:solidFill>
          <a:ln>
            <a:noFill/>
          </a:ln>
        </p:spPr>
        <p:txBody>
          <a:bodyPr anchor="t" anchorCtr="0" bIns="45720" compatLnSpc="1" lIns="91440" numCol="1" rIns="91440" tIns="45720" vert="horz" wrap="square">
            <a:prstTxWarp prst="textNoShape">
              <a:avLst/>
            </a:prstTxWarp>
          </a:bodyPr>
          <a:lstStyle/>
          <a:p>
            <a:endParaRPr altLang="en-US" lang="zh-CN"/>
          </a:p>
        </p:txBody>
      </p:sp>
    </p:spTree>
    <p:extLst>
      <p:ext uri="{BB962C8B-B14F-4D97-AF65-F5344CB8AC3E}">
        <p14:creationId val="1911018121"/>
      </p:ext>
    </p:extLst>
  </p:cSld>
  <p:clrMapOvr>
    <a:masterClrMapping/>
  </p:clrMapOvr>
  <mc:AlternateContent>
    <mc:Choice Requires="p14">
      <p:transition advTm="5000" p14:dur="900" spd="slow">
        <p14:warp dir="in"/>
      </p:transition>
    </mc:Choice>
    <mc:Fallback>
      <p:transition advTm="5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25"/>
                                        </p:tgtEl>
                                        <p:attrNameLst>
                                          <p:attrName>style.visibility</p:attrName>
                                        </p:attrNameLst>
                                      </p:cBhvr>
                                      <p:to>
                                        <p:strVal val="visible"/>
                                      </p:to>
                                    </p:set>
                                    <p:animEffect filter="fade" transition="in">
                                      <p:cBhvr>
                                        <p:cTn dur="500" id="7"/>
                                        <p:tgtEl>
                                          <p:spTgt spid="25"/>
                                        </p:tgtEl>
                                      </p:cBhvr>
                                    </p:animEffect>
                                  </p:childTnLst>
                                </p:cTn>
                              </p:par>
                            </p:childTnLst>
                          </p:cTn>
                        </p:par>
                        <p:par>
                          <p:cTn fill="hold" id="8" nodeType="afterGroup">
                            <p:stCondLst>
                              <p:cond delay="500"/>
                            </p:stCondLst>
                            <p:childTnLst>
                              <p:par>
                                <p:cTn decel="50000" fill="hold" id="9" nodeType="afterEffect" presetClass="entr" presetID="2" presetSubtype="4">
                                  <p:stCondLst>
                                    <p:cond delay="0"/>
                                  </p:stCondLst>
                                  <p:childTnLst>
                                    <p:set>
                                      <p:cBhvr>
                                        <p:cTn dur="1" fill="hold" id="10">
                                          <p:stCondLst>
                                            <p:cond delay="0"/>
                                          </p:stCondLst>
                                        </p:cTn>
                                        <p:tgtEl>
                                          <p:spTgt spid="10"/>
                                        </p:tgtEl>
                                        <p:attrNameLst>
                                          <p:attrName>style.visibility</p:attrName>
                                        </p:attrNameLst>
                                      </p:cBhvr>
                                      <p:to>
                                        <p:strVal val="visible"/>
                                      </p:to>
                                    </p:set>
                                    <p:anim calcmode="lin" valueType="num">
                                      <p:cBhvr additive="base">
                                        <p:cTn dur="1000" fill="hold" id="11"/>
                                        <p:tgtEl>
                                          <p:spTgt spid="10"/>
                                        </p:tgtEl>
                                        <p:attrNameLst>
                                          <p:attrName>ppt_x</p:attrName>
                                        </p:attrNameLst>
                                      </p:cBhvr>
                                      <p:tavLst>
                                        <p:tav tm="0">
                                          <p:val>
                                            <p:strVal val="#ppt_x"/>
                                          </p:val>
                                        </p:tav>
                                        <p:tav tm="100000">
                                          <p:val>
                                            <p:strVal val="#ppt_x"/>
                                          </p:val>
                                        </p:tav>
                                      </p:tavLst>
                                    </p:anim>
                                    <p:anim calcmode="lin" valueType="num">
                                      <p:cBhvr additive="base">
                                        <p:cTn dur="1000" fill="hold" id="12"/>
                                        <p:tgtEl>
                                          <p:spTgt spid="10"/>
                                        </p:tgtEl>
                                        <p:attrNameLst>
                                          <p:attrName>ppt_y</p:attrName>
                                        </p:attrNameLst>
                                      </p:cBhvr>
                                      <p:tavLst>
                                        <p:tav tm="0">
                                          <p:val>
                                            <p:strVal val="1+#ppt_h/2"/>
                                          </p:val>
                                        </p:tav>
                                        <p:tav tm="100000">
                                          <p:val>
                                            <p:strVal val="#ppt_y"/>
                                          </p:val>
                                        </p:tav>
                                      </p:tavLst>
                                    </p:anim>
                                  </p:childTnLst>
                                </p:cTn>
                              </p:par>
                            </p:childTnLst>
                          </p:cTn>
                        </p:par>
                        <p:par>
                          <p:cTn fill="hold" id="13" nodeType="afterGroup">
                            <p:stCondLst>
                              <p:cond delay="1500"/>
                            </p:stCondLst>
                            <p:childTnLst>
                              <p:par>
                                <p:cTn fill="hold" grpId="0" id="14" nodeType="afterEffect" presetClass="entr" presetID="10" presetSubtype="0">
                                  <p:stCondLst>
                                    <p:cond delay="0"/>
                                  </p:stCondLst>
                                  <p:childTnLst>
                                    <p:set>
                                      <p:cBhvr>
                                        <p:cTn dur="1" fill="hold" id="15">
                                          <p:stCondLst>
                                            <p:cond delay="0"/>
                                          </p:stCondLst>
                                        </p:cTn>
                                        <p:tgtEl>
                                          <p:spTgt spid="26"/>
                                        </p:tgtEl>
                                        <p:attrNameLst>
                                          <p:attrName>style.visibility</p:attrName>
                                        </p:attrNameLst>
                                      </p:cBhvr>
                                      <p:to>
                                        <p:strVal val="visible"/>
                                      </p:to>
                                    </p:set>
                                    <p:animEffect filter="fade" transition="in">
                                      <p:cBhvr>
                                        <p:cTn dur="500" id="16"/>
                                        <p:tgtEl>
                                          <p:spTgt spid="26"/>
                                        </p:tgtEl>
                                      </p:cBhvr>
                                    </p:animEffect>
                                  </p:childTnLst>
                                </p:cTn>
                              </p:par>
                            </p:childTnLst>
                          </p:cTn>
                        </p:par>
                        <p:par>
                          <p:cTn fill="hold" id="17" nodeType="afterGroup">
                            <p:stCondLst>
                              <p:cond delay="2000"/>
                            </p:stCondLst>
                            <p:childTnLst>
                              <p:par>
                                <p:cTn decel="50000" fill="hold" id="18" nodeType="afterEffect" presetClass="entr" presetID="2" presetSubtype="4">
                                  <p:stCondLst>
                                    <p:cond delay="0"/>
                                  </p:stCondLst>
                                  <p:childTnLst>
                                    <p:set>
                                      <p:cBhvr>
                                        <p:cTn dur="1" fill="hold" id="19">
                                          <p:stCondLst>
                                            <p:cond delay="0"/>
                                          </p:stCondLst>
                                        </p:cTn>
                                        <p:tgtEl>
                                          <p:spTgt spid="16"/>
                                        </p:tgtEl>
                                        <p:attrNameLst>
                                          <p:attrName>style.visibility</p:attrName>
                                        </p:attrNameLst>
                                      </p:cBhvr>
                                      <p:to>
                                        <p:strVal val="visible"/>
                                      </p:to>
                                    </p:set>
                                    <p:anim calcmode="lin" valueType="num">
                                      <p:cBhvr additive="base">
                                        <p:cTn dur="1000" fill="hold" id="20"/>
                                        <p:tgtEl>
                                          <p:spTgt spid="16"/>
                                        </p:tgtEl>
                                        <p:attrNameLst>
                                          <p:attrName>ppt_x</p:attrName>
                                        </p:attrNameLst>
                                      </p:cBhvr>
                                      <p:tavLst>
                                        <p:tav tm="0">
                                          <p:val>
                                            <p:strVal val="#ppt_x"/>
                                          </p:val>
                                        </p:tav>
                                        <p:tav tm="100000">
                                          <p:val>
                                            <p:strVal val="#ppt_x"/>
                                          </p:val>
                                        </p:tav>
                                      </p:tavLst>
                                    </p:anim>
                                    <p:anim calcmode="lin" valueType="num">
                                      <p:cBhvr additive="base">
                                        <p:cTn dur="1000" fill="hold" id="21"/>
                                        <p:tgtEl>
                                          <p:spTgt spid="16"/>
                                        </p:tgtEl>
                                        <p:attrNameLst>
                                          <p:attrName>ppt_y</p:attrName>
                                        </p:attrNameLst>
                                      </p:cBhvr>
                                      <p:tavLst>
                                        <p:tav tm="0">
                                          <p:val>
                                            <p:strVal val="1+#ppt_h/2"/>
                                          </p:val>
                                        </p:tav>
                                        <p:tav tm="100000">
                                          <p:val>
                                            <p:strVal val="#ppt_y"/>
                                          </p:val>
                                        </p:tav>
                                      </p:tavLst>
                                    </p:anim>
                                  </p:childTnLst>
                                </p:cTn>
                              </p:par>
                            </p:childTnLst>
                          </p:cTn>
                        </p:par>
                        <p:par>
                          <p:cTn fill="hold" id="22" nodeType="afterGroup">
                            <p:stCondLst>
                              <p:cond delay="3000"/>
                            </p:stCondLst>
                            <p:childTnLst>
                              <p:par>
                                <p:cTn fill="hold" grpId="0" id="23" nodeType="afterEffect" presetClass="entr" presetID="21" presetSubtype="1">
                                  <p:stCondLst>
                                    <p:cond delay="0"/>
                                  </p:stCondLst>
                                  <p:childTnLst>
                                    <p:set>
                                      <p:cBhvr>
                                        <p:cTn dur="1" fill="hold" id="24">
                                          <p:stCondLst>
                                            <p:cond delay="0"/>
                                          </p:stCondLst>
                                        </p:cTn>
                                        <p:tgtEl>
                                          <p:spTgt spid="3"/>
                                        </p:tgtEl>
                                        <p:attrNameLst>
                                          <p:attrName>style.visibility</p:attrName>
                                        </p:attrNameLst>
                                      </p:cBhvr>
                                      <p:to>
                                        <p:strVal val="visible"/>
                                      </p:to>
                                    </p:set>
                                    <p:animEffect filter="wheel(1)" transition="in">
                                      <p:cBhvr>
                                        <p:cTn dur="2000" id="25"/>
                                        <p:tgtEl>
                                          <p:spTgt spid="3"/>
                                        </p:tgtEl>
                                      </p:cBhvr>
                                    </p:animEffect>
                                  </p:childTnLst>
                                </p:cTn>
                              </p:par>
                            </p:childTnLst>
                          </p:cTn>
                        </p:par>
                        <p:par>
                          <p:cTn fill="hold" id="26" nodeType="afterGroup">
                            <p:stCondLst>
                              <p:cond delay="5000"/>
                            </p:stCondLst>
                            <p:childTnLst>
                              <p:par>
                                <p:cTn fill="hold" id="27" nodeType="afterEffect" presetClass="entr" presetID="2" presetSubtype="4">
                                  <p:stCondLst>
                                    <p:cond delay="0"/>
                                  </p:stCondLst>
                                  <p:childTnLst>
                                    <p:set>
                                      <p:cBhvr>
                                        <p:cTn dur="1" fill="hold" id="28">
                                          <p:stCondLst>
                                            <p:cond delay="0"/>
                                          </p:stCondLst>
                                        </p:cTn>
                                        <p:tgtEl>
                                          <p:spTgt spid="20"/>
                                        </p:tgtEl>
                                        <p:attrNameLst>
                                          <p:attrName>style.visibility</p:attrName>
                                        </p:attrNameLst>
                                      </p:cBhvr>
                                      <p:to>
                                        <p:strVal val="visible"/>
                                      </p:to>
                                    </p:set>
                                    <p:anim calcmode="lin" valueType="num">
                                      <p:cBhvr additive="base">
                                        <p:cTn dur="500" fill="hold" id="29"/>
                                        <p:tgtEl>
                                          <p:spTgt spid="20"/>
                                        </p:tgtEl>
                                        <p:attrNameLst>
                                          <p:attrName>ppt_x</p:attrName>
                                        </p:attrNameLst>
                                      </p:cBhvr>
                                      <p:tavLst>
                                        <p:tav tm="0">
                                          <p:val>
                                            <p:strVal val="#ppt_x"/>
                                          </p:val>
                                        </p:tav>
                                        <p:tav tm="100000">
                                          <p:val>
                                            <p:strVal val="#ppt_x"/>
                                          </p:val>
                                        </p:tav>
                                      </p:tavLst>
                                    </p:anim>
                                    <p:anim calcmode="lin" valueType="num">
                                      <p:cBhvr additive="base">
                                        <p:cTn dur="500" fill="hold" id="30"/>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5"/>
      <p:bldP grpId="0" spid="26"/>
      <p:bldGraphic grpId="0" spid="3">
        <p:bldAsOne/>
      </p:bldGraphic>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F7F7F7"/>
        </a:solidFill>
        <a:effectLst/>
      </p:bgPr>
    </p:bg>
    <p:spTree>
      <p:nvGrpSpPr>
        <p:cNvPr id="1" name=""/>
        <p:cNvGrpSpPr/>
        <p:nvPr/>
      </p:nvGrpSpPr>
      <p:grpSpPr>
        <a:xfrm>
          <a:off x="0" y="0"/>
          <a:ext cx="0" cy="0"/>
        </a:xfrm>
      </p:grpSpPr>
      <p:sp>
        <p:nvSpPr>
          <p:cNvPr id="13" name="矩形 12"/>
          <p:cNvSpPr/>
          <p:nvPr/>
        </p:nvSpPr>
        <p:spPr>
          <a:xfrm>
            <a:off x="3902529" y="6564086"/>
            <a:ext cx="8289471" cy="293914"/>
          </a:xfrm>
          <a:custGeom>
            <a:gdLst>
              <a:gd fmla="*/ 179615 w 8289471" name="connsiteX0"/>
              <a:gd fmla="*/ 32657 h 293914" name="connsiteY0"/>
              <a:gd fmla="*/ 8289471 w 8289471" name="connsiteX1"/>
              <a:gd fmla="*/ 0 h 293914" name="connsiteY1"/>
              <a:gd fmla="*/ 8289471 w 8289471" name="connsiteX2"/>
              <a:gd fmla="*/ 293914 h 293914" name="connsiteY2"/>
              <a:gd fmla="*/ 0 w 8289471" name="connsiteX3"/>
              <a:gd fmla="*/ 293914 h 293914" name="connsiteY3"/>
              <a:gd fmla="*/ 179615 w 8289471" name="connsiteX4"/>
              <a:gd fmla="*/ 32657 h 293914"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93914" w="8289471">
                <a:moveTo>
                  <a:pt x="179615" y="32657"/>
                </a:moveTo>
                <a:lnTo>
                  <a:pt x="8289471" y="0"/>
                </a:lnTo>
                <a:lnTo>
                  <a:pt x="8289471" y="293914"/>
                </a:lnTo>
                <a:lnTo>
                  <a:pt x="0" y="293914"/>
                </a:lnTo>
                <a:lnTo>
                  <a:pt x="179615" y="32657"/>
                </a:lnTo>
                <a:close/>
              </a:path>
            </a:pathLst>
          </a:custGeom>
          <a:solidFill>
            <a:srgbClr val="D0AA8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zh-CN"/>
          </a:p>
        </p:txBody>
      </p:sp>
      <p:pic>
        <p:nvPicPr>
          <p:cNvPr id="5" name="图片 4"/>
          <p:cNvPicPr>
            <a:picLocks noChangeAspect="1"/>
          </p:cNvPicPr>
          <p:nvPr/>
        </p:nvPicPr>
        <p:blipFill>
          <a:blip r:embed="rId3">
            <a:extLst>
              <a:ext uri="{28A0092B-C50C-407E-A947-70E740481C1C}">
                <a14:useLocalDpi val="0"/>
              </a:ext>
            </a:extLst>
          </a:blip>
          <a:srcRect b="38483" t="18370"/>
          <a:stretch>
            <a:fillRect/>
          </a:stretch>
        </p:blipFill>
        <p:spPr>
          <a:xfrm>
            <a:off x="0" y="1514902"/>
            <a:ext cx="12192000" cy="3493827"/>
          </a:xfrm>
          <a:prstGeom prst="rect">
            <a:avLst/>
          </a:prstGeom>
        </p:spPr>
      </p:pic>
      <p:sp>
        <p:nvSpPr>
          <p:cNvPr id="16" name="矩形 15"/>
          <p:cNvSpPr/>
          <p:nvPr/>
        </p:nvSpPr>
        <p:spPr>
          <a:xfrm>
            <a:off x="0" y="1514902"/>
            <a:ext cx="12192000" cy="3493827"/>
          </a:xfrm>
          <a:prstGeom prst="rect">
            <a:avLst/>
          </a:prstGeom>
          <a:gradFill>
            <a:gsLst>
              <a:gs pos="16000">
                <a:srgbClr val="394454"/>
              </a:gs>
              <a:gs pos="98000">
                <a:srgbClr val="394454">
                  <a:alpha val="46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zh-CN"/>
          </a:p>
        </p:txBody>
      </p:sp>
      <p:grpSp>
        <p:nvGrpSpPr>
          <p:cNvPr id="15" name="组 14"/>
          <p:cNvGrpSpPr/>
          <p:nvPr/>
        </p:nvGrpSpPr>
        <p:grpSpPr>
          <a:xfrm>
            <a:off x="627797" y="832513"/>
            <a:ext cx="3862317" cy="1992574"/>
            <a:chOff x="955343" y="1201002"/>
            <a:chExt cx="3862317" cy="1992574"/>
          </a:xfrm>
          <a:effectLst>
            <a:outerShdw algn="t" blurRad="50800" dir="5400000" dist="76200" rotWithShape="0">
              <a:prstClr val="black">
                <a:alpha val="22000"/>
              </a:prstClr>
            </a:outerShdw>
          </a:effectLst>
        </p:grpSpPr>
        <p:sp>
          <p:nvSpPr>
            <p:cNvPr id="7" name="矩形 6"/>
            <p:cNvSpPr/>
            <p:nvPr/>
          </p:nvSpPr>
          <p:spPr>
            <a:xfrm>
              <a:off x="955343" y="1392072"/>
              <a:ext cx="3862317" cy="1801504"/>
            </a:xfrm>
            <a:prstGeom prst="rect">
              <a:avLst/>
            </a:prstGeom>
            <a:solidFill>
              <a:srgbClr val="3944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zh-CN"/>
            </a:p>
          </p:txBody>
        </p:sp>
        <p:sp>
          <p:nvSpPr>
            <p:cNvPr id="14" name="三角形 13"/>
            <p:cNvSpPr/>
            <p:nvPr/>
          </p:nvSpPr>
          <p:spPr>
            <a:xfrm>
              <a:off x="2714097" y="1201002"/>
              <a:ext cx="344809" cy="245660"/>
            </a:xfrm>
            <a:prstGeom prst="triangle">
              <a:avLst/>
            </a:prstGeom>
            <a:solidFill>
              <a:srgbClr val="3944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zh-CN"/>
            </a:p>
          </p:txBody>
        </p:sp>
        <p:sp>
          <p:nvSpPr>
            <p:cNvPr id="37" name="矩形 36"/>
            <p:cNvSpPr/>
            <p:nvPr/>
          </p:nvSpPr>
          <p:spPr>
            <a:xfrm>
              <a:off x="955343" y="3002018"/>
              <a:ext cx="3862317" cy="191557"/>
            </a:xfrm>
            <a:prstGeom prst="rect">
              <a:avLst/>
            </a:prstGeom>
            <a:solidFill>
              <a:srgbClr val="D0AA8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zh-CN"/>
            </a:p>
          </p:txBody>
        </p:sp>
      </p:grpSp>
      <p:sp>
        <p:nvSpPr>
          <p:cNvPr id="17" name="文本框 16"/>
          <p:cNvSpPr txBox="1"/>
          <p:nvPr/>
        </p:nvSpPr>
        <p:spPr>
          <a:xfrm>
            <a:off x="1838245" y="1078172"/>
            <a:ext cx="1427480" cy="1432560"/>
          </a:xfrm>
          <a:prstGeom prst="rect">
            <a:avLst/>
          </a:prstGeom>
          <a:noFill/>
        </p:spPr>
        <p:txBody>
          <a:bodyPr rtlCol="0" wrap="none">
            <a:spAutoFit/>
          </a:bodyPr>
          <a:lstStyle/>
          <a:p>
            <a:r>
              <a:rPr altLang="zh-CN" kumimoji="1" lang="en-US" sz="8800">
                <a:solidFill>
                  <a:schemeClr val="bg1"/>
                </a:solidFill>
                <a:latin typeface="Arial"/>
                <a:ea typeface="Arial"/>
                <a:cs typeface="Arial"/>
              </a:rPr>
              <a:t>02</a:t>
            </a:r>
          </a:p>
        </p:txBody>
      </p:sp>
      <p:sp>
        <p:nvSpPr>
          <p:cNvPr id="18" name="文本框 17"/>
          <p:cNvSpPr txBox="1"/>
          <p:nvPr/>
        </p:nvSpPr>
        <p:spPr>
          <a:xfrm rot="16200000">
            <a:off x="2698164" y="1705385"/>
            <a:ext cx="1160475" cy="259080"/>
          </a:xfrm>
          <a:prstGeom prst="rect">
            <a:avLst/>
          </a:prstGeom>
          <a:noFill/>
        </p:spPr>
        <p:txBody>
          <a:bodyPr rtlCol="0" wrap="square">
            <a:spAutoFit/>
          </a:bodyPr>
          <a:lstStyle/>
          <a:p>
            <a:pPr algn="dist"/>
            <a:r>
              <a:rPr altLang="zh-CN" kumimoji="1" lang="en-US" sz="1100">
                <a:solidFill>
                  <a:schemeClr val="bg1"/>
                </a:solidFill>
              </a:rPr>
              <a:t>PART </a:t>
            </a:r>
          </a:p>
        </p:txBody>
      </p:sp>
      <p:sp>
        <p:nvSpPr>
          <p:cNvPr id="54" name="文本框 53"/>
          <p:cNvSpPr txBox="1"/>
          <p:nvPr/>
        </p:nvSpPr>
        <p:spPr>
          <a:xfrm>
            <a:off x="6364772" y="2265036"/>
            <a:ext cx="4069080" cy="1554480"/>
          </a:xfrm>
          <a:prstGeom prst="rect">
            <a:avLst/>
          </a:prstGeom>
          <a:noFill/>
        </p:spPr>
        <p:txBody>
          <a:bodyPr rtlCol="0" wrap="none">
            <a:spAutoFit/>
          </a:bodyPr>
          <a:lstStyle/>
          <a:p>
            <a:r>
              <a:rPr altLang="en-US" b="1" kumimoji="1" lang="zh-CN" spc="600" sz="9600">
                <a:solidFill>
                  <a:schemeClr val="bg1"/>
                </a:solidFill>
                <a:effectLst>
                  <a:outerShdw algn="bl" blurRad="114300" dir="18900000" dist="76200" rotWithShape="0">
                    <a:prstClr val="black">
                      <a:alpha val="19000"/>
                    </a:prstClr>
                  </a:outerShdw>
                </a:effectLst>
                <a:latin charset="-122" typeface="SimHei"/>
                <a:ea charset="-122" typeface="SimHei"/>
                <a:cs charset="-122" typeface="SimHei"/>
              </a:rPr>
              <a:t>分析篇</a:t>
            </a:r>
          </a:p>
        </p:txBody>
      </p:sp>
      <p:sp>
        <p:nvSpPr>
          <p:cNvPr id="55" name="文本框 54">
            <a:extLst>
              <a:ext uri="{FF2B5EF4-FFF2-40B4-BE49-F238E27FC236}">
                <a16:creationId xmlns:a16="http://schemas.microsoft.com/office/drawing/2014/main" id="{48FBE956-B6CC-4918-93F7-571A4CE098CC}"/>
              </a:ext>
            </a:extLst>
          </p:cNvPr>
          <p:cNvSpPr txBox="1"/>
          <p:nvPr/>
        </p:nvSpPr>
        <p:spPr>
          <a:xfrm>
            <a:off x="5935287" y="3826337"/>
            <a:ext cx="4967785" cy="396240"/>
          </a:xfrm>
          <a:prstGeom prst="rect">
            <a:avLst/>
          </a:prstGeom>
          <a:noFill/>
        </p:spPr>
        <p:txBody>
          <a:bodyPr rtlCol="0" wrap="square">
            <a:spAutoFit/>
          </a:bodyPr>
          <a:lstStyle/>
          <a:p>
            <a:pPr algn="ctr"/>
            <a:r>
              <a:rPr altLang="en-US" lang="zh-CN" sz="2000">
                <a:solidFill>
                  <a:schemeClr val="bg1"/>
                </a:solidFill>
                <a:latin charset="-122" typeface="SimHei"/>
                <a:ea charset="-122" typeface="SimHei"/>
                <a:cs charset="-122" typeface="SimHei"/>
              </a:rPr>
              <a:t>分析现状 励志图强</a:t>
            </a:r>
          </a:p>
        </p:txBody>
      </p:sp>
      <p:cxnSp>
        <p:nvCxnSpPr>
          <p:cNvPr id="20" name="直线连接符 19"/>
          <p:cNvCxnSpPr/>
          <p:nvPr/>
        </p:nvCxnSpPr>
        <p:spPr>
          <a:xfrm flipH="1">
            <a:off x="6364772" y="4039737"/>
            <a:ext cx="750627" cy="0"/>
          </a:xfrm>
          <a:prstGeom prst="line">
            <a:avLst/>
          </a:prstGeom>
          <a:ln>
            <a:solidFill>
              <a:srgbClr val="F7F7F7"/>
            </a:solidFill>
          </a:ln>
        </p:spPr>
        <p:style>
          <a:lnRef idx="1">
            <a:schemeClr val="accent1"/>
          </a:lnRef>
          <a:fillRef idx="0">
            <a:schemeClr val="accent1"/>
          </a:fillRef>
          <a:effectRef idx="0">
            <a:schemeClr val="accent1"/>
          </a:effectRef>
          <a:fontRef idx="minor">
            <a:schemeClr val="tx1"/>
          </a:fontRef>
        </p:style>
      </p:cxnSp>
      <p:cxnSp>
        <p:nvCxnSpPr>
          <p:cNvPr id="56" name="直线连接符 55"/>
          <p:cNvCxnSpPr/>
          <p:nvPr/>
        </p:nvCxnSpPr>
        <p:spPr>
          <a:xfrm flipH="1">
            <a:off x="9722962" y="4039737"/>
            <a:ext cx="750627" cy="0"/>
          </a:xfrm>
          <a:prstGeom prst="line">
            <a:avLst/>
          </a:prstGeom>
          <a:ln>
            <a:solidFill>
              <a:srgbClr val="F7F7F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1269945159"/>
      </p:ext>
    </p:extLst>
  </p:cSld>
  <p:clrMapOvr>
    <a:masterClrMapping/>
  </p:clrMapOvr>
  <mc:AlternateContent>
    <mc:Choice Requires="p14">
      <p:transition advTm="5000" p14:dur="1400" spd="slow">
        <p14:doors dir="vert"/>
      </p:transition>
    </mc:Choice>
    <mc:Fallback>
      <p:transition advTm="5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2" presetSubtype="4">
                                  <p:stCondLst>
                                    <p:cond delay="0"/>
                                  </p:stCondLst>
                                  <p:childTnLst>
                                    <p:set>
                                      <p:cBhvr>
                                        <p:cTn dur="1" fill="hold" id="6">
                                          <p:stCondLst>
                                            <p:cond delay="0"/>
                                          </p:stCondLst>
                                        </p:cTn>
                                        <p:tgtEl>
                                          <p:spTgt spid="13"/>
                                        </p:tgtEl>
                                        <p:attrNameLst>
                                          <p:attrName>style.visibility</p:attrName>
                                        </p:attrNameLst>
                                      </p:cBhvr>
                                      <p:to>
                                        <p:strVal val="visible"/>
                                      </p:to>
                                    </p:set>
                                    <p:anim calcmode="lin" valueType="num">
                                      <p:cBhvr additive="base">
                                        <p:cTn dur="1000" id="7"/>
                                        <p:tgtEl>
                                          <p:spTgt spid="13"/>
                                        </p:tgtEl>
                                        <p:attrNameLst>
                                          <p:attrName>ppt_y</p:attrName>
                                        </p:attrNameLst>
                                      </p:cBhvr>
                                      <p:tavLst>
                                        <p:tav tm="0">
                                          <p:val>
                                            <p:strVal val="#ppt_y+#ppt_h*1.125000"/>
                                          </p:val>
                                        </p:tav>
                                        <p:tav tm="100000">
                                          <p:val>
                                            <p:strVal val="#ppt_y"/>
                                          </p:val>
                                        </p:tav>
                                      </p:tavLst>
                                    </p:anim>
                                    <p:animEffect filter="wipe(up)" transition="in">
                                      <p:cBhvr>
                                        <p:cTn dur="1000" id="8"/>
                                        <p:tgtEl>
                                          <p:spTgt spid="13"/>
                                        </p:tgtEl>
                                      </p:cBhvr>
                                    </p:animEffect>
                                  </p:childTnLst>
                                </p:cTn>
                              </p:par>
                            </p:childTnLst>
                          </p:cTn>
                        </p:par>
                        <p:par>
                          <p:cTn fill="hold" id="9" nodeType="afterGroup">
                            <p:stCondLst>
                              <p:cond delay="1000"/>
                            </p:stCondLst>
                            <p:childTnLst>
                              <p:par>
                                <p:cTn fill="hold" id="10" nodeType="afterEffect" presetClass="entr" presetID="42" presetSubtype="0">
                                  <p:stCondLst>
                                    <p:cond delay="0"/>
                                  </p:stCondLst>
                                  <p:childTnLst>
                                    <p:set>
                                      <p:cBhvr>
                                        <p:cTn dur="1" fill="hold" id="11">
                                          <p:stCondLst>
                                            <p:cond delay="0"/>
                                          </p:stCondLst>
                                        </p:cTn>
                                        <p:tgtEl>
                                          <p:spTgt spid="15"/>
                                        </p:tgtEl>
                                        <p:attrNameLst>
                                          <p:attrName>style.visibility</p:attrName>
                                        </p:attrNameLst>
                                      </p:cBhvr>
                                      <p:to>
                                        <p:strVal val="visible"/>
                                      </p:to>
                                    </p:set>
                                    <p:animEffect filter="fade" transition="in">
                                      <p:cBhvr>
                                        <p:cTn dur="1000" id="12"/>
                                        <p:tgtEl>
                                          <p:spTgt spid="15"/>
                                        </p:tgtEl>
                                      </p:cBhvr>
                                    </p:animEffect>
                                    <p:anim calcmode="lin" valueType="num">
                                      <p:cBhvr>
                                        <p:cTn dur="1000" fill="hold" id="13"/>
                                        <p:tgtEl>
                                          <p:spTgt spid="15"/>
                                        </p:tgtEl>
                                        <p:attrNameLst>
                                          <p:attrName>ppt_x</p:attrName>
                                        </p:attrNameLst>
                                      </p:cBhvr>
                                      <p:tavLst>
                                        <p:tav tm="0">
                                          <p:val>
                                            <p:strVal val="#ppt_x"/>
                                          </p:val>
                                        </p:tav>
                                        <p:tav tm="100000">
                                          <p:val>
                                            <p:strVal val="#ppt_x"/>
                                          </p:val>
                                        </p:tav>
                                      </p:tavLst>
                                    </p:anim>
                                    <p:anim calcmode="lin" valueType="num">
                                      <p:cBhvr>
                                        <p:cTn dur="1000" fill="hold" id="14"/>
                                        <p:tgtEl>
                                          <p:spTgt spid="15"/>
                                        </p:tgtEl>
                                        <p:attrNameLst>
                                          <p:attrName>ppt_y</p:attrName>
                                        </p:attrNameLst>
                                      </p:cBhvr>
                                      <p:tavLst>
                                        <p:tav tm="0">
                                          <p:val>
                                            <p:strVal val="#ppt_y+.1"/>
                                          </p:val>
                                        </p:tav>
                                        <p:tav tm="100000">
                                          <p:val>
                                            <p:strVal val="#ppt_y"/>
                                          </p:val>
                                        </p:tav>
                                      </p:tavLst>
                                    </p:anim>
                                  </p:childTnLst>
                                </p:cTn>
                              </p:par>
                            </p:childTnLst>
                          </p:cTn>
                        </p:par>
                        <p:par>
                          <p:cTn fill="hold" id="15" nodeType="afterGroup">
                            <p:stCondLst>
                              <p:cond delay="2000"/>
                            </p:stCondLst>
                            <p:childTnLst>
                              <p:par>
                                <p:cTn fill="hold" grpId="0" id="16" nodeType="afterEffect" presetClass="entr" presetID="45" presetSubtype="0">
                                  <p:stCondLst>
                                    <p:cond delay="0"/>
                                  </p:stCondLst>
                                  <p:childTnLst>
                                    <p:set>
                                      <p:cBhvr>
                                        <p:cTn dur="1" fill="hold" id="17">
                                          <p:stCondLst>
                                            <p:cond delay="0"/>
                                          </p:stCondLst>
                                        </p:cTn>
                                        <p:tgtEl>
                                          <p:spTgt spid="17"/>
                                        </p:tgtEl>
                                        <p:attrNameLst>
                                          <p:attrName>style.visibility</p:attrName>
                                        </p:attrNameLst>
                                      </p:cBhvr>
                                      <p:to>
                                        <p:strVal val="visible"/>
                                      </p:to>
                                    </p:set>
                                    <p:animEffect filter="fade" transition="in">
                                      <p:cBhvr>
                                        <p:cTn dur="1000" id="18"/>
                                        <p:tgtEl>
                                          <p:spTgt spid="17"/>
                                        </p:tgtEl>
                                      </p:cBhvr>
                                    </p:animEffect>
                                    <p:anim calcmode="lin" valueType="num">
                                      <p:cBhvr>
                                        <p:cTn dur="1000" fill="hold" id="19"/>
                                        <p:tgtEl>
                                          <p:spTgt spid="17"/>
                                        </p:tgtEl>
                                        <p:attrNameLst>
                                          <p:attrName>ppt_w</p:attrName>
                                        </p:attrNameLst>
                                      </p:cBhvr>
                                      <p:tavLst>
                                        <p:tav fmla="#ppt_w*sin(2.5*pi*$)" tm="0">
                                          <p:val>
                                            <p:fltVal val="0"/>
                                          </p:val>
                                        </p:tav>
                                        <p:tav tm="100000">
                                          <p:val>
                                            <p:fltVal val="1"/>
                                          </p:val>
                                        </p:tav>
                                      </p:tavLst>
                                    </p:anim>
                                    <p:anim calcmode="lin" valueType="num">
                                      <p:cBhvr>
                                        <p:cTn dur="1000" fill="hold" id="20"/>
                                        <p:tgtEl>
                                          <p:spTgt spid="17"/>
                                        </p:tgtEl>
                                        <p:attrNameLst>
                                          <p:attrName>ppt_h</p:attrName>
                                        </p:attrNameLst>
                                      </p:cBhvr>
                                      <p:tavLst>
                                        <p:tav tm="0">
                                          <p:val>
                                            <p:strVal val="#ppt_h"/>
                                          </p:val>
                                        </p:tav>
                                        <p:tav tm="100000">
                                          <p:val>
                                            <p:strVal val="#ppt_h"/>
                                          </p:val>
                                        </p:tav>
                                      </p:tavLst>
                                    </p:anim>
                                  </p:childTnLst>
                                </p:cTn>
                              </p:par>
                              <p:par>
                                <p:cTn fill="hold" grpId="0" id="21" nodeType="withEffect" presetClass="entr" presetID="12" presetSubtype="2">
                                  <p:stCondLst>
                                    <p:cond delay="0"/>
                                  </p:stCondLst>
                                  <p:childTnLst>
                                    <p:set>
                                      <p:cBhvr>
                                        <p:cTn dur="1" fill="hold" id="22">
                                          <p:stCondLst>
                                            <p:cond delay="0"/>
                                          </p:stCondLst>
                                        </p:cTn>
                                        <p:tgtEl>
                                          <p:spTgt spid="18"/>
                                        </p:tgtEl>
                                        <p:attrNameLst>
                                          <p:attrName>style.visibility</p:attrName>
                                        </p:attrNameLst>
                                      </p:cBhvr>
                                      <p:to>
                                        <p:strVal val="visible"/>
                                      </p:to>
                                    </p:set>
                                    <p:anim calcmode="lin" valueType="num">
                                      <p:cBhvr additive="base">
                                        <p:cTn dur="500" id="23"/>
                                        <p:tgtEl>
                                          <p:spTgt spid="18"/>
                                        </p:tgtEl>
                                        <p:attrNameLst>
                                          <p:attrName>ppt_x</p:attrName>
                                        </p:attrNameLst>
                                      </p:cBhvr>
                                      <p:tavLst>
                                        <p:tav tm="0">
                                          <p:val>
                                            <p:strVal val="#ppt_x+#ppt_w*1.125000"/>
                                          </p:val>
                                        </p:tav>
                                        <p:tav tm="100000">
                                          <p:val>
                                            <p:strVal val="#ppt_x"/>
                                          </p:val>
                                        </p:tav>
                                      </p:tavLst>
                                    </p:anim>
                                    <p:animEffect filter="wipe(left)" transition="in">
                                      <p:cBhvr>
                                        <p:cTn dur="500" id="24"/>
                                        <p:tgtEl>
                                          <p:spTgt spid="18"/>
                                        </p:tgtEl>
                                      </p:cBhvr>
                                    </p:animEffect>
                                  </p:childTnLst>
                                </p:cTn>
                              </p:par>
                            </p:childTnLst>
                          </p:cTn>
                        </p:par>
                        <p:par>
                          <p:cTn fill="hold" id="25" nodeType="afterGroup">
                            <p:stCondLst>
                              <p:cond delay="3000"/>
                            </p:stCondLst>
                            <p:childTnLst>
                              <p:par>
                                <p:cTn fill="hold" id="26" nodeType="afterEffect" presetClass="entr" presetID="22" presetSubtype="4">
                                  <p:stCondLst>
                                    <p:cond delay="0"/>
                                  </p:stCondLst>
                                  <p:childTnLst>
                                    <p:set>
                                      <p:cBhvr>
                                        <p:cTn dur="1" fill="hold" id="27">
                                          <p:stCondLst>
                                            <p:cond delay="0"/>
                                          </p:stCondLst>
                                        </p:cTn>
                                        <p:tgtEl>
                                          <p:spTgt spid="5"/>
                                        </p:tgtEl>
                                        <p:attrNameLst>
                                          <p:attrName>style.visibility</p:attrName>
                                        </p:attrNameLst>
                                      </p:cBhvr>
                                      <p:to>
                                        <p:strVal val="visible"/>
                                      </p:to>
                                    </p:set>
                                    <p:animEffect filter="wipe(down)" transition="in">
                                      <p:cBhvr>
                                        <p:cTn dur="500" id="28"/>
                                        <p:tgtEl>
                                          <p:spTgt spid="5"/>
                                        </p:tgtEl>
                                      </p:cBhvr>
                                    </p:animEffect>
                                  </p:childTnLst>
                                </p:cTn>
                              </p:par>
                              <p:par>
                                <p:cTn fill="hold" grpId="0" id="29" nodeType="withEffect" presetClass="entr" presetID="22" presetSubtype="2">
                                  <p:stCondLst>
                                    <p:cond delay="350"/>
                                  </p:stCondLst>
                                  <p:childTnLst>
                                    <p:set>
                                      <p:cBhvr>
                                        <p:cTn dur="1" fill="hold" id="30">
                                          <p:stCondLst>
                                            <p:cond delay="0"/>
                                          </p:stCondLst>
                                        </p:cTn>
                                        <p:tgtEl>
                                          <p:spTgt spid="16"/>
                                        </p:tgtEl>
                                        <p:attrNameLst>
                                          <p:attrName>style.visibility</p:attrName>
                                        </p:attrNameLst>
                                      </p:cBhvr>
                                      <p:to>
                                        <p:strVal val="visible"/>
                                      </p:to>
                                    </p:set>
                                    <p:animEffect filter="wipe(right)" transition="in">
                                      <p:cBhvr>
                                        <p:cTn dur="500" id="31"/>
                                        <p:tgtEl>
                                          <p:spTgt spid="16"/>
                                        </p:tgtEl>
                                      </p:cBhvr>
                                    </p:animEffect>
                                  </p:childTnLst>
                                </p:cTn>
                              </p:par>
                            </p:childTnLst>
                          </p:cTn>
                        </p:par>
                        <p:par>
                          <p:cTn fill="hold" id="32" nodeType="afterGroup">
                            <p:stCondLst>
                              <p:cond delay="3850"/>
                            </p:stCondLst>
                            <p:childTnLst>
                              <p:par>
                                <p:cTn fill="hold" grpId="0" id="33" nodeType="afterEffect" presetClass="entr" presetID="53" presetSubtype="0">
                                  <p:stCondLst>
                                    <p:cond delay="0"/>
                                  </p:stCondLst>
                                  <p:iterate type="lt">
                                    <p:tmPct val="0"/>
                                  </p:iterate>
                                  <p:childTnLst>
                                    <p:set>
                                      <p:cBhvr>
                                        <p:cTn dur="1" fill="hold" id="34">
                                          <p:stCondLst>
                                            <p:cond delay="0"/>
                                          </p:stCondLst>
                                        </p:cTn>
                                        <p:tgtEl>
                                          <p:spTgt spid="54"/>
                                        </p:tgtEl>
                                        <p:attrNameLst>
                                          <p:attrName>style.visibility</p:attrName>
                                        </p:attrNameLst>
                                      </p:cBhvr>
                                      <p:to>
                                        <p:strVal val="visible"/>
                                      </p:to>
                                    </p:set>
                                    <p:anim calcmode="lin" valueType="num">
                                      <p:cBhvr>
                                        <p:cTn dur="500" fill="hold" id="35"/>
                                        <p:tgtEl>
                                          <p:spTgt spid="54"/>
                                        </p:tgtEl>
                                        <p:attrNameLst>
                                          <p:attrName>ppt_w</p:attrName>
                                        </p:attrNameLst>
                                      </p:cBhvr>
                                      <p:tavLst>
                                        <p:tav tm="0">
                                          <p:val>
                                            <p:fltVal val="0"/>
                                          </p:val>
                                        </p:tav>
                                        <p:tav tm="100000">
                                          <p:val>
                                            <p:strVal val="#ppt_w"/>
                                          </p:val>
                                        </p:tav>
                                      </p:tavLst>
                                    </p:anim>
                                    <p:anim calcmode="lin" valueType="num">
                                      <p:cBhvr>
                                        <p:cTn dur="500" fill="hold" id="36"/>
                                        <p:tgtEl>
                                          <p:spTgt spid="54"/>
                                        </p:tgtEl>
                                        <p:attrNameLst>
                                          <p:attrName>ppt_h</p:attrName>
                                        </p:attrNameLst>
                                      </p:cBhvr>
                                      <p:tavLst>
                                        <p:tav tm="0">
                                          <p:val>
                                            <p:fltVal val="0"/>
                                          </p:val>
                                        </p:tav>
                                        <p:tav tm="100000">
                                          <p:val>
                                            <p:strVal val="#ppt_h"/>
                                          </p:val>
                                        </p:tav>
                                      </p:tavLst>
                                    </p:anim>
                                    <p:animEffect filter="fade" transition="in">
                                      <p:cBhvr>
                                        <p:cTn dur="500" id="37"/>
                                        <p:tgtEl>
                                          <p:spTgt spid="54"/>
                                        </p:tgtEl>
                                      </p:cBhvr>
                                    </p:animEffect>
                                  </p:childTnLst>
                                </p:cTn>
                              </p:par>
                            </p:childTnLst>
                          </p:cTn>
                        </p:par>
                        <p:par>
                          <p:cTn fill="hold" id="38" nodeType="afterGroup">
                            <p:stCondLst>
                              <p:cond delay="4350"/>
                            </p:stCondLst>
                            <p:childTnLst>
                              <p:par>
                                <p:cTn fill="hold" id="39" nodeType="afterEffect" presetClass="entr" presetID="22" presetSubtype="8">
                                  <p:stCondLst>
                                    <p:cond delay="0"/>
                                  </p:stCondLst>
                                  <p:childTnLst>
                                    <p:set>
                                      <p:cBhvr>
                                        <p:cTn dur="1" fill="hold" id="40">
                                          <p:stCondLst>
                                            <p:cond delay="0"/>
                                          </p:stCondLst>
                                        </p:cTn>
                                        <p:tgtEl>
                                          <p:spTgt spid="56"/>
                                        </p:tgtEl>
                                        <p:attrNameLst>
                                          <p:attrName>style.visibility</p:attrName>
                                        </p:attrNameLst>
                                      </p:cBhvr>
                                      <p:to>
                                        <p:strVal val="visible"/>
                                      </p:to>
                                    </p:set>
                                    <p:animEffect filter="wipe(left)" transition="in">
                                      <p:cBhvr>
                                        <p:cTn dur="500" id="41"/>
                                        <p:tgtEl>
                                          <p:spTgt spid="56"/>
                                        </p:tgtEl>
                                      </p:cBhvr>
                                    </p:animEffect>
                                  </p:childTnLst>
                                </p:cTn>
                              </p:par>
                              <p:par>
                                <p:cTn fill="hold" id="42" nodeType="withEffect" presetClass="entr" presetID="22" presetSubtype="2">
                                  <p:stCondLst>
                                    <p:cond delay="0"/>
                                  </p:stCondLst>
                                  <p:childTnLst>
                                    <p:set>
                                      <p:cBhvr>
                                        <p:cTn dur="1" fill="hold" id="43">
                                          <p:stCondLst>
                                            <p:cond delay="0"/>
                                          </p:stCondLst>
                                        </p:cTn>
                                        <p:tgtEl>
                                          <p:spTgt spid="20"/>
                                        </p:tgtEl>
                                        <p:attrNameLst>
                                          <p:attrName>style.visibility</p:attrName>
                                        </p:attrNameLst>
                                      </p:cBhvr>
                                      <p:to>
                                        <p:strVal val="visible"/>
                                      </p:to>
                                    </p:set>
                                    <p:animEffect filter="wipe(right)" transition="in">
                                      <p:cBhvr>
                                        <p:cTn dur="500" id="44"/>
                                        <p:tgtEl>
                                          <p:spTgt spid="20"/>
                                        </p:tgtEl>
                                      </p:cBhvr>
                                    </p:animEffect>
                                  </p:childTnLst>
                                </p:cTn>
                              </p:par>
                              <p:par>
                                <p:cTn fill="hold" grpId="0" id="45" nodeType="withEffect" presetClass="entr" presetID="55" presetSubtype="0">
                                  <p:stCondLst>
                                    <p:cond delay="0"/>
                                  </p:stCondLst>
                                  <p:childTnLst>
                                    <p:set>
                                      <p:cBhvr>
                                        <p:cTn dur="1" fill="hold" id="46">
                                          <p:stCondLst>
                                            <p:cond delay="0"/>
                                          </p:stCondLst>
                                        </p:cTn>
                                        <p:tgtEl>
                                          <p:spTgt spid="55"/>
                                        </p:tgtEl>
                                        <p:attrNameLst>
                                          <p:attrName>style.visibility</p:attrName>
                                        </p:attrNameLst>
                                      </p:cBhvr>
                                      <p:to>
                                        <p:strVal val="visible"/>
                                      </p:to>
                                    </p:set>
                                    <p:anim calcmode="lin" valueType="num">
                                      <p:cBhvr>
                                        <p:cTn dur="1000" fill="hold" id="47"/>
                                        <p:tgtEl>
                                          <p:spTgt spid="55"/>
                                        </p:tgtEl>
                                        <p:attrNameLst>
                                          <p:attrName>ppt_w</p:attrName>
                                        </p:attrNameLst>
                                      </p:cBhvr>
                                      <p:tavLst>
                                        <p:tav tm="0">
                                          <p:val>
                                            <p:strVal val="#ppt_w*0.70"/>
                                          </p:val>
                                        </p:tav>
                                        <p:tav tm="100000">
                                          <p:val>
                                            <p:strVal val="#ppt_w"/>
                                          </p:val>
                                        </p:tav>
                                      </p:tavLst>
                                    </p:anim>
                                    <p:anim calcmode="lin" valueType="num">
                                      <p:cBhvr>
                                        <p:cTn dur="1000" fill="hold" id="48"/>
                                        <p:tgtEl>
                                          <p:spTgt spid="55"/>
                                        </p:tgtEl>
                                        <p:attrNameLst>
                                          <p:attrName>ppt_h</p:attrName>
                                        </p:attrNameLst>
                                      </p:cBhvr>
                                      <p:tavLst>
                                        <p:tav tm="0">
                                          <p:val>
                                            <p:strVal val="#ppt_h"/>
                                          </p:val>
                                        </p:tav>
                                        <p:tav tm="100000">
                                          <p:val>
                                            <p:strVal val="#ppt_h"/>
                                          </p:val>
                                        </p:tav>
                                      </p:tavLst>
                                    </p:anim>
                                    <p:animEffect filter="fade" transition="in">
                                      <p:cBhvr>
                                        <p:cTn dur="1000" id="49"/>
                                        <p:tgtEl>
                                          <p:spTgt spid="5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P grpId="0" spid="16"/>
      <p:bldP grpId="0" spid="17"/>
      <p:bldP grpId="0" spid="18"/>
      <p:bldP grpId="0" spid="54"/>
      <p:bldP grpId="0" spid="55"/>
    </p:bld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PRESENTATION_TITLE" val="高端稳重商务报告销售述职报告PPT模板"/>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DengXian Light" panose="020f0302020204030204"/>
        <a:ea typeface="Arial"/>
        <a:cs typeface="Arial"/>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panose="020f0502020204030204"/>
        <a:ea typeface="Arial"/>
        <a:cs typeface="Arial"/>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aragraphs>144</Paragraphs>
  <Slides>19</Slides>
  <Notes>19</Notes>
  <TotalTime>0</TotalTime>
  <HiddenSlides>0</HiddenSlides>
  <MMClips>0</MMClips>
  <ScaleCrop>0</ScaleCrop>
  <HeadingPairs>
    <vt:vector baseType="variant" size="6">
      <vt:variant>
        <vt:lpstr>Fonts used</vt:lpstr>
      </vt:variant>
      <vt:variant>
        <vt:i4>16</vt:i4>
      </vt:variant>
      <vt:variant>
        <vt:lpstr>Theme</vt:lpstr>
      </vt:variant>
      <vt:variant>
        <vt:i4>1</vt:i4>
      </vt:variant>
      <vt:variant>
        <vt:lpstr>Slide Titles</vt:lpstr>
      </vt:variant>
      <vt:variant>
        <vt:i4>19</vt:i4>
      </vt:variant>
    </vt:vector>
  </HeadingPairs>
  <TitlesOfParts>
    <vt:vector baseType="lpstr" size="36">
      <vt:lpstr>Arial</vt:lpstr>
      <vt:lpstr>DengXian Light</vt:lpstr>
      <vt:lpstr>DengXian</vt:lpstr>
      <vt:lpstr>Impact</vt:lpstr>
      <vt:lpstr>微软雅黑</vt:lpstr>
      <vt:lpstr>Calibri Light</vt:lpstr>
      <vt:lpstr>Calibri</vt:lpstr>
      <vt:lpstr>等线 Light</vt:lpstr>
      <vt:lpstr>等线</vt:lpstr>
      <vt:lpstr>SimHei</vt:lpstr>
      <vt:lpstr>Microsoft YaHei</vt:lpstr>
      <vt:lpstr>Wingdings</vt:lpstr>
      <vt:lpstr>华文细黑</vt:lpstr>
      <vt:lpstr>Agency FB</vt:lpstr>
      <vt:lpstr>Source Han Sans CN Normal</vt:lpstr>
      <vt:lpstr>STHeiti Light</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2021-08-22T11:54:31Z</dcterms:created>
  <cp:lastPrinted>2021-08-22T11:54:31Z</cp:lastPrinted>
  <dcterms:modified xsi:type="dcterms:W3CDTF">2021-08-22T05:44:24Z</dcterms:modified>
  <cp:revision>1</cp:revision>
</cp:coreProperties>
</file>