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22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slide+xml" PartName="/ppt/slides/slide13.xml"/>
  <Override ContentType="application/vnd.openxmlformats-officedocument.presentationml.slide+xml" PartName="/ppt/slides/slide14.xml"/>
  <Override ContentType="application/vnd.openxmlformats-officedocument.presentationml.slide+xml" PartName="/ppt/slides/slide15.xml"/>
  <Override ContentType="application/vnd.openxmlformats-officedocument.presentationml.slide+xml" PartName="/ppt/slides/slide16.xml"/>
  <Override ContentType="application/vnd.openxmlformats-officedocument.presentationml.slide+xml" PartName="/ppt/slides/slide17.xml"/>
  <Override ContentType="application/vnd.openxmlformats-officedocument.presentationml.slide+xml" PartName="/ppt/slides/slide18.xml"/>
  <Override ContentType="application/vnd.openxmlformats-officedocument.presentationml.slide+xml" PartName="/ppt/slides/slide19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22.xml"/>
  <Override ContentType="application/vnd.openxmlformats-officedocument.presentationml.slide+xml" PartName="/ppt/slides/slide23.xml"/>
  <Override ContentType="application/vnd.openxmlformats-officedocument.presentationml.slide+xml" PartName="/ppt/slides/slide24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presentationml.tags+xml" PartName="/ppt/tags/tag2.xml"/>
  <Override ContentType="application/vnd.openxmlformats-officedocument.presentationml.tags+xml" PartName="/ppt/tags/tag3.xml"/>
  <Override ContentType="application/vnd.openxmlformats-officedocument.presentationml.tags+xml" PartName="/ppt/tags/tag4.xml"/>
  <Override ContentType="application/vnd.openxmlformats-officedocument.presentationml.tags+xml" PartName="/ppt/tags/tag5.xml"/>
  <Override ContentType="application/vnd.openxmlformats-officedocument.presentationml.tags+xml" PartName="/ppt/tags/tag6.xml"/>
  <Override ContentType="application/vnd.openxmlformats-officedocument.presentationml.tags+xml" PartName="/ppt/tags/tag7.xml"/>
  <Override ContentType="application/vnd.openxmlformats-officedocument.presentationml.tags+xml" PartName="/ppt/tags/tag8.xml"/>
  <Override ContentType="application/vnd.openxmlformats-officedocument.presentationml.tags+xml" PartName="/ppt/tags/tag9.xml"/>
  <Override ContentType="application/vnd.openxmlformats-officedocument.presentationml.tags+xml" PartName="/ppt/tags/tag10.xml"/>
  <Override ContentType="application/vnd.openxmlformats-officedocument.presentationml.tags+xml" PartName="/ppt/tags/tag11.xml"/>
  <Override ContentType="application/vnd.openxmlformats-officedocument.presentationml.tags+xml" PartName="/ppt/tags/tag12.xml"/>
  <Override ContentType="application/vnd.openxmlformats-officedocument.presentationml.tags+xml" PartName="/ppt/tags/tag13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themeOverride+xml" PartName="/ppt/theme/themeOverride1.xml"/>
  <Override ContentType="application/vnd.openxmlformats-officedocument.themeOverride+xml" PartName="/ppt/theme/themeOverrid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3"/>
  </p:notesMasterIdLst>
  <p:sldIdLst>
    <p:sldId id="256" r:id="rId4"/>
    <p:sldId id="265" r:id="rId5"/>
    <p:sldId id="259" r:id="rId6"/>
    <p:sldId id="268" r:id="rId7"/>
    <p:sldId id="284" r:id="rId8"/>
    <p:sldId id="266" r:id="rId9"/>
    <p:sldId id="270" r:id="rId10"/>
    <p:sldId id="263" r:id="rId11"/>
    <p:sldId id="271" r:id="rId12"/>
    <p:sldId id="273" r:id="rId13"/>
    <p:sldId id="285" r:id="rId14"/>
    <p:sldId id="274" r:id="rId15"/>
    <p:sldId id="261" r:id="rId16"/>
    <p:sldId id="275" r:id="rId17"/>
    <p:sldId id="276" r:id="rId18"/>
    <p:sldId id="277" r:id="rId19"/>
    <p:sldId id="278" r:id="rId20"/>
    <p:sldId id="262" r:id="rId21"/>
    <p:sldId id="279" r:id="rId22"/>
    <p:sldId id="280" r:id="rId23"/>
    <p:sldId id="281" r:id="rId24"/>
    <p:sldId id="282" r:id="rId25"/>
    <p:sldId id="283" r:id="rId26"/>
    <p:sldId id="257" r:id="rId27"/>
  </p:sldIdLst>
  <p:sldSz cx="12192000" cy="6858000"/>
  <p:notesSz cx="6858000" cy="9144000"/>
  <p:custDataLst>
    <p:tags r:id="rId2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29" autoAdjust="0"/>
    <p:restoredTop sz="96182" autoAdjust="0"/>
  </p:normalViewPr>
  <p:slideViewPr>
    <p:cSldViewPr snapToGrid="0" showGuides="1">
      <p:cViewPr varScale="1">
        <p:scale>
          <a:sx n="104" d="100"/>
          <a:sy n="104" d="100"/>
        </p:scale>
        <p:origin x="894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39" d="100"/>
        <a:sy n="139" d="100"/>
      </p:scale>
      <p:origin x="0" y="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slides/slide13.xml" Type="http://schemas.openxmlformats.org/officeDocument/2006/relationships/slide"/><Relationship Id="rId17" Target="slides/slide14.xml" Type="http://schemas.openxmlformats.org/officeDocument/2006/relationships/slide"/><Relationship Id="rId18" Target="slides/slide15.xml" Type="http://schemas.openxmlformats.org/officeDocument/2006/relationships/slide"/><Relationship Id="rId19" Target="slides/slide16.xml" Type="http://schemas.openxmlformats.org/officeDocument/2006/relationships/slide"/><Relationship Id="rId2" Target="slideMasters/slideMaster2.xml" Type="http://schemas.openxmlformats.org/officeDocument/2006/relationships/slideMaster"/><Relationship Id="rId20" Target="slides/slide17.xml" Type="http://schemas.openxmlformats.org/officeDocument/2006/relationships/slide"/><Relationship Id="rId21" Target="slides/slide18.xml" Type="http://schemas.openxmlformats.org/officeDocument/2006/relationships/slide"/><Relationship Id="rId22" Target="slides/slide19.xml" Type="http://schemas.openxmlformats.org/officeDocument/2006/relationships/slide"/><Relationship Id="rId23" Target="slides/slide20.xml" Type="http://schemas.openxmlformats.org/officeDocument/2006/relationships/slide"/><Relationship Id="rId24" Target="slides/slide21.xml" Type="http://schemas.openxmlformats.org/officeDocument/2006/relationships/slide"/><Relationship Id="rId25" Target="slides/slide22.xml" Type="http://schemas.openxmlformats.org/officeDocument/2006/relationships/slide"/><Relationship Id="rId26" Target="slides/slide23.xml" Type="http://schemas.openxmlformats.org/officeDocument/2006/relationships/slide"/><Relationship Id="rId27" Target="slides/slide24.xml" Type="http://schemas.openxmlformats.org/officeDocument/2006/relationships/slide"/><Relationship Id="rId28" Target="tags/tag13.xml" Type="http://schemas.openxmlformats.org/officeDocument/2006/relationships/tags"/><Relationship Id="rId29" Target="presProps.xml" Type="http://schemas.openxmlformats.org/officeDocument/2006/relationships/presProps"/><Relationship Id="rId3" Target="notesMasters/notesMaster1.xml" Type="http://schemas.openxmlformats.org/officeDocument/2006/relationships/notesMaster"/><Relationship Id="rId30" Target="viewProps.xml" Type="http://schemas.openxmlformats.org/officeDocument/2006/relationships/viewProps"/><Relationship Id="rId31" Target="theme/theme1.xml" Type="http://schemas.openxmlformats.org/officeDocument/2006/relationships/theme"/><Relationship Id="rId32" Target="tableStyles.xml" Type="http://schemas.openxmlformats.org/officeDocument/2006/relationships/tableStyles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notesMasters/_rels/notes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3793FE-A2D4-4365-B84F-1981BF7A2696}" type="datetimeFigureOut">
              <a:rPr lang="zh-CN" altLang="en-US" smtClean="0"/>
              <a:t>2021/3/12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A23DF-4978-4122-A7E5-AB9783C7A27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9614933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slides/slide5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_rels/notesSlide2.xml.rels><?xml version="1.0" encoding="UTF-8" standalone="yes"?><Relationships xmlns="http://schemas.openxmlformats.org/package/2006/relationships"><Relationship Id="rId1" Target="../slides/slide7.xml" Type="http://schemas.openxmlformats.org/officeDocument/2006/relationships/slide"/><Relationship Id="rId2" Target="../notesMasters/notesMaster1.xml" Type="http://schemas.openxmlformats.org/officeDocument/2006/relationships/notesMaster"/></Relationships>
</file>

<file path=ppt/notesSlides/notesSlide1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962425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505644524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19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0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1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22.xml.rels><?xml version="1.0" encoding="UTF-8" standalone="yes"?><Relationships xmlns="http://schemas.openxmlformats.org/package/2006/relationships"><Relationship Id="rId1" Target="../slideMasters/slideMaster2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5D66E5-2F0D-4CD6-8C7F-7CB6AC417BBA}" type="datetimeFigureOut">
              <a:rPr lang="zh-CN" altLang="en-US" smtClean="0"/>
              <a:t>2021/3/12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C3E4EA-E5BD-4C98-AB16-E17CE98D5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720794500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5D66E5-2F0D-4CD6-8C7F-7CB6AC417BBA}" type="datetimeFigureOut">
              <a:rPr lang="zh-CN" altLang="en-US" smtClean="0"/>
              <a:t>2021/3/12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C3E4EA-E5BD-4C98-AB16-E17CE98D5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49755696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5D66E5-2F0D-4CD6-8C7F-7CB6AC417BBA}" type="datetimeFigureOut">
              <a:rPr lang="zh-CN" altLang="en-US" smtClean="0"/>
              <a:t>2021/3/12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C3E4EA-E5BD-4C98-AB16-E17CE98D5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50009205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705855723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4079451969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73616910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757569797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658691454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3329405355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86967468"/>
      </p:ext>
    </p:extLst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1831633608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5D66E5-2F0D-4CD6-8C7F-7CB6AC417BBA}" type="datetimeFigureOut">
              <a:rPr lang="zh-CN" altLang="en-US" smtClean="0"/>
              <a:t>2021/3/12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C3E4EA-E5BD-4C98-AB16-E17CE98D5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646209051"/>
      </p:ext>
    </p:extLst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954925388"/>
      </p:ext>
    </p:extLst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524424097"/>
      </p:ext>
    </p:extLst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836855087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5D66E5-2F0D-4CD6-8C7F-7CB6AC417BBA}" type="datetimeFigureOut">
              <a:rPr lang="zh-CN" altLang="en-US" smtClean="0"/>
              <a:t>2021/3/12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C3E4EA-E5BD-4C98-AB16-E17CE98D5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079681453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5D66E5-2F0D-4CD6-8C7F-7CB6AC417BBA}" type="datetimeFigureOut">
              <a:rPr lang="zh-CN" altLang="en-US" smtClean="0"/>
              <a:t>2021/3/12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C3E4EA-E5BD-4C98-AB16-E17CE98D5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130341616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5D66E5-2F0D-4CD6-8C7F-7CB6AC417BBA}" type="datetimeFigureOut">
              <a:rPr lang="zh-CN" altLang="en-US" smtClean="0"/>
              <a:t>2021/3/12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C3E4EA-E5BD-4C98-AB16-E17CE98D5976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6947002" y="6401047"/>
            <a:ext cx="966254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模板下载：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www.1ppt.com/moban/          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行业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www.1ppt.com/hangye/ </a:t>
            </a:r>
          </a:p>
          <a:p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节日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www.1ppt.com/jieri/          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素材：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www.1ppt.com/sucai/</a:t>
            </a:r>
          </a:p>
          <a:p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背景图片：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www.1ppt.com/beijing/        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图表：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www.1ppt.com/tubiao/      </a:t>
            </a:r>
          </a:p>
          <a:p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精美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下载：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www.1ppt.com/xiazai/         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教程： 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www.1ppt.com/powerpoint/      </a:t>
            </a:r>
          </a:p>
          <a:p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课件：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www.1ppt.com/kejian/             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字体下载：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www.1ppt.com/ziti/</a:t>
            </a:r>
          </a:p>
          <a:p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工作总结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www.1ppt.com/xiazai/zongjie/ 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工作计划：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www.1ppt.com/xiazai/jihua/</a:t>
            </a:r>
          </a:p>
          <a:p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商务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模板：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www.1ppt.com/moban/shangwu/  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个人简历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www.1ppt.com/xiazai/jianli/  </a:t>
            </a:r>
          </a:p>
          <a:p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毕业答辩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www.1ppt.com/xiazai/dabian/  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工作汇报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PPT</a:t>
            </a:r>
            <a:r>
              <a:rPr lang="zh-CN" altLang="en-US" sz="100">
                <a:solidFill>
                  <a:prstClr val="white"/>
                </a:solidFill>
                <a:latin typeface="Calibri"/>
                <a:ea typeface="宋体"/>
              </a:rPr>
              <a:t>：</a:t>
            </a:r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www.1ppt.com/xiazai/huibao/    </a:t>
            </a:r>
          </a:p>
          <a:p>
            <a:r>
              <a:rPr lang="en-US" altLang="zh-CN" sz="100">
                <a:solidFill>
                  <a:prstClr val="white"/>
                </a:solidFill>
                <a:latin typeface="Calibri"/>
                <a:ea typeface="宋体"/>
              </a:rPr>
              <a:t> </a:t>
            </a:r>
          </a:p>
        </p:txBody>
      </p:sp>
    </p:spTree>
    <p:extLst>
      <p:ext uri="{BB962C8B-B14F-4D97-AF65-F5344CB8AC3E}">
        <p14:creationId val="156228543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5D66E5-2F0D-4CD6-8C7F-7CB6AC417BBA}" type="datetimeFigureOut">
              <a:rPr lang="zh-CN" altLang="en-US" smtClean="0"/>
              <a:t>2021/3/12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C3E4EA-E5BD-4C98-AB16-E17CE98D5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498521793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5D66E5-2F0D-4CD6-8C7F-7CB6AC417BBA}" type="datetimeFigureOut">
              <a:rPr lang="zh-CN" altLang="en-US" smtClean="0"/>
              <a:t>2021/3/12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C3E4EA-E5BD-4C98-AB16-E17CE98D5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319913126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5D66E5-2F0D-4CD6-8C7F-7CB6AC417BBA}" type="datetimeFigureOut">
              <a:rPr lang="zh-CN" altLang="en-US" smtClean="0"/>
              <a:t>2021/3/12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C3E4EA-E5BD-4C98-AB16-E17CE98D5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593908137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385D66E5-2F0D-4CD6-8C7F-7CB6AC417BBA}" type="datetimeFigureOut">
              <a:rPr lang="zh-CN" altLang="en-US" smtClean="0"/>
              <a:t>2021/3/12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BDC3E4EA-E5BD-4C98-AB16-E17CE98D597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76000602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12.xml" Type="http://schemas.openxmlformats.org/officeDocument/2006/relationships/slideLayout"/><Relationship Id="rId10" Target="../slideLayouts/slideLayout21.xml" Type="http://schemas.openxmlformats.org/officeDocument/2006/relationships/slideLayout"/><Relationship Id="rId11" Target="../slideLayouts/slideLayout22.xml" Type="http://schemas.openxmlformats.org/officeDocument/2006/relationships/slideLayout"/><Relationship Id="rId12" Target="../theme/theme2.xml" Type="http://schemas.openxmlformats.org/officeDocument/2006/relationships/theme"/><Relationship Id="rId2" Target="../slideLayouts/slideLayout13.xml" Type="http://schemas.openxmlformats.org/officeDocument/2006/relationships/slideLayout"/><Relationship Id="rId3" Target="../slideLayouts/slideLayout14.xml" Type="http://schemas.openxmlformats.org/officeDocument/2006/relationships/slideLayout"/><Relationship Id="rId4" Target="../slideLayouts/slideLayout15.xml" Type="http://schemas.openxmlformats.org/officeDocument/2006/relationships/slideLayout"/><Relationship Id="rId5" Target="../slideLayouts/slideLayout16.xml" Type="http://schemas.openxmlformats.org/officeDocument/2006/relationships/slideLayout"/><Relationship Id="rId6" Target="../slideLayouts/slideLayout17.xml" Type="http://schemas.openxmlformats.org/officeDocument/2006/relationships/slideLayout"/><Relationship Id="rId7" Target="../slideLayouts/slideLayout18.xml" Type="http://schemas.openxmlformats.org/officeDocument/2006/relationships/slideLayout"/><Relationship Id="rId8" Target="../slideLayouts/slideLayout19.xml" Type="http://schemas.openxmlformats.org/officeDocument/2006/relationships/slideLayout"/><Relationship Id="rId9" Target="../slideLayouts/slideLayout20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" name="矩形 6"/>
          <p:cNvSpPr/>
          <p:nvPr userDrawn="1"/>
        </p:nvSpPr>
        <p:spPr>
          <a:xfrm>
            <a:off x="2943628" y="2522373"/>
            <a:ext cx="631213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zh-CN" altLang="en-US" sz="1400" b="1" smtClean="0">
                <a:solidFill>
                  <a:schemeClr val="accent1">
                    <a:lumMod val="50000"/>
                    <a:alpha val="0"/>
                  </a:schemeClr>
                </a:solidFill>
                <a:latin typeface="Auraka方黑檀" panose="02020700000000000000" pitchFamily="18" charset="-128"/>
                <a:ea typeface="Auraka方黑檀" panose="02020700000000000000" pitchFamily="18" charset="-128"/>
                <a:sym typeface="逐浪细阁体" panose="03000509000000000000" pitchFamily="65" charset="-122"/>
              </a:rPr>
              <a:t>感谢您下载平台上提供的</a:t>
            </a:r>
            <a:r>
              <a:rPr lang="en-US" altLang="zh-CN" sz="1400" b="1" smtClean="0">
                <a:solidFill>
                  <a:schemeClr val="accent1">
                    <a:lumMod val="50000"/>
                    <a:alpha val="0"/>
                  </a:schemeClr>
                </a:solidFill>
                <a:latin typeface="Auraka方黑檀" panose="02020700000000000000" pitchFamily="18" charset="-128"/>
                <a:ea typeface="Auraka方黑檀" panose="02020700000000000000" pitchFamily="18" charset="-128"/>
                <a:sym typeface="逐浪细阁体" panose="03000509000000000000" pitchFamily="65" charset="-122"/>
              </a:rPr>
              <a:t>PPT</a:t>
            </a:r>
            <a:r>
              <a:rPr lang="zh-CN" altLang="en-US" sz="1400" b="1" smtClean="0">
                <a:solidFill>
                  <a:schemeClr val="accent1">
                    <a:lumMod val="50000"/>
                    <a:alpha val="0"/>
                  </a:schemeClr>
                </a:solidFill>
                <a:latin typeface="Auraka方黑檀" panose="02020700000000000000" pitchFamily="18" charset="-128"/>
                <a:ea typeface="Auraka方黑檀" panose="02020700000000000000" pitchFamily="18" charset="-128"/>
                <a:sym typeface="逐浪细阁体" panose="03000509000000000000" pitchFamily="65" charset="-122"/>
              </a:rPr>
              <a:t>作品，为了您和以及原创作者的利益，请勿复制、传播、销售，否则将承担法律责任！将对作品进行维权，按照传播下载次数进行十倍的索取赔偿！</a:t>
            </a:r>
            <a:endParaRPr lang="en-US" altLang="zh-CN" sz="1400" b="1">
              <a:solidFill>
                <a:schemeClr val="accent1">
                  <a:lumMod val="50000"/>
                  <a:alpha val="0"/>
                </a:schemeClr>
              </a:solidFill>
              <a:latin typeface="Auraka方黑檀" panose="02020700000000000000" pitchFamily="18" charset="-128"/>
              <a:ea typeface="Auraka方黑檀" panose="02020700000000000000" pitchFamily="18" charset="-128"/>
              <a:sym typeface="逐浪细阁体" panose="03000509000000000000" pitchFamily="65" charset="-122"/>
            </a:endParaRPr>
          </a:p>
        </p:txBody>
      </p:sp>
    </p:spTree>
    <p:extLst>
      <p:ext uri="{BB962C8B-B14F-4D97-AF65-F5344CB8AC3E}">
        <p14:creationId val="285135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2021/3/12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val="2171125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heme/themeOverride1.xml" Type="http://schemas.openxmlformats.org/officeDocument/2006/relationships/themeOverride"/><Relationship Id="rId3" Target="../media/image1.jpeg" Type="http://schemas.openxmlformats.org/officeDocument/2006/relationships/image"/><Relationship Id="rId4" Target="../tags/tag1.xml" Type="http://schemas.openxmlformats.org/officeDocument/2006/relationships/tags"/></Relationships>
</file>

<file path=ppt/slides/_rels/slide1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0.jpeg" Type="http://schemas.openxmlformats.org/officeDocument/2006/relationships/image"/></Relationships>
</file>

<file path=ppt/slides/_rels/slide1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1.jpeg" Type="http://schemas.openxmlformats.org/officeDocument/2006/relationships/image"/><Relationship Id="rId3" Target="../tags/tag4.xml" Type="http://schemas.openxmlformats.org/officeDocument/2006/relationships/tags"/></Relationships>
</file>

<file path=ppt/slides/_rels/slide1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Relationship Id="rId4" Target="../media/image2.jpeg" Type="http://schemas.openxmlformats.org/officeDocument/2006/relationships/image"/></Relationships>
</file>

<file path=ppt/slides/_rels/slide1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jpeg" Type="http://schemas.openxmlformats.org/officeDocument/2006/relationships/image"/></Relationships>
</file>

<file path=ppt/slides/_rels/slide1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5.xml" Type="http://schemas.openxmlformats.org/officeDocument/2006/relationships/tags"/><Relationship Id="rId3" Target="../media/image13.jpeg" Type="http://schemas.openxmlformats.org/officeDocument/2006/relationships/image"/></Relationships>
</file>

<file path=ppt/slides/_rels/slide1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2.jpeg" Type="http://schemas.openxmlformats.org/officeDocument/2006/relationships/image"/><Relationship Id="rId3" Target="../tags/tag6.xml" Type="http://schemas.openxmlformats.org/officeDocument/2006/relationships/tags"/><Relationship Id="rId4" Target="../media/image14.png" Type="http://schemas.openxmlformats.org/officeDocument/2006/relationships/image"/></Relationships>
</file>

<file path=ppt/slides/_rels/slide1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7.xml" Type="http://schemas.openxmlformats.org/officeDocument/2006/relationships/tags"/><Relationship Id="rId3" Target="../media/image15.jpeg" Type="http://schemas.openxmlformats.org/officeDocument/2006/relationships/image"/></Relationships>
</file>

<file path=ppt/slides/_rels/slide1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Relationship Id="rId4" Target="../media/image2.jpeg" Type="http://schemas.openxmlformats.org/officeDocument/2006/relationships/image"/></Relationships>
</file>

<file path=ppt/slides/_rels/slide1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6.jpe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2.jpeg" Type="http://schemas.openxmlformats.org/officeDocument/2006/relationships/image"/></Relationships>
</file>

<file path=ppt/slides/_rels/slide20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7.jpeg" Type="http://schemas.openxmlformats.org/officeDocument/2006/relationships/image"/></Relationships>
</file>

<file path=ppt/slides/_rels/slide2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8.xml" Type="http://schemas.openxmlformats.org/officeDocument/2006/relationships/tags"/><Relationship Id="rId3" Target="../media/image12.jpeg" Type="http://schemas.openxmlformats.org/officeDocument/2006/relationships/image"/><Relationship Id="rId4" Target="../tags/tag9.xml" Type="http://schemas.openxmlformats.org/officeDocument/2006/relationships/tags"/></Relationships>
</file>

<file path=ppt/slides/_rels/slide22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10.xml" Type="http://schemas.openxmlformats.org/officeDocument/2006/relationships/tags"/><Relationship Id="rId3" Target="../media/image12.jpeg" Type="http://schemas.openxmlformats.org/officeDocument/2006/relationships/image"/></Relationships>
</file>

<file path=ppt/slides/_rels/slide2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11.xml" Type="http://schemas.openxmlformats.org/officeDocument/2006/relationships/tags"/><Relationship Id="rId3" Target="../media/image12.jpeg" Type="http://schemas.openxmlformats.org/officeDocument/2006/relationships/image"/></Relationships>
</file>

<file path=ppt/slides/_rels/slide2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heme/themeOverride2.xml" Type="http://schemas.openxmlformats.org/officeDocument/2006/relationships/themeOverride"/><Relationship Id="rId3" Target="../media/image1.jpeg" Type="http://schemas.openxmlformats.org/officeDocument/2006/relationships/image"/><Relationship Id="rId4" Target="../tags/tag12.xml" Type="http://schemas.openxmlformats.org/officeDocument/2006/relationships/tags"/></Relationships>
</file>

<file path=ppt/slides/_rels/slide3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Relationship Id="rId4" Target="../media/image2.jpeg" Type="http://schemas.openxmlformats.org/officeDocument/2006/relationships/image"/></Relationships>
</file>

<file path=ppt/slides/_rels/slide4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5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tags/tag2.xml" Type="http://schemas.openxmlformats.org/officeDocument/2006/relationships/tags"/><Relationship Id="rId4" Target="../media/image2.jpe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tags/tag3.xml" Type="http://schemas.openxmlformats.org/officeDocument/2006/relationships/tags"/><Relationship Id="rId3" Target="../media/image6.jpeg" Type="http://schemas.openxmlformats.org/officeDocument/2006/relationships/image"/></Relationships>
</file>

<file path=ppt/slides/_rels/slide7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7.png" Type="http://schemas.openxmlformats.org/officeDocument/2006/relationships/image"/><Relationship Id="rId4" Target="../media/image8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3.jpeg" Type="http://schemas.openxmlformats.org/officeDocument/2006/relationships/image"/><Relationship Id="rId3" Target="../media/image4.png" Type="http://schemas.openxmlformats.org/officeDocument/2006/relationships/image"/><Relationship Id="rId4" Target="../media/image2.jpeg" Type="http://schemas.openxmlformats.org/officeDocument/2006/relationships/image"/></Relationships>
</file>

<file path=ppt/slides/_rels/slide9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9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266192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0" panose="030b0504020000000003" pitchFamily="66" typeface="Segoe Script"/>
              <a:ea charset="-122" pitchFamily="50" typeface="WenYue GuDianMingChaoTi (Non-Commercial Use)"/>
              <a:sym charset="0" panose="030b0504020000000003" pitchFamily="66" typeface="Segoe Scrip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946389" y="6302815"/>
            <a:ext cx="358648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>
                <a:solidFill>
                  <a:schemeClr val="accent3">
                    <a:lumMod val="75000"/>
                  </a:schemeClr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rPr>
              <a:t>ADD YOUR TITLE HERE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840452" y="749140"/>
            <a:ext cx="10511096" cy="5367821"/>
            <a:chOff x="840452" y="749140"/>
            <a:chExt cx="10511096" cy="5367821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840452" y="751840"/>
              <a:ext cx="10511096" cy="5365121"/>
            </a:xfrm>
            <a:prstGeom prst="rect">
              <a:avLst/>
            </a:prstGeom>
          </p:spPr>
        </p:pic>
        <p:sp>
          <p:nvSpPr>
            <p:cNvPr id="7" name="矩形 6"/>
            <p:cNvSpPr/>
            <p:nvPr/>
          </p:nvSpPr>
          <p:spPr>
            <a:xfrm>
              <a:off x="840452" y="749140"/>
              <a:ext cx="10511096" cy="5359720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2387600" y="1452880"/>
            <a:ext cx="7416800" cy="3952240"/>
          </a:xfrm>
          <a:prstGeom prst="rect">
            <a:avLst/>
          </a:prstGeom>
          <a:solidFill>
            <a:schemeClr val="accent3">
              <a:alpha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0" panose="030b0504020000000003" pitchFamily="66" typeface="Segoe Script"/>
              <a:ea charset="-122" pitchFamily="50" typeface="WenYue GuDianMingChaoTi (Non-Commercial Use)"/>
              <a:sym charset="0" panose="030b0504020000000003" pitchFamily="66" typeface="Segoe Script"/>
            </a:endParaRPr>
          </a:p>
        </p:txBody>
      </p:sp>
      <p:grpSp>
        <p:nvGrpSpPr>
          <p:cNvPr descr="e7d195523061f1c0d318120d6aeaf1b6ccceb6ba3da59c0775C5DE19DDDEBC09ED96DBD9900D9848D623ECAD1D4904B78047D0015C22C8BE97228BE8B5BFF08FE7A3AE04126DA07312A96C0F69F9BAB7B8762A2F02ECB167EB1D3D935132D44A03185F23F8625673A228DA0C7DA620D0616217B810CE4DCA0BDC2CD812D5F48220C6184BA351E466" id="12" name="组合 12"/>
          <p:cNvGrpSpPr/>
          <p:nvPr/>
        </p:nvGrpSpPr>
        <p:grpSpPr>
          <a:xfrm flipH="1" flipV="1">
            <a:off x="8816780" y="1267027"/>
            <a:ext cx="552396" cy="498797"/>
            <a:chOff x="5934075" y="857250"/>
            <a:chExt cx="801688" cy="723900"/>
          </a:xfrm>
          <a:solidFill>
            <a:schemeClr val="bg1"/>
          </a:solidFill>
        </p:grpSpPr>
        <p:sp>
          <p:nvSpPr>
            <p:cNvPr id="13" name="Freeform 5"/>
            <p:cNvSpPr/>
            <p:nvPr/>
          </p:nvSpPr>
          <p:spPr bwMode="auto">
            <a:xfrm>
              <a:off x="5934075" y="857250"/>
              <a:ext cx="322263" cy="723900"/>
            </a:xfrm>
            <a:custGeom>
              <a:gdLst>
                <a:gd fmla="*/ 1 w 198" name="T0"/>
                <a:gd fmla="*/ 444 h 444" name="T1"/>
                <a:gd fmla="*/ 1 w 198" name="T2"/>
                <a:gd fmla="*/ 232 h 444" name="T3"/>
                <a:gd fmla="*/ 14 w 198" name="T4"/>
                <a:gd fmla="*/ 146 h 444" name="T5"/>
                <a:gd fmla="*/ 55 w 198" name="T6"/>
                <a:gd fmla="*/ 76 h 444" name="T7"/>
                <a:gd fmla="*/ 118 w 198" name="T8"/>
                <a:gd fmla="*/ 25 h 444" name="T9"/>
                <a:gd fmla="*/ 198 w 198" name="T10"/>
                <a:gd fmla="*/ 0 h 444" name="T11"/>
                <a:gd fmla="*/ 198 w 198" name="T12"/>
                <a:gd fmla="*/ 91 h 444" name="T13"/>
                <a:gd fmla="*/ 126 w 198" name="T14"/>
                <a:gd fmla="*/ 144 h 444" name="T15"/>
                <a:gd fmla="*/ 106 w 198" name="T16"/>
                <a:gd fmla="*/ 231 h 444" name="T17"/>
                <a:gd fmla="*/ 198 w 198" name="T18"/>
                <a:gd fmla="*/ 231 h 444" name="T19"/>
                <a:gd fmla="*/ 198 w 198" name="T20"/>
                <a:gd fmla="*/ 444 h 444" name="T21"/>
                <a:gd fmla="*/ 1 w 198" name="T22"/>
                <a:gd fmla="*/ 444 h 44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43" w="198">
                  <a:moveTo>
                    <a:pt x="1" y="444"/>
                  </a:moveTo>
                  <a:cubicBezTo>
                    <a:pt x="1" y="232"/>
                    <a:pt x="1" y="232"/>
                    <a:pt x="1" y="232"/>
                  </a:cubicBezTo>
                  <a:cubicBezTo>
                    <a:pt x="0" y="202"/>
                    <a:pt x="5" y="173"/>
                    <a:pt x="14" y="146"/>
                  </a:cubicBezTo>
                  <a:cubicBezTo>
                    <a:pt x="24" y="120"/>
                    <a:pt x="38" y="96"/>
                    <a:pt x="55" y="76"/>
                  </a:cubicBezTo>
                  <a:cubicBezTo>
                    <a:pt x="73" y="55"/>
                    <a:pt x="94" y="39"/>
                    <a:pt x="118" y="25"/>
                  </a:cubicBezTo>
                  <a:cubicBezTo>
                    <a:pt x="143" y="12"/>
                    <a:pt x="169" y="3"/>
                    <a:pt x="198" y="0"/>
                  </a:cubicBezTo>
                  <a:cubicBezTo>
                    <a:pt x="198" y="91"/>
                    <a:pt x="198" y="91"/>
                    <a:pt x="198" y="91"/>
                  </a:cubicBezTo>
                  <a:cubicBezTo>
                    <a:pt x="163" y="103"/>
                    <a:pt x="139" y="121"/>
                    <a:pt x="126" y="144"/>
                  </a:cubicBezTo>
                  <a:cubicBezTo>
                    <a:pt x="113" y="168"/>
                    <a:pt x="106" y="197"/>
                    <a:pt x="106" y="231"/>
                  </a:cubicBezTo>
                  <a:cubicBezTo>
                    <a:pt x="198" y="231"/>
                    <a:pt x="198" y="231"/>
                    <a:pt x="198" y="231"/>
                  </a:cubicBezTo>
                  <a:cubicBezTo>
                    <a:pt x="198" y="444"/>
                    <a:pt x="198" y="444"/>
                    <a:pt x="198" y="444"/>
                  </a:cubicBezTo>
                  <a:cubicBezTo>
                    <a:pt x="1" y="444"/>
                    <a:pt x="1" y="444"/>
                    <a:pt x="1" y="4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14" name="Freeform 6"/>
            <p:cNvSpPr/>
            <p:nvPr/>
          </p:nvSpPr>
          <p:spPr bwMode="auto">
            <a:xfrm>
              <a:off x="6413500" y="857250"/>
              <a:ext cx="322263" cy="723900"/>
            </a:xfrm>
            <a:custGeom>
              <a:gdLst>
                <a:gd fmla="*/ 1 w 198" name="T0"/>
                <a:gd fmla="*/ 444 h 444" name="T1"/>
                <a:gd fmla="*/ 1 w 198" name="T2"/>
                <a:gd fmla="*/ 232 h 444" name="T3"/>
                <a:gd fmla="*/ 14 w 198" name="T4"/>
                <a:gd fmla="*/ 146 h 444" name="T5"/>
                <a:gd fmla="*/ 55 w 198" name="T6"/>
                <a:gd fmla="*/ 76 h 444" name="T7"/>
                <a:gd fmla="*/ 118 w 198" name="T8"/>
                <a:gd fmla="*/ 25 h 444" name="T9"/>
                <a:gd fmla="*/ 198 w 198" name="T10"/>
                <a:gd fmla="*/ 0 h 444" name="T11"/>
                <a:gd fmla="*/ 198 w 198" name="T12"/>
                <a:gd fmla="*/ 91 h 444" name="T13"/>
                <a:gd fmla="*/ 126 w 198" name="T14"/>
                <a:gd fmla="*/ 144 h 444" name="T15"/>
                <a:gd fmla="*/ 107 w 198" name="T16"/>
                <a:gd fmla="*/ 231 h 444" name="T17"/>
                <a:gd fmla="*/ 198 w 198" name="T18"/>
                <a:gd fmla="*/ 231 h 444" name="T19"/>
                <a:gd fmla="*/ 198 w 198" name="T20"/>
                <a:gd fmla="*/ 444 h 444" name="T21"/>
                <a:gd fmla="*/ 1 w 198" name="T22"/>
                <a:gd fmla="*/ 444 h 44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43" w="198">
                  <a:moveTo>
                    <a:pt x="1" y="444"/>
                  </a:moveTo>
                  <a:cubicBezTo>
                    <a:pt x="1" y="232"/>
                    <a:pt x="1" y="232"/>
                    <a:pt x="1" y="232"/>
                  </a:cubicBezTo>
                  <a:cubicBezTo>
                    <a:pt x="0" y="202"/>
                    <a:pt x="5" y="173"/>
                    <a:pt x="14" y="146"/>
                  </a:cubicBezTo>
                  <a:cubicBezTo>
                    <a:pt x="24" y="120"/>
                    <a:pt x="38" y="96"/>
                    <a:pt x="55" y="76"/>
                  </a:cubicBezTo>
                  <a:cubicBezTo>
                    <a:pt x="73" y="55"/>
                    <a:pt x="94" y="39"/>
                    <a:pt x="118" y="25"/>
                  </a:cubicBezTo>
                  <a:cubicBezTo>
                    <a:pt x="143" y="12"/>
                    <a:pt x="169" y="3"/>
                    <a:pt x="198" y="0"/>
                  </a:cubicBezTo>
                  <a:cubicBezTo>
                    <a:pt x="198" y="91"/>
                    <a:pt x="198" y="91"/>
                    <a:pt x="198" y="91"/>
                  </a:cubicBezTo>
                  <a:cubicBezTo>
                    <a:pt x="163" y="103"/>
                    <a:pt x="139" y="121"/>
                    <a:pt x="126" y="144"/>
                  </a:cubicBezTo>
                  <a:cubicBezTo>
                    <a:pt x="113" y="168"/>
                    <a:pt x="107" y="197"/>
                    <a:pt x="107" y="231"/>
                  </a:cubicBezTo>
                  <a:cubicBezTo>
                    <a:pt x="198" y="231"/>
                    <a:pt x="198" y="231"/>
                    <a:pt x="198" y="231"/>
                  </a:cubicBezTo>
                  <a:cubicBezTo>
                    <a:pt x="198" y="444"/>
                    <a:pt x="198" y="444"/>
                    <a:pt x="198" y="444"/>
                  </a:cubicBezTo>
                  <a:cubicBezTo>
                    <a:pt x="1" y="444"/>
                    <a:pt x="1" y="444"/>
                    <a:pt x="1" y="4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 flipH="1">
              <a:off x="6415088" y="1581150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 flipH="1">
              <a:off x="6415088" y="1581150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2677160" y="2279925"/>
            <a:ext cx="683768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pc="600" sz="6600">
                <a:solidFill>
                  <a:schemeClr val="bg1"/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rPr>
              <a:t>HELLO JULY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736340" y="3442412"/>
            <a:ext cx="471932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b="1" lang="en-US" smtClean="0" spc="300" sz="1600">
                <a:solidFill>
                  <a:schemeClr val="accent2">
                    <a:lumMod val="20000"/>
                    <a:lumOff val="80000"/>
                  </a:schemeClr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rPr>
              <a:t>ADD YOUR TITLE HERE,ADD YOUR TITLE HERE.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526280" y="4500711"/>
            <a:ext cx="31394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en-US" lang="zh-CN" smtClean="0" spc="600" sz="3600">
                <a:solidFill>
                  <a:schemeClr val="bg1"/>
                </a:solidFill>
                <a:latin charset="-122" panose="02010609000101010101" pitchFamily="49" typeface="汉仪细行楷简"/>
                <a:ea charset="-122" panose="02010609000101010101" pitchFamily="49" typeface="汉仪细行楷简"/>
                <a:sym charset="0" panose="030b0504020000000003" pitchFamily="66" typeface="Segoe Script"/>
              </a:rPr>
              <a:t>春天你好</a:t>
            </a:r>
          </a:p>
        </p:txBody>
      </p:sp>
      <p:grpSp>
        <p:nvGrpSpPr>
          <p:cNvPr descr="e7d195523061f1c0d318120d6aeaf1b6ccceb6ba3da59c0775C5DE19DDDEBC09ED96DBD9900D9848D623ECAD1D4904B78047D0015C22C8BE97228BE8B5BFF08FE7A3AE04126DA07312A96C0F69F9BAB7B8762A2F02ECB167EB1D3D935132D44A03185F23F8625673A228DA0C7DA620D0616217B810CE4DCA0BDC2CD812D5F48220C6184BA351E466" id="20" name="PA_组 15"/>
          <p:cNvGrpSpPr/>
          <p:nvPr>
            <p:custDataLst>
              <p:tags r:id="rId4"/>
            </p:custDataLst>
          </p:nvPr>
        </p:nvGrpSpPr>
        <p:grpSpPr>
          <a:xfrm>
            <a:off x="840452" y="345867"/>
            <a:ext cx="539487" cy="91226"/>
            <a:chOff x="989510" y="6337738"/>
            <a:chExt cx="683708" cy="115614"/>
          </a:xfrm>
        </p:grpSpPr>
        <p:sp>
          <p:nvSpPr>
            <p:cNvPr id="21" name="椭圆 20"/>
            <p:cNvSpPr/>
            <p:nvPr/>
          </p:nvSpPr>
          <p:spPr>
            <a:xfrm>
              <a:off x="989510" y="6337738"/>
              <a:ext cx="115614" cy="11561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1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1273557" y="6337738"/>
              <a:ext cx="115614" cy="11561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1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1557604" y="6337738"/>
              <a:ext cx="115614" cy="11561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1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</p:grpSp>
    </p:spTree>
    <p:extLst>
      <p:ext uri="{BB962C8B-B14F-4D97-AF65-F5344CB8AC3E}">
        <p14:creationId val="3359281029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5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11"/>
      <p:bldP grpId="0" spid="17"/>
      <p:bldP grpId="0" spid="18"/>
      <p:bldP grpId="0" spid="19"/>
    </p:bldLst>
  </p:timing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1" name="组合 10"/>
          <p:cNvGrpSpPr/>
          <p:nvPr/>
        </p:nvGrpSpPr>
        <p:grpSpPr>
          <a:xfrm>
            <a:off x="1215470" y="727762"/>
            <a:ext cx="9761060" cy="5402475"/>
            <a:chOff x="911860" y="727762"/>
            <a:chExt cx="9761060" cy="5402475"/>
          </a:xfrm>
        </p:grpSpPr>
        <p:sp>
          <p:nvSpPr>
            <p:cNvPr id="3" name="íšļïḋè">
              <a:extLst>
                <a:ext uri="{FF2B5EF4-FFF2-40B4-BE49-F238E27FC236}">
                  <a16:creationId xmlns:a16="http://schemas.microsoft.com/office/drawing/2014/main" id="{63CCE0BB-0CD2-4361-B9B9-EFF5E4D29356}"/>
                </a:ext>
              </a:extLst>
            </p:cNvPr>
            <p:cNvSpPr/>
            <p:nvPr/>
          </p:nvSpPr>
          <p:spPr>
            <a:xfrm>
              <a:off x="6462799" y="1066316"/>
              <a:ext cx="4210121" cy="4811568"/>
            </a:xfrm>
            <a:custGeom>
              <a:gdLst>
                <a:gd fmla="*/ 2323145 w 9034462" name="connsiteX0"/>
                <a:gd fmla="*/ 9034461 h 10325100" name="connsiteY0"/>
                <a:gd fmla="*/ 2323145 w 9034462" name="connsiteX1"/>
                <a:gd fmla="*/ 9163525 h 10325100" name="connsiteY1"/>
                <a:gd fmla="*/ 2968465 w 9034462" name="connsiteX2"/>
                <a:gd fmla="*/ 9550719 h 10325100" name="connsiteY2"/>
                <a:gd fmla="*/ 2968465 w 9034462" name="connsiteX3"/>
                <a:gd fmla="*/ 9421655 h 10325100" name="connsiteY3"/>
                <a:gd fmla="*/ 6453186 w 9034462" name="connsiteX4"/>
                <a:gd fmla="*/ 6195061 h 10325100" name="connsiteY4"/>
                <a:gd fmla="*/ 5936930 w 9034462" name="connsiteX5"/>
                <a:gd fmla="*/ 6840378 h 10325100" name="connsiteY5"/>
                <a:gd fmla="*/ 6065994 w 9034462" name="connsiteX6"/>
                <a:gd fmla="*/ 6840378 h 10325100" name="connsiteY6"/>
                <a:gd fmla="*/ 6582250 w 9034462" name="connsiteX7"/>
                <a:gd fmla="*/ 6195061 h 10325100" name="connsiteY7"/>
                <a:gd fmla="*/ 387192 w 9034462" name="connsiteX8"/>
                <a:gd fmla="*/ 5807870 h 10325100" name="connsiteY8"/>
                <a:gd fmla="*/ 387192 w 9034462" name="connsiteX9"/>
                <a:gd fmla="*/ 6840378 h 10325100" name="connsiteY9"/>
                <a:gd fmla="*/ 516253 w 9034462" name="connsiteX10"/>
                <a:gd fmla="*/ 6840378 h 10325100" name="connsiteY10"/>
                <a:gd fmla="*/ 516253 w 9034462" name="connsiteX11"/>
                <a:gd fmla="*/ 5807870 h 10325100" name="connsiteY11"/>
                <a:gd fmla="*/ 8001954 w 9034462" name="connsiteX12"/>
                <a:gd fmla="*/ 5291614 h 10325100" name="connsiteY12"/>
                <a:gd fmla="*/ 7872890 w 9034462" name="connsiteX13"/>
                <a:gd fmla="*/ 5678806 h 10325100" name="connsiteY13"/>
                <a:gd fmla="*/ 7872890 w 9034462" name="connsiteX14"/>
                <a:gd fmla="*/ 5936933 h 10325100" name="connsiteY14"/>
                <a:gd fmla="*/ 8001954 w 9034462" name="connsiteX15"/>
                <a:gd fmla="*/ 5936933 h 10325100" name="connsiteY15"/>
                <a:gd fmla="*/ 8131014 w 9034462" name="connsiteX16"/>
                <a:gd fmla="*/ 5420678 h 10325100" name="connsiteY16"/>
                <a:gd fmla="*/ 8131014 w 9034462" name="connsiteX17"/>
                <a:gd fmla="*/ 5291614 h 10325100" name="connsiteY17"/>
                <a:gd fmla="*/ 7098506 w 9034462" name="connsiteX18"/>
                <a:gd fmla="*/ 4775359 h 10325100" name="connsiteY18"/>
                <a:gd fmla="*/ 6582250 w 9034462" name="connsiteX19"/>
                <a:gd fmla="*/ 6065997 h 10325100" name="connsiteY19"/>
                <a:gd fmla="*/ 6969442 w 9034462" name="connsiteX20"/>
                <a:gd fmla="*/ 6065997 h 10325100" name="connsiteY20"/>
                <a:gd fmla="*/ 7356634 w 9034462" name="connsiteX21"/>
                <a:gd fmla="*/ 5162550 h 10325100" name="connsiteY21"/>
                <a:gd fmla="*/ 7227570 w 9034462" name="connsiteX22"/>
                <a:gd fmla="*/ 4775359 h 10325100" name="connsiteY22"/>
                <a:gd fmla="*/ 2065018 w 9034462" name="connsiteX23"/>
                <a:gd fmla="*/ 4000977 h 10325100" name="connsiteY23"/>
                <a:gd fmla="*/ 1677828 w 9034462" name="connsiteX24"/>
                <a:gd fmla="*/ 4775359 h 10325100" name="connsiteY24"/>
                <a:gd fmla="*/ 1806892 w 9034462" name="connsiteX25"/>
                <a:gd fmla="*/ 4775359 h 10325100" name="connsiteY25"/>
                <a:gd fmla="*/ 2194081 w 9034462" name="connsiteX26"/>
                <a:gd fmla="*/ 4000977 h 10325100" name="connsiteY26"/>
                <a:gd fmla="*/ 8647270 w 9034462" name="connsiteX27"/>
                <a:gd fmla="*/ 2581275 h 10325100" name="connsiteY27"/>
                <a:gd fmla="*/ 8905398 w 9034462" name="connsiteX28"/>
                <a:gd fmla="*/ 2581275 h 10325100" name="connsiteY28"/>
                <a:gd fmla="*/ 8905398 w 9034462" name="connsiteX29"/>
                <a:gd fmla="*/ 3226594 h 10325100" name="connsiteY29"/>
                <a:gd fmla="*/ 8647270 w 9034462" name="connsiteX30"/>
                <a:gd fmla="*/ 3226594 h 10325100" name="connsiteY30"/>
                <a:gd fmla="*/ 5420674 w 9034462" name="connsiteX31"/>
                <a:gd fmla="*/ 1935956 h 10325100" name="connsiteY31"/>
                <a:gd fmla="*/ 4904422 w 9034462" name="connsiteX32"/>
                <a:gd fmla="*/ 2194084 h 10325100" name="connsiteY32"/>
                <a:gd fmla="*/ 4775358 w 9034462" name="connsiteX33"/>
                <a:gd fmla="*/ 2065020 h 10325100" name="connsiteY33"/>
                <a:gd fmla="*/ 4775358 w 9034462" name="connsiteX34"/>
                <a:gd fmla="*/ 2194084 h 10325100" name="connsiteY34"/>
                <a:gd fmla="*/ 4904422 w 9034462" name="connsiteX35"/>
                <a:gd fmla="*/ 2323148 h 10325100" name="connsiteY35"/>
                <a:gd fmla="*/ 4000974 w 9034462" name="connsiteX36"/>
                <a:gd fmla="*/ 3097531 h 10325100" name="connsiteY36"/>
                <a:gd fmla="*/ 1935954 w 9034462" name="connsiteX37"/>
                <a:gd fmla="*/ 6711314 h 10325100" name="connsiteY37"/>
                <a:gd fmla="*/ 3097529 w 9034462" name="connsiteX38"/>
                <a:gd fmla="*/ 8518208 h 10325100" name="connsiteY38"/>
                <a:gd fmla="*/ 3226593 w 9034462" name="connsiteX39"/>
                <a:gd fmla="*/ 8518208 h 10325100" name="connsiteY39"/>
                <a:gd fmla="*/ 6453186 w 9034462" name="connsiteX40"/>
                <a:gd fmla="*/ 5549742 h 10325100" name="connsiteY40"/>
                <a:gd fmla="*/ 7098506 w 9034462" name="connsiteX41"/>
                <a:gd fmla="*/ 3484724 h 10325100" name="connsiteY41"/>
                <a:gd fmla="*/ 7098506 w 9034462" name="connsiteX42"/>
                <a:gd fmla="*/ 2452211 h 10325100" name="connsiteY42"/>
                <a:gd fmla="*/ 5807866 w 9034462" name="connsiteX43"/>
                <a:gd fmla="*/ 1935956 h 10325100" name="connsiteY43"/>
                <a:gd fmla="*/ 5678802 w 9034462" name="connsiteX44"/>
                <a:gd fmla="*/ 1935956 h 10325100" name="connsiteY44"/>
                <a:gd fmla="*/ 5549738 w 9034462" name="connsiteX45"/>
                <a:gd fmla="*/ 2065020 h 10325100" name="connsiteY45"/>
                <a:gd fmla="*/ 5420674 w 9034462" name="connsiteX46"/>
                <a:gd fmla="*/ 2065020 h 10325100" name="connsiteY46"/>
                <a:gd fmla="*/ 5549738 w 9034462" name="connsiteX47"/>
                <a:gd fmla="*/ 0 h 10325100" name="connsiteY47"/>
                <a:gd fmla="*/ 8389142 w 9034462" name="connsiteX48"/>
                <a:gd fmla="*/ 903445 h 10325100" name="connsiteY48"/>
                <a:gd fmla="*/ 8260078 w 9034462" name="connsiteX49"/>
                <a:gd fmla="*/ 1032509 h 10325100" name="connsiteY49"/>
                <a:gd fmla="*/ 8260078 w 9034462" name="connsiteX50"/>
                <a:gd fmla="*/ 1161573 h 10325100" name="connsiteY50"/>
                <a:gd fmla="*/ 8776334 w 9034462" name="connsiteX51"/>
                <a:gd fmla="*/ 1935956 h 10325100" name="connsiteY51"/>
                <a:gd fmla="*/ 8518206 w 9034462" name="connsiteX52"/>
                <a:gd fmla="*/ 1935956 h 10325100" name="connsiteY52"/>
                <a:gd fmla="*/ 8389142 w 9034462" name="connsiteX53"/>
                <a:gd fmla="*/ 1806894 h 10325100" name="connsiteY53"/>
                <a:gd fmla="*/ 8260078 w 9034462" name="connsiteX54"/>
                <a:gd fmla="*/ 1806894 h 10325100" name="connsiteY54"/>
                <a:gd fmla="*/ 8647270 w 9034462" name="connsiteX55"/>
                <a:gd fmla="*/ 4646295 h 10325100" name="connsiteY55"/>
                <a:gd fmla="*/ 8776334 w 9034462" name="connsiteX56"/>
                <a:gd fmla="*/ 4646295 h 10325100" name="connsiteY56"/>
                <a:gd fmla="*/ 9034462 w 9034462" name="connsiteX57"/>
                <a:gd fmla="*/ 4000977 h 10325100" name="connsiteY57"/>
                <a:gd fmla="*/ 9034462 w 9034462" name="connsiteX58"/>
                <a:gd fmla="*/ 4517231 h 10325100" name="connsiteY58"/>
                <a:gd fmla="*/ 7743826 w 9034462" name="connsiteX59"/>
                <a:gd fmla="*/ 7872889 h 10325100" name="connsiteY59"/>
                <a:gd fmla="*/ 7872890 w 9034462" name="connsiteX60"/>
                <a:gd fmla="*/ 7872889 h 10325100" name="connsiteY60"/>
                <a:gd fmla="*/ 5162550 w 9034462" name="connsiteX61"/>
                <a:gd fmla="*/ 10196036 h 10325100" name="connsiteY61"/>
                <a:gd fmla="*/ 4517230 w 9034462" name="connsiteX62"/>
                <a:gd fmla="*/ 10325100 h 10325100" name="connsiteY62"/>
                <a:gd fmla="*/ 4388166 w 9034462" name="connsiteX63"/>
                <a:gd fmla="*/ 10325100 h 10325100" name="connsiteY63"/>
                <a:gd fmla="*/ 516253 w 9034462" name="connsiteX64"/>
                <a:gd fmla="*/ 7872889 h 10325100" name="connsiteY64"/>
                <a:gd fmla="*/ 0 w 9034462" name="connsiteX65"/>
                <a:gd fmla="*/ 7098506 h 10325100" name="connsiteY65"/>
                <a:gd fmla="*/ 129064 w 9034462" name="connsiteX66"/>
                <a:gd fmla="*/ 6969442 h 10325100" name="connsiteY66"/>
                <a:gd fmla="*/ 0 w 9034462" name="connsiteX67"/>
                <a:gd fmla="*/ 6065997 h 10325100" name="connsiteY67"/>
                <a:gd fmla="*/ 0 w 9034462" name="connsiteX68"/>
                <a:gd fmla="*/ 5807870 h 10325100" name="connsiteY68"/>
                <a:gd fmla="*/ 2065018 w 9034462" name="connsiteX69"/>
                <a:gd fmla="*/ 2065020 h 10325100" name="connsiteY69"/>
                <a:gd fmla="*/ 2065018 w 9034462" name="connsiteX70"/>
                <a:gd fmla="*/ 2194084 h 10325100" name="connsiteY70"/>
                <a:gd fmla="*/ 516253 w 9034462" name="connsiteX71"/>
                <a:gd fmla="*/ 5033486 h 10325100" name="connsiteY71"/>
                <a:gd fmla="*/ 516253 w 9034462" name="connsiteX72"/>
                <a:gd fmla="*/ 5162550 h 10325100" name="connsiteY72"/>
                <a:gd fmla="*/ 645317 w 9034462" name="connsiteX73"/>
                <a:gd fmla="*/ 5162550 h 10325100" name="connsiteY73"/>
                <a:gd fmla="*/ 4130038 w 9034462" name="connsiteX74"/>
                <a:gd fmla="*/ 387192 h 10325100" name="connsiteY74"/>
                <a:gd fmla="*/ 3226593 w 9034462" name="connsiteX75"/>
                <a:gd fmla="*/ 903445 h 10325100" name="connsiteY75"/>
                <a:gd fmla="*/ 3097529 w 9034462" name="connsiteX76"/>
                <a:gd fmla="*/ 903445 h 10325100" name="connsiteY76"/>
                <a:gd fmla="*/ 5549738 w 9034462" name="connsiteX77"/>
                <a:gd fmla="*/ 0 h 10325100" name="connsiteY7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</a:cxnLst>
              <a:rect b="b" l="l" r="r" t="t"/>
              <a:pathLst>
                <a:path h="10325100" w="9034462">
                  <a:moveTo>
                    <a:pt x="2323145" y="9034461"/>
                  </a:moveTo>
                  <a:lnTo>
                    <a:pt x="2323145" y="9163525"/>
                  </a:lnTo>
                  <a:lnTo>
                    <a:pt x="2968465" y="9550719"/>
                  </a:lnTo>
                  <a:lnTo>
                    <a:pt x="2968465" y="9421655"/>
                  </a:lnTo>
                  <a:close/>
                  <a:moveTo>
                    <a:pt x="6453186" y="6195061"/>
                  </a:moveTo>
                  <a:lnTo>
                    <a:pt x="5936930" y="6840378"/>
                  </a:lnTo>
                  <a:lnTo>
                    <a:pt x="6065994" y="6840378"/>
                  </a:lnTo>
                  <a:lnTo>
                    <a:pt x="6582250" y="6195061"/>
                  </a:lnTo>
                  <a:close/>
                  <a:moveTo>
                    <a:pt x="387192" y="5807870"/>
                  </a:moveTo>
                  <a:lnTo>
                    <a:pt x="387192" y="6840378"/>
                  </a:lnTo>
                  <a:lnTo>
                    <a:pt x="516253" y="6840378"/>
                  </a:lnTo>
                  <a:lnTo>
                    <a:pt x="516253" y="5807870"/>
                  </a:lnTo>
                  <a:close/>
                  <a:moveTo>
                    <a:pt x="8001954" y="5291614"/>
                  </a:moveTo>
                  <a:lnTo>
                    <a:pt x="7872890" y="5678806"/>
                  </a:lnTo>
                  <a:lnTo>
                    <a:pt x="7872890" y="5936933"/>
                  </a:lnTo>
                  <a:lnTo>
                    <a:pt x="8001954" y="5936933"/>
                  </a:lnTo>
                  <a:lnTo>
                    <a:pt x="8131014" y="5420678"/>
                  </a:lnTo>
                  <a:lnTo>
                    <a:pt x="8131014" y="5291614"/>
                  </a:lnTo>
                  <a:close/>
                  <a:moveTo>
                    <a:pt x="7098506" y="4775359"/>
                  </a:moveTo>
                  <a:lnTo>
                    <a:pt x="6582250" y="6065997"/>
                  </a:lnTo>
                  <a:lnTo>
                    <a:pt x="6969442" y="6065997"/>
                  </a:lnTo>
                  <a:lnTo>
                    <a:pt x="7356634" y="5162550"/>
                  </a:lnTo>
                  <a:lnTo>
                    <a:pt x="7227570" y="4775359"/>
                  </a:lnTo>
                  <a:close/>
                  <a:moveTo>
                    <a:pt x="2065018" y="4000977"/>
                  </a:moveTo>
                  <a:lnTo>
                    <a:pt x="1677828" y="4775359"/>
                  </a:lnTo>
                  <a:lnTo>
                    <a:pt x="1806892" y="4775359"/>
                  </a:lnTo>
                  <a:lnTo>
                    <a:pt x="2194081" y="4000977"/>
                  </a:lnTo>
                  <a:close/>
                  <a:moveTo>
                    <a:pt x="8647270" y="2581275"/>
                  </a:moveTo>
                  <a:lnTo>
                    <a:pt x="8905398" y="2581275"/>
                  </a:lnTo>
                  <a:lnTo>
                    <a:pt x="8905398" y="3226594"/>
                  </a:lnTo>
                  <a:lnTo>
                    <a:pt x="8647270" y="3226594"/>
                  </a:lnTo>
                  <a:close/>
                  <a:moveTo>
                    <a:pt x="5420674" y="1935956"/>
                  </a:moveTo>
                  <a:lnTo>
                    <a:pt x="4904422" y="2194084"/>
                  </a:lnTo>
                  <a:lnTo>
                    <a:pt x="4775358" y="2065020"/>
                  </a:lnTo>
                  <a:lnTo>
                    <a:pt x="4775358" y="2194084"/>
                  </a:lnTo>
                  <a:lnTo>
                    <a:pt x="4904422" y="2323148"/>
                  </a:lnTo>
                  <a:lnTo>
                    <a:pt x="4000974" y="3097531"/>
                  </a:lnTo>
                  <a:cubicBezTo>
                    <a:pt x="3287329" y="3097531"/>
                    <a:pt x="2598989" y="4302127"/>
                    <a:pt x="1935954" y="6711314"/>
                  </a:cubicBezTo>
                  <a:cubicBezTo>
                    <a:pt x="1935954" y="7399654"/>
                    <a:pt x="2323145" y="8001952"/>
                    <a:pt x="3097529" y="8518208"/>
                  </a:cubicBezTo>
                  <a:lnTo>
                    <a:pt x="3226593" y="8518208"/>
                  </a:lnTo>
                  <a:cubicBezTo>
                    <a:pt x="4167998" y="8518208"/>
                    <a:pt x="5243530" y="7528718"/>
                    <a:pt x="6453186" y="5549742"/>
                  </a:cubicBezTo>
                  <a:cubicBezTo>
                    <a:pt x="6883398" y="4608336"/>
                    <a:pt x="7098506" y="3919995"/>
                    <a:pt x="7098506" y="3484724"/>
                  </a:cubicBezTo>
                  <a:lnTo>
                    <a:pt x="7098506" y="2452211"/>
                  </a:lnTo>
                  <a:cubicBezTo>
                    <a:pt x="7098506" y="2214329"/>
                    <a:pt x="6668290" y="2042244"/>
                    <a:pt x="5807866" y="1935956"/>
                  </a:cubicBezTo>
                  <a:lnTo>
                    <a:pt x="5678802" y="1935956"/>
                  </a:lnTo>
                  <a:lnTo>
                    <a:pt x="5549738" y="2065020"/>
                  </a:lnTo>
                  <a:lnTo>
                    <a:pt x="5420674" y="2065020"/>
                  </a:lnTo>
                  <a:close/>
                  <a:moveTo>
                    <a:pt x="5549738" y="0"/>
                  </a:moveTo>
                  <a:cubicBezTo>
                    <a:pt x="6562002" y="0"/>
                    <a:pt x="7508474" y="301149"/>
                    <a:pt x="8389142" y="903445"/>
                  </a:cubicBezTo>
                  <a:lnTo>
                    <a:pt x="8260078" y="1032509"/>
                  </a:lnTo>
                  <a:lnTo>
                    <a:pt x="8260078" y="1161573"/>
                  </a:lnTo>
                  <a:lnTo>
                    <a:pt x="8776334" y="1935956"/>
                  </a:lnTo>
                  <a:lnTo>
                    <a:pt x="8518206" y="1935956"/>
                  </a:lnTo>
                  <a:lnTo>
                    <a:pt x="8389142" y="1806894"/>
                  </a:lnTo>
                  <a:lnTo>
                    <a:pt x="8260078" y="1806894"/>
                  </a:lnTo>
                  <a:lnTo>
                    <a:pt x="8647270" y="4646295"/>
                  </a:lnTo>
                  <a:lnTo>
                    <a:pt x="8776334" y="4646295"/>
                  </a:lnTo>
                  <a:cubicBezTo>
                    <a:pt x="8776334" y="4216082"/>
                    <a:pt x="8862378" y="4000977"/>
                    <a:pt x="9034462" y="4000977"/>
                  </a:cubicBezTo>
                  <a:lnTo>
                    <a:pt x="9034462" y="4517231"/>
                  </a:lnTo>
                  <a:cubicBezTo>
                    <a:pt x="9034462" y="5003118"/>
                    <a:pt x="8604250" y="6121671"/>
                    <a:pt x="7743826" y="7872889"/>
                  </a:cubicBezTo>
                  <a:lnTo>
                    <a:pt x="7872890" y="7872889"/>
                  </a:lnTo>
                  <a:cubicBezTo>
                    <a:pt x="7265530" y="8708007"/>
                    <a:pt x="6362082" y="9482390"/>
                    <a:pt x="5162550" y="10196036"/>
                  </a:cubicBezTo>
                  <a:lnTo>
                    <a:pt x="4517230" y="10325100"/>
                  </a:lnTo>
                  <a:lnTo>
                    <a:pt x="4388166" y="10325100"/>
                  </a:lnTo>
                  <a:cubicBezTo>
                    <a:pt x="2343391" y="10325100"/>
                    <a:pt x="1052754" y="9507696"/>
                    <a:pt x="516253" y="7872889"/>
                  </a:cubicBezTo>
                  <a:lnTo>
                    <a:pt x="0" y="7098506"/>
                  </a:lnTo>
                  <a:lnTo>
                    <a:pt x="129064" y="6969442"/>
                  </a:lnTo>
                  <a:lnTo>
                    <a:pt x="0" y="6065997"/>
                  </a:lnTo>
                  <a:lnTo>
                    <a:pt x="0" y="5807870"/>
                  </a:lnTo>
                  <a:cubicBezTo>
                    <a:pt x="0" y="5094223"/>
                    <a:pt x="688341" y="3846608"/>
                    <a:pt x="2065018" y="2065020"/>
                  </a:cubicBezTo>
                  <a:lnTo>
                    <a:pt x="2065018" y="2194084"/>
                  </a:lnTo>
                  <a:cubicBezTo>
                    <a:pt x="1432353" y="3044386"/>
                    <a:pt x="916098" y="3990855"/>
                    <a:pt x="516253" y="5033486"/>
                  </a:cubicBezTo>
                  <a:lnTo>
                    <a:pt x="516253" y="5162550"/>
                  </a:lnTo>
                  <a:lnTo>
                    <a:pt x="645317" y="5162550"/>
                  </a:lnTo>
                  <a:cubicBezTo>
                    <a:pt x="959119" y="3902282"/>
                    <a:pt x="2120694" y="2310495"/>
                    <a:pt x="4130038" y="387192"/>
                  </a:cubicBezTo>
                  <a:lnTo>
                    <a:pt x="3226593" y="903445"/>
                  </a:lnTo>
                  <a:lnTo>
                    <a:pt x="3097529" y="903445"/>
                  </a:lnTo>
                  <a:cubicBezTo>
                    <a:pt x="3097529" y="508663"/>
                    <a:pt x="3914934" y="207514"/>
                    <a:pt x="5549738" y="0"/>
                  </a:cubicBezTo>
                  <a:close/>
                </a:path>
              </a:pathLst>
            </a:custGeom>
            <a:blipFill>
              <a:blip r:embed="rId2">
                <a:extLst>
                  <a:ext uri="{28A0092B-C50C-407E-A947-70E740481C1C}">
                    <a14:useLocalDpi/>
                  </a:ext>
                </a:extLst>
              </a:blip>
              <a:stretch>
                <a:fillRect/>
              </a:stretch>
            </a:blipFill>
            <a:ln algn="ctr" cap="flat" cmpd="sng" w="38100">
              <a:noFill/>
              <a:prstDash val="solid"/>
              <a:miter lim="800000"/>
            </a:ln>
            <a:effectLst>
              <a:outerShdw algn="tr" dir="8100000" dist="38100" rotWithShape="0" sx="101000" sy="101000">
                <a:schemeClr val="tx1">
                  <a:alpha val="15000"/>
                </a:scheme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endParaRPr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grpSp>
          <p:nvGrpSpPr>
            <p:cNvPr id="5" name="组合 4"/>
            <p:cNvGrpSpPr/>
            <p:nvPr/>
          </p:nvGrpSpPr>
          <p:grpSpPr>
            <a:xfrm>
              <a:off x="911860" y="727762"/>
              <a:ext cx="4759960" cy="5402475"/>
              <a:chOff x="960582" y="811668"/>
              <a:chExt cx="4759960" cy="5402475"/>
            </a:xfrm>
          </p:grpSpPr>
          <p:sp>
            <p:nvSpPr>
              <p:cNvPr id="6" name="文本框 5"/>
              <p:cNvSpPr txBox="1"/>
              <p:nvPr/>
            </p:nvSpPr>
            <p:spPr>
              <a:xfrm>
                <a:off x="960582" y="1380762"/>
                <a:ext cx="4156364" cy="10058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mtClean="0" spc="600" sz="6000">
                    <a:solidFill>
                      <a:schemeClr val="accent2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春天你好</a:t>
                </a:r>
              </a:p>
            </p:txBody>
          </p:sp>
          <p:sp>
            <p:nvSpPr>
              <p:cNvPr id="7" name="文本框 6"/>
              <p:cNvSpPr txBox="1"/>
              <p:nvPr/>
            </p:nvSpPr>
            <p:spPr>
              <a:xfrm>
                <a:off x="960582" y="811668"/>
                <a:ext cx="3001818" cy="3352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1600">
                    <a:solidFill>
                      <a:schemeClr val="accent2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ADD YOUR TITLE </a:t>
                </a: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960582" y="2626966"/>
                <a:ext cx="4368800" cy="8229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pc="600" sz="4800">
                    <a:solidFill>
                      <a:schemeClr val="accent1">
                        <a:lumMod val="75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SPRING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960582" y="3635723"/>
                <a:ext cx="4759960" cy="118872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altLang="en-US" lang="zh-CN" smtClean="0" spc="600" sz="1600">
                    <a:solidFill>
                      <a:schemeClr val="accent3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点击输入您的文字内容，点击输入您的文字内容，点击输入您的文字内容，点击输入您的文字内容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960582" y="5013814"/>
                <a:ext cx="4759960" cy="118872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altLang="en-US" lang="zh-CN" smtClean="0" spc="600" sz="1600">
                    <a:solidFill>
                      <a:schemeClr val="accent3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点击输入您的文字内容，点击输入您的文字内容，点击输入您的文字内容，点击输入您的文字内容</a:t>
                </a:r>
              </a:p>
            </p:txBody>
          </p:sp>
        </p:grpSp>
      </p:grpSp>
    </p:spTree>
    <p:extLst>
      <p:ext uri="{BB962C8B-B14F-4D97-AF65-F5344CB8AC3E}">
        <p14:creationId val="565073467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" presetSubtype="12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500" fill="hold" id="7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dur="1500" fill="hold" id="8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  <a:extLst>
              <a:ext uri="{28A0092B-C50C-407E-A947-70E740481C1C}">
                <a14:useLocalDpi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0" panose="030b0504020000000003" pitchFamily="66" typeface="Segoe Script"/>
              <a:ea charset="-122" pitchFamily="50" typeface="WenYue GuDianMingChaoTi (Non-Commercial Use)"/>
              <a:sym charset="0" panose="030b0504020000000003" pitchFamily="66" typeface="Segoe Scrip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6764020" y="727762"/>
            <a:ext cx="4759960" cy="5402475"/>
            <a:chOff x="960582" y="811668"/>
            <a:chExt cx="4759960" cy="5402475"/>
          </a:xfrm>
        </p:grpSpPr>
        <p:sp>
          <p:nvSpPr>
            <p:cNvPr id="26" name="文本框 25"/>
            <p:cNvSpPr txBox="1"/>
            <p:nvPr/>
          </p:nvSpPr>
          <p:spPr>
            <a:xfrm>
              <a:off x="960581" y="1380762"/>
              <a:ext cx="4156364" cy="1005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pc="600" sz="6000">
                  <a:solidFill>
                    <a:schemeClr val="accent2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春天你好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960582" y="811668"/>
              <a:ext cx="3001818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600">
                  <a:solidFill>
                    <a:schemeClr val="accent2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ADD YOUR TITLE 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960583" y="2626966"/>
              <a:ext cx="4368800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pc="600" sz="4800">
                  <a:solidFill>
                    <a:schemeClr val="accent1">
                      <a:lumMod val="75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SPRING</a:t>
              </a:r>
            </a:p>
          </p:txBody>
        </p:sp>
        <p:sp>
          <p:nvSpPr>
            <p:cNvPr id="29" name="文本框 28"/>
            <p:cNvSpPr txBox="1"/>
            <p:nvPr/>
          </p:nvSpPr>
          <p:spPr>
            <a:xfrm>
              <a:off x="960583" y="3635723"/>
              <a:ext cx="4759960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mtClean="0" spc="600" sz="1600">
                  <a:solidFill>
                    <a:schemeClr val="accent3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点击输入您的文字内容，点击输入您的文字内容，点击输入您的文字内容，点击输入您的文字内容</a:t>
              </a:r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960583" y="5013813"/>
              <a:ext cx="4759960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mtClean="0" spc="600" sz="1600">
                  <a:solidFill>
                    <a:schemeClr val="accent3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点击输入您的文字内容，点击输入您的文字内容，点击输入您的文字内容，点击输入您的文字内容</a:t>
              </a:r>
            </a:p>
          </p:txBody>
        </p:sp>
      </p:grpSp>
    </p:spTree>
    <p:extLst>
      <p:ext uri="{BB962C8B-B14F-4D97-AF65-F5344CB8AC3E}">
        <p14:creationId val="913227099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矩形 3"/>
          <p:cNvSpPr/>
          <p:nvPr/>
        </p:nvSpPr>
        <p:spPr>
          <a:xfrm>
            <a:off x="3942080" y="0"/>
            <a:ext cx="824992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0" panose="030b0504020000000003" pitchFamily="66" typeface="Segoe Script"/>
              <a:ea charset="-122" pitchFamily="50" typeface="WenYue GuDianMingChaoTi (Non-Commercial Use)"/>
              <a:sym charset="0" panose="030b0504020000000003" pitchFamily="66" typeface="Segoe Scrip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5100320" y="1570690"/>
            <a:ext cx="7091680" cy="4608216"/>
            <a:chOff x="5100320" y="1570690"/>
            <a:chExt cx="7091680" cy="4608216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6096000" y="2249784"/>
              <a:ext cx="6096000" cy="3929122"/>
            </a:xfrm>
            <a:prstGeom prst="rect">
              <a:avLst/>
            </a:prstGeom>
          </p:spPr>
        </p:pic>
        <p:sp>
          <p:nvSpPr>
            <p:cNvPr id="5" name="文本框 4"/>
            <p:cNvSpPr txBox="1"/>
            <p:nvPr/>
          </p:nvSpPr>
          <p:spPr>
            <a:xfrm>
              <a:off x="5100320" y="1570690"/>
              <a:ext cx="4886960" cy="15544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pc="600" sz="4800">
                  <a:solidFill>
                    <a:schemeClr val="accent2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SPRING</a:t>
              </a:r>
            </a:p>
            <a:p>
              <a:r>
                <a:rPr altLang="zh-CN" lang="en-US" smtClean="0" spc="600" sz="4800">
                  <a:solidFill>
                    <a:schemeClr val="accent2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IS HERE</a:t>
              </a:r>
            </a:p>
          </p:txBody>
        </p:sp>
        <p:sp>
          <p:nvSpPr>
            <p:cNvPr id="6" name="矩形 5"/>
            <p:cNvSpPr/>
            <p:nvPr/>
          </p:nvSpPr>
          <p:spPr>
            <a:xfrm>
              <a:off x="5100320" y="3281680"/>
              <a:ext cx="1981200" cy="537764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r>
                <a:rPr altLang="zh-CN" lang="en-US" smtClean="0">
                  <a:solidFill>
                    <a:schemeClr val="accent2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YOUR TITLE</a:t>
              </a: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5100320" y="673594"/>
            <a:ext cx="181864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accent2">
                    <a:lumMod val="50000"/>
                  </a:schemeClr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rPr>
              <a:t>TITLE HERE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7955280" y="673594"/>
            <a:ext cx="181864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accent2">
                    <a:lumMod val="50000"/>
                  </a:schemeClr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rPr>
              <a:t>TITLE HERE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259080" y="802185"/>
            <a:ext cx="4368800" cy="5079362"/>
            <a:chOff x="259080" y="802185"/>
            <a:chExt cx="4368800" cy="5079362"/>
          </a:xfrm>
        </p:grpSpPr>
        <p:grpSp>
          <p:nvGrpSpPr>
            <p:cNvPr descr="e7d195523061f1c0d318120d6aeaf1b6ccceb6ba3da59c0775C5DE19DDDEBC09ED96DBD9900D9848D623ECAD1D4904B78047D0015C22C8BE97228BE8B5BFF08FE7A3AE04126DA07312A96C0F69F9BAB7B8762A2F02ECB167EB1D3D935132D44A03185F23F8625673A228DA0C7DA620D0616217B810CE4DCA0BDC2CD812D5F48220C6184BA351E466" id="8" name="PA_组 15"/>
            <p:cNvGrpSpPr/>
            <p:nvPr>
              <p:custDataLst>
                <p:tags r:id="rId3"/>
              </p:custDataLst>
            </p:nvPr>
          </p:nvGrpSpPr>
          <p:grpSpPr>
            <a:xfrm>
              <a:off x="259080" y="802185"/>
              <a:ext cx="663228" cy="112150"/>
              <a:chOff x="989510" y="6337738"/>
              <a:chExt cx="683708" cy="115614"/>
            </a:xfrm>
          </p:grpSpPr>
          <p:sp>
            <p:nvSpPr>
              <p:cNvPr id="9" name="椭圆 8"/>
              <p:cNvSpPr/>
              <p:nvPr/>
            </p:nvSpPr>
            <p:spPr>
              <a:xfrm>
                <a:off x="989510" y="6337738"/>
                <a:ext cx="115614" cy="115614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1" lang="zh-CN" noProof="0" normalizeH="0" spc="0" strike="noStrike" sz="1800" u="none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10" name="椭圆 9"/>
              <p:cNvSpPr/>
              <p:nvPr/>
            </p:nvSpPr>
            <p:spPr>
              <a:xfrm>
                <a:off x="1273557" y="6337738"/>
                <a:ext cx="115614" cy="11561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1" lang="zh-CN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11" name="椭圆 10"/>
              <p:cNvSpPr/>
              <p:nvPr/>
            </p:nvSpPr>
            <p:spPr>
              <a:xfrm>
                <a:off x="1557604" y="6337738"/>
                <a:ext cx="115614" cy="11561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1" lang="zh-CN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</p:grpSp>
        <p:sp>
          <p:nvSpPr>
            <p:cNvPr id="17" name="文本框 16"/>
            <p:cNvSpPr txBox="1"/>
            <p:nvPr/>
          </p:nvSpPr>
          <p:spPr>
            <a:xfrm>
              <a:off x="259080" y="2254443"/>
              <a:ext cx="4368800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pc="600" sz="4800">
                  <a:solidFill>
                    <a:schemeClr val="accent1">
                      <a:lumMod val="75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春天你好</a:t>
              </a:r>
            </a:p>
          </p:txBody>
        </p:sp>
        <p:sp>
          <p:nvSpPr>
            <p:cNvPr id="18" name="文本框 17"/>
            <p:cNvSpPr txBox="1"/>
            <p:nvPr/>
          </p:nvSpPr>
          <p:spPr>
            <a:xfrm>
              <a:off x="259080" y="3819444"/>
              <a:ext cx="3459480" cy="2042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altLang="en-US" lang="zh-CN" smtClean="0" spc="600" sz="1600">
                  <a:solidFill>
                    <a:schemeClr val="accent3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点击输入您的文字内容，点击输入您的文字内容，点击输入您的文字内容，点击输入您的文字内容.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259080" y="1718164"/>
              <a:ext cx="3001818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600">
                  <a:solidFill>
                    <a:schemeClr val="accent2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ADD YOUR TITLE </a:t>
              </a:r>
            </a:p>
          </p:txBody>
        </p:sp>
        <p:cxnSp>
          <p:nvCxnSpPr>
            <p:cNvPr id="22" name="直接连接符 21"/>
            <p:cNvCxnSpPr/>
            <p:nvPr/>
          </p:nvCxnSpPr>
          <p:spPr>
            <a:xfrm>
              <a:off x="259080" y="3442102"/>
              <a:ext cx="147828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3101925673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50" id="7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3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15" nodeType="clickPar">
                      <p:stCondLst>
                        <p:cond delay="indefinite"/>
                        <p:cond delay="0" evt="onBegin">
                          <p:tn val="14"/>
                        </p:cond>
                      </p:stCondLst>
                      <p:childTnLst>
                        <p:par>
                          <p:cTn fill="hold" id="16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7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9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2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21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23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25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12"/>
      <p:bldP grpId="0" spid="13"/>
    </p:bldLst>
  </p:timing>
</p:sld>
</file>

<file path=ppt/slides/slide1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  <a:extLst>
              <a:ext uri="{28A0092B-C50C-407E-A947-70E740481C1C}">
                <a14:useLocalDpi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0" panose="030b0504020000000003" pitchFamily="66" typeface="Segoe Script"/>
              <a:ea charset="-122" pitchFamily="50" typeface="WenYue GuDianMingChaoTi (Non-Commercial Use)"/>
              <a:sym charset="0" panose="030b0504020000000003" pitchFamily="66" typeface="Segoe Scrip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2519680" y="802640"/>
            <a:ext cx="7152640" cy="5273040"/>
            <a:chOff x="2519680" y="802640"/>
            <a:chExt cx="7152640" cy="5273040"/>
          </a:xfrm>
        </p:grpSpPr>
        <p:grpSp>
          <p:nvGrpSpPr>
            <p:cNvPr id="9" name="组合 8"/>
            <p:cNvGrpSpPr/>
            <p:nvPr/>
          </p:nvGrpSpPr>
          <p:grpSpPr>
            <a:xfrm>
              <a:off x="2519680" y="802640"/>
              <a:ext cx="7152640" cy="5273040"/>
              <a:chOff x="2519680" y="802640"/>
              <a:chExt cx="7152640" cy="5273040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2519680" y="802640"/>
                <a:ext cx="7152640" cy="52730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4" name="矩形 3"/>
              <p:cNvSpPr/>
              <p:nvPr/>
            </p:nvSpPr>
            <p:spPr>
              <a:xfrm>
                <a:off x="2865120" y="1057304"/>
                <a:ext cx="6461760" cy="4763712"/>
              </a:xfrm>
              <a:prstGeom prst="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</p:grpSp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5260340" y="1410032"/>
              <a:ext cx="1671320" cy="1671320"/>
            </a:xfrm>
            <a:prstGeom prst="flowChartConnector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4338320" y="3439159"/>
              <a:ext cx="3515360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 spc="600" sz="4000">
                  <a:solidFill>
                    <a:schemeClr val="accent3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第三章节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716020" y="4262879"/>
              <a:ext cx="4759960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lang="zh-CN" smtClean="0" spc="600" sz="1600">
                  <a:solidFill>
                    <a:schemeClr val="accent3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点击输入您的文字内容，点击输入您的文字内容，点击输入您的文字内容，点击输入您的文字内容</a:t>
              </a: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641840" y="1696166"/>
            <a:ext cx="2550160" cy="3055117"/>
          </a:xfrm>
          <a:prstGeom prst="rect">
            <a:avLst/>
          </a:prstGeom>
        </p:spPr>
      </p:pic>
    </p:spTree>
    <p:extLst>
      <p:ext uri="{BB962C8B-B14F-4D97-AF65-F5344CB8AC3E}">
        <p14:creationId val="758845376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926408" y="2063555"/>
            <a:ext cx="10840356" cy="3961977"/>
            <a:chOff x="926408" y="1819715"/>
            <a:chExt cx="10840356" cy="3961977"/>
          </a:xfrm>
        </p:grpSpPr>
        <p:grpSp>
          <p:nvGrpSpPr>
            <p:cNvPr id="3" name="组合 2"/>
            <p:cNvGrpSpPr/>
            <p:nvPr/>
          </p:nvGrpSpPr>
          <p:grpSpPr>
            <a:xfrm>
              <a:off x="926408" y="1820978"/>
              <a:ext cx="3935614" cy="3960714"/>
              <a:chOff x="4369714" y="1686560"/>
              <a:chExt cx="3472891" cy="3495040"/>
            </a:xfrm>
          </p:grpSpPr>
          <p:grpSp>
            <p:nvGrpSpPr>
              <p:cNvPr id="16" name="组合 15"/>
              <p:cNvGrpSpPr/>
              <p:nvPr/>
            </p:nvGrpSpPr>
            <p:grpSpPr>
              <a:xfrm>
                <a:off x="4369714" y="1686560"/>
                <a:ext cx="3472891" cy="3495040"/>
                <a:chOff x="1849120" y="1498600"/>
                <a:chExt cx="3982720" cy="4008120"/>
              </a:xfrm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1849120" y="1498600"/>
                  <a:ext cx="1930400" cy="1930400"/>
                </a:xfrm>
                <a:prstGeom prst="rect">
                  <a:avLst/>
                </a:prstGeom>
                <a:blipFill dpi="0" rotWithShape="1">
                  <a:blip r:embed="rId2">
                    <a:extLst>
                      <a:ext uri="{28A0092B-C50C-407E-A947-70E740481C1C}">
                        <a14:useLocalDpi/>
                      </a:ext>
                    </a:extLst>
                  </a:blip>
                  <a:tile algn="t" flip="none" sx="100000" sy="100000" tx="0" ty="0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latin charset="0" panose="030b0504020000000003" pitchFamily="66" typeface="Segoe Script"/>
                    <a:ea charset="-122" pitchFamily="50" typeface="WenYue GuDianMingChaoTi (Non-Commercial Use)"/>
                    <a:cs typeface="+mn-ea"/>
                    <a:sym charset="0" panose="030b0504020000000003" pitchFamily="66" typeface="Segoe Script"/>
                  </a:endParaRPr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>
                  <a:off x="3901440" y="3576320"/>
                  <a:ext cx="1930400" cy="1930400"/>
                </a:xfrm>
                <a:prstGeom prst="rect">
                  <a:avLst/>
                </a:prstGeom>
                <a:blipFill dpi="0" rotWithShape="1">
                  <a:blip r:embed="rId2">
                    <a:extLst>
                      <a:ext uri="{28A0092B-C50C-407E-A947-70E740481C1C}">
                        <a14:useLocalDpi/>
                      </a:ext>
                    </a:extLst>
                  </a:blip>
                  <a:tile algn="t" flip="none" sx="100000" sy="100000" tx="0" ty="0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latin charset="0" panose="030b0504020000000003" pitchFamily="66" typeface="Segoe Script"/>
                    <a:ea charset="-122" pitchFamily="50" typeface="WenYue GuDianMingChaoTi (Non-Commercial Use)"/>
                    <a:cs typeface="+mn-ea"/>
                    <a:sym charset="0" panose="030b0504020000000003" pitchFamily="66" typeface="Segoe Script"/>
                  </a:endParaRPr>
                </a:p>
              </p:txBody>
            </p:sp>
            <p:sp>
              <p:nvSpPr>
                <p:cNvPr id="20" name="矩形 19"/>
                <p:cNvSpPr/>
                <p:nvPr/>
              </p:nvSpPr>
              <p:spPr>
                <a:xfrm>
                  <a:off x="1849120" y="3576320"/>
                  <a:ext cx="1930400" cy="1930400"/>
                </a:xfrm>
                <a:prstGeom prst="rect">
                  <a:avLst/>
                </a:prstGeom>
                <a:blipFill dpi="0" rotWithShape="1">
                  <a:blip r:embed="rId2">
                    <a:extLst>
                      <a:ext uri="{28A0092B-C50C-407E-A947-70E740481C1C}">
                        <a14:useLocalDpi/>
                      </a:ext>
                    </a:extLst>
                  </a:blip>
                  <a:tile algn="b" flip="none" sx="100000" sy="100000" tx="0" ty="0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latin charset="0" panose="030b0504020000000003" pitchFamily="66" typeface="Segoe Script"/>
                    <a:ea charset="-122" pitchFamily="50" typeface="WenYue GuDianMingChaoTi (Non-Commercial Use)"/>
                    <a:cs typeface="+mn-ea"/>
                    <a:sym charset="0" panose="030b0504020000000003" pitchFamily="66" typeface="Segoe Script"/>
                  </a:endParaRPr>
                </a:p>
              </p:txBody>
            </p:sp>
            <p:sp>
              <p:nvSpPr>
                <p:cNvPr id="21" name="矩形 20"/>
                <p:cNvSpPr/>
                <p:nvPr/>
              </p:nvSpPr>
              <p:spPr>
                <a:xfrm>
                  <a:off x="3901440" y="1498600"/>
                  <a:ext cx="1930400" cy="1930400"/>
                </a:xfrm>
                <a:prstGeom prst="rect">
                  <a:avLst/>
                </a:prstGeom>
                <a:blipFill dpi="0" rotWithShape="1">
                  <a:blip r:embed="rId2">
                    <a:extLst>
                      <a:ext uri="{28A0092B-C50C-407E-A947-70E740481C1C}">
                        <a14:useLocalDpi/>
                      </a:ext>
                    </a:extLst>
                  </a:blip>
                  <a:tile algn="b" flip="none" sx="100000" sy="100000" tx="0" ty="0"/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latin charset="0" panose="030b0504020000000003" pitchFamily="66" typeface="Segoe Script"/>
                    <a:ea charset="-122" pitchFamily="50" typeface="WenYue GuDianMingChaoTi (Non-Commercial Use)"/>
                    <a:cs typeface="+mn-ea"/>
                    <a:sym charset="0" panose="030b0504020000000003" pitchFamily="66" typeface="Segoe Script"/>
                  </a:endParaRPr>
                </a:p>
              </p:txBody>
            </p:sp>
          </p:grpSp>
          <p:sp>
            <p:nvSpPr>
              <p:cNvPr id="17" name="矩形 16"/>
              <p:cNvSpPr/>
              <p:nvPr/>
            </p:nvSpPr>
            <p:spPr>
              <a:xfrm>
                <a:off x="5264689" y="2595880"/>
                <a:ext cx="1676400" cy="1676400"/>
              </a:xfrm>
              <a:prstGeom prst="rect">
                <a:avLst/>
              </a:prstGeom>
              <a:solidFill>
                <a:schemeClr val="accent1">
                  <a:alpha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r>
                  <a:rPr altLang="zh-CN" lang="en-US" smtClean="0" spc="300" sz="3600">
                    <a:latin charset="0" panose="030b0504020000000003" pitchFamily="66" typeface="Segoe Script"/>
                    <a:ea charset="-122" pitchFamily="50" typeface="WenYue GuDianMingChaoTi (Non-Commercial Use)"/>
                    <a:cs typeface="+mn-ea"/>
                    <a:sym charset="0" panose="030b0504020000000003" pitchFamily="66" typeface="Segoe Script"/>
                  </a:rPr>
                  <a:t>TITLE</a:t>
                </a:r>
              </a:p>
            </p:txBody>
          </p:sp>
        </p:grpSp>
        <p:sp>
          <p:nvSpPr>
            <p:cNvPr id="4" name="îṥļîḑé-Freeform: Shape 15"/>
            <p:cNvSpPr/>
            <p:nvPr/>
          </p:nvSpPr>
          <p:spPr bwMode="auto">
            <a:xfrm>
              <a:off x="5470877" y="1820978"/>
              <a:ext cx="427524" cy="426261"/>
            </a:xfrm>
            <a:custGeom>
              <a:gdLst>
                <a:gd fmla="*/ 122 w 186" name="T0"/>
                <a:gd fmla="*/ 160 h 185" name="T1"/>
                <a:gd fmla="*/ 122 w 186" name="T2"/>
                <a:gd fmla="*/ 152 h 185" name="T3"/>
                <a:gd fmla="*/ 59 w 186" name="T4"/>
                <a:gd fmla="*/ 156 h 185" name="T5"/>
                <a:gd fmla="*/ 63 w 186" name="T6"/>
                <a:gd fmla="*/ 143 h 185" name="T7"/>
                <a:gd fmla="*/ 110 w 186" name="T8"/>
                <a:gd fmla="*/ 139 h 185" name="T9"/>
                <a:gd fmla="*/ 63 w 186" name="T10"/>
                <a:gd fmla="*/ 135 h 185" name="T11"/>
                <a:gd fmla="*/ 63 w 186" name="T12"/>
                <a:gd fmla="*/ 143 h 185" name="T13"/>
                <a:gd fmla="*/ 152 w 186" name="T14"/>
                <a:gd fmla="*/ 50 h 185" name="T15"/>
                <a:gd fmla="*/ 143 w 186" name="T16"/>
                <a:gd fmla="*/ 0 h 185" name="T17"/>
                <a:gd fmla="*/ 34 w 186" name="T18"/>
                <a:gd fmla="*/ 8 h 185" name="T19"/>
                <a:gd fmla="*/ 25 w 186" name="T20"/>
                <a:gd fmla="*/ 50 h 185" name="T21"/>
                <a:gd fmla="*/ 0 w 186" name="T22"/>
                <a:gd fmla="*/ 143 h 185" name="T23"/>
                <a:gd fmla="*/ 34 w 186" name="T24"/>
                <a:gd fmla="*/ 169 h 185" name="T25"/>
                <a:gd fmla="*/ 42 w 186" name="T26"/>
                <a:gd fmla="*/ 185 h 185" name="T27"/>
                <a:gd fmla="*/ 152 w 186" name="T28"/>
                <a:gd fmla="*/ 177 h 185" name="T29"/>
                <a:gd fmla="*/ 160 w 186" name="T30"/>
                <a:gd fmla="*/ 169 h 185" name="T31"/>
                <a:gd fmla="*/ 186 w 186" name="T32"/>
                <a:gd fmla="*/ 76 h 185" name="T33"/>
                <a:gd fmla="*/ 42 w 186" name="T34"/>
                <a:gd fmla="*/ 8 h 185" name="T35"/>
                <a:gd fmla="*/ 143 w 186" name="T36"/>
                <a:gd fmla="*/ 50 h 185" name="T37"/>
                <a:gd fmla="*/ 42 w 186" name="T38"/>
                <a:gd fmla="*/ 8 h 185" name="T39"/>
                <a:gd fmla="*/ 42 w 186" name="T40"/>
                <a:gd fmla="*/ 177 h 185" name="T41"/>
                <a:gd fmla="*/ 143 w 186" name="T42"/>
                <a:gd fmla="*/ 126 h 185" name="T43"/>
                <a:gd fmla="*/ 177 w 186" name="T44"/>
                <a:gd fmla="*/ 143 h 185" name="T45"/>
                <a:gd fmla="*/ 152 w 186" name="T46"/>
                <a:gd fmla="*/ 160 h 185" name="T47"/>
                <a:gd fmla="*/ 143 w 186" name="T48"/>
                <a:gd fmla="*/ 118 h 185" name="T49"/>
                <a:gd fmla="*/ 34 w 186" name="T50"/>
                <a:gd fmla="*/ 126 h 185" name="T51"/>
                <a:gd fmla="*/ 25 w 186" name="T52"/>
                <a:gd fmla="*/ 160 h 185" name="T53"/>
                <a:gd fmla="*/ 8 w 186" name="T54"/>
                <a:gd fmla="*/ 76 h 185" name="T55"/>
                <a:gd fmla="*/ 160 w 186" name="T56"/>
                <a:gd fmla="*/ 59 h 185" name="T57"/>
                <a:gd fmla="*/ 177 w 186" name="T58"/>
                <a:gd fmla="*/ 143 h 185" name="T59"/>
                <a:gd fmla="*/ 143 w 186" name="T60"/>
                <a:gd fmla="*/ 84 h 185" name="T61"/>
                <a:gd fmla="*/ 160 w 186" name="T62"/>
                <a:gd fmla="*/ 84 h 185" name="T63"/>
                <a:gd fmla="*/ 127 w 186" name="T64"/>
                <a:gd fmla="*/ 76 h 185" name="T65"/>
                <a:gd fmla="*/ 127 w 186" name="T66"/>
                <a:gd fmla="*/ 93 h 185" name="T67"/>
                <a:gd fmla="*/ 127 w 186" name="T68"/>
                <a:gd fmla="*/ 76 h 185" name="T6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b="b" l="0" r="r" t="0"/>
              <a:pathLst>
                <a:path h="185" w="186">
                  <a:moveTo>
                    <a:pt x="63" y="160"/>
                  </a:moveTo>
                  <a:cubicBezTo>
                    <a:pt x="122" y="160"/>
                    <a:pt x="122" y="160"/>
                    <a:pt x="122" y="160"/>
                  </a:cubicBezTo>
                  <a:cubicBezTo>
                    <a:pt x="125" y="160"/>
                    <a:pt x="127" y="158"/>
                    <a:pt x="127" y="156"/>
                  </a:cubicBezTo>
                  <a:cubicBezTo>
                    <a:pt x="127" y="154"/>
                    <a:pt x="125" y="152"/>
                    <a:pt x="122" y="152"/>
                  </a:cubicBezTo>
                  <a:cubicBezTo>
                    <a:pt x="63" y="152"/>
                    <a:pt x="63" y="152"/>
                    <a:pt x="63" y="152"/>
                  </a:cubicBezTo>
                  <a:cubicBezTo>
                    <a:pt x="61" y="152"/>
                    <a:pt x="59" y="154"/>
                    <a:pt x="59" y="156"/>
                  </a:cubicBezTo>
                  <a:cubicBezTo>
                    <a:pt x="59" y="158"/>
                    <a:pt x="61" y="160"/>
                    <a:pt x="63" y="160"/>
                  </a:cubicBezTo>
                  <a:close/>
                  <a:moveTo>
                    <a:pt x="63" y="143"/>
                  </a:moveTo>
                  <a:cubicBezTo>
                    <a:pt x="106" y="143"/>
                    <a:pt x="106" y="143"/>
                    <a:pt x="106" y="143"/>
                  </a:cubicBezTo>
                  <a:cubicBezTo>
                    <a:pt x="108" y="143"/>
                    <a:pt x="110" y="141"/>
                    <a:pt x="110" y="139"/>
                  </a:cubicBezTo>
                  <a:cubicBezTo>
                    <a:pt x="110" y="137"/>
                    <a:pt x="108" y="135"/>
                    <a:pt x="106" y="135"/>
                  </a:cubicBezTo>
                  <a:cubicBezTo>
                    <a:pt x="63" y="135"/>
                    <a:pt x="63" y="135"/>
                    <a:pt x="63" y="135"/>
                  </a:cubicBezTo>
                  <a:cubicBezTo>
                    <a:pt x="61" y="135"/>
                    <a:pt x="59" y="137"/>
                    <a:pt x="59" y="139"/>
                  </a:cubicBezTo>
                  <a:cubicBezTo>
                    <a:pt x="59" y="141"/>
                    <a:pt x="61" y="143"/>
                    <a:pt x="63" y="143"/>
                  </a:cubicBezTo>
                  <a:close/>
                  <a:moveTo>
                    <a:pt x="160" y="50"/>
                  </a:moveTo>
                  <a:cubicBezTo>
                    <a:pt x="152" y="50"/>
                    <a:pt x="152" y="50"/>
                    <a:pt x="152" y="50"/>
                  </a:cubicBezTo>
                  <a:cubicBezTo>
                    <a:pt x="152" y="8"/>
                    <a:pt x="152" y="8"/>
                    <a:pt x="152" y="8"/>
                  </a:cubicBezTo>
                  <a:cubicBezTo>
                    <a:pt x="152" y="4"/>
                    <a:pt x="148" y="0"/>
                    <a:pt x="143" y="0"/>
                  </a:cubicBezTo>
                  <a:cubicBezTo>
                    <a:pt x="42" y="0"/>
                    <a:pt x="42" y="0"/>
                    <a:pt x="42" y="0"/>
                  </a:cubicBezTo>
                  <a:cubicBezTo>
                    <a:pt x="38" y="0"/>
                    <a:pt x="34" y="4"/>
                    <a:pt x="34" y="8"/>
                  </a:cubicBezTo>
                  <a:cubicBezTo>
                    <a:pt x="34" y="50"/>
                    <a:pt x="34" y="50"/>
                    <a:pt x="34" y="50"/>
                  </a:cubicBezTo>
                  <a:cubicBezTo>
                    <a:pt x="25" y="50"/>
                    <a:pt x="25" y="50"/>
                    <a:pt x="25" y="50"/>
                  </a:cubicBezTo>
                  <a:cubicBezTo>
                    <a:pt x="11" y="50"/>
                    <a:pt x="0" y="62"/>
                    <a:pt x="0" y="76"/>
                  </a:cubicBezTo>
                  <a:cubicBezTo>
                    <a:pt x="0" y="143"/>
                    <a:pt x="0" y="143"/>
                    <a:pt x="0" y="143"/>
                  </a:cubicBezTo>
                  <a:cubicBezTo>
                    <a:pt x="0" y="157"/>
                    <a:pt x="11" y="169"/>
                    <a:pt x="25" y="169"/>
                  </a:cubicBezTo>
                  <a:cubicBezTo>
                    <a:pt x="34" y="169"/>
                    <a:pt x="34" y="169"/>
                    <a:pt x="34" y="169"/>
                  </a:cubicBezTo>
                  <a:cubicBezTo>
                    <a:pt x="34" y="177"/>
                    <a:pt x="34" y="177"/>
                    <a:pt x="34" y="177"/>
                  </a:cubicBezTo>
                  <a:cubicBezTo>
                    <a:pt x="34" y="182"/>
                    <a:pt x="38" y="185"/>
                    <a:pt x="42" y="185"/>
                  </a:cubicBezTo>
                  <a:cubicBezTo>
                    <a:pt x="143" y="185"/>
                    <a:pt x="143" y="185"/>
                    <a:pt x="143" y="185"/>
                  </a:cubicBezTo>
                  <a:cubicBezTo>
                    <a:pt x="148" y="185"/>
                    <a:pt x="152" y="182"/>
                    <a:pt x="152" y="177"/>
                  </a:cubicBezTo>
                  <a:cubicBezTo>
                    <a:pt x="152" y="169"/>
                    <a:pt x="152" y="169"/>
                    <a:pt x="152" y="169"/>
                  </a:cubicBezTo>
                  <a:cubicBezTo>
                    <a:pt x="160" y="169"/>
                    <a:pt x="160" y="169"/>
                    <a:pt x="160" y="169"/>
                  </a:cubicBezTo>
                  <a:cubicBezTo>
                    <a:pt x="174" y="169"/>
                    <a:pt x="186" y="157"/>
                    <a:pt x="186" y="143"/>
                  </a:cubicBezTo>
                  <a:cubicBezTo>
                    <a:pt x="186" y="76"/>
                    <a:pt x="186" y="76"/>
                    <a:pt x="186" y="76"/>
                  </a:cubicBezTo>
                  <a:cubicBezTo>
                    <a:pt x="186" y="62"/>
                    <a:pt x="174" y="50"/>
                    <a:pt x="160" y="50"/>
                  </a:cubicBezTo>
                  <a:close/>
                  <a:moveTo>
                    <a:pt x="42" y="8"/>
                  </a:moveTo>
                  <a:cubicBezTo>
                    <a:pt x="143" y="8"/>
                    <a:pt x="143" y="8"/>
                    <a:pt x="143" y="8"/>
                  </a:cubicBezTo>
                  <a:cubicBezTo>
                    <a:pt x="143" y="50"/>
                    <a:pt x="143" y="50"/>
                    <a:pt x="143" y="50"/>
                  </a:cubicBezTo>
                  <a:cubicBezTo>
                    <a:pt x="42" y="50"/>
                    <a:pt x="42" y="50"/>
                    <a:pt x="42" y="50"/>
                  </a:cubicBezTo>
                  <a:lnTo>
                    <a:pt x="42" y="8"/>
                  </a:lnTo>
                  <a:close/>
                  <a:moveTo>
                    <a:pt x="143" y="177"/>
                  </a:moveTo>
                  <a:cubicBezTo>
                    <a:pt x="42" y="177"/>
                    <a:pt x="42" y="177"/>
                    <a:pt x="42" y="177"/>
                  </a:cubicBezTo>
                  <a:cubicBezTo>
                    <a:pt x="42" y="126"/>
                    <a:pt x="42" y="126"/>
                    <a:pt x="42" y="126"/>
                  </a:cubicBezTo>
                  <a:cubicBezTo>
                    <a:pt x="143" y="126"/>
                    <a:pt x="143" y="126"/>
                    <a:pt x="143" y="126"/>
                  </a:cubicBezTo>
                  <a:lnTo>
                    <a:pt x="143" y="177"/>
                  </a:lnTo>
                  <a:close/>
                  <a:moveTo>
                    <a:pt x="177" y="143"/>
                  </a:moveTo>
                  <a:cubicBezTo>
                    <a:pt x="177" y="153"/>
                    <a:pt x="170" y="160"/>
                    <a:pt x="160" y="160"/>
                  </a:cubicBezTo>
                  <a:cubicBezTo>
                    <a:pt x="152" y="160"/>
                    <a:pt x="152" y="160"/>
                    <a:pt x="152" y="160"/>
                  </a:cubicBezTo>
                  <a:cubicBezTo>
                    <a:pt x="152" y="126"/>
                    <a:pt x="152" y="126"/>
                    <a:pt x="152" y="126"/>
                  </a:cubicBezTo>
                  <a:cubicBezTo>
                    <a:pt x="152" y="122"/>
                    <a:pt x="148" y="118"/>
                    <a:pt x="143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38" y="118"/>
                    <a:pt x="34" y="122"/>
                    <a:pt x="34" y="126"/>
                  </a:cubicBezTo>
                  <a:cubicBezTo>
                    <a:pt x="34" y="160"/>
                    <a:pt x="34" y="160"/>
                    <a:pt x="34" y="160"/>
                  </a:cubicBezTo>
                  <a:cubicBezTo>
                    <a:pt x="25" y="160"/>
                    <a:pt x="25" y="160"/>
                    <a:pt x="25" y="160"/>
                  </a:cubicBezTo>
                  <a:cubicBezTo>
                    <a:pt x="16" y="160"/>
                    <a:pt x="8" y="153"/>
                    <a:pt x="8" y="143"/>
                  </a:cubicBezTo>
                  <a:cubicBezTo>
                    <a:pt x="8" y="76"/>
                    <a:pt x="8" y="76"/>
                    <a:pt x="8" y="76"/>
                  </a:cubicBezTo>
                  <a:cubicBezTo>
                    <a:pt x="8" y="66"/>
                    <a:pt x="16" y="59"/>
                    <a:pt x="25" y="59"/>
                  </a:cubicBezTo>
                  <a:cubicBezTo>
                    <a:pt x="160" y="59"/>
                    <a:pt x="160" y="59"/>
                    <a:pt x="160" y="59"/>
                  </a:cubicBezTo>
                  <a:cubicBezTo>
                    <a:pt x="170" y="59"/>
                    <a:pt x="177" y="66"/>
                    <a:pt x="177" y="76"/>
                  </a:cubicBezTo>
                  <a:lnTo>
                    <a:pt x="177" y="143"/>
                  </a:lnTo>
                  <a:close/>
                  <a:moveTo>
                    <a:pt x="152" y="76"/>
                  </a:moveTo>
                  <a:cubicBezTo>
                    <a:pt x="147" y="76"/>
                    <a:pt x="143" y="79"/>
                    <a:pt x="143" y="84"/>
                  </a:cubicBezTo>
                  <a:cubicBezTo>
                    <a:pt x="143" y="89"/>
                    <a:pt x="147" y="93"/>
                    <a:pt x="152" y="93"/>
                  </a:cubicBezTo>
                  <a:cubicBezTo>
                    <a:pt x="157" y="93"/>
                    <a:pt x="160" y="89"/>
                    <a:pt x="160" y="84"/>
                  </a:cubicBezTo>
                  <a:cubicBezTo>
                    <a:pt x="160" y="79"/>
                    <a:pt x="157" y="76"/>
                    <a:pt x="152" y="76"/>
                  </a:cubicBezTo>
                  <a:close/>
                  <a:moveTo>
                    <a:pt x="127" y="76"/>
                  </a:moveTo>
                  <a:cubicBezTo>
                    <a:pt x="122" y="76"/>
                    <a:pt x="118" y="79"/>
                    <a:pt x="118" y="84"/>
                  </a:cubicBezTo>
                  <a:cubicBezTo>
                    <a:pt x="118" y="89"/>
                    <a:pt x="122" y="93"/>
                    <a:pt x="127" y="93"/>
                  </a:cubicBezTo>
                  <a:cubicBezTo>
                    <a:pt x="131" y="93"/>
                    <a:pt x="135" y="89"/>
                    <a:pt x="135" y="84"/>
                  </a:cubicBezTo>
                  <a:cubicBezTo>
                    <a:pt x="135" y="79"/>
                    <a:pt x="131" y="76"/>
                    <a:pt x="127" y="76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charset="0" panose="030b0504020000000003" pitchFamily="66" typeface="Segoe Script"/>
                <a:ea charset="-122" pitchFamily="50" typeface="WenYue GuDianMingChaoTi (Non-Commercial Use)"/>
                <a:cs typeface="+mn-ea"/>
                <a:sym charset="0" panose="030b0504020000000003" pitchFamily="66" typeface="Segoe Script"/>
              </a:endParaRPr>
            </a:p>
          </p:txBody>
        </p:sp>
        <p:sp>
          <p:nvSpPr>
            <p:cNvPr id="5" name="îṥļîḑé-Freeform: Shape 16"/>
            <p:cNvSpPr/>
            <p:nvPr/>
          </p:nvSpPr>
          <p:spPr bwMode="auto">
            <a:xfrm>
              <a:off x="5472140" y="3855086"/>
              <a:ext cx="426261" cy="426261"/>
            </a:xfrm>
            <a:custGeom>
              <a:gdLst>
                <a:gd fmla="*/ 92 w 185" name="T0"/>
                <a:gd fmla="*/ 42 h 185" name="T1"/>
                <a:gd fmla="*/ 92 w 185" name="T2"/>
                <a:gd fmla="*/ 34 h 185" name="T3"/>
                <a:gd fmla="*/ 92 w 185" name="T4"/>
                <a:gd fmla="*/ 8 h 185" name="T5"/>
                <a:gd fmla="*/ 120 w 185" name="T6"/>
                <a:gd fmla="*/ 12 h 185" name="T7"/>
                <a:gd fmla="*/ 64 w 185" name="T8"/>
                <a:gd fmla="*/ 13 h 185" name="T9"/>
                <a:gd fmla="*/ 92 w 185" name="T10"/>
                <a:gd fmla="*/ 8 h 185" name="T11"/>
                <a:gd fmla="*/ 109 w 185" name="T12"/>
                <a:gd fmla="*/ 24 h 185" name="T13"/>
                <a:gd fmla="*/ 76 w 185" name="T14"/>
                <a:gd fmla="*/ 25 h 185" name="T15"/>
                <a:gd fmla="*/ 92 w 185" name="T16"/>
                <a:gd fmla="*/ 25 h 185" name="T17"/>
                <a:gd fmla="*/ 55 w 185" name="T18"/>
                <a:gd fmla="*/ 169 h 185" name="T19"/>
                <a:gd fmla="*/ 101 w 185" name="T20"/>
                <a:gd fmla="*/ 164 h 185" name="T21"/>
                <a:gd fmla="*/ 55 w 185" name="T22"/>
                <a:gd fmla="*/ 160 h 185" name="T23"/>
                <a:gd fmla="*/ 55 w 185" name="T24"/>
                <a:gd fmla="*/ 169 h 185" name="T25"/>
                <a:gd fmla="*/ 185 w 185" name="T26"/>
                <a:gd fmla="*/ 146 h 185" name="T27"/>
                <a:gd fmla="*/ 168 w 185" name="T28"/>
                <a:gd fmla="*/ 87 h 185" name="T29"/>
                <a:gd fmla="*/ 164 w 185" name="T30"/>
                <a:gd fmla="*/ 84 h 185" name="T31"/>
                <a:gd fmla="*/ 156 w 185" name="T32"/>
                <a:gd fmla="*/ 34 h 185" name="T33"/>
                <a:gd fmla="*/ 147 w 185" name="T34"/>
                <a:gd fmla="*/ 34 h 185" name="T35"/>
                <a:gd fmla="*/ 38 w 185" name="T36"/>
                <a:gd fmla="*/ 84 h 185" name="T37"/>
                <a:gd fmla="*/ 33 w 185" name="T38"/>
                <a:gd fmla="*/ 29 h 185" name="T39"/>
                <a:gd fmla="*/ 29 w 185" name="T40"/>
                <a:gd fmla="*/ 84 h 185" name="T41"/>
                <a:gd fmla="*/ 17 w 185" name="T42"/>
                <a:gd fmla="*/ 87 h 185" name="T43"/>
                <a:gd fmla="*/ 0 w 185" name="T44"/>
                <a:gd fmla="*/ 146 h 185" name="T45"/>
                <a:gd fmla="*/ 0 w 185" name="T46"/>
                <a:gd fmla="*/ 147 h 185" name="T47"/>
                <a:gd fmla="*/ 0 w 185" name="T48"/>
                <a:gd fmla="*/ 156 h 185" name="T49"/>
                <a:gd fmla="*/ 0 w 185" name="T50"/>
                <a:gd fmla="*/ 169 h 185" name="T51"/>
                <a:gd fmla="*/ 168 w 185" name="T52"/>
                <a:gd fmla="*/ 185 h 185" name="T53"/>
                <a:gd fmla="*/ 185 w 185" name="T54"/>
                <a:gd fmla="*/ 160 h 185" name="T55"/>
                <a:gd fmla="*/ 185 w 185" name="T56"/>
                <a:gd fmla="*/ 156 h 185" name="T57"/>
                <a:gd fmla="*/ 24 w 185" name="T58"/>
                <a:gd fmla="*/ 93 h 185" name="T59"/>
                <a:gd fmla="*/ 176 w 185" name="T60"/>
                <a:gd fmla="*/ 143 h 185" name="T61"/>
                <a:gd fmla="*/ 24 w 185" name="T62"/>
                <a:gd fmla="*/ 93 h 185" name="T63"/>
                <a:gd fmla="*/ 168 w 185" name="T64"/>
                <a:gd fmla="*/ 177 h 185" name="T65"/>
                <a:gd fmla="*/ 8 w 185" name="T66"/>
                <a:gd fmla="*/ 169 h 185" name="T67"/>
                <a:gd fmla="*/ 177 w 185" name="T68"/>
                <a:gd fmla="*/ 152 h 185" name="T69"/>
                <a:gd fmla="*/ 21 w 185" name="T70"/>
                <a:gd fmla="*/ 169 h 185" name="T71"/>
                <a:gd fmla="*/ 21 w 185" name="T72"/>
                <a:gd fmla="*/ 160 h 185" name="T73"/>
                <a:gd fmla="*/ 21 w 185" name="T74"/>
                <a:gd fmla="*/ 169 h 185" name="T75"/>
                <a:gd fmla="*/ 42 w 185" name="T76"/>
                <a:gd fmla="*/ 164 h 185" name="T77"/>
                <a:gd fmla="*/ 33 w 185" name="T78"/>
                <a:gd fmla="*/ 164 h 185" name="T79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b="b" l="0" r="r" t="0"/>
              <a:pathLst>
                <a:path h="185" w="185">
                  <a:moveTo>
                    <a:pt x="88" y="38"/>
                  </a:moveTo>
                  <a:cubicBezTo>
                    <a:pt x="88" y="40"/>
                    <a:pt x="90" y="42"/>
                    <a:pt x="92" y="42"/>
                  </a:cubicBezTo>
                  <a:cubicBezTo>
                    <a:pt x="95" y="42"/>
                    <a:pt x="97" y="40"/>
                    <a:pt x="97" y="38"/>
                  </a:cubicBezTo>
                  <a:cubicBezTo>
                    <a:pt x="97" y="35"/>
                    <a:pt x="95" y="34"/>
                    <a:pt x="92" y="34"/>
                  </a:cubicBezTo>
                  <a:cubicBezTo>
                    <a:pt x="90" y="34"/>
                    <a:pt x="88" y="35"/>
                    <a:pt x="88" y="38"/>
                  </a:cubicBezTo>
                  <a:close/>
                  <a:moveTo>
                    <a:pt x="92" y="8"/>
                  </a:moveTo>
                  <a:cubicBezTo>
                    <a:pt x="101" y="8"/>
                    <a:pt x="109" y="12"/>
                    <a:pt x="114" y="18"/>
                  </a:cubicBezTo>
                  <a:cubicBezTo>
                    <a:pt x="120" y="12"/>
                    <a:pt x="120" y="12"/>
                    <a:pt x="120" y="12"/>
                  </a:cubicBezTo>
                  <a:cubicBezTo>
                    <a:pt x="113" y="4"/>
                    <a:pt x="103" y="0"/>
                    <a:pt x="92" y="0"/>
                  </a:cubicBezTo>
                  <a:cubicBezTo>
                    <a:pt x="81" y="0"/>
                    <a:pt x="71" y="5"/>
                    <a:pt x="64" y="13"/>
                  </a:cubicBezTo>
                  <a:cubicBezTo>
                    <a:pt x="70" y="19"/>
                    <a:pt x="70" y="19"/>
                    <a:pt x="70" y="19"/>
                  </a:cubicBezTo>
                  <a:cubicBezTo>
                    <a:pt x="75" y="12"/>
                    <a:pt x="83" y="8"/>
                    <a:pt x="92" y="8"/>
                  </a:cubicBezTo>
                  <a:close/>
                  <a:moveTo>
                    <a:pt x="103" y="30"/>
                  </a:moveTo>
                  <a:cubicBezTo>
                    <a:pt x="109" y="24"/>
                    <a:pt x="109" y="24"/>
                    <a:pt x="109" y="24"/>
                  </a:cubicBezTo>
                  <a:cubicBezTo>
                    <a:pt x="105" y="20"/>
                    <a:pt x="99" y="17"/>
                    <a:pt x="92" y="17"/>
                  </a:cubicBezTo>
                  <a:cubicBezTo>
                    <a:pt x="86" y="17"/>
                    <a:pt x="80" y="20"/>
                    <a:pt x="76" y="25"/>
                  </a:cubicBezTo>
                  <a:cubicBezTo>
                    <a:pt x="82" y="31"/>
                    <a:pt x="82" y="31"/>
                    <a:pt x="82" y="31"/>
                  </a:cubicBezTo>
                  <a:cubicBezTo>
                    <a:pt x="84" y="28"/>
                    <a:pt x="88" y="25"/>
                    <a:pt x="92" y="25"/>
                  </a:cubicBezTo>
                  <a:cubicBezTo>
                    <a:pt x="97" y="25"/>
                    <a:pt x="101" y="27"/>
                    <a:pt x="103" y="30"/>
                  </a:cubicBezTo>
                  <a:close/>
                  <a:moveTo>
                    <a:pt x="55" y="169"/>
                  </a:moveTo>
                  <a:cubicBezTo>
                    <a:pt x="97" y="169"/>
                    <a:pt x="97" y="169"/>
                    <a:pt x="97" y="169"/>
                  </a:cubicBezTo>
                  <a:cubicBezTo>
                    <a:pt x="99" y="169"/>
                    <a:pt x="101" y="167"/>
                    <a:pt x="101" y="164"/>
                  </a:cubicBezTo>
                  <a:cubicBezTo>
                    <a:pt x="101" y="162"/>
                    <a:pt x="99" y="160"/>
                    <a:pt x="97" y="160"/>
                  </a:cubicBezTo>
                  <a:cubicBezTo>
                    <a:pt x="55" y="160"/>
                    <a:pt x="55" y="160"/>
                    <a:pt x="55" y="160"/>
                  </a:cubicBezTo>
                  <a:cubicBezTo>
                    <a:pt x="52" y="160"/>
                    <a:pt x="50" y="162"/>
                    <a:pt x="50" y="164"/>
                  </a:cubicBezTo>
                  <a:cubicBezTo>
                    <a:pt x="50" y="167"/>
                    <a:pt x="52" y="169"/>
                    <a:pt x="55" y="169"/>
                  </a:cubicBezTo>
                  <a:close/>
                  <a:moveTo>
                    <a:pt x="185" y="147"/>
                  </a:moveTo>
                  <a:cubicBezTo>
                    <a:pt x="185" y="147"/>
                    <a:pt x="185" y="146"/>
                    <a:pt x="185" y="146"/>
                  </a:cubicBezTo>
                  <a:cubicBezTo>
                    <a:pt x="185" y="146"/>
                    <a:pt x="185" y="146"/>
                    <a:pt x="185" y="146"/>
                  </a:cubicBezTo>
                  <a:cubicBezTo>
                    <a:pt x="168" y="87"/>
                    <a:pt x="168" y="87"/>
                    <a:pt x="168" y="87"/>
                  </a:cubicBezTo>
                  <a:cubicBezTo>
                    <a:pt x="168" y="87"/>
                    <a:pt x="168" y="87"/>
                    <a:pt x="168" y="87"/>
                  </a:cubicBezTo>
                  <a:cubicBezTo>
                    <a:pt x="167" y="85"/>
                    <a:pt x="166" y="84"/>
                    <a:pt x="164" y="84"/>
                  </a:cubicBezTo>
                  <a:cubicBezTo>
                    <a:pt x="156" y="84"/>
                    <a:pt x="156" y="84"/>
                    <a:pt x="156" y="84"/>
                  </a:cubicBezTo>
                  <a:cubicBezTo>
                    <a:pt x="156" y="34"/>
                    <a:pt x="156" y="34"/>
                    <a:pt x="156" y="34"/>
                  </a:cubicBezTo>
                  <a:cubicBezTo>
                    <a:pt x="156" y="31"/>
                    <a:pt x="154" y="29"/>
                    <a:pt x="152" y="29"/>
                  </a:cubicBezTo>
                  <a:cubicBezTo>
                    <a:pt x="149" y="29"/>
                    <a:pt x="147" y="31"/>
                    <a:pt x="147" y="34"/>
                  </a:cubicBezTo>
                  <a:cubicBezTo>
                    <a:pt x="147" y="84"/>
                    <a:pt x="147" y="84"/>
                    <a:pt x="147" y="84"/>
                  </a:cubicBezTo>
                  <a:cubicBezTo>
                    <a:pt x="38" y="84"/>
                    <a:pt x="38" y="84"/>
                    <a:pt x="38" y="84"/>
                  </a:cubicBezTo>
                  <a:cubicBezTo>
                    <a:pt x="38" y="34"/>
                    <a:pt x="38" y="34"/>
                    <a:pt x="38" y="34"/>
                  </a:cubicBezTo>
                  <a:cubicBezTo>
                    <a:pt x="38" y="31"/>
                    <a:pt x="36" y="29"/>
                    <a:pt x="33" y="29"/>
                  </a:cubicBezTo>
                  <a:cubicBezTo>
                    <a:pt x="31" y="29"/>
                    <a:pt x="29" y="31"/>
                    <a:pt x="29" y="34"/>
                  </a:cubicBezTo>
                  <a:cubicBezTo>
                    <a:pt x="29" y="84"/>
                    <a:pt x="29" y="84"/>
                    <a:pt x="29" y="84"/>
                  </a:cubicBezTo>
                  <a:cubicBezTo>
                    <a:pt x="21" y="84"/>
                    <a:pt x="21" y="84"/>
                    <a:pt x="21" y="84"/>
                  </a:cubicBezTo>
                  <a:cubicBezTo>
                    <a:pt x="19" y="84"/>
                    <a:pt x="17" y="85"/>
                    <a:pt x="17" y="87"/>
                  </a:cubicBezTo>
                  <a:cubicBezTo>
                    <a:pt x="17" y="87"/>
                    <a:pt x="17" y="87"/>
                    <a:pt x="17" y="87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46"/>
                    <a:pt x="0" y="146"/>
                    <a:pt x="0" y="146"/>
                  </a:cubicBezTo>
                  <a:cubicBezTo>
                    <a:pt x="0" y="146"/>
                    <a:pt x="0" y="147"/>
                    <a:pt x="0" y="147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156"/>
                    <a:pt x="0" y="156"/>
                    <a:pt x="0" y="156"/>
                  </a:cubicBezTo>
                  <a:cubicBezTo>
                    <a:pt x="0" y="157"/>
                    <a:pt x="0" y="159"/>
                    <a:pt x="0" y="160"/>
                  </a:cubicBezTo>
                  <a:cubicBezTo>
                    <a:pt x="0" y="169"/>
                    <a:pt x="0" y="169"/>
                    <a:pt x="0" y="169"/>
                  </a:cubicBezTo>
                  <a:cubicBezTo>
                    <a:pt x="0" y="178"/>
                    <a:pt x="7" y="185"/>
                    <a:pt x="17" y="185"/>
                  </a:cubicBezTo>
                  <a:cubicBezTo>
                    <a:pt x="168" y="185"/>
                    <a:pt x="168" y="185"/>
                    <a:pt x="168" y="185"/>
                  </a:cubicBezTo>
                  <a:cubicBezTo>
                    <a:pt x="178" y="185"/>
                    <a:pt x="185" y="178"/>
                    <a:pt x="185" y="169"/>
                  </a:cubicBezTo>
                  <a:cubicBezTo>
                    <a:pt x="185" y="160"/>
                    <a:pt x="185" y="160"/>
                    <a:pt x="185" y="160"/>
                  </a:cubicBezTo>
                  <a:cubicBezTo>
                    <a:pt x="185" y="159"/>
                    <a:pt x="185" y="157"/>
                    <a:pt x="185" y="156"/>
                  </a:cubicBezTo>
                  <a:cubicBezTo>
                    <a:pt x="185" y="156"/>
                    <a:pt x="185" y="156"/>
                    <a:pt x="185" y="156"/>
                  </a:cubicBezTo>
                  <a:lnTo>
                    <a:pt x="185" y="147"/>
                  </a:lnTo>
                  <a:close/>
                  <a:moveTo>
                    <a:pt x="24" y="93"/>
                  </a:moveTo>
                  <a:cubicBezTo>
                    <a:pt x="161" y="93"/>
                    <a:pt x="161" y="93"/>
                    <a:pt x="161" y="93"/>
                  </a:cubicBezTo>
                  <a:cubicBezTo>
                    <a:pt x="176" y="143"/>
                    <a:pt x="176" y="143"/>
                    <a:pt x="176" y="143"/>
                  </a:cubicBezTo>
                  <a:cubicBezTo>
                    <a:pt x="9" y="143"/>
                    <a:pt x="9" y="143"/>
                    <a:pt x="9" y="143"/>
                  </a:cubicBezTo>
                  <a:lnTo>
                    <a:pt x="24" y="93"/>
                  </a:lnTo>
                  <a:close/>
                  <a:moveTo>
                    <a:pt x="177" y="169"/>
                  </a:moveTo>
                  <a:cubicBezTo>
                    <a:pt x="177" y="173"/>
                    <a:pt x="173" y="177"/>
                    <a:pt x="168" y="177"/>
                  </a:cubicBezTo>
                  <a:cubicBezTo>
                    <a:pt x="17" y="177"/>
                    <a:pt x="17" y="177"/>
                    <a:pt x="17" y="177"/>
                  </a:cubicBezTo>
                  <a:cubicBezTo>
                    <a:pt x="12" y="177"/>
                    <a:pt x="8" y="173"/>
                    <a:pt x="8" y="169"/>
                  </a:cubicBezTo>
                  <a:cubicBezTo>
                    <a:pt x="8" y="152"/>
                    <a:pt x="8" y="152"/>
                    <a:pt x="8" y="152"/>
                  </a:cubicBezTo>
                  <a:cubicBezTo>
                    <a:pt x="177" y="152"/>
                    <a:pt x="177" y="152"/>
                    <a:pt x="177" y="152"/>
                  </a:cubicBezTo>
                  <a:lnTo>
                    <a:pt x="177" y="169"/>
                  </a:lnTo>
                  <a:close/>
                  <a:moveTo>
                    <a:pt x="21" y="169"/>
                  </a:moveTo>
                  <a:cubicBezTo>
                    <a:pt x="23" y="169"/>
                    <a:pt x="25" y="167"/>
                    <a:pt x="25" y="164"/>
                  </a:cubicBezTo>
                  <a:cubicBezTo>
                    <a:pt x="25" y="162"/>
                    <a:pt x="23" y="160"/>
                    <a:pt x="21" y="160"/>
                  </a:cubicBezTo>
                  <a:cubicBezTo>
                    <a:pt x="18" y="160"/>
                    <a:pt x="17" y="162"/>
                    <a:pt x="17" y="164"/>
                  </a:cubicBezTo>
                  <a:cubicBezTo>
                    <a:pt x="17" y="167"/>
                    <a:pt x="18" y="169"/>
                    <a:pt x="21" y="169"/>
                  </a:cubicBezTo>
                  <a:close/>
                  <a:moveTo>
                    <a:pt x="38" y="169"/>
                  </a:moveTo>
                  <a:cubicBezTo>
                    <a:pt x="40" y="169"/>
                    <a:pt x="42" y="167"/>
                    <a:pt x="42" y="164"/>
                  </a:cubicBezTo>
                  <a:cubicBezTo>
                    <a:pt x="42" y="162"/>
                    <a:pt x="40" y="160"/>
                    <a:pt x="38" y="160"/>
                  </a:cubicBezTo>
                  <a:cubicBezTo>
                    <a:pt x="35" y="160"/>
                    <a:pt x="33" y="162"/>
                    <a:pt x="33" y="164"/>
                  </a:cubicBezTo>
                  <a:cubicBezTo>
                    <a:pt x="33" y="167"/>
                    <a:pt x="35" y="169"/>
                    <a:pt x="38" y="169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charset="0" panose="030b0504020000000003" pitchFamily="66" typeface="Segoe Script"/>
                <a:ea charset="-122" pitchFamily="50" typeface="WenYue GuDianMingChaoTi (Non-Commercial Use)"/>
                <a:cs typeface="+mn-ea"/>
                <a:sym charset="0" panose="030b0504020000000003" pitchFamily="66" typeface="Segoe Script"/>
              </a:endParaRPr>
            </a:p>
          </p:txBody>
        </p:sp>
        <p:sp>
          <p:nvSpPr>
            <p:cNvPr id="6" name="îṥļîḑé-Freeform: Shape 17"/>
            <p:cNvSpPr/>
            <p:nvPr/>
          </p:nvSpPr>
          <p:spPr bwMode="auto">
            <a:xfrm>
              <a:off x="8880909" y="1819715"/>
              <a:ext cx="427524" cy="427524"/>
            </a:xfrm>
            <a:custGeom>
              <a:gdLst>
                <a:gd fmla="*/ 160 w 186" name="T0"/>
                <a:gd fmla="*/ 13 h 186" name="T1"/>
                <a:gd fmla="*/ 135 w 186" name="T2"/>
                <a:gd fmla="*/ 13 h 186" name="T3"/>
                <a:gd fmla="*/ 70 w 186" name="T4"/>
                <a:gd fmla="*/ 35 h 186" name="T5"/>
                <a:gd fmla="*/ 0 w 186" name="T6"/>
                <a:gd fmla="*/ 51 h 186" name="T7"/>
                <a:gd fmla="*/ 8 w 186" name="T8"/>
                <a:gd fmla="*/ 118 h 186" name="T9"/>
                <a:gd fmla="*/ 51 w 186" name="T10"/>
                <a:gd fmla="*/ 182 h 186" name="T11"/>
                <a:gd fmla="*/ 55 w 186" name="T12"/>
                <a:gd fmla="*/ 186 h 186" name="T13"/>
                <a:gd fmla="*/ 93 w 186" name="T14"/>
                <a:gd fmla="*/ 182 h 186" name="T15"/>
                <a:gd fmla="*/ 93 w 186" name="T16"/>
                <a:gd fmla="*/ 181 h 186" name="T17"/>
                <a:gd fmla="*/ 135 w 186" name="T18"/>
                <a:gd fmla="*/ 145 h 186" name="T19"/>
                <a:gd fmla="*/ 148 w 186" name="T20"/>
                <a:gd fmla="*/ 160 h 186" name="T21"/>
                <a:gd fmla="*/ 160 w 186" name="T22"/>
                <a:gd fmla="*/ 106 h 186" name="T23"/>
                <a:gd fmla="*/ 160 w 186" name="T24"/>
                <a:gd fmla="*/ 55 h 186" name="T25"/>
                <a:gd fmla="*/ 8 w 186" name="T26"/>
                <a:gd fmla="*/ 93 h 186" name="T27"/>
                <a:gd fmla="*/ 34 w 186" name="T28"/>
                <a:gd fmla="*/ 89 h 186" name="T29"/>
                <a:gd fmla="*/ 8 w 186" name="T30"/>
                <a:gd fmla="*/ 85 h 186" name="T31"/>
                <a:gd fmla="*/ 21 w 186" name="T32"/>
                <a:gd fmla="*/ 76 h 186" name="T33"/>
                <a:gd fmla="*/ 21 w 186" name="T34"/>
                <a:gd fmla="*/ 68 h 186" name="T35"/>
                <a:gd fmla="*/ 8 w 186" name="T36"/>
                <a:gd fmla="*/ 51 h 186" name="T37"/>
                <a:gd fmla="*/ 67 w 186" name="T38"/>
                <a:gd fmla="*/ 116 h 186" name="T39"/>
                <a:gd fmla="*/ 54 w 186" name="T40"/>
                <a:gd fmla="*/ 160 h 186" name="T41"/>
                <a:gd fmla="*/ 70 w 186" name="T42"/>
                <a:gd fmla="*/ 125 h 186" name="T43"/>
                <a:gd fmla="*/ 80 w 186" name="T44"/>
                <a:gd fmla="*/ 160 h 186" name="T45"/>
                <a:gd fmla="*/ 81 w 186" name="T46"/>
                <a:gd fmla="*/ 169 h 186" name="T47"/>
                <a:gd fmla="*/ 58 w 186" name="T48"/>
                <a:gd fmla="*/ 177 h 186" name="T49"/>
                <a:gd fmla="*/ 81 w 186" name="T50"/>
                <a:gd fmla="*/ 169 h 186" name="T51"/>
                <a:gd fmla="*/ 76 w 186" name="T52"/>
                <a:gd fmla="*/ 118 h 186" name="T53"/>
                <a:gd fmla="*/ 135 w 186" name="T54"/>
                <a:gd fmla="*/ 25 h 186" name="T55"/>
                <a:gd fmla="*/ 152 w 186" name="T56"/>
                <a:gd fmla="*/ 148 h 186" name="T57"/>
                <a:gd fmla="*/ 143 w 186" name="T58"/>
                <a:gd fmla="*/ 148 h 186" name="T59"/>
                <a:gd fmla="*/ 148 w 186" name="T60"/>
                <a:gd fmla="*/ 9 h 186" name="T61"/>
                <a:gd fmla="*/ 152 w 186" name="T62"/>
                <a:gd fmla="*/ 148 h 186" name="T63"/>
                <a:gd fmla="*/ 160 w 186" name="T64"/>
                <a:gd fmla="*/ 63 h 186" name="T65"/>
                <a:gd fmla="*/ 160 w 186" name="T66"/>
                <a:gd fmla="*/ 97 h 186" name="T67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b="b" l="0" r="r" t="0"/>
              <a:pathLst>
                <a:path h="186" w="186">
                  <a:moveTo>
                    <a:pt x="160" y="55"/>
                  </a:moveTo>
                  <a:cubicBezTo>
                    <a:pt x="160" y="13"/>
                    <a:pt x="160" y="13"/>
                    <a:pt x="160" y="13"/>
                  </a:cubicBezTo>
                  <a:cubicBezTo>
                    <a:pt x="160" y="6"/>
                    <a:pt x="155" y="0"/>
                    <a:pt x="148" y="0"/>
                  </a:cubicBezTo>
                  <a:cubicBezTo>
                    <a:pt x="141" y="0"/>
                    <a:pt x="135" y="6"/>
                    <a:pt x="135" y="13"/>
                  </a:cubicBezTo>
                  <a:cubicBezTo>
                    <a:pt x="135" y="16"/>
                    <a:pt x="135" y="16"/>
                    <a:pt x="135" y="16"/>
                  </a:cubicBezTo>
                  <a:cubicBezTo>
                    <a:pt x="70" y="35"/>
                    <a:pt x="70" y="35"/>
                    <a:pt x="70" y="35"/>
                  </a:cubicBezTo>
                  <a:cubicBezTo>
                    <a:pt x="8" y="42"/>
                    <a:pt x="8" y="42"/>
                    <a:pt x="8" y="42"/>
                  </a:cubicBezTo>
                  <a:cubicBezTo>
                    <a:pt x="4" y="42"/>
                    <a:pt x="0" y="46"/>
                    <a:pt x="0" y="51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0" y="114"/>
                    <a:pt x="4" y="118"/>
                    <a:pt x="8" y="118"/>
                  </a:cubicBezTo>
                  <a:cubicBezTo>
                    <a:pt x="37" y="121"/>
                    <a:pt x="37" y="121"/>
                    <a:pt x="37" y="121"/>
                  </a:cubicBezTo>
                  <a:cubicBezTo>
                    <a:pt x="51" y="182"/>
                    <a:pt x="51" y="182"/>
                    <a:pt x="51" y="182"/>
                  </a:cubicBezTo>
                  <a:cubicBezTo>
                    <a:pt x="51" y="182"/>
                    <a:pt x="51" y="182"/>
                    <a:pt x="51" y="182"/>
                  </a:cubicBezTo>
                  <a:cubicBezTo>
                    <a:pt x="51" y="184"/>
                    <a:pt x="53" y="186"/>
                    <a:pt x="55" y="186"/>
                  </a:cubicBezTo>
                  <a:cubicBezTo>
                    <a:pt x="89" y="186"/>
                    <a:pt x="89" y="186"/>
                    <a:pt x="89" y="186"/>
                  </a:cubicBezTo>
                  <a:cubicBezTo>
                    <a:pt x="91" y="186"/>
                    <a:pt x="93" y="184"/>
                    <a:pt x="93" y="182"/>
                  </a:cubicBezTo>
                  <a:cubicBezTo>
                    <a:pt x="93" y="181"/>
                    <a:pt x="93" y="181"/>
                    <a:pt x="93" y="181"/>
                  </a:cubicBezTo>
                  <a:cubicBezTo>
                    <a:pt x="93" y="181"/>
                    <a:pt x="93" y="181"/>
                    <a:pt x="93" y="181"/>
                  </a:cubicBezTo>
                  <a:cubicBezTo>
                    <a:pt x="81" y="128"/>
                    <a:pt x="81" y="128"/>
                    <a:pt x="81" y="128"/>
                  </a:cubicBezTo>
                  <a:cubicBezTo>
                    <a:pt x="135" y="145"/>
                    <a:pt x="135" y="145"/>
                    <a:pt x="135" y="145"/>
                  </a:cubicBezTo>
                  <a:cubicBezTo>
                    <a:pt x="135" y="148"/>
                    <a:pt x="135" y="148"/>
                    <a:pt x="135" y="148"/>
                  </a:cubicBezTo>
                  <a:cubicBezTo>
                    <a:pt x="135" y="155"/>
                    <a:pt x="141" y="160"/>
                    <a:pt x="148" y="160"/>
                  </a:cubicBezTo>
                  <a:cubicBezTo>
                    <a:pt x="155" y="160"/>
                    <a:pt x="160" y="155"/>
                    <a:pt x="160" y="148"/>
                  </a:cubicBezTo>
                  <a:cubicBezTo>
                    <a:pt x="160" y="106"/>
                    <a:pt x="160" y="106"/>
                    <a:pt x="160" y="106"/>
                  </a:cubicBezTo>
                  <a:cubicBezTo>
                    <a:pt x="174" y="106"/>
                    <a:pt x="186" y="94"/>
                    <a:pt x="186" y="80"/>
                  </a:cubicBezTo>
                  <a:cubicBezTo>
                    <a:pt x="186" y="66"/>
                    <a:pt x="174" y="55"/>
                    <a:pt x="160" y="55"/>
                  </a:cubicBezTo>
                  <a:close/>
                  <a:moveTo>
                    <a:pt x="8" y="110"/>
                  </a:moveTo>
                  <a:cubicBezTo>
                    <a:pt x="8" y="93"/>
                    <a:pt x="8" y="93"/>
                    <a:pt x="8" y="93"/>
                  </a:cubicBezTo>
                  <a:cubicBezTo>
                    <a:pt x="29" y="93"/>
                    <a:pt x="29" y="93"/>
                    <a:pt x="29" y="93"/>
                  </a:cubicBezTo>
                  <a:cubicBezTo>
                    <a:pt x="32" y="93"/>
                    <a:pt x="34" y="91"/>
                    <a:pt x="34" y="89"/>
                  </a:cubicBezTo>
                  <a:cubicBezTo>
                    <a:pt x="34" y="86"/>
                    <a:pt x="32" y="85"/>
                    <a:pt x="29" y="85"/>
                  </a:cubicBezTo>
                  <a:cubicBezTo>
                    <a:pt x="8" y="85"/>
                    <a:pt x="8" y="85"/>
                    <a:pt x="8" y="85"/>
                  </a:cubicBezTo>
                  <a:cubicBezTo>
                    <a:pt x="8" y="76"/>
                    <a:pt x="8" y="76"/>
                    <a:pt x="8" y="76"/>
                  </a:cubicBezTo>
                  <a:cubicBezTo>
                    <a:pt x="21" y="76"/>
                    <a:pt x="21" y="76"/>
                    <a:pt x="21" y="76"/>
                  </a:cubicBezTo>
                  <a:cubicBezTo>
                    <a:pt x="23" y="76"/>
                    <a:pt x="25" y="74"/>
                    <a:pt x="25" y="72"/>
                  </a:cubicBezTo>
                  <a:cubicBezTo>
                    <a:pt x="25" y="70"/>
                    <a:pt x="23" y="68"/>
                    <a:pt x="21" y="68"/>
                  </a:cubicBezTo>
                  <a:cubicBezTo>
                    <a:pt x="8" y="68"/>
                    <a:pt x="8" y="68"/>
                    <a:pt x="8" y="68"/>
                  </a:cubicBezTo>
                  <a:cubicBezTo>
                    <a:pt x="8" y="51"/>
                    <a:pt x="8" y="51"/>
                    <a:pt x="8" y="51"/>
                  </a:cubicBezTo>
                  <a:cubicBezTo>
                    <a:pt x="67" y="44"/>
                    <a:pt x="67" y="44"/>
                    <a:pt x="67" y="44"/>
                  </a:cubicBezTo>
                  <a:cubicBezTo>
                    <a:pt x="67" y="116"/>
                    <a:pt x="67" y="116"/>
                    <a:pt x="67" y="116"/>
                  </a:cubicBezTo>
                  <a:lnTo>
                    <a:pt x="8" y="110"/>
                  </a:lnTo>
                  <a:close/>
                  <a:moveTo>
                    <a:pt x="54" y="160"/>
                  </a:moveTo>
                  <a:cubicBezTo>
                    <a:pt x="46" y="122"/>
                    <a:pt x="46" y="122"/>
                    <a:pt x="46" y="122"/>
                  </a:cubicBezTo>
                  <a:cubicBezTo>
                    <a:pt x="70" y="125"/>
                    <a:pt x="70" y="125"/>
                    <a:pt x="70" y="125"/>
                  </a:cubicBezTo>
                  <a:cubicBezTo>
                    <a:pt x="72" y="126"/>
                    <a:pt x="72" y="126"/>
                    <a:pt x="72" y="126"/>
                  </a:cubicBezTo>
                  <a:cubicBezTo>
                    <a:pt x="80" y="160"/>
                    <a:pt x="80" y="160"/>
                    <a:pt x="80" y="160"/>
                  </a:cubicBezTo>
                  <a:lnTo>
                    <a:pt x="54" y="160"/>
                  </a:lnTo>
                  <a:close/>
                  <a:moveTo>
                    <a:pt x="81" y="169"/>
                  </a:moveTo>
                  <a:cubicBezTo>
                    <a:pt x="83" y="177"/>
                    <a:pt x="83" y="177"/>
                    <a:pt x="83" y="177"/>
                  </a:cubicBezTo>
                  <a:cubicBezTo>
                    <a:pt x="58" y="177"/>
                    <a:pt x="58" y="177"/>
                    <a:pt x="58" y="177"/>
                  </a:cubicBezTo>
                  <a:cubicBezTo>
                    <a:pt x="56" y="169"/>
                    <a:pt x="56" y="169"/>
                    <a:pt x="56" y="169"/>
                  </a:cubicBezTo>
                  <a:lnTo>
                    <a:pt x="81" y="169"/>
                  </a:lnTo>
                  <a:close/>
                  <a:moveTo>
                    <a:pt x="135" y="136"/>
                  </a:moveTo>
                  <a:cubicBezTo>
                    <a:pt x="76" y="118"/>
                    <a:pt x="76" y="118"/>
                    <a:pt x="76" y="118"/>
                  </a:cubicBezTo>
                  <a:cubicBezTo>
                    <a:pt x="76" y="43"/>
                    <a:pt x="76" y="43"/>
                    <a:pt x="76" y="43"/>
                  </a:cubicBezTo>
                  <a:cubicBezTo>
                    <a:pt x="135" y="25"/>
                    <a:pt x="135" y="25"/>
                    <a:pt x="135" y="25"/>
                  </a:cubicBezTo>
                  <a:lnTo>
                    <a:pt x="135" y="136"/>
                  </a:lnTo>
                  <a:close/>
                  <a:moveTo>
                    <a:pt x="152" y="148"/>
                  </a:moveTo>
                  <a:cubicBezTo>
                    <a:pt x="152" y="150"/>
                    <a:pt x="150" y="152"/>
                    <a:pt x="148" y="152"/>
                  </a:cubicBezTo>
                  <a:cubicBezTo>
                    <a:pt x="145" y="152"/>
                    <a:pt x="143" y="150"/>
                    <a:pt x="143" y="148"/>
                  </a:cubicBezTo>
                  <a:cubicBezTo>
                    <a:pt x="143" y="13"/>
                    <a:pt x="143" y="13"/>
                    <a:pt x="143" y="13"/>
                  </a:cubicBezTo>
                  <a:cubicBezTo>
                    <a:pt x="143" y="10"/>
                    <a:pt x="145" y="9"/>
                    <a:pt x="148" y="9"/>
                  </a:cubicBezTo>
                  <a:cubicBezTo>
                    <a:pt x="150" y="9"/>
                    <a:pt x="152" y="10"/>
                    <a:pt x="152" y="13"/>
                  </a:cubicBezTo>
                  <a:lnTo>
                    <a:pt x="152" y="148"/>
                  </a:lnTo>
                  <a:close/>
                  <a:moveTo>
                    <a:pt x="160" y="97"/>
                  </a:moveTo>
                  <a:cubicBezTo>
                    <a:pt x="160" y="63"/>
                    <a:pt x="160" y="63"/>
                    <a:pt x="160" y="63"/>
                  </a:cubicBezTo>
                  <a:cubicBezTo>
                    <a:pt x="170" y="63"/>
                    <a:pt x="177" y="71"/>
                    <a:pt x="177" y="80"/>
                  </a:cubicBezTo>
                  <a:cubicBezTo>
                    <a:pt x="177" y="90"/>
                    <a:pt x="170" y="97"/>
                    <a:pt x="160" y="97"/>
                  </a:cubicBez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charset="0" panose="030b0504020000000003" pitchFamily="66" typeface="Segoe Script"/>
                <a:ea charset="-122" pitchFamily="50" typeface="WenYue GuDianMingChaoTi (Non-Commercial Use)"/>
                <a:cs typeface="+mn-ea"/>
                <a:sym charset="0" panose="030b0504020000000003" pitchFamily="66" typeface="Segoe Script"/>
              </a:endParaRPr>
            </a:p>
          </p:txBody>
        </p:sp>
        <p:sp>
          <p:nvSpPr>
            <p:cNvPr id="7" name="îṥļîḑé-Freeform: Shape 18"/>
            <p:cNvSpPr/>
            <p:nvPr/>
          </p:nvSpPr>
          <p:spPr bwMode="auto">
            <a:xfrm>
              <a:off x="8880909" y="3853191"/>
              <a:ext cx="388315" cy="427526"/>
            </a:xfrm>
            <a:custGeom>
              <a:gdLst>
                <a:gd fmla="*/ 46 w 169" name="T0"/>
                <a:gd fmla="*/ 76 h 186" name="T1"/>
                <a:gd fmla="*/ 50 w 169" name="T2"/>
                <a:gd fmla="*/ 72 h 186" name="T3"/>
                <a:gd fmla="*/ 50 w 169" name="T4"/>
                <a:gd fmla="*/ 55 h 186" name="T5"/>
                <a:gd fmla="*/ 46 w 169" name="T6"/>
                <a:gd fmla="*/ 51 h 186" name="T7"/>
                <a:gd fmla="*/ 42 w 169" name="T8"/>
                <a:gd fmla="*/ 55 h 186" name="T9"/>
                <a:gd fmla="*/ 42 w 169" name="T10"/>
                <a:gd fmla="*/ 72 h 186" name="T11"/>
                <a:gd fmla="*/ 46 w 169" name="T12"/>
                <a:gd fmla="*/ 76 h 186" name="T13"/>
                <a:gd fmla="*/ 122 w 169" name="T14"/>
                <a:gd fmla="*/ 76 h 186" name="T15"/>
                <a:gd fmla="*/ 126 w 169" name="T16"/>
                <a:gd fmla="*/ 72 h 186" name="T17"/>
                <a:gd fmla="*/ 126 w 169" name="T18"/>
                <a:gd fmla="*/ 55 h 186" name="T19"/>
                <a:gd fmla="*/ 122 w 169" name="T20"/>
                <a:gd fmla="*/ 51 h 186" name="T21"/>
                <a:gd fmla="*/ 118 w 169" name="T22"/>
                <a:gd fmla="*/ 55 h 186" name="T23"/>
                <a:gd fmla="*/ 118 w 169" name="T24"/>
                <a:gd fmla="*/ 72 h 186" name="T25"/>
                <a:gd fmla="*/ 122 w 169" name="T26"/>
                <a:gd fmla="*/ 76 h 186" name="T27"/>
                <a:gd fmla="*/ 160 w 169" name="T28"/>
                <a:gd fmla="*/ 26 h 186" name="T29"/>
                <a:gd fmla="*/ 98 w 169" name="T30"/>
                <a:gd fmla="*/ 26 h 186" name="T31"/>
                <a:gd fmla="*/ 111 w 169" name="T32"/>
                <a:gd fmla="*/ 6 h 186" name="T33"/>
                <a:gd fmla="*/ 105 w 169" name="T34"/>
                <a:gd fmla="*/ 0 h 186" name="T35"/>
                <a:gd fmla="*/ 88 w 169" name="T36"/>
                <a:gd fmla="*/ 26 h 186" name="T37"/>
                <a:gd fmla="*/ 8 w 169" name="T38"/>
                <a:gd fmla="*/ 26 h 186" name="T39"/>
                <a:gd fmla="*/ 0 w 169" name="T40"/>
                <a:gd fmla="*/ 34 h 186" name="T41"/>
                <a:gd fmla="*/ 0 w 169" name="T42"/>
                <a:gd fmla="*/ 152 h 186" name="T43"/>
                <a:gd fmla="*/ 8 w 169" name="T44"/>
                <a:gd fmla="*/ 161 h 186" name="T45"/>
                <a:gd fmla="*/ 95 w 169" name="T46"/>
                <a:gd fmla="*/ 161 h 186" name="T47"/>
                <a:gd fmla="*/ 105 w 169" name="T48"/>
                <a:gd fmla="*/ 186 h 186" name="T49"/>
                <a:gd fmla="*/ 112 w 169" name="T50"/>
                <a:gd fmla="*/ 182 h 186" name="T51"/>
                <a:gd fmla="*/ 104 w 169" name="T52"/>
                <a:gd fmla="*/ 161 h 186" name="T53"/>
                <a:gd fmla="*/ 160 w 169" name="T54"/>
                <a:gd fmla="*/ 161 h 186" name="T55"/>
                <a:gd fmla="*/ 169 w 169" name="T56"/>
                <a:gd fmla="*/ 152 h 186" name="T57"/>
                <a:gd fmla="*/ 169 w 169" name="T58"/>
                <a:gd fmla="*/ 34 h 186" name="T59"/>
                <a:gd fmla="*/ 160 w 169" name="T60"/>
                <a:gd fmla="*/ 26 h 186" name="T61"/>
                <a:gd fmla="*/ 84 w 169" name="T62"/>
                <a:gd fmla="*/ 135 h 186" name="T63"/>
                <a:gd fmla="*/ 92 w 169" name="T64"/>
                <a:gd fmla="*/ 135 h 186" name="T65"/>
                <a:gd fmla="*/ 93 w 169" name="T66"/>
                <a:gd fmla="*/ 152 h 186" name="T67"/>
                <a:gd fmla="*/ 8 w 169" name="T68"/>
                <a:gd fmla="*/ 152 h 186" name="T69"/>
                <a:gd fmla="*/ 8 w 169" name="T70"/>
                <a:gd fmla="*/ 34 h 186" name="T71"/>
                <a:gd fmla="*/ 83 w 169" name="T72"/>
                <a:gd fmla="*/ 34 h 186" name="T73"/>
                <a:gd fmla="*/ 64 w 169" name="T74"/>
                <a:gd fmla="*/ 101 h 186" name="T75"/>
                <a:gd fmla="*/ 63 w 169" name="T76"/>
                <a:gd fmla="*/ 106 h 186" name="T77"/>
                <a:gd fmla="*/ 94 w 169" name="T78"/>
                <a:gd fmla="*/ 106 h 186" name="T79"/>
                <a:gd fmla="*/ 92 w 169" name="T80"/>
                <a:gd fmla="*/ 127 h 186" name="T81"/>
                <a:gd fmla="*/ 84 w 169" name="T82"/>
                <a:gd fmla="*/ 127 h 186" name="T83"/>
                <a:gd fmla="*/ 27 w 169" name="T84"/>
                <a:gd fmla="*/ 115 h 186" name="T85"/>
                <a:gd fmla="*/ 23 w 169" name="T86"/>
                <a:gd fmla="*/ 122 h 186" name="T87"/>
                <a:gd fmla="*/ 84 w 169" name="T88"/>
                <a:gd fmla="*/ 135 h 186" name="T89"/>
                <a:gd fmla="*/ 160 w 169" name="T90"/>
                <a:gd fmla="*/ 152 h 186" name="T91"/>
                <a:gd fmla="*/ 102 w 169" name="T92"/>
                <a:gd fmla="*/ 152 h 186" name="T93"/>
                <a:gd fmla="*/ 100 w 169" name="T94"/>
                <a:gd fmla="*/ 134 h 186" name="T95"/>
                <a:gd fmla="*/ 145 w 169" name="T96"/>
                <a:gd fmla="*/ 122 h 186" name="T97"/>
                <a:gd fmla="*/ 141 w 169" name="T98"/>
                <a:gd fmla="*/ 115 h 186" name="T99"/>
                <a:gd fmla="*/ 100 w 169" name="T100"/>
                <a:gd fmla="*/ 126 h 186" name="T101"/>
                <a:gd fmla="*/ 103 w 169" name="T102"/>
                <a:gd fmla="*/ 103 h 186" name="T103"/>
                <a:gd fmla="*/ 104 w 169" name="T104"/>
                <a:gd fmla="*/ 98 h 186" name="T105"/>
                <a:gd fmla="*/ 73 w 169" name="T106"/>
                <a:gd fmla="*/ 98 h 186" name="T107"/>
                <a:gd fmla="*/ 93 w 169" name="T108"/>
                <a:gd fmla="*/ 34 h 186" name="T109"/>
                <a:gd fmla="*/ 160 w 169" name="T110"/>
                <a:gd fmla="*/ 34 h 186" name="T111"/>
                <a:gd fmla="*/ 160 w 169" name="T112"/>
                <a:gd fmla="*/ 152 h 186" name="T11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b="b" l="0" r="r" t="0"/>
              <a:pathLst>
                <a:path h="186" w="169">
                  <a:moveTo>
                    <a:pt x="46" y="76"/>
                  </a:moveTo>
                  <a:cubicBezTo>
                    <a:pt x="49" y="76"/>
                    <a:pt x="50" y="75"/>
                    <a:pt x="50" y="72"/>
                  </a:cubicBezTo>
                  <a:cubicBezTo>
                    <a:pt x="50" y="55"/>
                    <a:pt x="50" y="55"/>
                    <a:pt x="50" y="55"/>
                  </a:cubicBezTo>
                  <a:cubicBezTo>
                    <a:pt x="50" y="53"/>
                    <a:pt x="49" y="51"/>
                    <a:pt x="46" y="51"/>
                  </a:cubicBezTo>
                  <a:cubicBezTo>
                    <a:pt x="44" y="51"/>
                    <a:pt x="42" y="53"/>
                    <a:pt x="42" y="55"/>
                  </a:cubicBezTo>
                  <a:cubicBezTo>
                    <a:pt x="42" y="72"/>
                    <a:pt x="42" y="72"/>
                    <a:pt x="42" y="72"/>
                  </a:cubicBezTo>
                  <a:cubicBezTo>
                    <a:pt x="42" y="75"/>
                    <a:pt x="44" y="76"/>
                    <a:pt x="46" y="76"/>
                  </a:cubicBezTo>
                  <a:close/>
                  <a:moveTo>
                    <a:pt x="122" y="76"/>
                  </a:moveTo>
                  <a:cubicBezTo>
                    <a:pt x="125" y="76"/>
                    <a:pt x="126" y="75"/>
                    <a:pt x="126" y="72"/>
                  </a:cubicBezTo>
                  <a:cubicBezTo>
                    <a:pt x="126" y="55"/>
                    <a:pt x="126" y="55"/>
                    <a:pt x="126" y="55"/>
                  </a:cubicBezTo>
                  <a:cubicBezTo>
                    <a:pt x="126" y="53"/>
                    <a:pt x="125" y="51"/>
                    <a:pt x="122" y="51"/>
                  </a:cubicBezTo>
                  <a:cubicBezTo>
                    <a:pt x="120" y="51"/>
                    <a:pt x="118" y="53"/>
                    <a:pt x="118" y="55"/>
                  </a:cubicBezTo>
                  <a:cubicBezTo>
                    <a:pt x="118" y="72"/>
                    <a:pt x="118" y="72"/>
                    <a:pt x="118" y="72"/>
                  </a:cubicBezTo>
                  <a:cubicBezTo>
                    <a:pt x="118" y="75"/>
                    <a:pt x="120" y="76"/>
                    <a:pt x="122" y="76"/>
                  </a:cubicBezTo>
                  <a:close/>
                  <a:moveTo>
                    <a:pt x="160" y="26"/>
                  </a:moveTo>
                  <a:cubicBezTo>
                    <a:pt x="98" y="26"/>
                    <a:pt x="98" y="26"/>
                    <a:pt x="98" y="26"/>
                  </a:cubicBezTo>
                  <a:cubicBezTo>
                    <a:pt x="105" y="13"/>
                    <a:pt x="111" y="6"/>
                    <a:pt x="111" y="6"/>
                  </a:cubicBezTo>
                  <a:cubicBezTo>
                    <a:pt x="105" y="0"/>
                    <a:pt x="105" y="0"/>
                    <a:pt x="105" y="0"/>
                  </a:cubicBezTo>
                  <a:cubicBezTo>
                    <a:pt x="104" y="1"/>
                    <a:pt x="96" y="10"/>
                    <a:pt x="88" y="26"/>
                  </a:cubicBezTo>
                  <a:cubicBezTo>
                    <a:pt x="8" y="26"/>
                    <a:pt x="8" y="26"/>
                    <a:pt x="8" y="26"/>
                  </a:cubicBezTo>
                  <a:cubicBezTo>
                    <a:pt x="4" y="26"/>
                    <a:pt x="0" y="30"/>
                    <a:pt x="0" y="34"/>
                  </a:cubicBezTo>
                  <a:cubicBezTo>
                    <a:pt x="0" y="152"/>
                    <a:pt x="0" y="152"/>
                    <a:pt x="0" y="152"/>
                  </a:cubicBezTo>
                  <a:cubicBezTo>
                    <a:pt x="0" y="157"/>
                    <a:pt x="4" y="161"/>
                    <a:pt x="8" y="161"/>
                  </a:cubicBezTo>
                  <a:cubicBezTo>
                    <a:pt x="95" y="161"/>
                    <a:pt x="95" y="161"/>
                    <a:pt x="95" y="161"/>
                  </a:cubicBezTo>
                  <a:cubicBezTo>
                    <a:pt x="97" y="169"/>
                    <a:pt x="100" y="178"/>
                    <a:pt x="105" y="186"/>
                  </a:cubicBezTo>
                  <a:cubicBezTo>
                    <a:pt x="112" y="182"/>
                    <a:pt x="112" y="182"/>
                    <a:pt x="112" y="182"/>
                  </a:cubicBezTo>
                  <a:cubicBezTo>
                    <a:pt x="108" y="175"/>
                    <a:pt x="105" y="168"/>
                    <a:pt x="104" y="161"/>
                  </a:cubicBezTo>
                  <a:cubicBezTo>
                    <a:pt x="160" y="161"/>
                    <a:pt x="160" y="161"/>
                    <a:pt x="160" y="161"/>
                  </a:cubicBezTo>
                  <a:cubicBezTo>
                    <a:pt x="165" y="161"/>
                    <a:pt x="169" y="157"/>
                    <a:pt x="169" y="152"/>
                  </a:cubicBezTo>
                  <a:cubicBezTo>
                    <a:pt x="169" y="34"/>
                    <a:pt x="169" y="34"/>
                    <a:pt x="169" y="34"/>
                  </a:cubicBezTo>
                  <a:cubicBezTo>
                    <a:pt x="169" y="30"/>
                    <a:pt x="165" y="26"/>
                    <a:pt x="160" y="26"/>
                  </a:cubicBezTo>
                  <a:close/>
                  <a:moveTo>
                    <a:pt x="84" y="135"/>
                  </a:moveTo>
                  <a:cubicBezTo>
                    <a:pt x="87" y="135"/>
                    <a:pt x="89" y="135"/>
                    <a:pt x="92" y="135"/>
                  </a:cubicBezTo>
                  <a:cubicBezTo>
                    <a:pt x="92" y="141"/>
                    <a:pt x="92" y="146"/>
                    <a:pt x="93" y="152"/>
                  </a:cubicBezTo>
                  <a:cubicBezTo>
                    <a:pt x="8" y="152"/>
                    <a:pt x="8" y="152"/>
                    <a:pt x="8" y="152"/>
                  </a:cubicBezTo>
                  <a:cubicBezTo>
                    <a:pt x="8" y="34"/>
                    <a:pt x="8" y="34"/>
                    <a:pt x="8" y="34"/>
                  </a:cubicBezTo>
                  <a:cubicBezTo>
                    <a:pt x="83" y="34"/>
                    <a:pt x="83" y="34"/>
                    <a:pt x="83" y="34"/>
                  </a:cubicBezTo>
                  <a:cubicBezTo>
                    <a:pt x="75" y="51"/>
                    <a:pt x="66" y="74"/>
                    <a:pt x="64" y="101"/>
                  </a:cubicBezTo>
                  <a:cubicBezTo>
                    <a:pt x="63" y="106"/>
                    <a:pt x="63" y="106"/>
                    <a:pt x="63" y="106"/>
                  </a:cubicBezTo>
                  <a:cubicBezTo>
                    <a:pt x="94" y="106"/>
                    <a:pt x="94" y="106"/>
                    <a:pt x="94" y="106"/>
                  </a:cubicBezTo>
                  <a:cubicBezTo>
                    <a:pt x="93" y="111"/>
                    <a:pt x="92" y="118"/>
                    <a:pt x="92" y="127"/>
                  </a:cubicBezTo>
                  <a:cubicBezTo>
                    <a:pt x="89" y="127"/>
                    <a:pt x="87" y="127"/>
                    <a:pt x="84" y="127"/>
                  </a:cubicBezTo>
                  <a:cubicBezTo>
                    <a:pt x="52" y="127"/>
                    <a:pt x="27" y="115"/>
                    <a:pt x="27" y="115"/>
                  </a:cubicBezTo>
                  <a:cubicBezTo>
                    <a:pt x="23" y="122"/>
                    <a:pt x="23" y="122"/>
                    <a:pt x="23" y="122"/>
                  </a:cubicBezTo>
                  <a:cubicBezTo>
                    <a:pt x="24" y="123"/>
                    <a:pt x="50" y="135"/>
                    <a:pt x="84" y="135"/>
                  </a:cubicBezTo>
                  <a:close/>
                  <a:moveTo>
                    <a:pt x="160" y="152"/>
                  </a:moveTo>
                  <a:cubicBezTo>
                    <a:pt x="102" y="152"/>
                    <a:pt x="102" y="152"/>
                    <a:pt x="102" y="152"/>
                  </a:cubicBezTo>
                  <a:cubicBezTo>
                    <a:pt x="101" y="146"/>
                    <a:pt x="100" y="140"/>
                    <a:pt x="100" y="134"/>
                  </a:cubicBezTo>
                  <a:cubicBezTo>
                    <a:pt x="126" y="131"/>
                    <a:pt x="144" y="123"/>
                    <a:pt x="145" y="122"/>
                  </a:cubicBezTo>
                  <a:cubicBezTo>
                    <a:pt x="141" y="115"/>
                    <a:pt x="141" y="115"/>
                    <a:pt x="141" y="115"/>
                  </a:cubicBezTo>
                  <a:cubicBezTo>
                    <a:pt x="141" y="115"/>
                    <a:pt x="124" y="123"/>
                    <a:pt x="100" y="126"/>
                  </a:cubicBezTo>
                  <a:cubicBezTo>
                    <a:pt x="101" y="112"/>
                    <a:pt x="103" y="103"/>
                    <a:pt x="103" y="103"/>
                  </a:cubicBezTo>
                  <a:cubicBezTo>
                    <a:pt x="104" y="98"/>
                    <a:pt x="104" y="98"/>
                    <a:pt x="104" y="98"/>
                  </a:cubicBezTo>
                  <a:cubicBezTo>
                    <a:pt x="73" y="98"/>
                    <a:pt x="73" y="98"/>
                    <a:pt x="73" y="98"/>
                  </a:cubicBezTo>
                  <a:cubicBezTo>
                    <a:pt x="76" y="72"/>
                    <a:pt x="85" y="50"/>
                    <a:pt x="93" y="34"/>
                  </a:cubicBezTo>
                  <a:cubicBezTo>
                    <a:pt x="160" y="34"/>
                    <a:pt x="160" y="34"/>
                    <a:pt x="160" y="34"/>
                  </a:cubicBezTo>
                  <a:lnTo>
                    <a:pt x="160" y="15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anchor="ctr"/>
            <a:lstStyle/>
            <a:p>
              <a:pPr algn="ctr"/>
              <a:endParaRPr>
                <a:latin charset="0" panose="030b0504020000000003" pitchFamily="66" typeface="Segoe Script"/>
                <a:ea charset="-122" pitchFamily="50" typeface="WenYue GuDianMingChaoTi (Non-Commercial Use)"/>
                <a:cs typeface="+mn-ea"/>
                <a:sym charset="0" panose="030b0504020000000003" pitchFamily="66" typeface="Segoe Script"/>
              </a:endParaRP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6008503" y="1833422"/>
              <a:ext cx="234599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pc="300" sz="2000"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rPr>
                <a:t>TITLE HERE.</a:t>
              </a:r>
            </a:p>
          </p:txBody>
        </p:sp>
        <p:sp>
          <p:nvSpPr>
            <p:cNvPr id="9" name="文本框 8"/>
            <p:cNvSpPr txBox="1"/>
            <p:nvPr/>
          </p:nvSpPr>
          <p:spPr>
            <a:xfrm>
              <a:off x="9420768" y="3866899"/>
              <a:ext cx="234599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pc="300" sz="2000"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rPr>
                <a:t>TITLE HERE.</a:t>
              </a:r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9420768" y="1851751"/>
              <a:ext cx="234599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pc="300" sz="2000"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rPr>
                <a:t>TITLE HERE.</a:t>
              </a: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6008503" y="3892795"/>
              <a:ext cx="2345997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pc="300" sz="2000"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rPr>
                <a:t>TITLE HERE.</a:t>
              </a:r>
            </a:p>
          </p:txBody>
        </p:sp>
        <p:sp>
          <p:nvSpPr>
            <p:cNvPr id="12" name="矩形 11"/>
            <p:cNvSpPr/>
            <p:nvPr/>
          </p:nvSpPr>
          <p:spPr>
            <a:xfrm>
              <a:off x="5470877" y="2313097"/>
              <a:ext cx="2527814" cy="10515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400"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rPr>
                <a:t>点击此处更换文本点击此处更换文本，点击此处更换文本点击此处更换文本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8880908" y="4449524"/>
              <a:ext cx="2527814" cy="10515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400"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rPr>
                <a:t>点击此处更换文本点击此处更换文本，点击此处更换文本点击此处更换文本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5468566" y="4449524"/>
              <a:ext cx="2527814" cy="10515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400"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rPr>
                <a:t>点击此处更换文本点击此处更换文本，点击此处更换文本点击此处更换文本</a:t>
              </a:r>
            </a:p>
          </p:txBody>
        </p:sp>
        <p:sp>
          <p:nvSpPr>
            <p:cNvPr id="15" name="矩形 14"/>
            <p:cNvSpPr/>
            <p:nvPr/>
          </p:nvSpPr>
          <p:spPr>
            <a:xfrm>
              <a:off x="8880908" y="2313097"/>
              <a:ext cx="2527814" cy="10515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z="1400"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rPr>
                <a:t>点击此处更换文本点击此处更换文本，点击此处更换文本点击此处更换文本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4431196" y="435155"/>
            <a:ext cx="3329608" cy="925865"/>
            <a:chOff x="5190711" y="639675"/>
            <a:chExt cx="3329608" cy="925865"/>
          </a:xfrm>
        </p:grpSpPr>
        <p:sp>
          <p:nvSpPr>
            <p:cNvPr id="23" name="文本框 22"/>
            <p:cNvSpPr txBox="1"/>
            <p:nvPr/>
          </p:nvSpPr>
          <p:spPr>
            <a:xfrm>
              <a:off x="5190711" y="639675"/>
              <a:ext cx="3329608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mtClean="0" spc="600" sz="2800">
                  <a:solidFill>
                    <a:schemeClr val="accent1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rPr>
                <a:t>春天你好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5216012" y="1165430"/>
              <a:ext cx="3282798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2000">
                  <a:solidFill>
                    <a:schemeClr val="accent3"/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rPr>
                <a:t>ADD YOUR TITLE</a:t>
              </a:r>
            </a:p>
          </p:txBody>
        </p:sp>
      </p:grpSp>
    </p:spTree>
    <p:extLst>
      <p:ext uri="{BB962C8B-B14F-4D97-AF65-F5344CB8AC3E}">
        <p14:creationId val="2914119186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0" name="组合 9"/>
          <p:cNvGrpSpPr/>
          <p:nvPr/>
        </p:nvGrpSpPr>
        <p:grpSpPr>
          <a:xfrm>
            <a:off x="777240" y="920096"/>
            <a:ext cx="4526280" cy="5079362"/>
            <a:chOff x="259080" y="802185"/>
            <a:chExt cx="4526280" cy="5079362"/>
          </a:xfrm>
        </p:grpSpPr>
        <p:grpSp>
          <p:nvGrpSpPr>
            <p:cNvPr descr="e7d195523061f1c0d318120d6aeaf1b6ccceb6ba3da59c0775C5DE19DDDEBC09ED96DBD9900D9848D623ECAD1D4904B78047D0015C22C8BE97228BE8B5BFF08FE7A3AE04126DA07312A96C0F69F9BAB7B8762A2F02ECB167EB1D3D935132D44A03185F23F8625673A228DA0C7DA620D0616217B810CE4DCA0BDC2CD812D5F48220C6184BA351E466" id="2" name="PA_组 15"/>
            <p:cNvGrpSpPr/>
            <p:nvPr>
              <p:custDataLst>
                <p:tags r:id="rId2"/>
              </p:custDataLst>
            </p:nvPr>
          </p:nvGrpSpPr>
          <p:grpSpPr>
            <a:xfrm>
              <a:off x="259080" y="802185"/>
              <a:ext cx="663228" cy="112150"/>
              <a:chOff x="989510" y="6337738"/>
              <a:chExt cx="683708" cy="115614"/>
            </a:xfrm>
          </p:grpSpPr>
          <p:sp>
            <p:nvSpPr>
              <p:cNvPr id="3" name="椭圆 2"/>
              <p:cNvSpPr/>
              <p:nvPr/>
            </p:nvSpPr>
            <p:spPr>
              <a:xfrm>
                <a:off x="989510" y="6337738"/>
                <a:ext cx="115614" cy="115614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1" lang="zh-CN" noProof="0" normalizeH="0" spc="0" strike="noStrike" sz="1800" u="none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4" name="椭圆 3"/>
              <p:cNvSpPr/>
              <p:nvPr/>
            </p:nvSpPr>
            <p:spPr>
              <a:xfrm>
                <a:off x="1273557" y="6337738"/>
                <a:ext cx="115614" cy="11561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1" lang="zh-CN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5" name="椭圆 4"/>
              <p:cNvSpPr/>
              <p:nvPr/>
            </p:nvSpPr>
            <p:spPr>
              <a:xfrm>
                <a:off x="1557604" y="6337738"/>
                <a:ext cx="115614" cy="11561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1" lang="zh-CN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</p:grpSp>
        <p:sp>
          <p:nvSpPr>
            <p:cNvPr id="6" name="文本框 5"/>
            <p:cNvSpPr txBox="1"/>
            <p:nvPr/>
          </p:nvSpPr>
          <p:spPr>
            <a:xfrm>
              <a:off x="259080" y="2254443"/>
              <a:ext cx="4368800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pc="600" sz="4800">
                  <a:solidFill>
                    <a:schemeClr val="accent1">
                      <a:lumMod val="75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春天你好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259080" y="3819445"/>
              <a:ext cx="3459480" cy="2042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altLang="en-US" lang="zh-CN" smtClean="0" spc="600" sz="1600">
                  <a:solidFill>
                    <a:schemeClr val="accent3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点击输入您的文字内容，点击输入您的文字内容，点击输入您的文字内容，点击输入您的文字内容.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259080" y="1436116"/>
              <a:ext cx="4526280" cy="4572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pc="600" sz="2400">
                  <a:solidFill>
                    <a:schemeClr val="accent2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ADD YOUR TITLE </a:t>
              </a:r>
            </a:p>
          </p:txBody>
        </p:sp>
        <p:cxnSp>
          <p:nvCxnSpPr>
            <p:cNvPr id="9" name="直接连接符 8"/>
            <p:cNvCxnSpPr/>
            <p:nvPr/>
          </p:nvCxnSpPr>
          <p:spPr>
            <a:xfrm>
              <a:off x="371231" y="3311089"/>
              <a:ext cx="147828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组合 13"/>
          <p:cNvGrpSpPr/>
          <p:nvPr/>
        </p:nvGrpSpPr>
        <p:grpSpPr>
          <a:xfrm>
            <a:off x="5598987" y="-10160"/>
            <a:ext cx="6593013" cy="6868160"/>
            <a:chOff x="5598987" y="-10160"/>
            <a:chExt cx="6593013" cy="6868160"/>
          </a:xfrm>
        </p:grpSpPr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5598987" y="-10160"/>
              <a:ext cx="5579946" cy="6868160"/>
            </a:xfrm>
            <a:prstGeom prst="rect">
              <a:avLst/>
            </a:prstGeom>
          </p:spPr>
        </p:pic>
        <p:sp>
          <p:nvSpPr>
            <p:cNvPr id="12" name="矩形 11"/>
            <p:cNvSpPr/>
            <p:nvPr/>
          </p:nvSpPr>
          <p:spPr>
            <a:xfrm>
              <a:off x="11178933" y="0"/>
              <a:ext cx="1013067" cy="685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11380666" y="2108200"/>
              <a:ext cx="609600" cy="2631440"/>
            </a:xfrm>
            <a:prstGeom prst="rect">
              <a:avLst/>
            </a:prstGeom>
            <a:noFill/>
          </p:spPr>
          <p:txBody>
            <a:bodyPr rtlCol="0" vert="eaVert" wrap="square">
              <a:spAutoFit/>
            </a:bodyPr>
            <a:lstStyle/>
            <a:p>
              <a:pPr algn="ctr"/>
              <a:r>
                <a:rPr altLang="zh-CN" lang="en-US" smtClean="0" spc="600" sz="1400">
                  <a:solidFill>
                    <a:schemeClr val="bg1"/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ADD YOUR TITLE HERE</a:t>
              </a:r>
            </a:p>
          </p:txBody>
        </p:sp>
      </p:grpSp>
    </p:spTree>
    <p:extLst>
      <p:ext uri="{BB962C8B-B14F-4D97-AF65-F5344CB8AC3E}">
        <p14:creationId val="3329590884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7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11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0" y="378037"/>
            <a:ext cx="12192000" cy="5758603"/>
            <a:chOff x="0" y="-48683"/>
            <a:chExt cx="12192000" cy="5758603"/>
          </a:xfrm>
        </p:grpSpPr>
        <p:sp>
          <p:nvSpPr>
            <p:cNvPr id="3" name="矩形 2"/>
            <p:cNvSpPr/>
            <p:nvPr/>
          </p:nvSpPr>
          <p:spPr>
            <a:xfrm>
              <a:off x="0" y="3012440"/>
              <a:ext cx="12192000" cy="2697480"/>
            </a:xfrm>
            <a:prstGeom prst="rect">
              <a:avLst/>
            </a:prstGeom>
            <a:blipFill>
              <a:blip r:embed="rId2">
                <a:extLst>
                  <a:ext uri="{28A0092B-C50C-407E-A947-70E740481C1C}">
                    <a14:useLocalDpi/>
                  </a:ext>
                </a:extLst>
              </a:blip>
              <a:tile algn="b" flip="none" sx="100000" sy="100000" tx="0" ty="0"/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accent1">
                    <a:lumMod val="50000"/>
                  </a:schemeClr>
                </a:solidFill>
                <a:latin charset="0" panose="030b0504020000000003" pitchFamily="66" typeface="Segoe Script"/>
                <a:ea charset="-122" pitchFamily="50" typeface="WenYue GuDianMingChaoTi (Non-Commercial Use)"/>
                <a:cs typeface="+mn-ea"/>
                <a:sym charset="0" panose="030b0504020000000003" pitchFamily="66" typeface="Segoe Script"/>
              </a:endParaRPr>
            </a:p>
          </p:txBody>
        </p:sp>
        <p:sp>
          <p:nvSpPr>
            <p:cNvPr id="4" name="MH_Title"/>
            <p:cNvSpPr txBox="1">
              <a:spLocks noChangeArrowheads="1"/>
            </p:cNvSpPr>
            <p:nvPr>
              <p:custDataLst>
                <p:tags r:id="rId3"/>
              </p:custDataLst>
            </p:nvPr>
          </p:nvSpPr>
          <p:spPr bwMode="auto">
            <a:xfrm>
              <a:off x="602784" y="1134947"/>
              <a:ext cx="8983558" cy="10443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t" anchorCtr="0" bIns="0" lIns="0" rIns="0" tIns="0" wrap="square">
              <a:noAutofit/>
            </a:bodyPr>
            <a:lstStyle>
              <a:defPPr>
                <a:defRPr lang="zh-CN"/>
              </a:defPPr>
              <a:lvl1pPr>
                <a:defRPr>
                  <a:latin charset="-122" panose="02010600040101010101" pitchFamily="2" typeface="华文细黑"/>
                  <a:ea charset="-122" panose="02010600040101010101" pitchFamily="2" typeface="华文细黑"/>
                </a:defRPr>
              </a:lvl1pPr>
              <a:lvl2pPr indent="-285750" marL="742950">
                <a:defRPr>
                  <a:latin charset="0" panose="020b0606020202030204" pitchFamily="34" typeface="Arial Narrow"/>
                  <a:ea charset="-122" panose="02010600030101010101" pitchFamily="2" typeface="宋体"/>
                </a:defRPr>
              </a:lvl2pPr>
              <a:lvl3pPr indent="-228600" marL="1143000">
                <a:defRPr>
                  <a:latin charset="0" panose="020b0606020202030204" pitchFamily="34" typeface="Arial Narrow"/>
                  <a:ea charset="-122" panose="02010600030101010101" pitchFamily="2" typeface="宋体"/>
                </a:defRPr>
              </a:lvl3pPr>
              <a:lvl4pPr indent="-228600" marL="1600200">
                <a:defRPr>
                  <a:latin charset="0" panose="020b0606020202030204" pitchFamily="34" typeface="Arial Narrow"/>
                  <a:ea charset="-122" panose="02010600030101010101" pitchFamily="2" typeface="宋体"/>
                </a:defRPr>
              </a:lvl4pPr>
              <a:lvl5pPr indent="-228600" marL="2057400">
                <a:defRPr>
                  <a:latin charset="0" panose="020b0606020202030204" pitchFamily="34" typeface="Arial Narrow"/>
                  <a:ea charset="-122" panose="02010600030101010101" pitchFamily="2" typeface="宋体"/>
                </a:defRPr>
              </a:lvl5pPr>
              <a:lvl6pPr eaLnBrk="0" fontAlgn="base" hangingPunct="0" indent="-228600" marL="2514600">
                <a:spcBef>
                  <a:spcPct val="0"/>
                </a:spcBef>
                <a:spcAft>
                  <a:spcPct val="0"/>
                </a:spcAft>
                <a:defRPr>
                  <a:latin charset="0" panose="020b0606020202030204" pitchFamily="34" typeface="Arial Narrow"/>
                  <a:ea charset="-122" panose="02010600030101010101" pitchFamily="2" typeface="宋体"/>
                </a:defRPr>
              </a:lvl6pPr>
              <a:lvl7pPr eaLnBrk="0" fontAlgn="base" hangingPunct="0" indent="-228600" marL="2971800">
                <a:spcBef>
                  <a:spcPct val="0"/>
                </a:spcBef>
                <a:spcAft>
                  <a:spcPct val="0"/>
                </a:spcAft>
                <a:defRPr>
                  <a:latin charset="0" panose="020b0606020202030204" pitchFamily="34" typeface="Arial Narrow"/>
                  <a:ea charset="-122" panose="02010600030101010101" pitchFamily="2" typeface="宋体"/>
                </a:defRPr>
              </a:lvl7pPr>
              <a:lvl8pPr eaLnBrk="0" fontAlgn="base" hangingPunct="0" indent="-228600" marL="3429000">
                <a:spcBef>
                  <a:spcPct val="0"/>
                </a:spcBef>
                <a:spcAft>
                  <a:spcPct val="0"/>
                </a:spcAft>
                <a:defRPr>
                  <a:latin charset="0" panose="020b0606020202030204" pitchFamily="34" typeface="Arial Narrow"/>
                  <a:ea charset="-122" panose="02010600030101010101" pitchFamily="2" typeface="宋体"/>
                </a:defRPr>
              </a:lvl8pPr>
              <a:lvl9pPr eaLnBrk="0" fontAlgn="base" hangingPunct="0" indent="-228600" marL="3886200">
                <a:spcBef>
                  <a:spcPct val="0"/>
                </a:spcBef>
                <a:spcAft>
                  <a:spcPct val="0"/>
                </a:spcAft>
                <a:defRPr>
                  <a:latin charset="0" panose="020b0606020202030204" pitchFamily="34" typeface="Arial Narrow"/>
                  <a:ea charset="-122" panose="02010600030101010101" pitchFamily="2" typeface="宋体"/>
                </a:defRPr>
              </a:lvl9pPr>
            </a:lstStyle>
            <a:p>
              <a:pPr>
                <a:lnSpc>
                  <a:spcPct val="200000"/>
                </a:lnSpc>
              </a:pPr>
              <a:r>
                <a:rPr altLang="en-US" lang="zh-CN" smtClean="0" sz="1600">
                  <a:solidFill>
                    <a:schemeClr val="accent1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rPr>
                <a:t>点击此处更换文本，点击此处更换文本 ，点击此处更换文本，点击更换文本，点击更换文本。点击此处更换文本，点击此处更换文本 ，点击此处更换文本，点击更换文本，点击更换文本。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602784" y="479475"/>
              <a:ext cx="6133296" cy="6400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pc="600" sz="3600">
                  <a:solidFill>
                    <a:schemeClr val="accent1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rPr>
                <a:t>春天你好</a:t>
              </a:r>
            </a:p>
          </p:txBody>
        </p:sp>
        <p:grpSp>
          <p:nvGrpSpPr>
            <p:cNvPr id="6" name="组合 5"/>
            <p:cNvGrpSpPr/>
            <p:nvPr/>
          </p:nvGrpSpPr>
          <p:grpSpPr>
            <a:xfrm flipH="1">
              <a:off x="10939099" y="-48683"/>
              <a:ext cx="927061" cy="2306320"/>
              <a:chOff x="0" y="-239893"/>
              <a:chExt cx="1702736" cy="4236027"/>
            </a:xfrm>
          </p:grpSpPr>
          <p:pic>
            <p:nvPicPr>
              <p:cNvPr id="7" name="图片 6"/>
              <p:cNvPicPr>
                <a:picLocks noChangeAspect="1"/>
              </p:cNvPicPr>
              <p:nvPr/>
            </p:nvPicPr>
            <p:blipFill>
              <a:blip r:embed="rId4">
                <a:duotone>
                  <a:schemeClr val="bg2">
                    <a:shade val="45000"/>
                    <a:satMod val="135000"/>
                  </a:schemeClr>
                  <a:prstClr val="white"/>
                </a:duotone>
                <a:extLst>
                  <a:ext uri="{28A0092B-C50C-407E-A947-70E740481C1C}">
                    <a14:useLocalDpi/>
                  </a:ext>
                </a:extLst>
              </a:blip>
              <a:stretch>
                <a:fillRect/>
              </a:stretch>
            </p:blipFill>
            <p:spPr>
              <a:xfrm>
                <a:off x="0" y="-239893"/>
                <a:ext cx="1429517" cy="1429518"/>
              </a:xfrm>
              <a:prstGeom prst="rect">
                <a:avLst/>
              </a:prstGeom>
            </p:spPr>
          </p:pic>
          <p:sp>
            <p:nvSpPr>
              <p:cNvPr id="8" name="文本框 7"/>
              <p:cNvSpPr txBox="1"/>
              <p:nvPr/>
            </p:nvSpPr>
            <p:spPr>
              <a:xfrm>
                <a:off x="967851" y="276247"/>
                <a:ext cx="727775" cy="2094981"/>
              </a:xfrm>
              <a:prstGeom prst="rect">
                <a:avLst/>
              </a:prstGeom>
              <a:noFill/>
            </p:spPr>
            <p:txBody>
              <a:bodyPr rtlCol="0" vert="eaVert" wrap="square">
                <a:spAutoFit/>
              </a:bodyPr>
              <a:lstStyle/>
              <a:p>
                <a:r>
                  <a:rPr altLang="zh-CN" lang="en-US" smtClean="0" sz="1400">
                    <a:solidFill>
                      <a:schemeClr val="accent1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BY 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540389" y="276247"/>
                <a:ext cx="671793" cy="3719887"/>
              </a:xfrm>
              <a:prstGeom prst="rect">
                <a:avLst/>
              </a:prstGeom>
              <a:noFill/>
            </p:spPr>
            <p:txBody>
              <a:bodyPr rtlCol="0" vert="eaVert" wrap="square">
                <a:spAutoFit/>
              </a:bodyPr>
              <a:lstStyle/>
              <a:p>
                <a:r>
                  <a:rPr altLang="zh-CN" lang="en-US" smtClean="0" sz="1200">
                    <a:solidFill>
                      <a:schemeClr val="accent1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http://www.1ppt.com/</a:t>
                </a:r>
              </a:p>
            </p:txBody>
          </p:sp>
        </p:grpSp>
      </p:grpSp>
    </p:spTree>
    <p:extLst>
      <p:ext uri="{BB962C8B-B14F-4D97-AF65-F5344CB8AC3E}">
        <p14:creationId val="3959335451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5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descr="本素材由iSlide™ 提供 iSlide™尊重知识产权并注重保护用户享有的各项权利。郑重提醒您： iSlide™插件中提供的任何信息内容的所有权、知识产权归其原始权利人或权利受让人所有，您免费/购买获得的是信息内容的使用权，并受下述条款的约束； 1. 您仅可以个人非商业用途使用该等信息内容，不可将信息内容的全部或部分用于出售，或以出租、出借、转让、分销、发布等其他任何方式供他人使用； 2. 禁止在接入互联网或移动互联网的任何网站、平台、应用或程序上以任何方式为他人提供iSlide™插件资源内容的下载。 The resource is supplied by iSlide™. iSlide™ respects all intellectual property rights and protects all the rights its users acquired.Solemnly remind you: The ownership and intellectual property of the resources supplied in iSlide Add-in belongs to its owner or the assignee of this ownership.you only acquired the usage of the resources supplied in iSlide Add-in, as well as respected the following restrain terms: 1.You are only allowed to use such resource for personal and non-commercial aim, not allowed to use such resource or part of it for the sale; or rent, lend, transfer to others; or distribution or release it in any way. 2.You are not permitted to provide the resource of iSlide Add-in in any website, platform, application access to the Internet or mobile Internet." id="6" name="83943533-02ec-424e-a2f7-e21ba11e0616" title="iSlide™ 版权声明  COPYRIGHT NOTICE"/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660399" y="1130300"/>
            <a:ext cx="10858501" cy="5003800"/>
            <a:chOff x="660399" y="1130300"/>
            <a:chExt cx="10858501" cy="5003800"/>
          </a:xfrm>
        </p:grpSpPr>
        <p:grpSp>
          <p:nvGrpSpPr>
            <p:cNvPr id="7" name="îśľïḑé"/>
            <p:cNvGrpSpPr/>
            <p:nvPr/>
          </p:nvGrpSpPr>
          <p:grpSpPr>
            <a:xfrm>
              <a:off x="4036815" y="1549400"/>
              <a:ext cx="4118370" cy="4165600"/>
              <a:chOff x="3916000" y="1427200"/>
              <a:chExt cx="4360000" cy="4410000"/>
            </a:xfrm>
          </p:grpSpPr>
          <p:sp>
            <p:nvSpPr>
              <p:cNvPr id="31" name="iṥ1íḋé"/>
              <p:cNvSpPr/>
              <p:nvPr/>
            </p:nvSpPr>
            <p:spPr bwMode="auto">
              <a:xfrm rot="4244657">
                <a:off x="4229195" y="1578341"/>
                <a:ext cx="3880032" cy="4213578"/>
              </a:xfrm>
              <a:custGeom>
                <a:gdLst>
                  <a:gd fmla="*/ 661 w 1707" name="T0"/>
                  <a:gd fmla="*/ 275 h 1851" name="T1"/>
                  <a:gd fmla="*/ 1615 w 1707" name="T2"/>
                  <a:gd fmla="*/ 692 h 1851" name="T3"/>
                  <a:gd fmla="*/ 1635 w 1707" name="T4"/>
                  <a:gd fmla="*/ 870 h 1851" name="T5"/>
                  <a:gd fmla="*/ 1655 w 1707" name="T6"/>
                  <a:gd fmla="*/ 1048 h 1851" name="T7"/>
                  <a:gd fmla="*/ 817 w 1707" name="T8"/>
                  <a:gd fmla="*/ 1666 h 1851" name="T9"/>
                  <a:gd fmla="*/ 653 w 1707" name="T10"/>
                  <a:gd fmla="*/ 1594 h 1851" name="T11"/>
                  <a:gd fmla="*/ 489 w 1707" name="T12"/>
                  <a:gd fmla="*/ 1522 h 1851" name="T13"/>
                  <a:gd fmla="*/ 373 w 1707" name="T14"/>
                  <a:gd fmla="*/ 487 h 1851" name="T15"/>
                  <a:gd fmla="*/ 517 w 1707" name="T16"/>
                  <a:gd fmla="*/ 381 h 1851" name="T17"/>
                  <a:gd fmla="*/ 661 w 1707" name="T18"/>
                  <a:gd fmla="*/ 275 h 1851" name="T19"/>
                </a:gdLst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b="b" l="0" r="r" t="0"/>
                <a:pathLst>
                  <a:path h="1851" w="1707">
                    <a:moveTo>
                      <a:pt x="661" y="275"/>
                    </a:moveTo>
                    <a:cubicBezTo>
                      <a:pt x="1034" y="0"/>
                      <a:pt x="1564" y="232"/>
                      <a:pt x="1615" y="692"/>
                    </a:cubicBezTo>
                    <a:cubicBezTo>
                      <a:pt x="1635" y="870"/>
                      <a:pt x="1635" y="870"/>
                      <a:pt x="1635" y="870"/>
                    </a:cubicBezTo>
                    <a:cubicBezTo>
                      <a:pt x="1655" y="1048"/>
                      <a:pt x="1655" y="1048"/>
                      <a:pt x="1655" y="1048"/>
                    </a:cubicBezTo>
                    <a:cubicBezTo>
                      <a:pt x="1707" y="1508"/>
                      <a:pt x="1241" y="1851"/>
                      <a:pt x="817" y="1666"/>
                    </a:cubicBezTo>
                    <a:cubicBezTo>
                      <a:pt x="653" y="1594"/>
                      <a:pt x="653" y="1594"/>
                      <a:pt x="653" y="1594"/>
                    </a:cubicBezTo>
                    <a:cubicBezTo>
                      <a:pt x="489" y="1522"/>
                      <a:pt x="489" y="1522"/>
                      <a:pt x="489" y="1522"/>
                    </a:cubicBezTo>
                    <a:cubicBezTo>
                      <a:pt x="64" y="1337"/>
                      <a:pt x="0" y="762"/>
                      <a:pt x="373" y="487"/>
                    </a:cubicBezTo>
                    <a:cubicBezTo>
                      <a:pt x="517" y="381"/>
                      <a:pt x="517" y="381"/>
                      <a:pt x="517" y="381"/>
                    </a:cubicBezTo>
                    <a:lnTo>
                      <a:pt x="661" y="275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anchor="t" anchorCtr="0" bIns="45720" compatLnSpc="1" lIns="91440" numCol="1" rIns="91440" tIns="45720" vert="horz" wrap="square">
                <a:normAutofit/>
              </a:bodyPr>
              <a:lstStyle/>
              <a:p>
                <a:pPr algn="l" defTabSz="913765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b="0" baseline="0" cap="none" i="0" kern="1200" kumimoji="0" lang="id-ID" noProof="0" normalizeH="0" spc="0" strike="noStrike" sz="1800" u="none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grpSp>
            <p:nvGrpSpPr>
              <p:cNvPr id="32" name="ïşḷidé"/>
              <p:cNvGrpSpPr/>
              <p:nvPr/>
            </p:nvGrpSpPr>
            <p:grpSpPr>
              <a:xfrm>
                <a:off x="3916000" y="1427200"/>
                <a:ext cx="4088947" cy="4410000"/>
                <a:chOff x="3916000" y="1427200"/>
                <a:chExt cx="4088947" cy="4410000"/>
              </a:xfrm>
            </p:grpSpPr>
            <p:sp>
              <p:nvSpPr>
                <p:cNvPr id="33" name="îṣľiḑê"/>
                <p:cNvSpPr/>
                <p:nvPr/>
              </p:nvSpPr>
              <p:spPr bwMode="auto">
                <a:xfrm>
                  <a:off x="3916000" y="1427200"/>
                  <a:ext cx="4060904" cy="4410000"/>
                </a:xfrm>
                <a:custGeom>
                  <a:gdLst>
                    <a:gd fmla="*/ 661 w 1707" name="T0"/>
                    <a:gd fmla="*/ 275 h 1851" name="T1"/>
                    <a:gd fmla="*/ 1615 w 1707" name="T2"/>
                    <a:gd fmla="*/ 692 h 1851" name="T3"/>
                    <a:gd fmla="*/ 1635 w 1707" name="T4"/>
                    <a:gd fmla="*/ 870 h 1851" name="T5"/>
                    <a:gd fmla="*/ 1655 w 1707" name="T6"/>
                    <a:gd fmla="*/ 1048 h 1851" name="T7"/>
                    <a:gd fmla="*/ 817 w 1707" name="T8"/>
                    <a:gd fmla="*/ 1666 h 1851" name="T9"/>
                    <a:gd fmla="*/ 653 w 1707" name="T10"/>
                    <a:gd fmla="*/ 1594 h 1851" name="T11"/>
                    <a:gd fmla="*/ 489 w 1707" name="T12"/>
                    <a:gd fmla="*/ 1522 h 1851" name="T13"/>
                    <a:gd fmla="*/ 373 w 1707" name="T14"/>
                    <a:gd fmla="*/ 487 h 1851" name="T15"/>
                    <a:gd fmla="*/ 517 w 1707" name="T16"/>
                    <a:gd fmla="*/ 381 h 1851" name="T17"/>
                    <a:gd fmla="*/ 661 w 1707" name="T18"/>
                    <a:gd fmla="*/ 275 h 1851" name="T19"/>
                  </a:gdLst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b="b" l="0" r="r" t="0"/>
                  <a:pathLst>
                    <a:path h="1851" w="1707">
                      <a:moveTo>
                        <a:pt x="661" y="275"/>
                      </a:moveTo>
                      <a:cubicBezTo>
                        <a:pt x="1034" y="0"/>
                        <a:pt x="1564" y="232"/>
                        <a:pt x="1615" y="692"/>
                      </a:cubicBezTo>
                      <a:cubicBezTo>
                        <a:pt x="1635" y="870"/>
                        <a:pt x="1635" y="870"/>
                        <a:pt x="1635" y="870"/>
                      </a:cubicBezTo>
                      <a:cubicBezTo>
                        <a:pt x="1655" y="1048"/>
                        <a:pt x="1655" y="1048"/>
                        <a:pt x="1655" y="1048"/>
                      </a:cubicBezTo>
                      <a:cubicBezTo>
                        <a:pt x="1707" y="1508"/>
                        <a:pt x="1241" y="1851"/>
                        <a:pt x="817" y="1666"/>
                      </a:cubicBezTo>
                      <a:cubicBezTo>
                        <a:pt x="653" y="1594"/>
                        <a:pt x="653" y="1594"/>
                        <a:pt x="653" y="1594"/>
                      </a:cubicBezTo>
                      <a:cubicBezTo>
                        <a:pt x="489" y="1522"/>
                        <a:pt x="489" y="1522"/>
                        <a:pt x="489" y="1522"/>
                      </a:cubicBezTo>
                      <a:cubicBezTo>
                        <a:pt x="64" y="1337"/>
                        <a:pt x="0" y="762"/>
                        <a:pt x="373" y="487"/>
                      </a:cubicBezTo>
                      <a:cubicBezTo>
                        <a:pt x="517" y="381"/>
                        <a:pt x="517" y="381"/>
                        <a:pt x="517" y="381"/>
                      </a:cubicBezTo>
                      <a:lnTo>
                        <a:pt x="661" y="275"/>
                      </a:lnTo>
                      <a:close/>
                    </a:path>
                  </a:pathLst>
                </a:custGeom>
                <a:solidFill>
                  <a:schemeClr val="bg1">
                    <a:lumMod val="95000"/>
                  </a:schemeClr>
                </a:solidFill>
                <a:ln>
                  <a:noFill/>
                </a:ln>
              </p:spPr>
              <p:txBody>
                <a:bodyPr anchor="t" anchorCtr="0" bIns="45720" compatLnSpc="1" lIns="91440" numCol="1" rIns="91440" tIns="45720" vert="horz" wrap="square">
                  <a:normAutofit/>
                </a:bodyPr>
                <a:lstStyle/>
                <a:p>
                  <a:pPr algn="l" defTabSz="913765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b="0" baseline="0" cap="none" i="0" kern="1200" kumimoji="0" lang="id-ID" noProof="0" normalizeH="0" spc="0" strike="noStrike" sz="1800" u="none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endParaRPr>
                </a:p>
              </p:txBody>
            </p:sp>
            <p:sp>
              <p:nvSpPr>
                <p:cNvPr id="34" name="ïSliḑè"/>
                <p:cNvSpPr/>
                <p:nvPr/>
              </p:nvSpPr>
              <p:spPr bwMode="auto">
                <a:xfrm>
                  <a:off x="4208984" y="1617025"/>
                  <a:ext cx="3795963" cy="3626091"/>
                </a:xfrm>
                <a:custGeom>
                  <a:gdLst>
                    <a:gd fmla="*/ 1898462 w 3795963" name="connsiteX0"/>
                    <a:gd fmla="*/ 0 h 3626091" name="connsiteY0"/>
                    <a:gd fmla="*/ 2576443 w 3795963" name="connsiteX1"/>
                    <a:gd fmla="*/ 298451 h 3626091" name="connsiteY1"/>
                    <a:gd fmla="*/ 3749231 w 3795963" name="connsiteX2"/>
                    <a:gd fmla="*/ 2326246 h 3626091" name="connsiteY2"/>
                    <a:gd fmla="*/ 3751610 w 3795963" name="connsiteX3"/>
                    <a:gd fmla="*/ 2338160 h 3626091" name="connsiteY3"/>
                    <a:gd fmla="*/ 3140237 w 3795963" name="connsiteX4"/>
                    <a:gd fmla="*/ 3498603 h 3626091" name="connsiteY4"/>
                    <a:gd fmla="*/ 3137859 w 3795963" name="connsiteX5"/>
                    <a:gd fmla="*/ 3503368 h 3626091" name="connsiteY5"/>
                    <a:gd fmla="*/ 689991 w 3795963" name="connsiteX6"/>
                    <a:gd fmla="*/ 3512900 h 3626091" name="connsiteY6"/>
                    <a:gd fmla="*/ 687613 w 3795963" name="connsiteX7"/>
                    <a:gd fmla="*/ 3505751 h 3626091" name="connsiteY7"/>
                    <a:gd fmla="*/ 42936 w 3795963" name="connsiteX8"/>
                    <a:gd fmla="*/ 2338160 h 3626091" name="connsiteY8"/>
                    <a:gd fmla="*/ 1220481 w 3795963" name="connsiteX9"/>
                    <a:gd fmla="*/ 298451 h 3626091" name="connsiteY9"/>
                    <a:gd fmla="*/ 1898462 w 3795963" name="connsiteX10"/>
                    <a:gd fmla="*/ 0 h 3626091" name="connsiteY10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</a:cxnLst>
                  <a:rect b="b" l="l" r="r" t="t"/>
                  <a:pathLst>
                    <a:path h="3626091" w="3795963">
                      <a:moveTo>
                        <a:pt x="1898462" y="0"/>
                      </a:moveTo>
                      <a:cubicBezTo>
                        <a:pt x="2147650" y="0"/>
                        <a:pt x="2396837" y="99484"/>
                        <a:pt x="2576443" y="298451"/>
                      </a:cubicBezTo>
                      <a:cubicBezTo>
                        <a:pt x="3068871" y="820292"/>
                        <a:pt x="3523237" y="1642371"/>
                        <a:pt x="3749231" y="2326246"/>
                      </a:cubicBezTo>
                      <a:cubicBezTo>
                        <a:pt x="3749231" y="2331012"/>
                        <a:pt x="3751610" y="2335778"/>
                        <a:pt x="3751610" y="2338160"/>
                      </a:cubicBezTo>
                      <a:cubicBezTo>
                        <a:pt x="3910995" y="2826642"/>
                        <a:pt x="3625529" y="3355632"/>
                        <a:pt x="3140237" y="3498603"/>
                      </a:cubicBezTo>
                      <a:cubicBezTo>
                        <a:pt x="3137859" y="3503368"/>
                        <a:pt x="3137859" y="3503368"/>
                        <a:pt x="3137859" y="3503368"/>
                      </a:cubicBezTo>
                      <a:cubicBezTo>
                        <a:pt x="2436089" y="3672550"/>
                        <a:pt x="1398898" y="3658253"/>
                        <a:pt x="689991" y="3512900"/>
                      </a:cubicBezTo>
                      <a:cubicBezTo>
                        <a:pt x="687613" y="3505751"/>
                        <a:pt x="687613" y="3505751"/>
                        <a:pt x="687613" y="3505751"/>
                      </a:cubicBezTo>
                      <a:cubicBezTo>
                        <a:pt x="183290" y="3377078"/>
                        <a:pt x="-116449" y="2838556"/>
                        <a:pt x="42936" y="2338160"/>
                      </a:cubicBezTo>
                      <a:cubicBezTo>
                        <a:pt x="268930" y="1651903"/>
                        <a:pt x="725674" y="822675"/>
                        <a:pt x="1220481" y="298451"/>
                      </a:cubicBezTo>
                      <a:cubicBezTo>
                        <a:pt x="1400087" y="99484"/>
                        <a:pt x="1649274" y="0"/>
                        <a:pt x="1898462" y="0"/>
                      </a:cubicBezTo>
                      <a:close/>
                    </a:path>
                  </a:pathLst>
                </a:custGeom>
                <a:blipFill>
                  <a:blip r:embed="rId3">
                    <a:extLst>
                      <a:ext uri="{28A0092B-C50C-407E-A947-70E740481C1C}">
                        <a14:useLocalDpi/>
                      </a:ext>
                    </a:extLst>
                  </a:blip>
                  <a:stretch>
                    <a:fillRect/>
                  </a:stretch>
                </a:blipFill>
                <a:ln algn="ctr" cap="flat" cmpd="sng" w="12700">
                  <a:noFill/>
                  <a:prstDash val="solid"/>
                  <a:miter lim="800000"/>
                </a:ln>
                <a:effectLst/>
                <a:extLst>
                  <a:ext uri="{91240B29-F687-4F45-9708-019B960494DF}">
                    <a14:hiddenLine w="12700">
                      <a:solidFill>
                        <a:schemeClr val="accent1">
                          <a:shade val="50000"/>
                        </a:schemeClr>
                      </a:solidFill>
                      <a:prstDash val="solid"/>
                      <a:miter lim="800000"/>
                      <a:headEnd/>
                      <a:tailEnd/>
                    </a14:hiddenLine>
                  </a:ext>
                </a:extLst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bIns="45720" lIns="91440" rIns="91440" rtlCol="0" tIns="45720" wrap="square">
                  <a:normAutofit/>
                </a:bodyPr>
                <a:lstStyle/>
                <a:p>
                  <a:pPr algn="ctr" defTabSz="913765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altLang="en-US" b="0" baseline="0" cap="none" i="0" kern="1200" kumimoji="0" lang="zh-CN" noProof="0" normalizeH="0" spc="0" strike="noStrike" sz="1800" u="none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endParaRPr>
                </a:p>
              </p:txBody>
            </p:sp>
          </p:grpSp>
        </p:grpSp>
        <p:sp>
          <p:nvSpPr>
            <p:cNvPr id="8" name="íŝḻiḍè"/>
            <p:cNvSpPr txBox="1"/>
            <p:nvPr/>
          </p:nvSpPr>
          <p:spPr>
            <a:xfrm>
              <a:off x="660400" y="2565633"/>
              <a:ext cx="3548584" cy="967258"/>
            </a:xfrm>
            <a:prstGeom prst="rect">
              <a:avLst/>
            </a:prstGeom>
            <a:noFill/>
            <a:ln>
              <a:noFill/>
            </a:ln>
          </p:spPr>
          <p:txBody>
            <a:bodyPr anchor="b" anchorCtr="0" bIns="45720" lIns="91440" rIns="91440" tIns="45720" wrap="square">
              <a:normAutofit/>
            </a:bodyPr>
            <a:lstStyle/>
            <a:p>
              <a:pPr algn="l" defTabSz="913765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Pct val="25000"/>
                <a:buFontTx/>
                <a:buNone/>
                <a:defRPr/>
              </a:pPr>
              <a:r>
                <a:rPr altLang="en-US" lang="zh-CN" smtClean="0" spc="600" sz="5400">
                  <a:solidFill>
                    <a:schemeClr val="accent1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春天你好</a:t>
              </a:r>
            </a:p>
          </p:txBody>
        </p:sp>
        <p:sp>
          <p:nvSpPr>
            <p:cNvPr id="9" name="îṣḻiḍè"/>
            <p:cNvSpPr txBox="1"/>
            <p:nvPr/>
          </p:nvSpPr>
          <p:spPr>
            <a:xfrm>
              <a:off x="660399" y="3533486"/>
              <a:ext cx="3548585" cy="1001963"/>
            </a:xfrm>
            <a:prstGeom prst="rect">
              <a:avLst/>
            </a:prstGeom>
            <a:noFill/>
            <a:ln>
              <a:noFill/>
            </a:ln>
          </p:spPr>
          <p:txBody>
            <a:bodyPr anchor="t" anchorCtr="0" bIns="45720" lIns="91440" rIns="91440" tIns="45720" wrap="square">
              <a:normAutofit/>
            </a:bodyPr>
            <a:lstStyle/>
            <a:p>
              <a:pPr defTabSz="913765" lvl="0">
                <a:lnSpc>
                  <a:spcPct val="150000"/>
                </a:lnSpc>
                <a:buSzPct val="25000"/>
                <a:defRPr/>
              </a:pPr>
              <a:r>
                <a:rPr altLang="en-US" lang="zh-CN" smtClean="0" spc="300" sz="1100">
                  <a:solidFill>
                    <a:schemeClr val="accent2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点击此处更换文本，点击此处更换文本 ，点击此处更换文本，点击更换文本，点击更换文本。点击此处更换文本.</a:t>
              </a:r>
            </a:p>
          </p:txBody>
        </p:sp>
        <p:grpSp>
          <p:nvGrpSpPr>
            <p:cNvPr id="10" name="iṩ1iḓê"/>
            <p:cNvGrpSpPr/>
            <p:nvPr/>
          </p:nvGrpSpPr>
          <p:grpSpPr>
            <a:xfrm>
              <a:off x="8084974" y="1130300"/>
              <a:ext cx="3433926" cy="1308761"/>
              <a:chOff x="8084974" y="1130300"/>
              <a:chExt cx="3433926" cy="1308761"/>
            </a:xfrm>
          </p:grpSpPr>
          <p:grpSp>
            <p:nvGrpSpPr>
              <p:cNvPr id="25" name="îS1iḓè"/>
              <p:cNvGrpSpPr/>
              <p:nvPr/>
            </p:nvGrpSpPr>
            <p:grpSpPr>
              <a:xfrm>
                <a:off x="8084974" y="1266924"/>
                <a:ext cx="836894" cy="836894"/>
                <a:chOff x="7043444" y="1148015"/>
                <a:chExt cx="1297072" cy="1297072"/>
              </a:xfrm>
            </p:grpSpPr>
            <p:sp>
              <p:nvSpPr>
                <p:cNvPr id="29" name="ïṧḷïďê"/>
                <p:cNvSpPr/>
                <p:nvPr/>
              </p:nvSpPr>
              <p:spPr bwMode="auto">
                <a:xfrm>
                  <a:off x="7043444" y="1148015"/>
                  <a:ext cx="1297072" cy="1297072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>
                  <a:outerShdw algn="ctr" rotWithShape="0" sx="110000" sy="110000">
                    <a:schemeClr val="tx2">
                      <a:alpha val="19000"/>
                    </a:schemeClr>
                  </a:outerShdw>
                </a:effectLst>
              </p:spPr>
              <p:txBody>
                <a:bodyPr bIns="45720" lIns="91440" rIns="91440" tIns="45720" wrap="square">
                  <a:normAutofit/>
                </a:bodyPr>
                <a:lstStyle>
                  <a:defPPr>
                    <a:defRPr lang="zh-CN"/>
                  </a:defPPr>
                  <a:lvl1pPr algn="l" defTabSz="913765" eaLnBrk="1" hangingPunct="1" latinLnBrk="0" marL="0" rtl="0">
                    <a:defRPr kern="1200" sz="1800">
                      <a:solidFill>
                        <a:schemeClr val="tx1"/>
                      </a:solidFill>
                    </a:defRPr>
                  </a:lvl1pPr>
                  <a:lvl2pPr algn="l" defTabSz="913765" eaLnBrk="1" hangingPunct="1" latinLnBrk="0" marL="457200" rtl="0">
                    <a:defRPr kern="1200" sz="1800">
                      <a:solidFill>
                        <a:schemeClr val="tx1"/>
                      </a:solidFill>
                    </a:defRPr>
                  </a:lvl2pPr>
                  <a:lvl3pPr algn="l" defTabSz="913765" eaLnBrk="1" hangingPunct="1" latinLnBrk="0" marL="914400" rtl="0">
                    <a:defRPr kern="1200" sz="1800">
                      <a:solidFill>
                        <a:schemeClr val="tx1"/>
                      </a:solidFill>
                    </a:defRPr>
                  </a:lvl3pPr>
                  <a:lvl4pPr algn="l" defTabSz="913765" eaLnBrk="1" hangingPunct="1" latinLnBrk="0" marL="1371600" rtl="0">
                    <a:defRPr kern="1200" sz="1800">
                      <a:solidFill>
                        <a:schemeClr val="tx1"/>
                      </a:solidFill>
                    </a:defRPr>
                  </a:lvl4pPr>
                  <a:lvl5pPr algn="l" defTabSz="913765" eaLnBrk="1" hangingPunct="1" latinLnBrk="0" marL="1828800" rtl="0">
                    <a:defRPr kern="1200" sz="1800">
                      <a:solidFill>
                        <a:schemeClr val="tx1"/>
                      </a:solidFill>
                    </a:defRPr>
                  </a:lvl5pPr>
                  <a:lvl6pPr algn="l" defTabSz="913765" eaLnBrk="1" hangingPunct="1" latinLnBrk="0" marL="2286000" rtl="0">
                    <a:defRPr kern="1200" sz="1800">
                      <a:solidFill>
                        <a:schemeClr val="tx1"/>
                      </a:solidFill>
                    </a:defRPr>
                  </a:lvl6pPr>
                  <a:lvl7pPr algn="l" defTabSz="913765" eaLnBrk="1" hangingPunct="1" latinLnBrk="0" marL="2743200" rtl="0">
                    <a:defRPr kern="1200" sz="1800">
                      <a:solidFill>
                        <a:schemeClr val="tx1"/>
                      </a:solidFill>
                    </a:defRPr>
                  </a:lvl7pPr>
                  <a:lvl8pPr algn="l" defTabSz="913765" eaLnBrk="1" hangingPunct="1" latinLnBrk="0" marL="3200400" rtl="0">
                    <a:defRPr kern="1200" sz="1800">
                      <a:solidFill>
                        <a:schemeClr val="tx1"/>
                      </a:solidFill>
                    </a:defRPr>
                  </a:lvl8pPr>
                  <a:lvl9pPr algn="l" defTabSz="913765" eaLnBrk="1" hangingPunct="1" latinLnBrk="0" marL="3657600" rtl="0">
                    <a:defRPr kern="1200" sz="1800">
                      <a:solidFill>
                        <a:schemeClr val="tx1"/>
                      </a:solidFill>
                    </a:defRPr>
                  </a:lvl9pPr>
                </a:lstStyle>
                <a:p>
                  <a:pPr algn="l" defTabSz="913765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b="0" baseline="0" cap="none" i="0" kern="1200" kumimoji="0" lang="en-US" noProof="0" normalizeH="0" spc="0" strike="noStrike" sz="3200" u="none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endParaRPr>
                </a:p>
              </p:txBody>
            </p:sp>
            <p:sp>
              <p:nvSpPr>
                <p:cNvPr id="30" name="isļîďe"/>
                <p:cNvSpPr/>
                <p:nvPr/>
              </p:nvSpPr>
              <p:spPr bwMode="auto">
                <a:xfrm>
                  <a:off x="7442648" y="1556431"/>
                  <a:ext cx="498672" cy="480241"/>
                </a:xfrm>
                <a:custGeom>
                  <a:gdLst>
                    <a:gd fmla="*/ 216243 w 609050" name="connsiteX0"/>
                    <a:gd fmla="*/ 412730 h 586540" name="connsiteY0"/>
                    <a:gd fmla="*/ 216243 w 609050" name="connsiteX1"/>
                    <a:gd fmla="*/ 456594 h 586540" name="connsiteY1"/>
                    <a:gd fmla="*/ 293953 w 609050" name="connsiteX2"/>
                    <a:gd fmla="*/ 456594 h 586540" name="connsiteY2"/>
                    <a:gd fmla="*/ 293953 w 609050" name="connsiteX3"/>
                    <a:gd fmla="*/ 412730 h 586540" name="connsiteY3"/>
                    <a:gd fmla="*/ 69884 w 609050" name="connsiteX4"/>
                    <a:gd fmla="*/ 412730 h 586540" name="connsiteY4"/>
                    <a:gd fmla="*/ 69884 w 609050" name="connsiteX5"/>
                    <a:gd fmla="*/ 456594 h 586540" name="connsiteY5"/>
                    <a:gd fmla="*/ 147595 w 609050" name="connsiteX6"/>
                    <a:gd fmla="*/ 456594 h 586540" name="connsiteY6"/>
                    <a:gd fmla="*/ 147595 w 609050" name="connsiteX7"/>
                    <a:gd fmla="*/ 412730 h 586540" name="connsiteY7"/>
                    <a:gd fmla="*/ 460769 w 609050" name="connsiteX8"/>
                    <a:gd fmla="*/ 376268 h 586540" name="connsiteY8"/>
                    <a:gd fmla="*/ 460769 w 609050" name="connsiteX9"/>
                    <a:gd fmla="*/ 414786 h 586540" name="connsiteY9"/>
                    <a:gd fmla="*/ 555916 w 609050" name="connsiteX10"/>
                    <a:gd fmla="*/ 414786 h 586540" name="connsiteY10"/>
                    <a:gd fmla="*/ 555916 w 609050" name="connsiteX11"/>
                    <a:gd fmla="*/ 376268 h 586540" name="connsiteY11"/>
                    <a:gd fmla="*/ 216243 w 609050" name="connsiteX12"/>
                    <a:gd fmla="*/ 339670 h 586540" name="connsiteY12"/>
                    <a:gd fmla="*/ 216243 w 609050" name="connsiteX13"/>
                    <a:gd fmla="*/ 383533 h 586540" name="connsiteY13"/>
                    <a:gd fmla="*/ 293953 w 609050" name="connsiteX14"/>
                    <a:gd fmla="*/ 383533 h 586540" name="connsiteY14"/>
                    <a:gd fmla="*/ 293953 w 609050" name="connsiteX15"/>
                    <a:gd fmla="*/ 339670 h 586540" name="connsiteY15"/>
                    <a:gd fmla="*/ 69884 w 609050" name="connsiteX16"/>
                    <a:gd fmla="*/ 339670 h 586540" name="connsiteY16"/>
                    <a:gd fmla="*/ 69884 w 609050" name="connsiteX17"/>
                    <a:gd fmla="*/ 383533 h 586540" name="connsiteY17"/>
                    <a:gd fmla="*/ 147595 w 609050" name="connsiteX18"/>
                    <a:gd fmla="*/ 383533 h 586540" name="connsiteY18"/>
                    <a:gd fmla="*/ 147595 w 609050" name="connsiteX19"/>
                    <a:gd fmla="*/ 339670 h 586540" name="connsiteY19"/>
                    <a:gd fmla="*/ 460769 w 609050" name="connsiteX20"/>
                    <a:gd fmla="*/ 303071 h 586540" name="connsiteY20"/>
                    <a:gd fmla="*/ 460769 w 609050" name="connsiteX21"/>
                    <a:gd fmla="*/ 341726 h 586540" name="connsiteY21"/>
                    <a:gd fmla="*/ 555916 w 609050" name="connsiteX22"/>
                    <a:gd fmla="*/ 341726 h 586540" name="connsiteY22"/>
                    <a:gd fmla="*/ 555916 w 609050" name="connsiteX23"/>
                    <a:gd fmla="*/ 303071 h 586540" name="connsiteY23"/>
                    <a:gd fmla="*/ 216243 w 609050" name="connsiteX24"/>
                    <a:gd fmla="*/ 266609 h 586540" name="connsiteY24"/>
                    <a:gd fmla="*/ 216243 w 609050" name="connsiteX25"/>
                    <a:gd fmla="*/ 310473 h 586540" name="connsiteY25"/>
                    <a:gd fmla="*/ 293953 w 609050" name="connsiteX26"/>
                    <a:gd fmla="*/ 310473 h 586540" name="connsiteY26"/>
                    <a:gd fmla="*/ 293953 w 609050" name="connsiteX27"/>
                    <a:gd fmla="*/ 266609 h 586540" name="connsiteY27"/>
                    <a:gd fmla="*/ 69884 w 609050" name="connsiteX28"/>
                    <a:gd fmla="*/ 266609 h 586540" name="connsiteY28"/>
                    <a:gd fmla="*/ 69884 w 609050" name="connsiteX29"/>
                    <a:gd fmla="*/ 310473 h 586540" name="connsiteY29"/>
                    <a:gd fmla="*/ 147595 w 609050" name="connsiteX30"/>
                    <a:gd fmla="*/ 310473 h 586540" name="connsiteY30"/>
                    <a:gd fmla="*/ 147595 w 609050" name="connsiteX31"/>
                    <a:gd fmla="*/ 266609 h 586540" name="connsiteY31"/>
                    <a:gd fmla="*/ 460769 w 609050" name="connsiteX32"/>
                    <a:gd fmla="*/ 230010 h 586540" name="connsiteY32"/>
                    <a:gd fmla="*/ 460769 w 609050" name="connsiteX33"/>
                    <a:gd fmla="*/ 268528 h 586540" name="connsiteY33"/>
                    <a:gd fmla="*/ 555916 w 609050" name="connsiteX34"/>
                    <a:gd fmla="*/ 268528 h 586540" name="connsiteY34"/>
                    <a:gd fmla="*/ 555916 w 609050" name="connsiteX35"/>
                    <a:gd fmla="*/ 230010 h 586540" name="connsiteY35"/>
                    <a:gd fmla="*/ 216243 w 609050" name="connsiteX36"/>
                    <a:gd fmla="*/ 193549 h 586540" name="connsiteY36"/>
                    <a:gd fmla="*/ 216243 w 609050" name="connsiteX37"/>
                    <a:gd fmla="*/ 237412 h 586540" name="connsiteY37"/>
                    <a:gd fmla="*/ 293953 w 609050" name="connsiteX38"/>
                    <a:gd fmla="*/ 237412 h 586540" name="connsiteY38"/>
                    <a:gd fmla="*/ 293953 w 609050" name="connsiteX39"/>
                    <a:gd fmla="*/ 193549 h 586540" name="connsiteY39"/>
                    <a:gd fmla="*/ 69884 w 609050" name="connsiteX40"/>
                    <a:gd fmla="*/ 193549 h 586540" name="connsiteY40"/>
                    <a:gd fmla="*/ 69884 w 609050" name="connsiteX41"/>
                    <a:gd fmla="*/ 237412 h 586540" name="connsiteY41"/>
                    <a:gd fmla="*/ 147595 w 609050" name="connsiteX42"/>
                    <a:gd fmla="*/ 237412 h 586540" name="connsiteY42"/>
                    <a:gd fmla="*/ 147595 w 609050" name="connsiteX43"/>
                    <a:gd fmla="*/ 193549 h 586540" name="connsiteY43"/>
                    <a:gd fmla="*/ 460769 w 609050" name="connsiteX44"/>
                    <a:gd fmla="*/ 156950 h 586540" name="connsiteY44"/>
                    <a:gd fmla="*/ 460769 w 609050" name="connsiteX45"/>
                    <a:gd fmla="*/ 195468 h 586540" name="connsiteY45"/>
                    <a:gd fmla="*/ 555916 w 609050" name="connsiteX46"/>
                    <a:gd fmla="*/ 195468 h 586540" name="connsiteY46"/>
                    <a:gd fmla="*/ 555916 w 609050" name="connsiteX47"/>
                    <a:gd fmla="*/ 156950 h 586540" name="connsiteY47"/>
                    <a:gd fmla="*/ 192926 w 609050" name="connsiteX48"/>
                    <a:gd fmla="*/ 96251 h 586540" name="connsiteY48"/>
                    <a:gd fmla="*/ 361366 w 609050" name="connsiteX49"/>
                    <a:gd fmla="*/ 96251 h 586540" name="connsiteY49"/>
                    <a:gd fmla="*/ 361366 w 609050" name="connsiteX50"/>
                    <a:gd fmla="*/ 114880 h 586540" name="connsiteY50"/>
                    <a:gd fmla="*/ 192926 w 609050" name="connsiteX51"/>
                    <a:gd fmla="*/ 114880 h 586540" name="connsiteY51"/>
                    <a:gd fmla="*/ 192926 w 609050" name="connsiteX52"/>
                    <a:gd fmla="*/ 49819 h 586540" name="connsiteY52"/>
                    <a:gd fmla="*/ 361366 w 609050" name="connsiteX53"/>
                    <a:gd fmla="*/ 49819 h 586540" name="connsiteY53"/>
                    <a:gd fmla="*/ 361366 w 609050" name="connsiteX54"/>
                    <a:gd fmla="*/ 68307 h 586540" name="connsiteY54"/>
                    <a:gd fmla="*/ 192926 w 609050" name="connsiteX55"/>
                    <a:gd fmla="*/ 68307 h 586540" name="connsiteY55"/>
                    <a:gd fmla="*/ 166130 w 609050" name="connsiteX56"/>
                    <a:gd fmla="*/ 25222 h 586540" name="connsiteY56"/>
                    <a:gd fmla="*/ 166130 w 609050" name="connsiteX57"/>
                    <a:gd fmla="*/ 155716 h 586540" name="connsiteY57"/>
                    <a:gd fmla="*/ 338987 w 609050" name="connsiteX58"/>
                    <a:gd fmla="*/ 155716 h 586540" name="connsiteY58"/>
                    <a:gd fmla="*/ 338987 w 609050" name="connsiteX59"/>
                    <a:gd fmla="*/ 341040 h 586540" name="connsiteY59"/>
                    <a:gd fmla="*/ 338987 w 609050" name="connsiteX60"/>
                    <a:gd fmla="*/ 531710 h 586540" name="connsiteY60"/>
                    <a:gd fmla="*/ 366721 w 609050" name="connsiteX61"/>
                    <a:gd fmla="*/ 531710 h 586540" name="connsiteY61"/>
                    <a:gd fmla="*/ 366721 w 609050" name="connsiteX62"/>
                    <a:gd fmla="*/ 341040 h 586540" name="connsiteY62"/>
                    <a:gd fmla="*/ 366721 w 609050" name="connsiteX63"/>
                    <a:gd fmla="*/ 155305 h 586540" name="connsiteY63"/>
                    <a:gd fmla="*/ 388002 w 609050" name="connsiteX64"/>
                    <a:gd fmla="*/ 143517 h 586540" name="connsiteY64"/>
                    <a:gd fmla="*/ 388002 w 609050" name="connsiteX65"/>
                    <a:gd fmla="*/ 25222 h 586540" name="connsiteY65"/>
                    <a:gd fmla="*/ 140867 w 609050" name="connsiteX66"/>
                    <a:gd fmla="*/ 0 h 586540" name="connsiteY66"/>
                    <a:gd fmla="*/ 413402 w 609050" name="connsiteX67"/>
                    <a:gd fmla="*/ 0 h 586540" name="connsiteY67"/>
                    <a:gd fmla="*/ 413402 w 609050" name="connsiteX68"/>
                    <a:gd fmla="*/ 129398 h 586540" name="connsiteY68"/>
                    <a:gd fmla="*/ 432486 w 609050" name="connsiteX69"/>
                    <a:gd fmla="*/ 118843 h 586540" name="connsiteY69"/>
                    <a:gd fmla="*/ 584199 w 609050" name="connsiteX70"/>
                    <a:gd fmla="*/ 118843 h 586540" name="connsiteY70"/>
                    <a:gd fmla="*/ 584199 w 609050" name="connsiteX71"/>
                    <a:gd fmla="*/ 531710 h 586540" name="connsiteY71"/>
                    <a:gd fmla="*/ 609050 w 609050" name="connsiteX72"/>
                    <a:gd fmla="*/ 531710 h 586540" name="connsiteY72"/>
                    <a:gd fmla="*/ 609050 w 609050" name="connsiteX73"/>
                    <a:gd fmla="*/ 586540 h 586540" name="connsiteY73"/>
                    <a:gd fmla="*/ 0 w 609050" name="connsiteX74"/>
                    <a:gd fmla="*/ 586540 h 586540" name="connsiteY74"/>
                    <a:gd fmla="*/ 0 w 609050" name="connsiteX75"/>
                    <a:gd fmla="*/ 531710 h 586540" name="connsiteY75"/>
                    <a:gd fmla="*/ 24851 w 609050" name="connsiteX76"/>
                    <a:gd fmla="*/ 531710 h 586540" name="connsiteY76"/>
                    <a:gd fmla="*/ 24851 w 609050" name="connsiteX77"/>
                    <a:gd fmla="*/ 155716 h 586540" name="connsiteY77"/>
                    <a:gd fmla="*/ 140867 w 609050" name="connsiteX78"/>
                    <a:gd fmla="*/ 155716 h 586540" name="connsiteY7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</a:cxnLst>
                  <a:rect b="b" l="l" r="r" t="t"/>
                  <a:pathLst>
                    <a:path h="586540" w="609050">
                      <a:moveTo>
                        <a:pt x="216243" y="412730"/>
                      </a:moveTo>
                      <a:lnTo>
                        <a:pt x="216243" y="456594"/>
                      </a:lnTo>
                      <a:lnTo>
                        <a:pt x="293953" y="456594"/>
                      </a:lnTo>
                      <a:lnTo>
                        <a:pt x="293953" y="412730"/>
                      </a:lnTo>
                      <a:close/>
                      <a:moveTo>
                        <a:pt x="69884" y="412730"/>
                      </a:moveTo>
                      <a:lnTo>
                        <a:pt x="69884" y="456594"/>
                      </a:lnTo>
                      <a:lnTo>
                        <a:pt x="147595" y="456594"/>
                      </a:lnTo>
                      <a:lnTo>
                        <a:pt x="147595" y="412730"/>
                      </a:lnTo>
                      <a:close/>
                      <a:moveTo>
                        <a:pt x="460769" y="376268"/>
                      </a:moveTo>
                      <a:lnTo>
                        <a:pt x="460769" y="414786"/>
                      </a:lnTo>
                      <a:lnTo>
                        <a:pt x="555916" y="414786"/>
                      </a:lnTo>
                      <a:lnTo>
                        <a:pt x="555916" y="376268"/>
                      </a:lnTo>
                      <a:close/>
                      <a:moveTo>
                        <a:pt x="216243" y="339670"/>
                      </a:moveTo>
                      <a:lnTo>
                        <a:pt x="216243" y="383533"/>
                      </a:lnTo>
                      <a:lnTo>
                        <a:pt x="293953" y="383533"/>
                      </a:lnTo>
                      <a:lnTo>
                        <a:pt x="293953" y="339670"/>
                      </a:lnTo>
                      <a:close/>
                      <a:moveTo>
                        <a:pt x="69884" y="339670"/>
                      </a:moveTo>
                      <a:lnTo>
                        <a:pt x="69884" y="383533"/>
                      </a:lnTo>
                      <a:lnTo>
                        <a:pt x="147595" y="383533"/>
                      </a:lnTo>
                      <a:lnTo>
                        <a:pt x="147595" y="339670"/>
                      </a:lnTo>
                      <a:close/>
                      <a:moveTo>
                        <a:pt x="460769" y="303071"/>
                      </a:moveTo>
                      <a:lnTo>
                        <a:pt x="460769" y="341726"/>
                      </a:lnTo>
                      <a:lnTo>
                        <a:pt x="555916" y="341726"/>
                      </a:lnTo>
                      <a:lnTo>
                        <a:pt x="555916" y="303071"/>
                      </a:lnTo>
                      <a:close/>
                      <a:moveTo>
                        <a:pt x="216243" y="266609"/>
                      </a:moveTo>
                      <a:lnTo>
                        <a:pt x="216243" y="310473"/>
                      </a:lnTo>
                      <a:lnTo>
                        <a:pt x="293953" y="310473"/>
                      </a:lnTo>
                      <a:lnTo>
                        <a:pt x="293953" y="266609"/>
                      </a:lnTo>
                      <a:close/>
                      <a:moveTo>
                        <a:pt x="69884" y="266609"/>
                      </a:moveTo>
                      <a:lnTo>
                        <a:pt x="69884" y="310473"/>
                      </a:lnTo>
                      <a:lnTo>
                        <a:pt x="147595" y="310473"/>
                      </a:lnTo>
                      <a:lnTo>
                        <a:pt x="147595" y="266609"/>
                      </a:lnTo>
                      <a:close/>
                      <a:moveTo>
                        <a:pt x="460769" y="230010"/>
                      </a:moveTo>
                      <a:lnTo>
                        <a:pt x="460769" y="268528"/>
                      </a:lnTo>
                      <a:lnTo>
                        <a:pt x="555916" y="268528"/>
                      </a:lnTo>
                      <a:lnTo>
                        <a:pt x="555916" y="230010"/>
                      </a:lnTo>
                      <a:close/>
                      <a:moveTo>
                        <a:pt x="216243" y="193549"/>
                      </a:moveTo>
                      <a:lnTo>
                        <a:pt x="216243" y="237412"/>
                      </a:lnTo>
                      <a:lnTo>
                        <a:pt x="293953" y="237412"/>
                      </a:lnTo>
                      <a:lnTo>
                        <a:pt x="293953" y="193549"/>
                      </a:lnTo>
                      <a:close/>
                      <a:moveTo>
                        <a:pt x="69884" y="193549"/>
                      </a:moveTo>
                      <a:lnTo>
                        <a:pt x="69884" y="237412"/>
                      </a:lnTo>
                      <a:lnTo>
                        <a:pt x="147595" y="237412"/>
                      </a:lnTo>
                      <a:lnTo>
                        <a:pt x="147595" y="193549"/>
                      </a:lnTo>
                      <a:close/>
                      <a:moveTo>
                        <a:pt x="460769" y="156950"/>
                      </a:moveTo>
                      <a:lnTo>
                        <a:pt x="460769" y="195468"/>
                      </a:lnTo>
                      <a:lnTo>
                        <a:pt x="555916" y="195468"/>
                      </a:lnTo>
                      <a:lnTo>
                        <a:pt x="555916" y="156950"/>
                      </a:lnTo>
                      <a:close/>
                      <a:moveTo>
                        <a:pt x="192926" y="96251"/>
                      </a:moveTo>
                      <a:lnTo>
                        <a:pt x="361366" y="96251"/>
                      </a:lnTo>
                      <a:lnTo>
                        <a:pt x="361366" y="114880"/>
                      </a:lnTo>
                      <a:lnTo>
                        <a:pt x="192926" y="114880"/>
                      </a:lnTo>
                      <a:close/>
                      <a:moveTo>
                        <a:pt x="192926" y="49819"/>
                      </a:moveTo>
                      <a:lnTo>
                        <a:pt x="361366" y="49819"/>
                      </a:lnTo>
                      <a:lnTo>
                        <a:pt x="361366" y="68307"/>
                      </a:lnTo>
                      <a:lnTo>
                        <a:pt x="192926" y="68307"/>
                      </a:lnTo>
                      <a:close/>
                      <a:moveTo>
                        <a:pt x="166130" y="25222"/>
                      </a:moveTo>
                      <a:lnTo>
                        <a:pt x="166130" y="155716"/>
                      </a:lnTo>
                      <a:lnTo>
                        <a:pt x="338987" y="155716"/>
                      </a:lnTo>
                      <a:lnTo>
                        <a:pt x="338987" y="341040"/>
                      </a:lnTo>
                      <a:lnTo>
                        <a:pt x="338987" y="531710"/>
                      </a:lnTo>
                      <a:lnTo>
                        <a:pt x="366721" y="531710"/>
                      </a:lnTo>
                      <a:lnTo>
                        <a:pt x="366721" y="341040"/>
                      </a:lnTo>
                      <a:lnTo>
                        <a:pt x="366721" y="155305"/>
                      </a:lnTo>
                      <a:lnTo>
                        <a:pt x="388002" y="143517"/>
                      </a:lnTo>
                      <a:lnTo>
                        <a:pt x="388002" y="25222"/>
                      </a:lnTo>
                      <a:close/>
                      <a:moveTo>
                        <a:pt x="140867" y="0"/>
                      </a:moveTo>
                      <a:lnTo>
                        <a:pt x="413402" y="0"/>
                      </a:lnTo>
                      <a:lnTo>
                        <a:pt x="413402" y="129398"/>
                      </a:lnTo>
                      <a:lnTo>
                        <a:pt x="432486" y="118843"/>
                      </a:lnTo>
                      <a:lnTo>
                        <a:pt x="584199" y="118843"/>
                      </a:lnTo>
                      <a:lnTo>
                        <a:pt x="584199" y="531710"/>
                      </a:lnTo>
                      <a:lnTo>
                        <a:pt x="609050" y="531710"/>
                      </a:lnTo>
                      <a:lnTo>
                        <a:pt x="609050" y="586540"/>
                      </a:lnTo>
                      <a:lnTo>
                        <a:pt x="0" y="586540"/>
                      </a:lnTo>
                      <a:lnTo>
                        <a:pt x="0" y="531710"/>
                      </a:lnTo>
                      <a:lnTo>
                        <a:pt x="24851" y="531710"/>
                      </a:lnTo>
                      <a:lnTo>
                        <a:pt x="24851" y="155716"/>
                      </a:lnTo>
                      <a:lnTo>
                        <a:pt x="140867" y="15571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bIns="45720" lIns="91440" rIns="91440" tIns="45720" wrap="square">
                  <a:normAutofit/>
                </a:bodyPr>
                <a:lstStyle/>
                <a:p>
                  <a:pPr algn="l" defTabSz="913765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altLang="en-US" b="0" baseline="0" cap="none" i="0" kern="1200" kumimoji="0" lang="zh-CN" noProof="0" normalizeH="0" spc="0" strike="noStrike" sz="1800" u="none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endParaRPr>
                </a:p>
              </p:txBody>
            </p:sp>
          </p:grpSp>
          <p:grpSp>
            <p:nvGrpSpPr>
              <p:cNvPr id="26" name="išḻídê"/>
              <p:cNvGrpSpPr/>
              <p:nvPr/>
            </p:nvGrpSpPr>
            <p:grpSpPr>
              <a:xfrm>
                <a:off x="9131300" y="1130300"/>
                <a:ext cx="2387600" cy="1308761"/>
                <a:chOff x="673099" y="2252632"/>
                <a:chExt cx="3589337" cy="1308761"/>
              </a:xfrm>
            </p:grpSpPr>
            <p:sp>
              <p:nvSpPr>
                <p:cNvPr id="27" name="iṥḻiḋé"/>
                <p:cNvSpPr txBox="1"/>
                <p:nvPr/>
              </p:nvSpPr>
              <p:spPr bwMode="auto">
                <a:xfrm>
                  <a:off x="673099" y="2252632"/>
                  <a:ext cx="3589337" cy="4418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b" bIns="45720" lIns="91440" rIns="91440" tIns="45720" wrap="square">
                  <a:normAutofit/>
                </a:bodyPr>
                <a:lstStyle>
                  <a:defPPr>
                    <a:defRPr lang="zh-CN"/>
                  </a:defPPr>
                  <a:lvl1pPr algn="l" defTabSz="913765" eaLnBrk="1" hangingPunct="1" latinLnBrk="0" marL="0" rtl="0">
                    <a:defRPr kern="1200" sz="1800">
                      <a:solidFill>
                        <a:schemeClr val="tx1"/>
                      </a:solidFill>
                    </a:defRPr>
                  </a:lvl1pPr>
                  <a:lvl2pPr algn="l" defTabSz="913765" eaLnBrk="1" hangingPunct="1" latinLnBrk="0" marL="457200" rtl="0">
                    <a:defRPr kern="1200" sz="1800">
                      <a:solidFill>
                        <a:schemeClr val="tx1"/>
                      </a:solidFill>
                    </a:defRPr>
                  </a:lvl2pPr>
                  <a:lvl3pPr algn="l" defTabSz="913765" eaLnBrk="1" hangingPunct="1" latinLnBrk="0" marL="914400" rtl="0">
                    <a:defRPr kern="1200" sz="1800">
                      <a:solidFill>
                        <a:schemeClr val="tx1"/>
                      </a:solidFill>
                    </a:defRPr>
                  </a:lvl3pPr>
                  <a:lvl4pPr algn="l" defTabSz="913765" eaLnBrk="1" hangingPunct="1" latinLnBrk="0" marL="1371600" rtl="0">
                    <a:defRPr kern="1200" sz="1800">
                      <a:solidFill>
                        <a:schemeClr val="tx1"/>
                      </a:solidFill>
                    </a:defRPr>
                  </a:lvl4pPr>
                  <a:lvl5pPr algn="l" defTabSz="913765" eaLnBrk="1" hangingPunct="1" latinLnBrk="0" marL="1828800" rtl="0">
                    <a:defRPr kern="1200" sz="1800">
                      <a:solidFill>
                        <a:schemeClr val="tx1"/>
                      </a:solidFill>
                    </a:defRPr>
                  </a:lvl5pPr>
                  <a:lvl6pPr algn="l" defTabSz="913765" eaLnBrk="1" hangingPunct="1" latinLnBrk="0" marL="2286000" rtl="0">
                    <a:defRPr kern="1200" sz="1800">
                      <a:solidFill>
                        <a:schemeClr val="tx1"/>
                      </a:solidFill>
                    </a:defRPr>
                  </a:lvl6pPr>
                  <a:lvl7pPr algn="l" defTabSz="913765" eaLnBrk="1" hangingPunct="1" latinLnBrk="0" marL="2743200" rtl="0">
                    <a:defRPr kern="1200" sz="1800">
                      <a:solidFill>
                        <a:schemeClr val="tx1"/>
                      </a:solidFill>
                    </a:defRPr>
                  </a:lvl7pPr>
                  <a:lvl8pPr algn="l" defTabSz="913765" eaLnBrk="1" hangingPunct="1" latinLnBrk="0" marL="3200400" rtl="0">
                    <a:defRPr kern="1200" sz="1800">
                      <a:solidFill>
                        <a:schemeClr val="tx1"/>
                      </a:solidFill>
                    </a:defRPr>
                  </a:lvl8pPr>
                  <a:lvl9pPr algn="l" defTabSz="913765" eaLnBrk="1" hangingPunct="1" latinLnBrk="0" marL="3657600" rtl="0">
                    <a:defRPr kern="1200" sz="1800">
                      <a:solidFill>
                        <a:schemeClr val="tx1"/>
                      </a:solidFill>
                    </a:defRPr>
                  </a:lvl9pPr>
                </a:lstStyle>
                <a:p>
                  <a:pPr algn="l" defTabSz="913765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altLang="zh-CN" b="1" baseline="0" cap="none" i="0" kern="1200" kumimoji="0" lang="en-US" noProof="0" normalizeH="0" spc="0" strike="noStrike" sz="2000" u="none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Text here</a:t>
                  </a:r>
                </a:p>
              </p:txBody>
            </p:sp>
            <p:sp>
              <p:nvSpPr>
                <p:cNvPr id="28" name="îṡlíḑé"/>
                <p:cNvSpPr/>
                <p:nvPr/>
              </p:nvSpPr>
              <p:spPr bwMode="auto">
                <a:xfrm>
                  <a:off x="673099" y="2694438"/>
                  <a:ext cx="3589337" cy="8669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lIns="91440" rIns="91440" tIns="45720" wrap="square">
                  <a:normAutofit/>
                </a:bodyPr>
                <a:lstStyle>
                  <a:defPPr>
                    <a:defRPr lang="zh-CN"/>
                  </a:defPPr>
                  <a:lvl1pPr algn="l" defTabSz="913765" eaLnBrk="1" hangingPunct="1" latinLnBrk="0" marL="0" rtl="0">
                    <a:defRPr kern="1200" sz="1800">
                      <a:solidFill>
                        <a:schemeClr val="tx1"/>
                      </a:solidFill>
                    </a:defRPr>
                  </a:lvl1pPr>
                  <a:lvl2pPr algn="l" defTabSz="913765" eaLnBrk="1" hangingPunct="1" latinLnBrk="0" marL="457200" rtl="0">
                    <a:defRPr kern="1200" sz="1800">
                      <a:solidFill>
                        <a:schemeClr val="tx1"/>
                      </a:solidFill>
                    </a:defRPr>
                  </a:lvl2pPr>
                  <a:lvl3pPr algn="l" defTabSz="913765" eaLnBrk="1" hangingPunct="1" latinLnBrk="0" marL="914400" rtl="0">
                    <a:defRPr kern="1200" sz="1800">
                      <a:solidFill>
                        <a:schemeClr val="tx1"/>
                      </a:solidFill>
                    </a:defRPr>
                  </a:lvl3pPr>
                  <a:lvl4pPr algn="l" defTabSz="913765" eaLnBrk="1" hangingPunct="1" latinLnBrk="0" marL="1371600" rtl="0">
                    <a:defRPr kern="1200" sz="1800">
                      <a:solidFill>
                        <a:schemeClr val="tx1"/>
                      </a:solidFill>
                    </a:defRPr>
                  </a:lvl4pPr>
                  <a:lvl5pPr algn="l" defTabSz="913765" eaLnBrk="1" hangingPunct="1" latinLnBrk="0" marL="1828800" rtl="0">
                    <a:defRPr kern="1200" sz="1800">
                      <a:solidFill>
                        <a:schemeClr val="tx1"/>
                      </a:solidFill>
                    </a:defRPr>
                  </a:lvl5pPr>
                  <a:lvl6pPr algn="l" defTabSz="913765" eaLnBrk="1" hangingPunct="1" latinLnBrk="0" marL="2286000" rtl="0">
                    <a:defRPr kern="1200" sz="1800">
                      <a:solidFill>
                        <a:schemeClr val="tx1"/>
                      </a:solidFill>
                    </a:defRPr>
                  </a:lvl6pPr>
                  <a:lvl7pPr algn="l" defTabSz="913765" eaLnBrk="1" hangingPunct="1" latinLnBrk="0" marL="2743200" rtl="0">
                    <a:defRPr kern="1200" sz="1800">
                      <a:solidFill>
                        <a:schemeClr val="tx1"/>
                      </a:solidFill>
                    </a:defRPr>
                  </a:lvl7pPr>
                  <a:lvl8pPr algn="l" defTabSz="913765" eaLnBrk="1" hangingPunct="1" latinLnBrk="0" marL="3200400" rtl="0">
                    <a:defRPr kern="1200" sz="1800">
                      <a:solidFill>
                        <a:schemeClr val="tx1"/>
                      </a:solidFill>
                    </a:defRPr>
                  </a:lvl8pPr>
                  <a:lvl9pPr algn="l" defTabSz="913765" eaLnBrk="1" hangingPunct="1" latinLnBrk="0" marL="3657600" rtl="0">
                    <a:defRPr kern="1200" sz="1800">
                      <a:solidFill>
                        <a:schemeClr val="tx1"/>
                      </a:solidFill>
                    </a:defRPr>
                  </a:lvl9pPr>
                </a:lstStyle>
                <a:p>
                  <a:pPr algn="l" defTabSz="913765" eaLnBrk="1" fontAlgn="auto" hangingPunct="1" indent="-171450" latinLnBrk="0" lvl="0" marL="171450" marR="0" rtl="0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charset="0" panose="020b0604020202020204" pitchFamily="34" typeface="Arial"/>
                    <a:buChar char="•"/>
                    <a:defRPr/>
                  </a:pPr>
                  <a:r>
                    <a:rPr altLang="zh-CN" b="0" baseline="0" cap="none" i="0" kern="1200" kumimoji="0" lang="en-US" noProof="0" normalizeH="0" spc="0" strike="noStrike" sz="1100" u="none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Copy paste fonts. Choose the only option to retain text.</a:t>
                  </a:r>
                </a:p>
                <a:p>
                  <a:pPr algn="l" defTabSz="913765" eaLnBrk="1" fontAlgn="auto" hangingPunct="1" indent="-171450" latinLnBrk="0" lvl="0" marL="171450" marR="0" rtl="0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charset="0" panose="020b0604020202020204" pitchFamily="34" typeface="Arial"/>
                    <a:buChar char="•"/>
                    <a:defRPr/>
                  </a:pPr>
                  <a:r>
                    <a:rPr altLang="zh-CN" b="0" baseline="0" cap="none" i="0" kern="1200" kumimoji="0" lang="en-US" noProof="0" normalizeH="0" spc="0" strike="noStrike" sz="1100" u="none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……</a:t>
                  </a:r>
                </a:p>
              </p:txBody>
            </p:sp>
          </p:grpSp>
        </p:grpSp>
        <p:grpSp>
          <p:nvGrpSpPr>
            <p:cNvPr id="11" name="îṥlíḓe"/>
            <p:cNvGrpSpPr/>
            <p:nvPr/>
          </p:nvGrpSpPr>
          <p:grpSpPr>
            <a:xfrm>
              <a:off x="8084974" y="2977820"/>
              <a:ext cx="3433926" cy="1308761"/>
              <a:chOff x="8084974" y="1130300"/>
              <a:chExt cx="3433926" cy="1308761"/>
            </a:xfrm>
          </p:grpSpPr>
          <p:grpSp>
            <p:nvGrpSpPr>
              <p:cNvPr id="19" name="ïśḷîḋe"/>
              <p:cNvGrpSpPr/>
              <p:nvPr/>
            </p:nvGrpSpPr>
            <p:grpSpPr>
              <a:xfrm>
                <a:off x="8084974" y="1266924"/>
                <a:ext cx="836894" cy="836894"/>
                <a:chOff x="7043444" y="1148015"/>
                <a:chExt cx="1297072" cy="1297072"/>
              </a:xfrm>
            </p:grpSpPr>
            <p:sp>
              <p:nvSpPr>
                <p:cNvPr id="23" name="ïš1îďé"/>
                <p:cNvSpPr/>
                <p:nvPr/>
              </p:nvSpPr>
              <p:spPr bwMode="auto">
                <a:xfrm>
                  <a:off x="7043444" y="1148015"/>
                  <a:ext cx="1297072" cy="1297072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>
                  <a:outerShdw algn="ctr" rotWithShape="0" sx="110000" sy="110000">
                    <a:schemeClr val="tx2">
                      <a:alpha val="19000"/>
                    </a:schemeClr>
                  </a:outerShdw>
                </a:effectLst>
              </p:spPr>
              <p:txBody>
                <a:bodyPr bIns="45720" lIns="91440" rIns="91440" tIns="45720" wrap="square">
                  <a:normAutofit/>
                </a:bodyPr>
                <a:lstStyle>
                  <a:defPPr>
                    <a:defRPr lang="zh-CN"/>
                  </a:defPPr>
                  <a:lvl1pPr algn="l" defTabSz="913765" eaLnBrk="1" hangingPunct="1" latinLnBrk="0" marL="0" rtl="0">
                    <a:defRPr kern="1200" sz="1800">
                      <a:solidFill>
                        <a:schemeClr val="tx1"/>
                      </a:solidFill>
                    </a:defRPr>
                  </a:lvl1pPr>
                  <a:lvl2pPr algn="l" defTabSz="913765" eaLnBrk="1" hangingPunct="1" latinLnBrk="0" marL="457200" rtl="0">
                    <a:defRPr kern="1200" sz="1800">
                      <a:solidFill>
                        <a:schemeClr val="tx1"/>
                      </a:solidFill>
                    </a:defRPr>
                  </a:lvl2pPr>
                  <a:lvl3pPr algn="l" defTabSz="913765" eaLnBrk="1" hangingPunct="1" latinLnBrk="0" marL="914400" rtl="0">
                    <a:defRPr kern="1200" sz="1800">
                      <a:solidFill>
                        <a:schemeClr val="tx1"/>
                      </a:solidFill>
                    </a:defRPr>
                  </a:lvl3pPr>
                  <a:lvl4pPr algn="l" defTabSz="913765" eaLnBrk="1" hangingPunct="1" latinLnBrk="0" marL="1371600" rtl="0">
                    <a:defRPr kern="1200" sz="1800">
                      <a:solidFill>
                        <a:schemeClr val="tx1"/>
                      </a:solidFill>
                    </a:defRPr>
                  </a:lvl4pPr>
                  <a:lvl5pPr algn="l" defTabSz="913765" eaLnBrk="1" hangingPunct="1" latinLnBrk="0" marL="1828800" rtl="0">
                    <a:defRPr kern="1200" sz="1800">
                      <a:solidFill>
                        <a:schemeClr val="tx1"/>
                      </a:solidFill>
                    </a:defRPr>
                  </a:lvl5pPr>
                  <a:lvl6pPr algn="l" defTabSz="913765" eaLnBrk="1" hangingPunct="1" latinLnBrk="0" marL="2286000" rtl="0">
                    <a:defRPr kern="1200" sz="1800">
                      <a:solidFill>
                        <a:schemeClr val="tx1"/>
                      </a:solidFill>
                    </a:defRPr>
                  </a:lvl6pPr>
                  <a:lvl7pPr algn="l" defTabSz="913765" eaLnBrk="1" hangingPunct="1" latinLnBrk="0" marL="2743200" rtl="0">
                    <a:defRPr kern="1200" sz="1800">
                      <a:solidFill>
                        <a:schemeClr val="tx1"/>
                      </a:solidFill>
                    </a:defRPr>
                  </a:lvl7pPr>
                  <a:lvl8pPr algn="l" defTabSz="913765" eaLnBrk="1" hangingPunct="1" latinLnBrk="0" marL="3200400" rtl="0">
                    <a:defRPr kern="1200" sz="1800">
                      <a:solidFill>
                        <a:schemeClr val="tx1"/>
                      </a:solidFill>
                    </a:defRPr>
                  </a:lvl8pPr>
                  <a:lvl9pPr algn="l" defTabSz="913765" eaLnBrk="1" hangingPunct="1" latinLnBrk="0" marL="3657600" rtl="0">
                    <a:defRPr kern="1200" sz="1800">
                      <a:solidFill>
                        <a:schemeClr val="tx1"/>
                      </a:solidFill>
                    </a:defRPr>
                  </a:lvl9pPr>
                </a:lstStyle>
                <a:p>
                  <a:pPr algn="l" defTabSz="913765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b="0" baseline="0" cap="none" i="0" kern="1200" kumimoji="0" lang="en-US" noProof="0" normalizeH="0" spc="0" strike="noStrike" sz="3200" u="none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endParaRPr>
                </a:p>
              </p:txBody>
            </p:sp>
            <p:sp>
              <p:nvSpPr>
                <p:cNvPr id="24" name="îṩ1ïḋê"/>
                <p:cNvSpPr/>
                <p:nvPr/>
              </p:nvSpPr>
              <p:spPr bwMode="auto">
                <a:xfrm>
                  <a:off x="7442648" y="1556431"/>
                  <a:ext cx="498672" cy="480241"/>
                </a:xfrm>
                <a:custGeom>
                  <a:gdLst>
                    <a:gd fmla="*/ 216243 w 609050" name="connsiteX0"/>
                    <a:gd fmla="*/ 412730 h 586540" name="connsiteY0"/>
                    <a:gd fmla="*/ 216243 w 609050" name="connsiteX1"/>
                    <a:gd fmla="*/ 456594 h 586540" name="connsiteY1"/>
                    <a:gd fmla="*/ 293953 w 609050" name="connsiteX2"/>
                    <a:gd fmla="*/ 456594 h 586540" name="connsiteY2"/>
                    <a:gd fmla="*/ 293953 w 609050" name="connsiteX3"/>
                    <a:gd fmla="*/ 412730 h 586540" name="connsiteY3"/>
                    <a:gd fmla="*/ 69884 w 609050" name="connsiteX4"/>
                    <a:gd fmla="*/ 412730 h 586540" name="connsiteY4"/>
                    <a:gd fmla="*/ 69884 w 609050" name="connsiteX5"/>
                    <a:gd fmla="*/ 456594 h 586540" name="connsiteY5"/>
                    <a:gd fmla="*/ 147595 w 609050" name="connsiteX6"/>
                    <a:gd fmla="*/ 456594 h 586540" name="connsiteY6"/>
                    <a:gd fmla="*/ 147595 w 609050" name="connsiteX7"/>
                    <a:gd fmla="*/ 412730 h 586540" name="connsiteY7"/>
                    <a:gd fmla="*/ 460769 w 609050" name="connsiteX8"/>
                    <a:gd fmla="*/ 376268 h 586540" name="connsiteY8"/>
                    <a:gd fmla="*/ 460769 w 609050" name="connsiteX9"/>
                    <a:gd fmla="*/ 414786 h 586540" name="connsiteY9"/>
                    <a:gd fmla="*/ 555916 w 609050" name="connsiteX10"/>
                    <a:gd fmla="*/ 414786 h 586540" name="connsiteY10"/>
                    <a:gd fmla="*/ 555916 w 609050" name="connsiteX11"/>
                    <a:gd fmla="*/ 376268 h 586540" name="connsiteY11"/>
                    <a:gd fmla="*/ 216243 w 609050" name="connsiteX12"/>
                    <a:gd fmla="*/ 339670 h 586540" name="connsiteY12"/>
                    <a:gd fmla="*/ 216243 w 609050" name="connsiteX13"/>
                    <a:gd fmla="*/ 383533 h 586540" name="connsiteY13"/>
                    <a:gd fmla="*/ 293953 w 609050" name="connsiteX14"/>
                    <a:gd fmla="*/ 383533 h 586540" name="connsiteY14"/>
                    <a:gd fmla="*/ 293953 w 609050" name="connsiteX15"/>
                    <a:gd fmla="*/ 339670 h 586540" name="connsiteY15"/>
                    <a:gd fmla="*/ 69884 w 609050" name="connsiteX16"/>
                    <a:gd fmla="*/ 339670 h 586540" name="connsiteY16"/>
                    <a:gd fmla="*/ 69884 w 609050" name="connsiteX17"/>
                    <a:gd fmla="*/ 383533 h 586540" name="connsiteY17"/>
                    <a:gd fmla="*/ 147595 w 609050" name="connsiteX18"/>
                    <a:gd fmla="*/ 383533 h 586540" name="connsiteY18"/>
                    <a:gd fmla="*/ 147595 w 609050" name="connsiteX19"/>
                    <a:gd fmla="*/ 339670 h 586540" name="connsiteY19"/>
                    <a:gd fmla="*/ 460769 w 609050" name="connsiteX20"/>
                    <a:gd fmla="*/ 303071 h 586540" name="connsiteY20"/>
                    <a:gd fmla="*/ 460769 w 609050" name="connsiteX21"/>
                    <a:gd fmla="*/ 341726 h 586540" name="connsiteY21"/>
                    <a:gd fmla="*/ 555916 w 609050" name="connsiteX22"/>
                    <a:gd fmla="*/ 341726 h 586540" name="connsiteY22"/>
                    <a:gd fmla="*/ 555916 w 609050" name="connsiteX23"/>
                    <a:gd fmla="*/ 303071 h 586540" name="connsiteY23"/>
                    <a:gd fmla="*/ 216243 w 609050" name="connsiteX24"/>
                    <a:gd fmla="*/ 266609 h 586540" name="connsiteY24"/>
                    <a:gd fmla="*/ 216243 w 609050" name="connsiteX25"/>
                    <a:gd fmla="*/ 310473 h 586540" name="connsiteY25"/>
                    <a:gd fmla="*/ 293953 w 609050" name="connsiteX26"/>
                    <a:gd fmla="*/ 310473 h 586540" name="connsiteY26"/>
                    <a:gd fmla="*/ 293953 w 609050" name="connsiteX27"/>
                    <a:gd fmla="*/ 266609 h 586540" name="connsiteY27"/>
                    <a:gd fmla="*/ 69884 w 609050" name="connsiteX28"/>
                    <a:gd fmla="*/ 266609 h 586540" name="connsiteY28"/>
                    <a:gd fmla="*/ 69884 w 609050" name="connsiteX29"/>
                    <a:gd fmla="*/ 310473 h 586540" name="connsiteY29"/>
                    <a:gd fmla="*/ 147595 w 609050" name="connsiteX30"/>
                    <a:gd fmla="*/ 310473 h 586540" name="connsiteY30"/>
                    <a:gd fmla="*/ 147595 w 609050" name="connsiteX31"/>
                    <a:gd fmla="*/ 266609 h 586540" name="connsiteY31"/>
                    <a:gd fmla="*/ 460769 w 609050" name="connsiteX32"/>
                    <a:gd fmla="*/ 230010 h 586540" name="connsiteY32"/>
                    <a:gd fmla="*/ 460769 w 609050" name="connsiteX33"/>
                    <a:gd fmla="*/ 268528 h 586540" name="connsiteY33"/>
                    <a:gd fmla="*/ 555916 w 609050" name="connsiteX34"/>
                    <a:gd fmla="*/ 268528 h 586540" name="connsiteY34"/>
                    <a:gd fmla="*/ 555916 w 609050" name="connsiteX35"/>
                    <a:gd fmla="*/ 230010 h 586540" name="connsiteY35"/>
                    <a:gd fmla="*/ 216243 w 609050" name="connsiteX36"/>
                    <a:gd fmla="*/ 193549 h 586540" name="connsiteY36"/>
                    <a:gd fmla="*/ 216243 w 609050" name="connsiteX37"/>
                    <a:gd fmla="*/ 237412 h 586540" name="connsiteY37"/>
                    <a:gd fmla="*/ 293953 w 609050" name="connsiteX38"/>
                    <a:gd fmla="*/ 237412 h 586540" name="connsiteY38"/>
                    <a:gd fmla="*/ 293953 w 609050" name="connsiteX39"/>
                    <a:gd fmla="*/ 193549 h 586540" name="connsiteY39"/>
                    <a:gd fmla="*/ 69884 w 609050" name="connsiteX40"/>
                    <a:gd fmla="*/ 193549 h 586540" name="connsiteY40"/>
                    <a:gd fmla="*/ 69884 w 609050" name="connsiteX41"/>
                    <a:gd fmla="*/ 237412 h 586540" name="connsiteY41"/>
                    <a:gd fmla="*/ 147595 w 609050" name="connsiteX42"/>
                    <a:gd fmla="*/ 237412 h 586540" name="connsiteY42"/>
                    <a:gd fmla="*/ 147595 w 609050" name="connsiteX43"/>
                    <a:gd fmla="*/ 193549 h 586540" name="connsiteY43"/>
                    <a:gd fmla="*/ 460769 w 609050" name="connsiteX44"/>
                    <a:gd fmla="*/ 156950 h 586540" name="connsiteY44"/>
                    <a:gd fmla="*/ 460769 w 609050" name="connsiteX45"/>
                    <a:gd fmla="*/ 195468 h 586540" name="connsiteY45"/>
                    <a:gd fmla="*/ 555916 w 609050" name="connsiteX46"/>
                    <a:gd fmla="*/ 195468 h 586540" name="connsiteY46"/>
                    <a:gd fmla="*/ 555916 w 609050" name="connsiteX47"/>
                    <a:gd fmla="*/ 156950 h 586540" name="connsiteY47"/>
                    <a:gd fmla="*/ 192926 w 609050" name="connsiteX48"/>
                    <a:gd fmla="*/ 96251 h 586540" name="connsiteY48"/>
                    <a:gd fmla="*/ 361366 w 609050" name="connsiteX49"/>
                    <a:gd fmla="*/ 96251 h 586540" name="connsiteY49"/>
                    <a:gd fmla="*/ 361366 w 609050" name="connsiteX50"/>
                    <a:gd fmla="*/ 114880 h 586540" name="connsiteY50"/>
                    <a:gd fmla="*/ 192926 w 609050" name="connsiteX51"/>
                    <a:gd fmla="*/ 114880 h 586540" name="connsiteY51"/>
                    <a:gd fmla="*/ 192926 w 609050" name="connsiteX52"/>
                    <a:gd fmla="*/ 49819 h 586540" name="connsiteY52"/>
                    <a:gd fmla="*/ 361366 w 609050" name="connsiteX53"/>
                    <a:gd fmla="*/ 49819 h 586540" name="connsiteY53"/>
                    <a:gd fmla="*/ 361366 w 609050" name="connsiteX54"/>
                    <a:gd fmla="*/ 68307 h 586540" name="connsiteY54"/>
                    <a:gd fmla="*/ 192926 w 609050" name="connsiteX55"/>
                    <a:gd fmla="*/ 68307 h 586540" name="connsiteY55"/>
                    <a:gd fmla="*/ 166130 w 609050" name="connsiteX56"/>
                    <a:gd fmla="*/ 25222 h 586540" name="connsiteY56"/>
                    <a:gd fmla="*/ 166130 w 609050" name="connsiteX57"/>
                    <a:gd fmla="*/ 155716 h 586540" name="connsiteY57"/>
                    <a:gd fmla="*/ 338987 w 609050" name="connsiteX58"/>
                    <a:gd fmla="*/ 155716 h 586540" name="connsiteY58"/>
                    <a:gd fmla="*/ 338987 w 609050" name="connsiteX59"/>
                    <a:gd fmla="*/ 341040 h 586540" name="connsiteY59"/>
                    <a:gd fmla="*/ 338987 w 609050" name="connsiteX60"/>
                    <a:gd fmla="*/ 531710 h 586540" name="connsiteY60"/>
                    <a:gd fmla="*/ 366721 w 609050" name="connsiteX61"/>
                    <a:gd fmla="*/ 531710 h 586540" name="connsiteY61"/>
                    <a:gd fmla="*/ 366721 w 609050" name="connsiteX62"/>
                    <a:gd fmla="*/ 341040 h 586540" name="connsiteY62"/>
                    <a:gd fmla="*/ 366721 w 609050" name="connsiteX63"/>
                    <a:gd fmla="*/ 155305 h 586540" name="connsiteY63"/>
                    <a:gd fmla="*/ 388002 w 609050" name="connsiteX64"/>
                    <a:gd fmla="*/ 143517 h 586540" name="connsiteY64"/>
                    <a:gd fmla="*/ 388002 w 609050" name="connsiteX65"/>
                    <a:gd fmla="*/ 25222 h 586540" name="connsiteY65"/>
                    <a:gd fmla="*/ 140867 w 609050" name="connsiteX66"/>
                    <a:gd fmla="*/ 0 h 586540" name="connsiteY66"/>
                    <a:gd fmla="*/ 413402 w 609050" name="connsiteX67"/>
                    <a:gd fmla="*/ 0 h 586540" name="connsiteY67"/>
                    <a:gd fmla="*/ 413402 w 609050" name="connsiteX68"/>
                    <a:gd fmla="*/ 129398 h 586540" name="connsiteY68"/>
                    <a:gd fmla="*/ 432486 w 609050" name="connsiteX69"/>
                    <a:gd fmla="*/ 118843 h 586540" name="connsiteY69"/>
                    <a:gd fmla="*/ 584199 w 609050" name="connsiteX70"/>
                    <a:gd fmla="*/ 118843 h 586540" name="connsiteY70"/>
                    <a:gd fmla="*/ 584199 w 609050" name="connsiteX71"/>
                    <a:gd fmla="*/ 531710 h 586540" name="connsiteY71"/>
                    <a:gd fmla="*/ 609050 w 609050" name="connsiteX72"/>
                    <a:gd fmla="*/ 531710 h 586540" name="connsiteY72"/>
                    <a:gd fmla="*/ 609050 w 609050" name="connsiteX73"/>
                    <a:gd fmla="*/ 586540 h 586540" name="connsiteY73"/>
                    <a:gd fmla="*/ 0 w 609050" name="connsiteX74"/>
                    <a:gd fmla="*/ 586540 h 586540" name="connsiteY74"/>
                    <a:gd fmla="*/ 0 w 609050" name="connsiteX75"/>
                    <a:gd fmla="*/ 531710 h 586540" name="connsiteY75"/>
                    <a:gd fmla="*/ 24851 w 609050" name="connsiteX76"/>
                    <a:gd fmla="*/ 531710 h 586540" name="connsiteY76"/>
                    <a:gd fmla="*/ 24851 w 609050" name="connsiteX77"/>
                    <a:gd fmla="*/ 155716 h 586540" name="connsiteY77"/>
                    <a:gd fmla="*/ 140867 w 609050" name="connsiteX78"/>
                    <a:gd fmla="*/ 155716 h 586540" name="connsiteY7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</a:cxnLst>
                  <a:rect b="b" l="l" r="r" t="t"/>
                  <a:pathLst>
                    <a:path h="586540" w="609050">
                      <a:moveTo>
                        <a:pt x="216243" y="412730"/>
                      </a:moveTo>
                      <a:lnTo>
                        <a:pt x="216243" y="456594"/>
                      </a:lnTo>
                      <a:lnTo>
                        <a:pt x="293953" y="456594"/>
                      </a:lnTo>
                      <a:lnTo>
                        <a:pt x="293953" y="412730"/>
                      </a:lnTo>
                      <a:close/>
                      <a:moveTo>
                        <a:pt x="69884" y="412730"/>
                      </a:moveTo>
                      <a:lnTo>
                        <a:pt x="69884" y="456594"/>
                      </a:lnTo>
                      <a:lnTo>
                        <a:pt x="147595" y="456594"/>
                      </a:lnTo>
                      <a:lnTo>
                        <a:pt x="147595" y="412730"/>
                      </a:lnTo>
                      <a:close/>
                      <a:moveTo>
                        <a:pt x="460769" y="376268"/>
                      </a:moveTo>
                      <a:lnTo>
                        <a:pt x="460769" y="414786"/>
                      </a:lnTo>
                      <a:lnTo>
                        <a:pt x="555916" y="414786"/>
                      </a:lnTo>
                      <a:lnTo>
                        <a:pt x="555916" y="376268"/>
                      </a:lnTo>
                      <a:close/>
                      <a:moveTo>
                        <a:pt x="216243" y="339670"/>
                      </a:moveTo>
                      <a:lnTo>
                        <a:pt x="216243" y="383533"/>
                      </a:lnTo>
                      <a:lnTo>
                        <a:pt x="293953" y="383533"/>
                      </a:lnTo>
                      <a:lnTo>
                        <a:pt x="293953" y="339670"/>
                      </a:lnTo>
                      <a:close/>
                      <a:moveTo>
                        <a:pt x="69884" y="339670"/>
                      </a:moveTo>
                      <a:lnTo>
                        <a:pt x="69884" y="383533"/>
                      </a:lnTo>
                      <a:lnTo>
                        <a:pt x="147595" y="383533"/>
                      </a:lnTo>
                      <a:lnTo>
                        <a:pt x="147595" y="339670"/>
                      </a:lnTo>
                      <a:close/>
                      <a:moveTo>
                        <a:pt x="460769" y="303071"/>
                      </a:moveTo>
                      <a:lnTo>
                        <a:pt x="460769" y="341726"/>
                      </a:lnTo>
                      <a:lnTo>
                        <a:pt x="555916" y="341726"/>
                      </a:lnTo>
                      <a:lnTo>
                        <a:pt x="555916" y="303071"/>
                      </a:lnTo>
                      <a:close/>
                      <a:moveTo>
                        <a:pt x="216243" y="266609"/>
                      </a:moveTo>
                      <a:lnTo>
                        <a:pt x="216243" y="310473"/>
                      </a:lnTo>
                      <a:lnTo>
                        <a:pt x="293953" y="310473"/>
                      </a:lnTo>
                      <a:lnTo>
                        <a:pt x="293953" y="266609"/>
                      </a:lnTo>
                      <a:close/>
                      <a:moveTo>
                        <a:pt x="69884" y="266609"/>
                      </a:moveTo>
                      <a:lnTo>
                        <a:pt x="69884" y="310473"/>
                      </a:lnTo>
                      <a:lnTo>
                        <a:pt x="147595" y="310473"/>
                      </a:lnTo>
                      <a:lnTo>
                        <a:pt x="147595" y="266609"/>
                      </a:lnTo>
                      <a:close/>
                      <a:moveTo>
                        <a:pt x="460769" y="230010"/>
                      </a:moveTo>
                      <a:lnTo>
                        <a:pt x="460769" y="268528"/>
                      </a:lnTo>
                      <a:lnTo>
                        <a:pt x="555916" y="268528"/>
                      </a:lnTo>
                      <a:lnTo>
                        <a:pt x="555916" y="230010"/>
                      </a:lnTo>
                      <a:close/>
                      <a:moveTo>
                        <a:pt x="216243" y="193549"/>
                      </a:moveTo>
                      <a:lnTo>
                        <a:pt x="216243" y="237412"/>
                      </a:lnTo>
                      <a:lnTo>
                        <a:pt x="293953" y="237412"/>
                      </a:lnTo>
                      <a:lnTo>
                        <a:pt x="293953" y="193549"/>
                      </a:lnTo>
                      <a:close/>
                      <a:moveTo>
                        <a:pt x="69884" y="193549"/>
                      </a:moveTo>
                      <a:lnTo>
                        <a:pt x="69884" y="237412"/>
                      </a:lnTo>
                      <a:lnTo>
                        <a:pt x="147595" y="237412"/>
                      </a:lnTo>
                      <a:lnTo>
                        <a:pt x="147595" y="193549"/>
                      </a:lnTo>
                      <a:close/>
                      <a:moveTo>
                        <a:pt x="460769" y="156950"/>
                      </a:moveTo>
                      <a:lnTo>
                        <a:pt x="460769" y="195468"/>
                      </a:lnTo>
                      <a:lnTo>
                        <a:pt x="555916" y="195468"/>
                      </a:lnTo>
                      <a:lnTo>
                        <a:pt x="555916" y="156950"/>
                      </a:lnTo>
                      <a:close/>
                      <a:moveTo>
                        <a:pt x="192926" y="96251"/>
                      </a:moveTo>
                      <a:lnTo>
                        <a:pt x="361366" y="96251"/>
                      </a:lnTo>
                      <a:lnTo>
                        <a:pt x="361366" y="114880"/>
                      </a:lnTo>
                      <a:lnTo>
                        <a:pt x="192926" y="114880"/>
                      </a:lnTo>
                      <a:close/>
                      <a:moveTo>
                        <a:pt x="192926" y="49819"/>
                      </a:moveTo>
                      <a:lnTo>
                        <a:pt x="361366" y="49819"/>
                      </a:lnTo>
                      <a:lnTo>
                        <a:pt x="361366" y="68307"/>
                      </a:lnTo>
                      <a:lnTo>
                        <a:pt x="192926" y="68307"/>
                      </a:lnTo>
                      <a:close/>
                      <a:moveTo>
                        <a:pt x="166130" y="25222"/>
                      </a:moveTo>
                      <a:lnTo>
                        <a:pt x="166130" y="155716"/>
                      </a:lnTo>
                      <a:lnTo>
                        <a:pt x="338987" y="155716"/>
                      </a:lnTo>
                      <a:lnTo>
                        <a:pt x="338987" y="341040"/>
                      </a:lnTo>
                      <a:lnTo>
                        <a:pt x="338987" y="531710"/>
                      </a:lnTo>
                      <a:lnTo>
                        <a:pt x="366721" y="531710"/>
                      </a:lnTo>
                      <a:lnTo>
                        <a:pt x="366721" y="341040"/>
                      </a:lnTo>
                      <a:lnTo>
                        <a:pt x="366721" y="155305"/>
                      </a:lnTo>
                      <a:lnTo>
                        <a:pt x="388002" y="143517"/>
                      </a:lnTo>
                      <a:lnTo>
                        <a:pt x="388002" y="25222"/>
                      </a:lnTo>
                      <a:close/>
                      <a:moveTo>
                        <a:pt x="140867" y="0"/>
                      </a:moveTo>
                      <a:lnTo>
                        <a:pt x="413402" y="0"/>
                      </a:lnTo>
                      <a:lnTo>
                        <a:pt x="413402" y="129398"/>
                      </a:lnTo>
                      <a:lnTo>
                        <a:pt x="432486" y="118843"/>
                      </a:lnTo>
                      <a:lnTo>
                        <a:pt x="584199" y="118843"/>
                      </a:lnTo>
                      <a:lnTo>
                        <a:pt x="584199" y="531710"/>
                      </a:lnTo>
                      <a:lnTo>
                        <a:pt x="609050" y="531710"/>
                      </a:lnTo>
                      <a:lnTo>
                        <a:pt x="609050" y="586540"/>
                      </a:lnTo>
                      <a:lnTo>
                        <a:pt x="0" y="586540"/>
                      </a:lnTo>
                      <a:lnTo>
                        <a:pt x="0" y="531710"/>
                      </a:lnTo>
                      <a:lnTo>
                        <a:pt x="24851" y="531710"/>
                      </a:lnTo>
                      <a:lnTo>
                        <a:pt x="24851" y="155716"/>
                      </a:lnTo>
                      <a:lnTo>
                        <a:pt x="140867" y="15571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bIns="45720" lIns="91440" rIns="91440" tIns="45720" wrap="square">
                  <a:normAutofit/>
                </a:bodyPr>
                <a:lstStyle/>
                <a:p>
                  <a:pPr algn="l" defTabSz="913765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altLang="en-US" b="0" baseline="0" cap="none" i="0" kern="1200" kumimoji="0" lang="zh-CN" noProof="0" normalizeH="0" spc="0" strike="noStrike" sz="1800" u="none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endParaRPr>
                </a:p>
              </p:txBody>
            </p:sp>
          </p:grpSp>
          <p:grpSp>
            <p:nvGrpSpPr>
              <p:cNvPr id="20" name="iṩļîḓè"/>
              <p:cNvGrpSpPr/>
              <p:nvPr/>
            </p:nvGrpSpPr>
            <p:grpSpPr>
              <a:xfrm>
                <a:off x="9131300" y="1130300"/>
                <a:ext cx="2387600" cy="1308761"/>
                <a:chOff x="673099" y="2252632"/>
                <a:chExt cx="3589337" cy="1308761"/>
              </a:xfrm>
            </p:grpSpPr>
            <p:sp>
              <p:nvSpPr>
                <p:cNvPr id="21" name="iSlíďè"/>
                <p:cNvSpPr txBox="1"/>
                <p:nvPr/>
              </p:nvSpPr>
              <p:spPr bwMode="auto">
                <a:xfrm>
                  <a:off x="673099" y="2252632"/>
                  <a:ext cx="3589337" cy="4418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b" bIns="45720" lIns="91440" rIns="91440" tIns="45720" wrap="square">
                  <a:normAutofit/>
                </a:bodyPr>
                <a:lstStyle>
                  <a:defPPr>
                    <a:defRPr lang="zh-CN"/>
                  </a:defPPr>
                  <a:lvl1pPr algn="l" defTabSz="913765" eaLnBrk="1" hangingPunct="1" latinLnBrk="0" marL="0" rtl="0">
                    <a:defRPr kern="1200" sz="1800">
                      <a:solidFill>
                        <a:schemeClr val="tx1"/>
                      </a:solidFill>
                    </a:defRPr>
                  </a:lvl1pPr>
                  <a:lvl2pPr algn="l" defTabSz="913765" eaLnBrk="1" hangingPunct="1" latinLnBrk="0" marL="457200" rtl="0">
                    <a:defRPr kern="1200" sz="1800">
                      <a:solidFill>
                        <a:schemeClr val="tx1"/>
                      </a:solidFill>
                    </a:defRPr>
                  </a:lvl2pPr>
                  <a:lvl3pPr algn="l" defTabSz="913765" eaLnBrk="1" hangingPunct="1" latinLnBrk="0" marL="914400" rtl="0">
                    <a:defRPr kern="1200" sz="1800">
                      <a:solidFill>
                        <a:schemeClr val="tx1"/>
                      </a:solidFill>
                    </a:defRPr>
                  </a:lvl3pPr>
                  <a:lvl4pPr algn="l" defTabSz="913765" eaLnBrk="1" hangingPunct="1" latinLnBrk="0" marL="1371600" rtl="0">
                    <a:defRPr kern="1200" sz="1800">
                      <a:solidFill>
                        <a:schemeClr val="tx1"/>
                      </a:solidFill>
                    </a:defRPr>
                  </a:lvl4pPr>
                  <a:lvl5pPr algn="l" defTabSz="913765" eaLnBrk="1" hangingPunct="1" latinLnBrk="0" marL="1828800" rtl="0">
                    <a:defRPr kern="1200" sz="1800">
                      <a:solidFill>
                        <a:schemeClr val="tx1"/>
                      </a:solidFill>
                    </a:defRPr>
                  </a:lvl5pPr>
                  <a:lvl6pPr algn="l" defTabSz="913765" eaLnBrk="1" hangingPunct="1" latinLnBrk="0" marL="2286000" rtl="0">
                    <a:defRPr kern="1200" sz="1800">
                      <a:solidFill>
                        <a:schemeClr val="tx1"/>
                      </a:solidFill>
                    </a:defRPr>
                  </a:lvl6pPr>
                  <a:lvl7pPr algn="l" defTabSz="913765" eaLnBrk="1" hangingPunct="1" latinLnBrk="0" marL="2743200" rtl="0">
                    <a:defRPr kern="1200" sz="1800">
                      <a:solidFill>
                        <a:schemeClr val="tx1"/>
                      </a:solidFill>
                    </a:defRPr>
                  </a:lvl7pPr>
                  <a:lvl8pPr algn="l" defTabSz="913765" eaLnBrk="1" hangingPunct="1" latinLnBrk="0" marL="3200400" rtl="0">
                    <a:defRPr kern="1200" sz="1800">
                      <a:solidFill>
                        <a:schemeClr val="tx1"/>
                      </a:solidFill>
                    </a:defRPr>
                  </a:lvl8pPr>
                  <a:lvl9pPr algn="l" defTabSz="913765" eaLnBrk="1" hangingPunct="1" latinLnBrk="0" marL="3657600" rtl="0">
                    <a:defRPr kern="1200" sz="1800">
                      <a:solidFill>
                        <a:schemeClr val="tx1"/>
                      </a:solidFill>
                    </a:defRPr>
                  </a:lvl9pPr>
                </a:lstStyle>
                <a:p>
                  <a:pPr algn="l" defTabSz="913765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altLang="zh-CN" b="1" baseline="0" cap="none" i="0" kern="1200" kumimoji="0" lang="en-US" noProof="0" normalizeH="0" spc="0" strike="noStrike" sz="2000" u="none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Text here</a:t>
                  </a:r>
                </a:p>
              </p:txBody>
            </p:sp>
            <p:sp>
              <p:nvSpPr>
                <p:cNvPr id="22" name="ïšḻïdê"/>
                <p:cNvSpPr/>
                <p:nvPr/>
              </p:nvSpPr>
              <p:spPr bwMode="auto">
                <a:xfrm>
                  <a:off x="673099" y="2694438"/>
                  <a:ext cx="3589337" cy="8669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lIns="91440" rIns="91440" tIns="45720" wrap="square">
                  <a:normAutofit/>
                </a:bodyPr>
                <a:lstStyle>
                  <a:defPPr>
                    <a:defRPr lang="zh-CN"/>
                  </a:defPPr>
                  <a:lvl1pPr algn="l" defTabSz="913765" eaLnBrk="1" hangingPunct="1" latinLnBrk="0" marL="0" rtl="0">
                    <a:defRPr kern="1200" sz="1800">
                      <a:solidFill>
                        <a:schemeClr val="tx1"/>
                      </a:solidFill>
                    </a:defRPr>
                  </a:lvl1pPr>
                  <a:lvl2pPr algn="l" defTabSz="913765" eaLnBrk="1" hangingPunct="1" latinLnBrk="0" marL="457200" rtl="0">
                    <a:defRPr kern="1200" sz="1800">
                      <a:solidFill>
                        <a:schemeClr val="tx1"/>
                      </a:solidFill>
                    </a:defRPr>
                  </a:lvl2pPr>
                  <a:lvl3pPr algn="l" defTabSz="913765" eaLnBrk="1" hangingPunct="1" latinLnBrk="0" marL="914400" rtl="0">
                    <a:defRPr kern="1200" sz="1800">
                      <a:solidFill>
                        <a:schemeClr val="tx1"/>
                      </a:solidFill>
                    </a:defRPr>
                  </a:lvl3pPr>
                  <a:lvl4pPr algn="l" defTabSz="913765" eaLnBrk="1" hangingPunct="1" latinLnBrk="0" marL="1371600" rtl="0">
                    <a:defRPr kern="1200" sz="1800">
                      <a:solidFill>
                        <a:schemeClr val="tx1"/>
                      </a:solidFill>
                    </a:defRPr>
                  </a:lvl4pPr>
                  <a:lvl5pPr algn="l" defTabSz="913765" eaLnBrk="1" hangingPunct="1" latinLnBrk="0" marL="1828800" rtl="0">
                    <a:defRPr kern="1200" sz="1800">
                      <a:solidFill>
                        <a:schemeClr val="tx1"/>
                      </a:solidFill>
                    </a:defRPr>
                  </a:lvl5pPr>
                  <a:lvl6pPr algn="l" defTabSz="913765" eaLnBrk="1" hangingPunct="1" latinLnBrk="0" marL="2286000" rtl="0">
                    <a:defRPr kern="1200" sz="1800">
                      <a:solidFill>
                        <a:schemeClr val="tx1"/>
                      </a:solidFill>
                    </a:defRPr>
                  </a:lvl6pPr>
                  <a:lvl7pPr algn="l" defTabSz="913765" eaLnBrk="1" hangingPunct="1" latinLnBrk="0" marL="2743200" rtl="0">
                    <a:defRPr kern="1200" sz="1800">
                      <a:solidFill>
                        <a:schemeClr val="tx1"/>
                      </a:solidFill>
                    </a:defRPr>
                  </a:lvl7pPr>
                  <a:lvl8pPr algn="l" defTabSz="913765" eaLnBrk="1" hangingPunct="1" latinLnBrk="0" marL="3200400" rtl="0">
                    <a:defRPr kern="1200" sz="1800">
                      <a:solidFill>
                        <a:schemeClr val="tx1"/>
                      </a:solidFill>
                    </a:defRPr>
                  </a:lvl8pPr>
                  <a:lvl9pPr algn="l" defTabSz="913765" eaLnBrk="1" hangingPunct="1" latinLnBrk="0" marL="3657600" rtl="0">
                    <a:defRPr kern="1200" sz="1800">
                      <a:solidFill>
                        <a:schemeClr val="tx1"/>
                      </a:solidFill>
                    </a:defRPr>
                  </a:lvl9pPr>
                </a:lstStyle>
                <a:p>
                  <a:pPr algn="l" defTabSz="913765" eaLnBrk="1" fontAlgn="auto" hangingPunct="1" indent="-171450" latinLnBrk="0" lvl="0" marL="171450" marR="0" rtl="0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charset="0" panose="020b0604020202020204" pitchFamily="34" typeface="Arial"/>
                    <a:buChar char="•"/>
                    <a:defRPr/>
                  </a:pPr>
                  <a:r>
                    <a:rPr altLang="zh-CN" b="0" baseline="0" cap="none" i="0" kern="1200" kumimoji="0" lang="en-US" noProof="0" normalizeH="0" spc="0" strike="noStrike" sz="1100" u="none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Copy paste fonts. Choose the only option to retain text.</a:t>
                  </a:r>
                </a:p>
                <a:p>
                  <a:pPr algn="l" defTabSz="913765" eaLnBrk="1" fontAlgn="auto" hangingPunct="1" indent="-171450" latinLnBrk="0" lvl="0" marL="171450" marR="0" rtl="0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charset="0" panose="020b0604020202020204" pitchFamily="34" typeface="Arial"/>
                    <a:buChar char="•"/>
                    <a:defRPr/>
                  </a:pPr>
                  <a:r>
                    <a:rPr altLang="zh-CN" b="0" baseline="0" cap="none" i="0" kern="1200" kumimoji="0" lang="en-US" noProof="0" normalizeH="0" spc="0" strike="noStrike" sz="1100" u="none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……</a:t>
                  </a:r>
                </a:p>
              </p:txBody>
            </p:sp>
          </p:grpSp>
        </p:grpSp>
        <p:grpSp>
          <p:nvGrpSpPr>
            <p:cNvPr id="12" name="íṧļíḑe"/>
            <p:cNvGrpSpPr/>
            <p:nvPr/>
          </p:nvGrpSpPr>
          <p:grpSpPr>
            <a:xfrm>
              <a:off x="8084974" y="4825339"/>
              <a:ext cx="3433926" cy="1308761"/>
              <a:chOff x="8084974" y="1130300"/>
              <a:chExt cx="3433926" cy="1308761"/>
            </a:xfrm>
          </p:grpSpPr>
          <p:grpSp>
            <p:nvGrpSpPr>
              <p:cNvPr id="13" name="iśļïḑé"/>
              <p:cNvGrpSpPr/>
              <p:nvPr/>
            </p:nvGrpSpPr>
            <p:grpSpPr>
              <a:xfrm>
                <a:off x="8084974" y="1266924"/>
                <a:ext cx="836894" cy="836894"/>
                <a:chOff x="7043444" y="1148015"/>
                <a:chExt cx="1297072" cy="1297072"/>
              </a:xfrm>
            </p:grpSpPr>
            <p:sp>
              <p:nvSpPr>
                <p:cNvPr id="17" name="îṡľíḍe"/>
                <p:cNvSpPr/>
                <p:nvPr/>
              </p:nvSpPr>
              <p:spPr bwMode="auto">
                <a:xfrm>
                  <a:off x="7043444" y="1148015"/>
                  <a:ext cx="1297072" cy="1297072"/>
                </a:xfrm>
                <a:prstGeom prst="ellipse">
                  <a:avLst/>
                </a:prstGeom>
                <a:solidFill>
                  <a:schemeClr val="tx1">
                    <a:lumMod val="50000"/>
                    <a:lumOff val="50000"/>
                  </a:schemeClr>
                </a:solidFill>
                <a:ln>
                  <a:solidFill>
                    <a:schemeClr val="bg1">
                      <a:lumMod val="95000"/>
                    </a:schemeClr>
                  </a:solidFill>
                </a:ln>
                <a:effectLst>
                  <a:outerShdw algn="ctr" rotWithShape="0" sx="110000" sy="110000">
                    <a:schemeClr val="tx2">
                      <a:alpha val="19000"/>
                    </a:schemeClr>
                  </a:outerShdw>
                </a:effectLst>
              </p:spPr>
              <p:txBody>
                <a:bodyPr bIns="45720" lIns="91440" rIns="91440" tIns="45720" wrap="square">
                  <a:normAutofit/>
                </a:bodyPr>
                <a:lstStyle>
                  <a:defPPr>
                    <a:defRPr lang="zh-CN"/>
                  </a:defPPr>
                  <a:lvl1pPr algn="l" defTabSz="913765" eaLnBrk="1" hangingPunct="1" latinLnBrk="0" marL="0" rtl="0">
                    <a:defRPr kern="1200" sz="1800">
                      <a:solidFill>
                        <a:schemeClr val="tx1"/>
                      </a:solidFill>
                    </a:defRPr>
                  </a:lvl1pPr>
                  <a:lvl2pPr algn="l" defTabSz="913765" eaLnBrk="1" hangingPunct="1" latinLnBrk="0" marL="457200" rtl="0">
                    <a:defRPr kern="1200" sz="1800">
                      <a:solidFill>
                        <a:schemeClr val="tx1"/>
                      </a:solidFill>
                    </a:defRPr>
                  </a:lvl2pPr>
                  <a:lvl3pPr algn="l" defTabSz="913765" eaLnBrk="1" hangingPunct="1" latinLnBrk="0" marL="914400" rtl="0">
                    <a:defRPr kern="1200" sz="1800">
                      <a:solidFill>
                        <a:schemeClr val="tx1"/>
                      </a:solidFill>
                    </a:defRPr>
                  </a:lvl3pPr>
                  <a:lvl4pPr algn="l" defTabSz="913765" eaLnBrk="1" hangingPunct="1" latinLnBrk="0" marL="1371600" rtl="0">
                    <a:defRPr kern="1200" sz="1800">
                      <a:solidFill>
                        <a:schemeClr val="tx1"/>
                      </a:solidFill>
                    </a:defRPr>
                  </a:lvl4pPr>
                  <a:lvl5pPr algn="l" defTabSz="913765" eaLnBrk="1" hangingPunct="1" latinLnBrk="0" marL="1828800" rtl="0">
                    <a:defRPr kern="1200" sz="1800">
                      <a:solidFill>
                        <a:schemeClr val="tx1"/>
                      </a:solidFill>
                    </a:defRPr>
                  </a:lvl5pPr>
                  <a:lvl6pPr algn="l" defTabSz="913765" eaLnBrk="1" hangingPunct="1" latinLnBrk="0" marL="2286000" rtl="0">
                    <a:defRPr kern="1200" sz="1800">
                      <a:solidFill>
                        <a:schemeClr val="tx1"/>
                      </a:solidFill>
                    </a:defRPr>
                  </a:lvl6pPr>
                  <a:lvl7pPr algn="l" defTabSz="913765" eaLnBrk="1" hangingPunct="1" latinLnBrk="0" marL="2743200" rtl="0">
                    <a:defRPr kern="1200" sz="1800">
                      <a:solidFill>
                        <a:schemeClr val="tx1"/>
                      </a:solidFill>
                    </a:defRPr>
                  </a:lvl7pPr>
                  <a:lvl8pPr algn="l" defTabSz="913765" eaLnBrk="1" hangingPunct="1" latinLnBrk="0" marL="3200400" rtl="0">
                    <a:defRPr kern="1200" sz="1800">
                      <a:solidFill>
                        <a:schemeClr val="tx1"/>
                      </a:solidFill>
                    </a:defRPr>
                  </a:lvl8pPr>
                  <a:lvl9pPr algn="l" defTabSz="913765" eaLnBrk="1" hangingPunct="1" latinLnBrk="0" marL="3657600" rtl="0">
                    <a:defRPr kern="1200" sz="1800">
                      <a:solidFill>
                        <a:schemeClr val="tx1"/>
                      </a:solidFill>
                    </a:defRPr>
                  </a:lvl9pPr>
                </a:lstStyle>
                <a:p>
                  <a:pPr algn="l" defTabSz="913765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b="0" baseline="0" cap="none" i="0" kern="1200" kumimoji="0" lang="en-US" noProof="0" normalizeH="0" spc="0" strike="noStrike" sz="3200" u="none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endParaRPr>
                </a:p>
              </p:txBody>
            </p:sp>
            <p:sp>
              <p:nvSpPr>
                <p:cNvPr id="18" name="iṡliďê"/>
                <p:cNvSpPr/>
                <p:nvPr/>
              </p:nvSpPr>
              <p:spPr bwMode="auto">
                <a:xfrm>
                  <a:off x="7442648" y="1556431"/>
                  <a:ext cx="498672" cy="480241"/>
                </a:xfrm>
                <a:custGeom>
                  <a:gdLst>
                    <a:gd fmla="*/ 216243 w 609050" name="connsiteX0"/>
                    <a:gd fmla="*/ 412730 h 586540" name="connsiteY0"/>
                    <a:gd fmla="*/ 216243 w 609050" name="connsiteX1"/>
                    <a:gd fmla="*/ 456594 h 586540" name="connsiteY1"/>
                    <a:gd fmla="*/ 293953 w 609050" name="connsiteX2"/>
                    <a:gd fmla="*/ 456594 h 586540" name="connsiteY2"/>
                    <a:gd fmla="*/ 293953 w 609050" name="connsiteX3"/>
                    <a:gd fmla="*/ 412730 h 586540" name="connsiteY3"/>
                    <a:gd fmla="*/ 69884 w 609050" name="connsiteX4"/>
                    <a:gd fmla="*/ 412730 h 586540" name="connsiteY4"/>
                    <a:gd fmla="*/ 69884 w 609050" name="connsiteX5"/>
                    <a:gd fmla="*/ 456594 h 586540" name="connsiteY5"/>
                    <a:gd fmla="*/ 147595 w 609050" name="connsiteX6"/>
                    <a:gd fmla="*/ 456594 h 586540" name="connsiteY6"/>
                    <a:gd fmla="*/ 147595 w 609050" name="connsiteX7"/>
                    <a:gd fmla="*/ 412730 h 586540" name="connsiteY7"/>
                    <a:gd fmla="*/ 460769 w 609050" name="connsiteX8"/>
                    <a:gd fmla="*/ 376268 h 586540" name="connsiteY8"/>
                    <a:gd fmla="*/ 460769 w 609050" name="connsiteX9"/>
                    <a:gd fmla="*/ 414786 h 586540" name="connsiteY9"/>
                    <a:gd fmla="*/ 555916 w 609050" name="connsiteX10"/>
                    <a:gd fmla="*/ 414786 h 586540" name="connsiteY10"/>
                    <a:gd fmla="*/ 555916 w 609050" name="connsiteX11"/>
                    <a:gd fmla="*/ 376268 h 586540" name="connsiteY11"/>
                    <a:gd fmla="*/ 216243 w 609050" name="connsiteX12"/>
                    <a:gd fmla="*/ 339670 h 586540" name="connsiteY12"/>
                    <a:gd fmla="*/ 216243 w 609050" name="connsiteX13"/>
                    <a:gd fmla="*/ 383533 h 586540" name="connsiteY13"/>
                    <a:gd fmla="*/ 293953 w 609050" name="connsiteX14"/>
                    <a:gd fmla="*/ 383533 h 586540" name="connsiteY14"/>
                    <a:gd fmla="*/ 293953 w 609050" name="connsiteX15"/>
                    <a:gd fmla="*/ 339670 h 586540" name="connsiteY15"/>
                    <a:gd fmla="*/ 69884 w 609050" name="connsiteX16"/>
                    <a:gd fmla="*/ 339670 h 586540" name="connsiteY16"/>
                    <a:gd fmla="*/ 69884 w 609050" name="connsiteX17"/>
                    <a:gd fmla="*/ 383533 h 586540" name="connsiteY17"/>
                    <a:gd fmla="*/ 147595 w 609050" name="connsiteX18"/>
                    <a:gd fmla="*/ 383533 h 586540" name="connsiteY18"/>
                    <a:gd fmla="*/ 147595 w 609050" name="connsiteX19"/>
                    <a:gd fmla="*/ 339670 h 586540" name="connsiteY19"/>
                    <a:gd fmla="*/ 460769 w 609050" name="connsiteX20"/>
                    <a:gd fmla="*/ 303071 h 586540" name="connsiteY20"/>
                    <a:gd fmla="*/ 460769 w 609050" name="connsiteX21"/>
                    <a:gd fmla="*/ 341726 h 586540" name="connsiteY21"/>
                    <a:gd fmla="*/ 555916 w 609050" name="connsiteX22"/>
                    <a:gd fmla="*/ 341726 h 586540" name="connsiteY22"/>
                    <a:gd fmla="*/ 555916 w 609050" name="connsiteX23"/>
                    <a:gd fmla="*/ 303071 h 586540" name="connsiteY23"/>
                    <a:gd fmla="*/ 216243 w 609050" name="connsiteX24"/>
                    <a:gd fmla="*/ 266609 h 586540" name="connsiteY24"/>
                    <a:gd fmla="*/ 216243 w 609050" name="connsiteX25"/>
                    <a:gd fmla="*/ 310473 h 586540" name="connsiteY25"/>
                    <a:gd fmla="*/ 293953 w 609050" name="connsiteX26"/>
                    <a:gd fmla="*/ 310473 h 586540" name="connsiteY26"/>
                    <a:gd fmla="*/ 293953 w 609050" name="connsiteX27"/>
                    <a:gd fmla="*/ 266609 h 586540" name="connsiteY27"/>
                    <a:gd fmla="*/ 69884 w 609050" name="connsiteX28"/>
                    <a:gd fmla="*/ 266609 h 586540" name="connsiteY28"/>
                    <a:gd fmla="*/ 69884 w 609050" name="connsiteX29"/>
                    <a:gd fmla="*/ 310473 h 586540" name="connsiteY29"/>
                    <a:gd fmla="*/ 147595 w 609050" name="connsiteX30"/>
                    <a:gd fmla="*/ 310473 h 586540" name="connsiteY30"/>
                    <a:gd fmla="*/ 147595 w 609050" name="connsiteX31"/>
                    <a:gd fmla="*/ 266609 h 586540" name="connsiteY31"/>
                    <a:gd fmla="*/ 460769 w 609050" name="connsiteX32"/>
                    <a:gd fmla="*/ 230010 h 586540" name="connsiteY32"/>
                    <a:gd fmla="*/ 460769 w 609050" name="connsiteX33"/>
                    <a:gd fmla="*/ 268528 h 586540" name="connsiteY33"/>
                    <a:gd fmla="*/ 555916 w 609050" name="connsiteX34"/>
                    <a:gd fmla="*/ 268528 h 586540" name="connsiteY34"/>
                    <a:gd fmla="*/ 555916 w 609050" name="connsiteX35"/>
                    <a:gd fmla="*/ 230010 h 586540" name="connsiteY35"/>
                    <a:gd fmla="*/ 216243 w 609050" name="connsiteX36"/>
                    <a:gd fmla="*/ 193549 h 586540" name="connsiteY36"/>
                    <a:gd fmla="*/ 216243 w 609050" name="connsiteX37"/>
                    <a:gd fmla="*/ 237412 h 586540" name="connsiteY37"/>
                    <a:gd fmla="*/ 293953 w 609050" name="connsiteX38"/>
                    <a:gd fmla="*/ 237412 h 586540" name="connsiteY38"/>
                    <a:gd fmla="*/ 293953 w 609050" name="connsiteX39"/>
                    <a:gd fmla="*/ 193549 h 586540" name="connsiteY39"/>
                    <a:gd fmla="*/ 69884 w 609050" name="connsiteX40"/>
                    <a:gd fmla="*/ 193549 h 586540" name="connsiteY40"/>
                    <a:gd fmla="*/ 69884 w 609050" name="connsiteX41"/>
                    <a:gd fmla="*/ 237412 h 586540" name="connsiteY41"/>
                    <a:gd fmla="*/ 147595 w 609050" name="connsiteX42"/>
                    <a:gd fmla="*/ 237412 h 586540" name="connsiteY42"/>
                    <a:gd fmla="*/ 147595 w 609050" name="connsiteX43"/>
                    <a:gd fmla="*/ 193549 h 586540" name="connsiteY43"/>
                    <a:gd fmla="*/ 460769 w 609050" name="connsiteX44"/>
                    <a:gd fmla="*/ 156950 h 586540" name="connsiteY44"/>
                    <a:gd fmla="*/ 460769 w 609050" name="connsiteX45"/>
                    <a:gd fmla="*/ 195468 h 586540" name="connsiteY45"/>
                    <a:gd fmla="*/ 555916 w 609050" name="connsiteX46"/>
                    <a:gd fmla="*/ 195468 h 586540" name="connsiteY46"/>
                    <a:gd fmla="*/ 555916 w 609050" name="connsiteX47"/>
                    <a:gd fmla="*/ 156950 h 586540" name="connsiteY47"/>
                    <a:gd fmla="*/ 192926 w 609050" name="connsiteX48"/>
                    <a:gd fmla="*/ 96251 h 586540" name="connsiteY48"/>
                    <a:gd fmla="*/ 361366 w 609050" name="connsiteX49"/>
                    <a:gd fmla="*/ 96251 h 586540" name="connsiteY49"/>
                    <a:gd fmla="*/ 361366 w 609050" name="connsiteX50"/>
                    <a:gd fmla="*/ 114880 h 586540" name="connsiteY50"/>
                    <a:gd fmla="*/ 192926 w 609050" name="connsiteX51"/>
                    <a:gd fmla="*/ 114880 h 586540" name="connsiteY51"/>
                    <a:gd fmla="*/ 192926 w 609050" name="connsiteX52"/>
                    <a:gd fmla="*/ 49819 h 586540" name="connsiteY52"/>
                    <a:gd fmla="*/ 361366 w 609050" name="connsiteX53"/>
                    <a:gd fmla="*/ 49819 h 586540" name="connsiteY53"/>
                    <a:gd fmla="*/ 361366 w 609050" name="connsiteX54"/>
                    <a:gd fmla="*/ 68307 h 586540" name="connsiteY54"/>
                    <a:gd fmla="*/ 192926 w 609050" name="connsiteX55"/>
                    <a:gd fmla="*/ 68307 h 586540" name="connsiteY55"/>
                    <a:gd fmla="*/ 166130 w 609050" name="connsiteX56"/>
                    <a:gd fmla="*/ 25222 h 586540" name="connsiteY56"/>
                    <a:gd fmla="*/ 166130 w 609050" name="connsiteX57"/>
                    <a:gd fmla="*/ 155716 h 586540" name="connsiteY57"/>
                    <a:gd fmla="*/ 338987 w 609050" name="connsiteX58"/>
                    <a:gd fmla="*/ 155716 h 586540" name="connsiteY58"/>
                    <a:gd fmla="*/ 338987 w 609050" name="connsiteX59"/>
                    <a:gd fmla="*/ 341040 h 586540" name="connsiteY59"/>
                    <a:gd fmla="*/ 338987 w 609050" name="connsiteX60"/>
                    <a:gd fmla="*/ 531710 h 586540" name="connsiteY60"/>
                    <a:gd fmla="*/ 366721 w 609050" name="connsiteX61"/>
                    <a:gd fmla="*/ 531710 h 586540" name="connsiteY61"/>
                    <a:gd fmla="*/ 366721 w 609050" name="connsiteX62"/>
                    <a:gd fmla="*/ 341040 h 586540" name="connsiteY62"/>
                    <a:gd fmla="*/ 366721 w 609050" name="connsiteX63"/>
                    <a:gd fmla="*/ 155305 h 586540" name="connsiteY63"/>
                    <a:gd fmla="*/ 388002 w 609050" name="connsiteX64"/>
                    <a:gd fmla="*/ 143517 h 586540" name="connsiteY64"/>
                    <a:gd fmla="*/ 388002 w 609050" name="connsiteX65"/>
                    <a:gd fmla="*/ 25222 h 586540" name="connsiteY65"/>
                    <a:gd fmla="*/ 140867 w 609050" name="connsiteX66"/>
                    <a:gd fmla="*/ 0 h 586540" name="connsiteY66"/>
                    <a:gd fmla="*/ 413402 w 609050" name="connsiteX67"/>
                    <a:gd fmla="*/ 0 h 586540" name="connsiteY67"/>
                    <a:gd fmla="*/ 413402 w 609050" name="connsiteX68"/>
                    <a:gd fmla="*/ 129398 h 586540" name="connsiteY68"/>
                    <a:gd fmla="*/ 432486 w 609050" name="connsiteX69"/>
                    <a:gd fmla="*/ 118843 h 586540" name="connsiteY69"/>
                    <a:gd fmla="*/ 584199 w 609050" name="connsiteX70"/>
                    <a:gd fmla="*/ 118843 h 586540" name="connsiteY70"/>
                    <a:gd fmla="*/ 584199 w 609050" name="connsiteX71"/>
                    <a:gd fmla="*/ 531710 h 586540" name="connsiteY71"/>
                    <a:gd fmla="*/ 609050 w 609050" name="connsiteX72"/>
                    <a:gd fmla="*/ 531710 h 586540" name="connsiteY72"/>
                    <a:gd fmla="*/ 609050 w 609050" name="connsiteX73"/>
                    <a:gd fmla="*/ 586540 h 586540" name="connsiteY73"/>
                    <a:gd fmla="*/ 0 w 609050" name="connsiteX74"/>
                    <a:gd fmla="*/ 586540 h 586540" name="connsiteY74"/>
                    <a:gd fmla="*/ 0 w 609050" name="connsiteX75"/>
                    <a:gd fmla="*/ 531710 h 586540" name="connsiteY75"/>
                    <a:gd fmla="*/ 24851 w 609050" name="connsiteX76"/>
                    <a:gd fmla="*/ 531710 h 586540" name="connsiteY76"/>
                    <a:gd fmla="*/ 24851 w 609050" name="connsiteX77"/>
                    <a:gd fmla="*/ 155716 h 586540" name="connsiteY77"/>
                    <a:gd fmla="*/ 140867 w 609050" name="connsiteX78"/>
                    <a:gd fmla="*/ 155716 h 586540" name="connsiteY78"/>
                  </a:gdLst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</a:cxnLst>
                  <a:rect b="b" l="l" r="r" t="t"/>
                  <a:pathLst>
                    <a:path h="586540" w="609050">
                      <a:moveTo>
                        <a:pt x="216243" y="412730"/>
                      </a:moveTo>
                      <a:lnTo>
                        <a:pt x="216243" y="456594"/>
                      </a:lnTo>
                      <a:lnTo>
                        <a:pt x="293953" y="456594"/>
                      </a:lnTo>
                      <a:lnTo>
                        <a:pt x="293953" y="412730"/>
                      </a:lnTo>
                      <a:close/>
                      <a:moveTo>
                        <a:pt x="69884" y="412730"/>
                      </a:moveTo>
                      <a:lnTo>
                        <a:pt x="69884" y="456594"/>
                      </a:lnTo>
                      <a:lnTo>
                        <a:pt x="147595" y="456594"/>
                      </a:lnTo>
                      <a:lnTo>
                        <a:pt x="147595" y="412730"/>
                      </a:lnTo>
                      <a:close/>
                      <a:moveTo>
                        <a:pt x="460769" y="376268"/>
                      </a:moveTo>
                      <a:lnTo>
                        <a:pt x="460769" y="414786"/>
                      </a:lnTo>
                      <a:lnTo>
                        <a:pt x="555916" y="414786"/>
                      </a:lnTo>
                      <a:lnTo>
                        <a:pt x="555916" y="376268"/>
                      </a:lnTo>
                      <a:close/>
                      <a:moveTo>
                        <a:pt x="216243" y="339670"/>
                      </a:moveTo>
                      <a:lnTo>
                        <a:pt x="216243" y="383533"/>
                      </a:lnTo>
                      <a:lnTo>
                        <a:pt x="293953" y="383533"/>
                      </a:lnTo>
                      <a:lnTo>
                        <a:pt x="293953" y="339670"/>
                      </a:lnTo>
                      <a:close/>
                      <a:moveTo>
                        <a:pt x="69884" y="339670"/>
                      </a:moveTo>
                      <a:lnTo>
                        <a:pt x="69884" y="383533"/>
                      </a:lnTo>
                      <a:lnTo>
                        <a:pt x="147595" y="383533"/>
                      </a:lnTo>
                      <a:lnTo>
                        <a:pt x="147595" y="339670"/>
                      </a:lnTo>
                      <a:close/>
                      <a:moveTo>
                        <a:pt x="460769" y="303071"/>
                      </a:moveTo>
                      <a:lnTo>
                        <a:pt x="460769" y="341726"/>
                      </a:lnTo>
                      <a:lnTo>
                        <a:pt x="555916" y="341726"/>
                      </a:lnTo>
                      <a:lnTo>
                        <a:pt x="555916" y="303071"/>
                      </a:lnTo>
                      <a:close/>
                      <a:moveTo>
                        <a:pt x="216243" y="266609"/>
                      </a:moveTo>
                      <a:lnTo>
                        <a:pt x="216243" y="310473"/>
                      </a:lnTo>
                      <a:lnTo>
                        <a:pt x="293953" y="310473"/>
                      </a:lnTo>
                      <a:lnTo>
                        <a:pt x="293953" y="266609"/>
                      </a:lnTo>
                      <a:close/>
                      <a:moveTo>
                        <a:pt x="69884" y="266609"/>
                      </a:moveTo>
                      <a:lnTo>
                        <a:pt x="69884" y="310473"/>
                      </a:lnTo>
                      <a:lnTo>
                        <a:pt x="147595" y="310473"/>
                      </a:lnTo>
                      <a:lnTo>
                        <a:pt x="147595" y="266609"/>
                      </a:lnTo>
                      <a:close/>
                      <a:moveTo>
                        <a:pt x="460769" y="230010"/>
                      </a:moveTo>
                      <a:lnTo>
                        <a:pt x="460769" y="268528"/>
                      </a:lnTo>
                      <a:lnTo>
                        <a:pt x="555916" y="268528"/>
                      </a:lnTo>
                      <a:lnTo>
                        <a:pt x="555916" y="230010"/>
                      </a:lnTo>
                      <a:close/>
                      <a:moveTo>
                        <a:pt x="216243" y="193549"/>
                      </a:moveTo>
                      <a:lnTo>
                        <a:pt x="216243" y="237412"/>
                      </a:lnTo>
                      <a:lnTo>
                        <a:pt x="293953" y="237412"/>
                      </a:lnTo>
                      <a:lnTo>
                        <a:pt x="293953" y="193549"/>
                      </a:lnTo>
                      <a:close/>
                      <a:moveTo>
                        <a:pt x="69884" y="193549"/>
                      </a:moveTo>
                      <a:lnTo>
                        <a:pt x="69884" y="237412"/>
                      </a:lnTo>
                      <a:lnTo>
                        <a:pt x="147595" y="237412"/>
                      </a:lnTo>
                      <a:lnTo>
                        <a:pt x="147595" y="193549"/>
                      </a:lnTo>
                      <a:close/>
                      <a:moveTo>
                        <a:pt x="460769" y="156950"/>
                      </a:moveTo>
                      <a:lnTo>
                        <a:pt x="460769" y="195468"/>
                      </a:lnTo>
                      <a:lnTo>
                        <a:pt x="555916" y="195468"/>
                      </a:lnTo>
                      <a:lnTo>
                        <a:pt x="555916" y="156950"/>
                      </a:lnTo>
                      <a:close/>
                      <a:moveTo>
                        <a:pt x="192926" y="96251"/>
                      </a:moveTo>
                      <a:lnTo>
                        <a:pt x="361366" y="96251"/>
                      </a:lnTo>
                      <a:lnTo>
                        <a:pt x="361366" y="114880"/>
                      </a:lnTo>
                      <a:lnTo>
                        <a:pt x="192926" y="114880"/>
                      </a:lnTo>
                      <a:close/>
                      <a:moveTo>
                        <a:pt x="192926" y="49819"/>
                      </a:moveTo>
                      <a:lnTo>
                        <a:pt x="361366" y="49819"/>
                      </a:lnTo>
                      <a:lnTo>
                        <a:pt x="361366" y="68307"/>
                      </a:lnTo>
                      <a:lnTo>
                        <a:pt x="192926" y="68307"/>
                      </a:lnTo>
                      <a:close/>
                      <a:moveTo>
                        <a:pt x="166130" y="25222"/>
                      </a:moveTo>
                      <a:lnTo>
                        <a:pt x="166130" y="155716"/>
                      </a:lnTo>
                      <a:lnTo>
                        <a:pt x="338987" y="155716"/>
                      </a:lnTo>
                      <a:lnTo>
                        <a:pt x="338987" y="341040"/>
                      </a:lnTo>
                      <a:lnTo>
                        <a:pt x="338987" y="531710"/>
                      </a:lnTo>
                      <a:lnTo>
                        <a:pt x="366721" y="531710"/>
                      </a:lnTo>
                      <a:lnTo>
                        <a:pt x="366721" y="341040"/>
                      </a:lnTo>
                      <a:lnTo>
                        <a:pt x="366721" y="155305"/>
                      </a:lnTo>
                      <a:lnTo>
                        <a:pt x="388002" y="143517"/>
                      </a:lnTo>
                      <a:lnTo>
                        <a:pt x="388002" y="25222"/>
                      </a:lnTo>
                      <a:close/>
                      <a:moveTo>
                        <a:pt x="140867" y="0"/>
                      </a:moveTo>
                      <a:lnTo>
                        <a:pt x="413402" y="0"/>
                      </a:lnTo>
                      <a:lnTo>
                        <a:pt x="413402" y="129398"/>
                      </a:lnTo>
                      <a:lnTo>
                        <a:pt x="432486" y="118843"/>
                      </a:lnTo>
                      <a:lnTo>
                        <a:pt x="584199" y="118843"/>
                      </a:lnTo>
                      <a:lnTo>
                        <a:pt x="584199" y="531710"/>
                      </a:lnTo>
                      <a:lnTo>
                        <a:pt x="609050" y="531710"/>
                      </a:lnTo>
                      <a:lnTo>
                        <a:pt x="609050" y="586540"/>
                      </a:lnTo>
                      <a:lnTo>
                        <a:pt x="0" y="586540"/>
                      </a:lnTo>
                      <a:lnTo>
                        <a:pt x="0" y="531710"/>
                      </a:lnTo>
                      <a:lnTo>
                        <a:pt x="24851" y="531710"/>
                      </a:lnTo>
                      <a:lnTo>
                        <a:pt x="24851" y="155716"/>
                      </a:lnTo>
                      <a:lnTo>
                        <a:pt x="140867" y="155716"/>
                      </a:lnTo>
                      <a:close/>
                    </a:path>
                  </a:pathLst>
                </a:custGeom>
                <a:solidFill>
                  <a:schemeClr val="bg1"/>
                </a:solidFill>
                <a:ln>
                  <a:noFill/>
                </a:ln>
              </p:spPr>
              <p:txBody>
                <a:bodyPr bIns="45720" lIns="91440" rIns="91440" tIns="45720" wrap="square">
                  <a:normAutofit/>
                </a:bodyPr>
                <a:lstStyle/>
                <a:p>
                  <a:pPr algn="l" defTabSz="913765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endParaRPr altLang="en-US" b="0" baseline="0" cap="none" i="0" kern="1200" kumimoji="0" lang="zh-CN" noProof="0" normalizeH="0" spc="0" strike="noStrike" sz="1800" u="none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endParaRPr>
                </a:p>
              </p:txBody>
            </p:sp>
          </p:grpSp>
          <p:grpSp>
            <p:nvGrpSpPr>
              <p:cNvPr id="14" name="îṡḷiḓè"/>
              <p:cNvGrpSpPr/>
              <p:nvPr/>
            </p:nvGrpSpPr>
            <p:grpSpPr>
              <a:xfrm>
                <a:off x="9131300" y="1130300"/>
                <a:ext cx="2387600" cy="1308761"/>
                <a:chOff x="673099" y="2252632"/>
                <a:chExt cx="3589337" cy="1308761"/>
              </a:xfrm>
            </p:grpSpPr>
            <p:sp>
              <p:nvSpPr>
                <p:cNvPr id="15" name="îṥlïďè"/>
                <p:cNvSpPr txBox="1"/>
                <p:nvPr/>
              </p:nvSpPr>
              <p:spPr bwMode="auto">
                <a:xfrm>
                  <a:off x="673099" y="2252632"/>
                  <a:ext cx="3589337" cy="44180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b" bIns="45720" lIns="91440" rIns="91440" tIns="45720" wrap="square">
                  <a:normAutofit/>
                </a:bodyPr>
                <a:lstStyle>
                  <a:defPPr>
                    <a:defRPr lang="zh-CN"/>
                  </a:defPPr>
                  <a:lvl1pPr algn="l" defTabSz="913765" eaLnBrk="1" hangingPunct="1" latinLnBrk="0" marL="0" rtl="0">
                    <a:defRPr kern="1200" sz="1800">
                      <a:solidFill>
                        <a:schemeClr val="tx1"/>
                      </a:solidFill>
                    </a:defRPr>
                  </a:lvl1pPr>
                  <a:lvl2pPr algn="l" defTabSz="913765" eaLnBrk="1" hangingPunct="1" latinLnBrk="0" marL="457200" rtl="0">
                    <a:defRPr kern="1200" sz="1800">
                      <a:solidFill>
                        <a:schemeClr val="tx1"/>
                      </a:solidFill>
                    </a:defRPr>
                  </a:lvl2pPr>
                  <a:lvl3pPr algn="l" defTabSz="913765" eaLnBrk="1" hangingPunct="1" latinLnBrk="0" marL="914400" rtl="0">
                    <a:defRPr kern="1200" sz="1800">
                      <a:solidFill>
                        <a:schemeClr val="tx1"/>
                      </a:solidFill>
                    </a:defRPr>
                  </a:lvl3pPr>
                  <a:lvl4pPr algn="l" defTabSz="913765" eaLnBrk="1" hangingPunct="1" latinLnBrk="0" marL="1371600" rtl="0">
                    <a:defRPr kern="1200" sz="1800">
                      <a:solidFill>
                        <a:schemeClr val="tx1"/>
                      </a:solidFill>
                    </a:defRPr>
                  </a:lvl4pPr>
                  <a:lvl5pPr algn="l" defTabSz="913765" eaLnBrk="1" hangingPunct="1" latinLnBrk="0" marL="1828800" rtl="0">
                    <a:defRPr kern="1200" sz="1800">
                      <a:solidFill>
                        <a:schemeClr val="tx1"/>
                      </a:solidFill>
                    </a:defRPr>
                  </a:lvl5pPr>
                  <a:lvl6pPr algn="l" defTabSz="913765" eaLnBrk="1" hangingPunct="1" latinLnBrk="0" marL="2286000" rtl="0">
                    <a:defRPr kern="1200" sz="1800">
                      <a:solidFill>
                        <a:schemeClr val="tx1"/>
                      </a:solidFill>
                    </a:defRPr>
                  </a:lvl6pPr>
                  <a:lvl7pPr algn="l" defTabSz="913765" eaLnBrk="1" hangingPunct="1" latinLnBrk="0" marL="2743200" rtl="0">
                    <a:defRPr kern="1200" sz="1800">
                      <a:solidFill>
                        <a:schemeClr val="tx1"/>
                      </a:solidFill>
                    </a:defRPr>
                  </a:lvl7pPr>
                  <a:lvl8pPr algn="l" defTabSz="913765" eaLnBrk="1" hangingPunct="1" latinLnBrk="0" marL="3200400" rtl="0">
                    <a:defRPr kern="1200" sz="1800">
                      <a:solidFill>
                        <a:schemeClr val="tx1"/>
                      </a:solidFill>
                    </a:defRPr>
                  </a:lvl8pPr>
                  <a:lvl9pPr algn="l" defTabSz="913765" eaLnBrk="1" hangingPunct="1" latinLnBrk="0" marL="3657600" rtl="0">
                    <a:defRPr kern="1200" sz="1800">
                      <a:solidFill>
                        <a:schemeClr val="tx1"/>
                      </a:solidFill>
                    </a:defRPr>
                  </a:lvl9pPr>
                </a:lstStyle>
                <a:p>
                  <a:pPr algn="l" defTabSz="913765" eaLnBrk="1" fontAlgn="auto" hangingPunct="1" indent="0" latinLnBrk="0" lvl="0" marL="0" marR="0" rtl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defRPr/>
                  </a:pPr>
                  <a:r>
                    <a:rPr altLang="zh-CN" b="1" baseline="0" cap="none" i="0" kern="1200" kumimoji="0" lang="en-US" noProof="0" normalizeH="0" spc="0" strike="noStrike" sz="2000" u="none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Text here</a:t>
                  </a:r>
                </a:p>
              </p:txBody>
            </p:sp>
            <p:sp>
              <p:nvSpPr>
                <p:cNvPr id="16" name="ï$lide"/>
                <p:cNvSpPr/>
                <p:nvPr/>
              </p:nvSpPr>
              <p:spPr bwMode="auto">
                <a:xfrm>
                  <a:off x="673099" y="2694438"/>
                  <a:ext cx="3589337" cy="86695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anchor="t" anchorCtr="0" bIns="45720" lIns="91440" rIns="91440" tIns="45720" wrap="square">
                  <a:normAutofit/>
                </a:bodyPr>
                <a:lstStyle>
                  <a:defPPr>
                    <a:defRPr lang="zh-CN"/>
                  </a:defPPr>
                  <a:lvl1pPr algn="l" defTabSz="913765" eaLnBrk="1" hangingPunct="1" latinLnBrk="0" marL="0" rtl="0">
                    <a:defRPr kern="1200" sz="1800">
                      <a:solidFill>
                        <a:schemeClr val="tx1"/>
                      </a:solidFill>
                    </a:defRPr>
                  </a:lvl1pPr>
                  <a:lvl2pPr algn="l" defTabSz="913765" eaLnBrk="1" hangingPunct="1" latinLnBrk="0" marL="457200" rtl="0">
                    <a:defRPr kern="1200" sz="1800">
                      <a:solidFill>
                        <a:schemeClr val="tx1"/>
                      </a:solidFill>
                    </a:defRPr>
                  </a:lvl2pPr>
                  <a:lvl3pPr algn="l" defTabSz="913765" eaLnBrk="1" hangingPunct="1" latinLnBrk="0" marL="914400" rtl="0">
                    <a:defRPr kern="1200" sz="1800">
                      <a:solidFill>
                        <a:schemeClr val="tx1"/>
                      </a:solidFill>
                    </a:defRPr>
                  </a:lvl3pPr>
                  <a:lvl4pPr algn="l" defTabSz="913765" eaLnBrk="1" hangingPunct="1" latinLnBrk="0" marL="1371600" rtl="0">
                    <a:defRPr kern="1200" sz="1800">
                      <a:solidFill>
                        <a:schemeClr val="tx1"/>
                      </a:solidFill>
                    </a:defRPr>
                  </a:lvl4pPr>
                  <a:lvl5pPr algn="l" defTabSz="913765" eaLnBrk="1" hangingPunct="1" latinLnBrk="0" marL="1828800" rtl="0">
                    <a:defRPr kern="1200" sz="1800">
                      <a:solidFill>
                        <a:schemeClr val="tx1"/>
                      </a:solidFill>
                    </a:defRPr>
                  </a:lvl5pPr>
                  <a:lvl6pPr algn="l" defTabSz="913765" eaLnBrk="1" hangingPunct="1" latinLnBrk="0" marL="2286000" rtl="0">
                    <a:defRPr kern="1200" sz="1800">
                      <a:solidFill>
                        <a:schemeClr val="tx1"/>
                      </a:solidFill>
                    </a:defRPr>
                  </a:lvl6pPr>
                  <a:lvl7pPr algn="l" defTabSz="913765" eaLnBrk="1" hangingPunct="1" latinLnBrk="0" marL="2743200" rtl="0">
                    <a:defRPr kern="1200" sz="1800">
                      <a:solidFill>
                        <a:schemeClr val="tx1"/>
                      </a:solidFill>
                    </a:defRPr>
                  </a:lvl7pPr>
                  <a:lvl8pPr algn="l" defTabSz="913765" eaLnBrk="1" hangingPunct="1" latinLnBrk="0" marL="3200400" rtl="0">
                    <a:defRPr kern="1200" sz="1800">
                      <a:solidFill>
                        <a:schemeClr val="tx1"/>
                      </a:solidFill>
                    </a:defRPr>
                  </a:lvl8pPr>
                  <a:lvl9pPr algn="l" defTabSz="913765" eaLnBrk="1" hangingPunct="1" latinLnBrk="0" marL="3657600" rtl="0">
                    <a:defRPr kern="1200" sz="1800">
                      <a:solidFill>
                        <a:schemeClr val="tx1"/>
                      </a:solidFill>
                    </a:defRPr>
                  </a:lvl9pPr>
                </a:lstStyle>
                <a:p>
                  <a:pPr algn="l" defTabSz="913765" eaLnBrk="1" fontAlgn="auto" hangingPunct="1" indent="-171450" latinLnBrk="0" lvl="0" marL="171450" marR="0" rtl="0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charset="0" panose="020b0604020202020204" pitchFamily="34" typeface="Arial"/>
                    <a:buChar char="•"/>
                    <a:defRPr/>
                  </a:pPr>
                  <a:r>
                    <a:rPr altLang="zh-CN" b="0" baseline="0" cap="none" i="0" kern="1200" kumimoji="0" lang="en-US" noProof="0" normalizeH="0" spc="0" strike="noStrike" sz="1100" u="none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Copy paste fonts. Choose the only option to retain text.</a:t>
                  </a:r>
                </a:p>
                <a:p>
                  <a:pPr algn="l" defTabSz="913765" eaLnBrk="1" fontAlgn="auto" hangingPunct="1" indent="-171450" latinLnBrk="0" lvl="0" marL="171450" marR="0" rtl="0">
                    <a:lnSpc>
                      <a:spcPct val="15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 charset="0" panose="020b0604020202020204" pitchFamily="34" typeface="Arial"/>
                    <a:buChar char="•"/>
                    <a:defRPr/>
                  </a:pPr>
                  <a:r>
                    <a:rPr altLang="zh-CN" b="0" baseline="0" cap="none" i="0" kern="1200" kumimoji="0" lang="en-US" noProof="0" normalizeH="0" spc="0" strike="noStrike" sz="1100" u="none">
                      <a:ln>
                        <a:noFill/>
                      </a:ln>
                      <a:solidFill>
                        <a:srgbClr val="000000"/>
                      </a:solidFill>
                      <a:effectLst/>
                      <a:uLnTx/>
                      <a:uFillTx/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……</a:t>
                  </a:r>
                </a:p>
              </p:txBody>
            </p:sp>
          </p:grpSp>
        </p:grpSp>
      </p:grpSp>
    </p:spTree>
    <p:extLst>
      <p:ext uri="{BB962C8B-B14F-4D97-AF65-F5344CB8AC3E}">
        <p14:creationId val="2492362463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5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  <a:extLst>
              <a:ext uri="{28A0092B-C50C-407E-A947-70E740481C1C}">
                <a14:useLocalDpi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0" panose="030b0504020000000003" pitchFamily="66" typeface="Segoe Script"/>
              <a:ea charset="-122" pitchFamily="50" typeface="WenYue GuDianMingChaoTi (Non-Commercial Use)"/>
              <a:sym charset="0" panose="030b0504020000000003" pitchFamily="66" typeface="Segoe Scrip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2519680" y="802640"/>
            <a:ext cx="7152640" cy="5273040"/>
            <a:chOff x="2519680" y="802640"/>
            <a:chExt cx="7152640" cy="5273040"/>
          </a:xfrm>
        </p:grpSpPr>
        <p:grpSp>
          <p:nvGrpSpPr>
            <p:cNvPr id="9" name="组合 8"/>
            <p:cNvGrpSpPr/>
            <p:nvPr/>
          </p:nvGrpSpPr>
          <p:grpSpPr>
            <a:xfrm>
              <a:off x="2519680" y="802640"/>
              <a:ext cx="7152640" cy="5273040"/>
              <a:chOff x="2519680" y="802640"/>
              <a:chExt cx="7152640" cy="5273040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2519680" y="802640"/>
                <a:ext cx="7152640" cy="52730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4" name="矩形 3"/>
              <p:cNvSpPr/>
              <p:nvPr/>
            </p:nvSpPr>
            <p:spPr>
              <a:xfrm>
                <a:off x="2865120" y="1057304"/>
                <a:ext cx="6461760" cy="4763712"/>
              </a:xfrm>
              <a:prstGeom prst="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</p:grpSp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5260340" y="1410032"/>
              <a:ext cx="1671320" cy="1671320"/>
            </a:xfrm>
            <a:prstGeom prst="flowChartConnector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4338320" y="3439159"/>
              <a:ext cx="3515360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 spc="600" sz="4000">
                  <a:solidFill>
                    <a:schemeClr val="accent3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第四章节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716020" y="4262879"/>
              <a:ext cx="4759960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lang="zh-CN" smtClean="0" spc="600" sz="1600">
                  <a:solidFill>
                    <a:schemeClr val="accent3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点击输入您的文字内容，点击输入您的文字内容，点击输入您的文字内容，点击输入您的文字内容</a:t>
              </a: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641840" y="1696166"/>
            <a:ext cx="2550160" cy="3055117"/>
          </a:xfrm>
          <a:prstGeom prst="rect">
            <a:avLst/>
          </a:prstGeom>
        </p:spPr>
      </p:pic>
    </p:spTree>
    <p:extLst>
      <p:ext uri="{BB962C8B-B14F-4D97-AF65-F5344CB8AC3E}">
        <p14:creationId val="1822138070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9" name="组合 18"/>
          <p:cNvGrpSpPr/>
          <p:nvPr/>
        </p:nvGrpSpPr>
        <p:grpSpPr>
          <a:xfrm>
            <a:off x="386079" y="578525"/>
            <a:ext cx="11379201" cy="6828115"/>
            <a:chOff x="386079" y="578525"/>
            <a:chExt cx="11379201" cy="6828115"/>
          </a:xfrm>
        </p:grpSpPr>
        <p:grpSp>
          <p:nvGrpSpPr>
            <p:cNvPr id="17" name="组合 16"/>
            <p:cNvGrpSpPr/>
            <p:nvPr/>
          </p:nvGrpSpPr>
          <p:grpSpPr>
            <a:xfrm>
              <a:off x="386079" y="578525"/>
              <a:ext cx="11379201" cy="6828115"/>
              <a:chOff x="386079" y="578525"/>
              <a:chExt cx="11379201" cy="6828115"/>
            </a:xfrm>
          </p:grpSpPr>
          <p:grpSp>
            <p:nvGrpSpPr>
              <p:cNvPr id="2" name="组合 1"/>
              <p:cNvGrpSpPr/>
              <p:nvPr/>
            </p:nvGrpSpPr>
            <p:grpSpPr>
              <a:xfrm>
                <a:off x="386079" y="1242619"/>
                <a:ext cx="11379201" cy="6164021"/>
                <a:chOff x="386079" y="1242619"/>
                <a:chExt cx="11379201" cy="6164021"/>
              </a:xfrm>
            </p:grpSpPr>
            <p:grpSp>
              <p:nvGrpSpPr>
                <p:cNvPr id="3" name="组合 2"/>
                <p:cNvGrpSpPr/>
                <p:nvPr/>
              </p:nvGrpSpPr>
              <p:grpSpPr>
                <a:xfrm>
                  <a:off x="386079" y="4236720"/>
                  <a:ext cx="4815841" cy="3169920"/>
                  <a:chOff x="609599" y="3942080"/>
                  <a:chExt cx="4815841" cy="3169920"/>
                </a:xfrm>
              </p:grpSpPr>
              <p:sp>
                <p:nvSpPr>
                  <p:cNvPr id="11" name="矩形 10"/>
                  <p:cNvSpPr/>
                  <p:nvPr/>
                </p:nvSpPr>
                <p:spPr>
                  <a:xfrm>
                    <a:off x="609599" y="3942080"/>
                    <a:ext cx="4815841" cy="3169920"/>
                  </a:xfrm>
                  <a:prstGeom prst="rect">
                    <a:avLst/>
                  </a:prstGeom>
                  <a:noFill/>
                  <a:ln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anchor="ctr" rtlCol="0"/>
                  <a:lstStyle/>
                  <a:p>
                    <a:pPr algn="ctr"/>
                    <a:endParaRPr altLang="en-US" lang="zh-CN"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endParaRPr>
                  </a:p>
                </p:txBody>
              </p:sp>
              <p:sp>
                <p:nvSpPr>
                  <p:cNvPr id="13" name="文本框 12"/>
                  <p:cNvSpPr txBox="1"/>
                  <p:nvPr/>
                </p:nvSpPr>
                <p:spPr>
                  <a:xfrm>
                    <a:off x="914401" y="4337765"/>
                    <a:ext cx="2509520" cy="579120"/>
                  </a:xfrm>
                  <a:prstGeom prst="rect">
                    <a:avLst/>
                  </a:prstGeom>
                  <a:noFill/>
                </p:spPr>
                <p:txBody>
                  <a:bodyPr rtlCol="0" wrap="square">
                    <a:spAutoFit/>
                  </a:bodyPr>
                  <a:lstStyle/>
                  <a:p>
                    <a:pPr algn="r"/>
                    <a:r>
                      <a:rPr altLang="en-US" lang="zh-CN" smtClean="0" spc="600" sz="3200">
                        <a:solidFill>
                          <a:schemeClr val="accent2">
                            <a:lumMod val="75000"/>
                          </a:schemeClr>
                        </a:solidFill>
                        <a:latin charset="0" panose="030b0504020000000003" pitchFamily="66" typeface="Segoe Script"/>
                        <a:ea charset="-122" pitchFamily="50" typeface="WenYue GuDianMingChaoTi (Non-Commercial Use)"/>
                        <a:sym charset="0" panose="030b0504020000000003" pitchFamily="66" typeface="Segoe Script"/>
                      </a:rPr>
                      <a:t>春天你好</a:t>
                    </a:r>
                  </a:p>
                </p:txBody>
              </p:sp>
              <p:sp>
                <p:nvSpPr>
                  <p:cNvPr id="14" name="文本框 13"/>
                  <p:cNvSpPr txBox="1"/>
                  <p:nvPr/>
                </p:nvSpPr>
                <p:spPr>
                  <a:xfrm>
                    <a:off x="609601" y="4860985"/>
                    <a:ext cx="2814320" cy="518160"/>
                  </a:xfrm>
                  <a:prstGeom prst="rect">
                    <a:avLst/>
                  </a:prstGeom>
                  <a:noFill/>
                </p:spPr>
                <p:txBody>
                  <a:bodyPr rtlCol="0" wrap="square">
                    <a:spAutoFit/>
                  </a:bodyPr>
                  <a:lstStyle/>
                  <a:p>
                    <a:pPr algn="r"/>
                    <a:r>
                      <a:rPr altLang="zh-CN" lang="en-US" smtClean="0" sz="2800">
                        <a:solidFill>
                          <a:schemeClr val="accent2">
                            <a:lumMod val="75000"/>
                          </a:schemeClr>
                        </a:solidFill>
                        <a:latin charset="0" panose="030b0504020000000003" pitchFamily="66" typeface="Segoe Script"/>
                        <a:ea charset="-122" pitchFamily="50" typeface="WenYue GuDianMingChaoTi (Non-Commercial Use)"/>
                        <a:sym charset="0" panose="030b0504020000000003" pitchFamily="66" typeface="Segoe Script"/>
                      </a:rPr>
                      <a:t>TITLE HERE.</a:t>
                    </a:r>
                  </a:p>
                </p:txBody>
              </p:sp>
              <p:sp>
                <p:nvSpPr>
                  <p:cNvPr id="15" name="矩形 14"/>
                  <p:cNvSpPr/>
                  <p:nvPr/>
                </p:nvSpPr>
                <p:spPr>
                  <a:xfrm>
                    <a:off x="988060" y="5559875"/>
                    <a:ext cx="4058920" cy="82296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altLang="en-US" lang="zh-CN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charset="0" panose="030b0504020000000003" pitchFamily="66" typeface="Segoe Script"/>
                        <a:ea charset="-122" pitchFamily="50" typeface="WenYue GuDianMingChaoTi (Non-Commercial Use)"/>
                        <a:sym charset="0" panose="030b0504020000000003" pitchFamily="66" typeface="Segoe Script"/>
                      </a:rPr>
                      <a:t>点击这里输入您的文字内容，您可以对字体及其格式做一定调整。</a:t>
                    </a:r>
                  </a:p>
                </p:txBody>
              </p:sp>
            </p:grpSp>
            <p:grpSp>
              <p:nvGrpSpPr>
                <p:cNvPr id="4" name="组合 3"/>
                <p:cNvGrpSpPr/>
                <p:nvPr/>
              </p:nvGrpSpPr>
              <p:grpSpPr>
                <a:xfrm>
                  <a:off x="7630160" y="1242619"/>
                  <a:ext cx="4135120" cy="3854601"/>
                  <a:chOff x="7640320" y="1039414"/>
                  <a:chExt cx="4135120" cy="3854601"/>
                </a:xfrm>
              </p:grpSpPr>
              <p:sp>
                <p:nvSpPr>
                  <p:cNvPr id="8" name="矩形 7"/>
                  <p:cNvSpPr/>
                  <p:nvPr/>
                </p:nvSpPr>
                <p:spPr>
                  <a:xfrm>
                    <a:off x="7640320" y="1039414"/>
                    <a:ext cx="4135119" cy="82296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altLang="en-US" lang="zh-CN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charset="0" panose="030b0504020000000003" pitchFamily="66" typeface="Segoe Script"/>
                        <a:ea charset="-122" pitchFamily="50" typeface="WenYue GuDianMingChaoTi (Non-Commercial Use)"/>
                        <a:sym charset="0" panose="030b0504020000000003" pitchFamily="66" typeface="Segoe Script"/>
                      </a:rPr>
                      <a:t>点击这里输入您的文字内容，您可以对字体及其格式做一定调整。点击这里输入。</a:t>
                    </a:r>
                  </a:p>
                </p:txBody>
              </p:sp>
              <p:sp>
                <p:nvSpPr>
                  <p:cNvPr id="9" name="矩形 8"/>
                  <p:cNvSpPr/>
                  <p:nvPr/>
                </p:nvSpPr>
                <p:spPr>
                  <a:xfrm>
                    <a:off x="7640318" y="2551216"/>
                    <a:ext cx="4135119" cy="82296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altLang="en-US" lang="zh-CN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charset="0" panose="030b0504020000000003" pitchFamily="66" typeface="Segoe Script"/>
                        <a:ea charset="-122" pitchFamily="50" typeface="WenYue GuDianMingChaoTi (Non-Commercial Use)"/>
                        <a:sym charset="0" panose="030b0504020000000003" pitchFamily="66" typeface="Segoe Script"/>
                      </a:rPr>
                      <a:t>点击这里输入您的文字内容，您可以对字体及其格式做一定调整。点击这里输入。</a:t>
                    </a:r>
                  </a:p>
                </p:txBody>
              </p:sp>
              <p:sp>
                <p:nvSpPr>
                  <p:cNvPr id="10" name="矩形 9"/>
                  <p:cNvSpPr/>
                  <p:nvPr/>
                </p:nvSpPr>
                <p:spPr>
                  <a:xfrm>
                    <a:off x="7640318" y="4063018"/>
                    <a:ext cx="4135119" cy="822960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altLang="en-US" lang="zh-CN" sz="160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charset="0" panose="030b0504020000000003" pitchFamily="66" typeface="Segoe Script"/>
                        <a:ea charset="-122" pitchFamily="50" typeface="WenYue GuDianMingChaoTi (Non-Commercial Use)"/>
                        <a:sym charset="0" panose="030b0504020000000003" pitchFamily="66" typeface="Segoe Script"/>
                      </a:rPr>
                      <a:t>点击这里输入您的文字内容，您可以对字体及其格式做一定调整。点击这里输入。</a:t>
                    </a:r>
                  </a:p>
                </p:txBody>
              </p:sp>
            </p:grpSp>
            <p:sp>
              <p:nvSpPr>
                <p:cNvPr id="5" name="矩形 4"/>
                <p:cNvSpPr/>
                <p:nvPr/>
              </p:nvSpPr>
              <p:spPr>
                <a:xfrm>
                  <a:off x="7034107" y="1622557"/>
                  <a:ext cx="413173" cy="7112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endParaRPr>
                </a:p>
              </p:txBody>
            </p:sp>
            <p:sp>
              <p:nvSpPr>
                <p:cNvPr id="6" name="矩形 5"/>
                <p:cNvSpPr/>
                <p:nvPr/>
              </p:nvSpPr>
              <p:spPr>
                <a:xfrm>
                  <a:off x="7034107" y="3134359"/>
                  <a:ext cx="413173" cy="7112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endParaRPr>
                </a:p>
              </p:txBody>
            </p:sp>
            <p:sp>
              <p:nvSpPr>
                <p:cNvPr id="7" name="矩形 6"/>
                <p:cNvSpPr/>
                <p:nvPr/>
              </p:nvSpPr>
              <p:spPr>
                <a:xfrm>
                  <a:off x="7034107" y="4646161"/>
                  <a:ext cx="413173" cy="71120"/>
                </a:xfrm>
                <a:prstGeom prst="rect">
                  <a:avLst/>
                </a:prstGeom>
                <a:solidFill>
                  <a:schemeClr val="accent1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endParaRPr>
                </a:p>
              </p:txBody>
            </p:sp>
          </p:grpSp>
          <p:pic>
            <p:nvPicPr>
              <p:cNvPr id="16" name="图片 15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/>
                  </a:ext>
                </a:extLst>
              </a:blip>
              <a:stretch>
                <a:fillRect/>
              </a:stretch>
            </p:blipFill>
            <p:spPr>
              <a:xfrm>
                <a:off x="3383280" y="578525"/>
                <a:ext cx="3403600" cy="5100320"/>
              </a:xfrm>
              <a:prstGeom prst="rect">
                <a:avLst/>
              </a:prstGeom>
            </p:spPr>
          </p:pic>
        </p:grpSp>
        <p:sp>
          <p:nvSpPr>
            <p:cNvPr id="18" name="矩形 17"/>
            <p:cNvSpPr/>
            <p:nvPr/>
          </p:nvSpPr>
          <p:spPr>
            <a:xfrm>
              <a:off x="3383280" y="578525"/>
              <a:ext cx="3403600" cy="5100320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</p:grpSp>
    </p:spTree>
    <p:extLst>
      <p:ext uri="{BB962C8B-B14F-4D97-AF65-F5344CB8AC3E}">
        <p14:creationId val="3481383737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50" id="7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2">
            <a:lum/>
            <a:extLst>
              <a:ext uri="{28A0092B-C50C-407E-A947-70E740481C1C}">
                <a14:useLocalDpi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4389120" y="0"/>
            <a:ext cx="780288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0" panose="030b0504020000000003" pitchFamily="66" typeface="Segoe Script"/>
              <a:ea charset="-122" pitchFamily="50" typeface="WenYue GuDianMingChaoTi (Non-Commercial Use)"/>
              <a:sym charset="0" panose="030b0504020000000003" pitchFamily="66" typeface="Segoe Script"/>
            </a:endParaRPr>
          </a:p>
        </p:txBody>
      </p:sp>
      <p:cxnSp>
        <p:nvCxnSpPr>
          <p:cNvPr id="12" name="直接连接符 11"/>
          <p:cNvCxnSpPr/>
          <p:nvPr/>
        </p:nvCxnSpPr>
        <p:spPr>
          <a:xfrm flipH="1">
            <a:off x="5791200" y="-10160"/>
            <a:ext cx="0" cy="6868160"/>
          </a:xfrm>
          <a:prstGeom prst="line">
            <a:avLst/>
          </a:prstGeom>
          <a:ln w="31750"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椭圆 19"/>
          <p:cNvSpPr/>
          <p:nvPr/>
        </p:nvSpPr>
        <p:spPr>
          <a:xfrm>
            <a:off x="792480" y="2078990"/>
            <a:ext cx="2700020" cy="270002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r>
              <a:rPr altLang="en-US" lang="zh-CN" smtClean="0" spc="600" sz="6000">
                <a:solidFill>
                  <a:schemeClr val="tx1">
                    <a:lumMod val="75000"/>
                    <a:lumOff val="25000"/>
                  </a:schemeClr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rPr>
              <a:t>目录</a:t>
            </a:r>
          </a:p>
          <a:p>
            <a:pPr algn="ctr"/>
            <a:r>
              <a:rPr altLang="en-US" lang="zh-CN" smtClean="0" spc="600" sz="6000">
                <a:solidFill>
                  <a:schemeClr val="tx1">
                    <a:lumMod val="75000"/>
                    <a:lumOff val="25000"/>
                  </a:schemeClr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rPr>
              <a:t>contents</a:t>
            </a:r>
          </a:p>
        </p:txBody>
      </p:sp>
      <p:grpSp>
        <p:nvGrpSpPr>
          <p:cNvPr id="46" name="组合 45"/>
          <p:cNvGrpSpPr/>
          <p:nvPr/>
        </p:nvGrpSpPr>
        <p:grpSpPr>
          <a:xfrm>
            <a:off x="5684520" y="793095"/>
            <a:ext cx="5725161" cy="928410"/>
            <a:chOff x="5684520" y="663555"/>
            <a:chExt cx="5725161" cy="928410"/>
          </a:xfrm>
        </p:grpSpPr>
        <p:sp>
          <p:nvSpPr>
            <p:cNvPr id="14" name="椭圆 13"/>
            <p:cNvSpPr/>
            <p:nvPr/>
          </p:nvSpPr>
          <p:spPr>
            <a:xfrm>
              <a:off x="5684520" y="1021080"/>
              <a:ext cx="213360" cy="21336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grpSp>
          <p:nvGrpSpPr>
            <p:cNvPr id="25" name="组合 24"/>
            <p:cNvGrpSpPr/>
            <p:nvPr/>
          </p:nvGrpSpPr>
          <p:grpSpPr>
            <a:xfrm>
              <a:off x="6370320" y="663555"/>
              <a:ext cx="5039361" cy="928410"/>
              <a:chOff x="6370320" y="663555"/>
              <a:chExt cx="5039361" cy="928410"/>
            </a:xfrm>
          </p:grpSpPr>
          <p:grpSp>
            <p:nvGrpSpPr>
              <p:cNvPr id="23" name="组合 22"/>
              <p:cNvGrpSpPr/>
              <p:nvPr/>
            </p:nvGrpSpPr>
            <p:grpSpPr>
              <a:xfrm>
                <a:off x="7299960" y="663555"/>
                <a:ext cx="4109721" cy="928410"/>
                <a:chOff x="6855460" y="910411"/>
                <a:chExt cx="4109721" cy="928410"/>
              </a:xfrm>
            </p:grpSpPr>
            <p:sp>
              <p:nvSpPr>
                <p:cNvPr id="21" name="文本框 20"/>
                <p:cNvSpPr txBox="1"/>
                <p:nvPr/>
              </p:nvSpPr>
              <p:spPr>
                <a:xfrm>
                  <a:off x="6855458" y="910411"/>
                  <a:ext cx="3515360" cy="45720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en-US" lang="zh-CN" smtClean="0" spc="600" sz="2400">
                      <a:solidFill>
                        <a:schemeClr val="accent3">
                          <a:lumMod val="50000"/>
                        </a:schemeClr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第一章节</a:t>
                  </a:r>
                </a:p>
              </p:txBody>
            </p:sp>
            <p:sp>
              <p:nvSpPr>
                <p:cNvPr id="22" name="文本框 21"/>
                <p:cNvSpPr txBox="1"/>
                <p:nvPr/>
              </p:nvSpPr>
              <p:spPr>
                <a:xfrm>
                  <a:off x="6855460" y="1377156"/>
                  <a:ext cx="4109720" cy="45720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en-US" lang="zh-CN" smtClean="0" spc="600" sz="1200">
                      <a:solidFill>
                        <a:schemeClr val="accent3">
                          <a:lumMod val="50000"/>
                        </a:schemeClr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点击输入您的文字内容，点击输入您的文字内容，点击输入您的文字内容.</a:t>
                  </a:r>
                </a:p>
              </p:txBody>
            </p:sp>
          </p:grpSp>
          <p:sp>
            <p:nvSpPr>
              <p:cNvPr id="24" name="文本框 23"/>
              <p:cNvSpPr txBox="1"/>
              <p:nvPr/>
            </p:nvSpPr>
            <p:spPr>
              <a:xfrm>
                <a:off x="6370320" y="863610"/>
                <a:ext cx="822960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2800">
                    <a:solidFill>
                      <a:schemeClr val="accent2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01</a:t>
                </a:r>
              </a:p>
            </p:txBody>
          </p:sp>
        </p:grpSp>
      </p:grpSp>
      <p:grpSp>
        <p:nvGrpSpPr>
          <p:cNvPr id="47" name="组合 46"/>
          <p:cNvGrpSpPr/>
          <p:nvPr/>
        </p:nvGrpSpPr>
        <p:grpSpPr>
          <a:xfrm>
            <a:off x="5684520" y="2258996"/>
            <a:ext cx="5725161" cy="928410"/>
            <a:chOff x="5684520" y="1814175"/>
            <a:chExt cx="5725161" cy="928410"/>
          </a:xfrm>
        </p:grpSpPr>
        <p:sp>
          <p:nvSpPr>
            <p:cNvPr id="15" name="椭圆 14"/>
            <p:cNvSpPr/>
            <p:nvPr/>
          </p:nvSpPr>
          <p:spPr>
            <a:xfrm>
              <a:off x="5684520" y="2171700"/>
              <a:ext cx="213360" cy="213360"/>
            </a:xfrm>
            <a:prstGeom prst="ellipse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grpSp>
          <p:nvGrpSpPr>
            <p:cNvPr id="26" name="组合 25"/>
            <p:cNvGrpSpPr/>
            <p:nvPr/>
          </p:nvGrpSpPr>
          <p:grpSpPr>
            <a:xfrm>
              <a:off x="6370320" y="1814175"/>
              <a:ext cx="5039361" cy="928410"/>
              <a:chOff x="6370320" y="663555"/>
              <a:chExt cx="5039361" cy="928410"/>
            </a:xfrm>
          </p:grpSpPr>
          <p:grpSp>
            <p:nvGrpSpPr>
              <p:cNvPr id="27" name="组合 26"/>
              <p:cNvGrpSpPr/>
              <p:nvPr/>
            </p:nvGrpSpPr>
            <p:grpSpPr>
              <a:xfrm>
                <a:off x="7299960" y="663555"/>
                <a:ext cx="4109721" cy="928410"/>
                <a:chOff x="6855460" y="910411"/>
                <a:chExt cx="4109721" cy="928410"/>
              </a:xfrm>
            </p:grpSpPr>
            <p:sp>
              <p:nvSpPr>
                <p:cNvPr id="29" name="文本框 28"/>
                <p:cNvSpPr txBox="1"/>
                <p:nvPr/>
              </p:nvSpPr>
              <p:spPr>
                <a:xfrm>
                  <a:off x="6855458" y="910411"/>
                  <a:ext cx="3515360" cy="45720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en-US" lang="zh-CN" smtClean="0" spc="600" sz="2400">
                      <a:solidFill>
                        <a:schemeClr val="accent3">
                          <a:lumMod val="50000"/>
                        </a:schemeClr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第二章节</a:t>
                  </a:r>
                </a:p>
              </p:txBody>
            </p:sp>
            <p:sp>
              <p:nvSpPr>
                <p:cNvPr id="30" name="文本框 29"/>
                <p:cNvSpPr txBox="1"/>
                <p:nvPr/>
              </p:nvSpPr>
              <p:spPr>
                <a:xfrm>
                  <a:off x="6855460" y="1377156"/>
                  <a:ext cx="4109720" cy="45720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en-US" lang="zh-CN" smtClean="0" spc="600" sz="1200">
                      <a:solidFill>
                        <a:schemeClr val="accent3">
                          <a:lumMod val="50000"/>
                        </a:schemeClr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点击输入您的文字内容，点击输入您的文字内容，点击输入您的文字内容.</a:t>
                  </a:r>
                </a:p>
              </p:txBody>
            </p:sp>
          </p:grpSp>
          <p:sp>
            <p:nvSpPr>
              <p:cNvPr id="28" name="文本框 27"/>
              <p:cNvSpPr txBox="1"/>
              <p:nvPr/>
            </p:nvSpPr>
            <p:spPr>
              <a:xfrm>
                <a:off x="6370320" y="863610"/>
                <a:ext cx="822960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2800">
                    <a:solidFill>
                      <a:schemeClr val="accent2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02</a:t>
                </a:r>
              </a:p>
            </p:txBody>
          </p:sp>
        </p:grpSp>
      </p:grpSp>
      <p:grpSp>
        <p:nvGrpSpPr>
          <p:cNvPr id="48" name="组合 47"/>
          <p:cNvGrpSpPr/>
          <p:nvPr/>
        </p:nvGrpSpPr>
        <p:grpSpPr>
          <a:xfrm>
            <a:off x="5684520" y="3724897"/>
            <a:ext cx="5725161" cy="928410"/>
            <a:chOff x="5684520" y="2964795"/>
            <a:chExt cx="5725161" cy="928410"/>
          </a:xfrm>
        </p:grpSpPr>
        <p:sp>
          <p:nvSpPr>
            <p:cNvPr id="16" name="椭圆 15"/>
            <p:cNvSpPr/>
            <p:nvPr/>
          </p:nvSpPr>
          <p:spPr>
            <a:xfrm>
              <a:off x="5684520" y="3322320"/>
              <a:ext cx="213360" cy="21336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grpSp>
          <p:nvGrpSpPr>
            <p:cNvPr id="31" name="组合 30"/>
            <p:cNvGrpSpPr/>
            <p:nvPr/>
          </p:nvGrpSpPr>
          <p:grpSpPr>
            <a:xfrm>
              <a:off x="6370320" y="2964795"/>
              <a:ext cx="5039361" cy="928410"/>
              <a:chOff x="6370320" y="663555"/>
              <a:chExt cx="5039361" cy="928410"/>
            </a:xfrm>
          </p:grpSpPr>
          <p:grpSp>
            <p:nvGrpSpPr>
              <p:cNvPr id="32" name="组合 31"/>
              <p:cNvGrpSpPr/>
              <p:nvPr/>
            </p:nvGrpSpPr>
            <p:grpSpPr>
              <a:xfrm>
                <a:off x="7299960" y="663555"/>
                <a:ext cx="4109721" cy="928410"/>
                <a:chOff x="6855460" y="910411"/>
                <a:chExt cx="4109721" cy="928410"/>
              </a:xfrm>
            </p:grpSpPr>
            <p:sp>
              <p:nvSpPr>
                <p:cNvPr id="34" name="文本框 33"/>
                <p:cNvSpPr txBox="1"/>
                <p:nvPr/>
              </p:nvSpPr>
              <p:spPr>
                <a:xfrm>
                  <a:off x="6855458" y="910411"/>
                  <a:ext cx="3515360" cy="45720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en-US" lang="zh-CN" smtClean="0" spc="600" sz="2400">
                      <a:solidFill>
                        <a:schemeClr val="accent3">
                          <a:lumMod val="50000"/>
                        </a:schemeClr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第三章节</a:t>
                  </a:r>
                </a:p>
              </p:txBody>
            </p:sp>
            <p:sp>
              <p:nvSpPr>
                <p:cNvPr id="35" name="文本框 34"/>
                <p:cNvSpPr txBox="1"/>
                <p:nvPr/>
              </p:nvSpPr>
              <p:spPr>
                <a:xfrm>
                  <a:off x="6855460" y="1377157"/>
                  <a:ext cx="4109720" cy="45720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en-US" lang="zh-CN" smtClean="0" spc="600" sz="1200">
                      <a:solidFill>
                        <a:schemeClr val="accent3">
                          <a:lumMod val="50000"/>
                        </a:schemeClr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点击输入您的文字内容，点击输入您的文字内容，点击输入您的文字内容.</a:t>
                  </a:r>
                </a:p>
              </p:txBody>
            </p:sp>
          </p:grpSp>
          <p:sp>
            <p:nvSpPr>
              <p:cNvPr id="33" name="文本框 32"/>
              <p:cNvSpPr txBox="1"/>
              <p:nvPr/>
            </p:nvSpPr>
            <p:spPr>
              <a:xfrm>
                <a:off x="6370320" y="863609"/>
                <a:ext cx="822960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2800">
                    <a:solidFill>
                      <a:schemeClr val="accent2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03</a:t>
                </a:r>
              </a:p>
            </p:txBody>
          </p:sp>
        </p:grpSp>
      </p:grpSp>
      <p:grpSp>
        <p:nvGrpSpPr>
          <p:cNvPr id="49" name="组合 48"/>
          <p:cNvGrpSpPr/>
          <p:nvPr/>
        </p:nvGrpSpPr>
        <p:grpSpPr>
          <a:xfrm>
            <a:off x="5684520" y="5190797"/>
            <a:ext cx="5725161" cy="928410"/>
            <a:chOff x="5684520" y="4115415"/>
            <a:chExt cx="5725161" cy="928410"/>
          </a:xfrm>
        </p:grpSpPr>
        <p:sp>
          <p:nvSpPr>
            <p:cNvPr id="17" name="椭圆 16"/>
            <p:cNvSpPr/>
            <p:nvPr/>
          </p:nvSpPr>
          <p:spPr>
            <a:xfrm>
              <a:off x="5684520" y="4472940"/>
              <a:ext cx="213360" cy="213360"/>
            </a:xfrm>
            <a:prstGeom prst="ellipse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grpSp>
          <p:nvGrpSpPr>
            <p:cNvPr id="36" name="组合 35"/>
            <p:cNvGrpSpPr/>
            <p:nvPr/>
          </p:nvGrpSpPr>
          <p:grpSpPr>
            <a:xfrm>
              <a:off x="6370320" y="4115415"/>
              <a:ext cx="5039361" cy="928410"/>
              <a:chOff x="6370320" y="663555"/>
              <a:chExt cx="5039361" cy="928410"/>
            </a:xfrm>
          </p:grpSpPr>
          <p:grpSp>
            <p:nvGrpSpPr>
              <p:cNvPr id="37" name="组合 36"/>
              <p:cNvGrpSpPr/>
              <p:nvPr/>
            </p:nvGrpSpPr>
            <p:grpSpPr>
              <a:xfrm>
                <a:off x="7299960" y="663555"/>
                <a:ext cx="4109721" cy="928410"/>
                <a:chOff x="6855460" y="910411"/>
                <a:chExt cx="4109721" cy="928410"/>
              </a:xfrm>
            </p:grpSpPr>
            <p:sp>
              <p:nvSpPr>
                <p:cNvPr id="39" name="文本框 38"/>
                <p:cNvSpPr txBox="1"/>
                <p:nvPr/>
              </p:nvSpPr>
              <p:spPr>
                <a:xfrm>
                  <a:off x="6855458" y="910411"/>
                  <a:ext cx="3515360" cy="45720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en-US" lang="zh-CN" smtClean="0" spc="600" sz="2400">
                      <a:solidFill>
                        <a:schemeClr val="accent3">
                          <a:lumMod val="50000"/>
                        </a:schemeClr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第四章节</a:t>
                  </a:r>
                </a:p>
              </p:txBody>
            </p:sp>
            <p:sp>
              <p:nvSpPr>
                <p:cNvPr id="40" name="文本框 39"/>
                <p:cNvSpPr txBox="1"/>
                <p:nvPr/>
              </p:nvSpPr>
              <p:spPr>
                <a:xfrm>
                  <a:off x="6855460" y="1377156"/>
                  <a:ext cx="4109720" cy="45720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en-US" lang="zh-CN" smtClean="0" spc="600" sz="1200">
                      <a:solidFill>
                        <a:schemeClr val="accent3">
                          <a:lumMod val="50000"/>
                        </a:schemeClr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点击输入您的文字内容，点击输入您的文字内容，点击输入您的文字内容.</a:t>
                  </a:r>
                </a:p>
              </p:txBody>
            </p:sp>
          </p:grpSp>
          <p:sp>
            <p:nvSpPr>
              <p:cNvPr id="38" name="文本框 37"/>
              <p:cNvSpPr txBox="1"/>
              <p:nvPr/>
            </p:nvSpPr>
            <p:spPr>
              <a:xfrm>
                <a:off x="6370320" y="863610"/>
                <a:ext cx="822960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2800">
                    <a:solidFill>
                      <a:schemeClr val="accent2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04</a:t>
                </a:r>
              </a:p>
            </p:txBody>
          </p:sp>
        </p:grpSp>
      </p:grpSp>
    </p:spTree>
    <p:extLst>
      <p:ext uri="{BB962C8B-B14F-4D97-AF65-F5344CB8AC3E}">
        <p14:creationId val="767331388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6" presetSubtype="16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ircle(in)" transition="in">
                                      <p:cBhvr>
                                        <p:cTn dur="1250" id="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  <p:cond delay="0" evt="onBegin">
                          <p:tn val="7"/>
                        </p:cond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10" nodeType="click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000" id="12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3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id="14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6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7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8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9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1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id="22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3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4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5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fill="hold" id="26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8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0"/>
    </p:bldLst>
  </p:timing>
</p:sld>
</file>

<file path=ppt/slides/slide2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/>
              </a:ext>
            </a:extLst>
          </a:blip>
          <a:srcRect l="-2"/>
          <a:stretch>
            <a:fillRect/>
          </a:stretch>
        </p:blipFill>
        <p:spPr>
          <a:xfrm rot="5400000">
            <a:off x="145691" y="420013"/>
            <a:ext cx="6858001" cy="6017975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7150100" y="727762"/>
            <a:ext cx="4759960" cy="5402475"/>
            <a:chOff x="960582" y="811668"/>
            <a:chExt cx="4759960" cy="5402475"/>
          </a:xfrm>
        </p:grpSpPr>
        <p:sp>
          <p:nvSpPr>
            <p:cNvPr id="4" name="文本框 3"/>
            <p:cNvSpPr txBox="1"/>
            <p:nvPr/>
          </p:nvSpPr>
          <p:spPr>
            <a:xfrm>
              <a:off x="960581" y="1380762"/>
              <a:ext cx="4156364" cy="1005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pc="600" sz="6000">
                  <a:solidFill>
                    <a:schemeClr val="accent2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春天你好</a:t>
              </a:r>
            </a:p>
          </p:txBody>
        </p:sp>
        <p:sp>
          <p:nvSpPr>
            <p:cNvPr id="5" name="文本框 4"/>
            <p:cNvSpPr txBox="1"/>
            <p:nvPr/>
          </p:nvSpPr>
          <p:spPr>
            <a:xfrm>
              <a:off x="960582" y="811668"/>
              <a:ext cx="3001818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600">
                  <a:solidFill>
                    <a:schemeClr val="accent2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ADD YOUR TITLE </a:t>
              </a:r>
            </a:p>
          </p:txBody>
        </p:sp>
        <p:sp>
          <p:nvSpPr>
            <p:cNvPr id="6" name="文本框 5"/>
            <p:cNvSpPr txBox="1"/>
            <p:nvPr/>
          </p:nvSpPr>
          <p:spPr>
            <a:xfrm>
              <a:off x="960581" y="2626966"/>
              <a:ext cx="4368800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pc="600" sz="4800">
                  <a:solidFill>
                    <a:schemeClr val="accent1">
                      <a:lumMod val="75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SPRING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960580" y="3635723"/>
              <a:ext cx="4759960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mtClean="0" spc="600" sz="1600">
                  <a:solidFill>
                    <a:schemeClr val="accent3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点击输入您的文字内容，点击输入您的文字内容，点击输入您的文字内容，点击输入您的文字内容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960580" y="5013813"/>
              <a:ext cx="4759960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altLang="en-US" lang="zh-CN" smtClean="0" spc="600" sz="1600">
                  <a:solidFill>
                    <a:schemeClr val="accent3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点击输入您的文字内容，点击输入您的文字内容，点击输入您的文字内容，点击输入您的文字内容</a:t>
              </a:r>
            </a:p>
          </p:txBody>
        </p:sp>
      </p:grpSp>
    </p:spTree>
    <p:extLst>
      <p:ext uri="{BB962C8B-B14F-4D97-AF65-F5344CB8AC3E}">
        <p14:creationId val="3052110855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7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descr="本素材由iSlide™ 提供 iSlide™尊重知识产权并注重保护用户享有的各项权利。郑重提醒您： iSlide™插件中提供的任何信息内容的所有权、知识产权归其原始权利人或权利受让人所有，您免费/购买获得的是信息内容的使用权，并受下述条款的约束； 1. 您仅可以个人非商业用途使用该等信息内容，不可将信息内容的全部或部分用于出售，或以出租、出借、转让、分销、发布等其他任何方式供他人使用； 2. 禁止在接入互联网或移动互联网的任何网站、平台、应用或程序上以任何方式为他人提供iSlide™插件资源内容的下载。 The resource is supplied by iSlide™. iSlide™ respects all intellectual property rights and protects all the rights its users acquired.Solemnly remind you: The ownership and intellectual property of the resources supplied in iSlide Add-in belongs to its owner or the assignee of this ownership.you only acquired the usage of the resources supplied in iSlide Add-in, as well as respected the following restrain terms: 1.You are only allowed to use such resource for personal and non-commercial aim, not allowed to use such resource or part of it for the sale; or rent, lend, transfer to others; or distribution or release it in any way. 2.You are not permitted to provide the resource of iSlide Add-in in any website, platform, application access to the Internet or mobile Internet." id="2" name="fed5a87b-04ad-4fae-93a8-1bbc37526f5f" title="iSlide™ 版权声明  COPYRIGHT NOTICE"/>
          <p:cNvGrpSpPr>
            <a:grpSpLocks noChangeAspect="1"/>
          </p:cNvGrpSpPr>
          <p:nvPr>
            <p:custDataLst>
              <p:tags r:id="rId2"/>
            </p:custDataLst>
          </p:nvPr>
        </p:nvGrpSpPr>
        <p:grpSpPr>
          <a:xfrm>
            <a:off x="4430998" y="932498"/>
            <a:ext cx="7761003" cy="5021717"/>
            <a:chOff x="4430998" y="1125538"/>
            <a:chExt cx="7761003" cy="5021717"/>
          </a:xfrm>
        </p:grpSpPr>
        <p:sp>
          <p:nvSpPr>
            <p:cNvPr id="3" name="ïṥlîdè">
              <a:extLst>
                <a:ext uri="{FF2B5EF4-FFF2-40B4-BE49-F238E27FC236}">
                  <a16:creationId xmlns:a16="http://schemas.microsoft.com/office/drawing/2014/main" id="{5CDCD352-B732-4E5F-A93F-DB6FD1D76D57}"/>
                </a:ext>
              </a:extLst>
            </p:cNvPr>
            <p:cNvSpPr/>
            <p:nvPr/>
          </p:nvSpPr>
          <p:spPr bwMode="auto">
            <a:xfrm>
              <a:off x="4431000" y="1125538"/>
              <a:ext cx="7761000" cy="1710000"/>
            </a:xfrm>
            <a:prstGeom prst="rect">
              <a:avLst/>
            </a:prstGeom>
            <a:blipFill dpi="0" rotWithShape="1">
              <a:blip r:embed="rId3">
                <a:extLst>
                  <a:ext uri="{28A0092B-C50C-407E-A947-70E740481C1C}">
                    <a14:useLocalDpi/>
                  </a:ext>
                </a:extLst>
              </a:blip>
              <a:tile algn="tl" flip="none" sx="100000" sy="100000" tx="0" ty="0"/>
            </a:blipFill>
            <a:ln algn="ctr" cap="flat" cmpd="sng" w="12700">
              <a:noFill/>
              <a:prstDash val="solid"/>
              <a:miter lim="800000"/>
            </a:ln>
            <a:effectLst/>
            <a:extLst>
              <a:ext uri="{91240B29-F687-4F45-9708-019B960494DF}">
                <a14:hiddenLine algn="ctr" cap="flat" cmpd="sng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4" name="ísḻíḋè">
              <a:extLst>
                <a:ext uri="{FF2B5EF4-FFF2-40B4-BE49-F238E27FC236}">
                  <a16:creationId xmlns:a16="http://schemas.microsoft.com/office/drawing/2014/main" id="{1A0B5F57-219D-4315-B933-B1CF2BE68E7A}"/>
                </a:ext>
              </a:extLst>
            </p:cNvPr>
            <p:cNvSpPr/>
            <p:nvPr/>
          </p:nvSpPr>
          <p:spPr bwMode="auto">
            <a:xfrm>
              <a:off x="8526001" y="1125538"/>
              <a:ext cx="3666000" cy="1710000"/>
            </a:xfrm>
            <a:prstGeom prst="rect">
              <a:avLst/>
            </a:prstGeom>
            <a:solidFill>
              <a:schemeClr val="accent2">
                <a:alpha val="80000"/>
              </a:schemeClr>
            </a:solidFill>
            <a:ln w="38100">
              <a:noFill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dk1"/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5" name="íṧḷiďê">
              <a:extLst>
                <a:ext uri="{FF2B5EF4-FFF2-40B4-BE49-F238E27FC236}">
                  <a16:creationId xmlns:a16="http://schemas.microsoft.com/office/drawing/2014/main" id="{2E10AED7-ED61-4F19-A346-2CB8F74CA48A}"/>
                </a:ext>
              </a:extLst>
            </p:cNvPr>
            <p:cNvSpPr/>
            <p:nvPr/>
          </p:nvSpPr>
          <p:spPr bwMode="auto">
            <a:xfrm>
              <a:off x="4431000" y="2781396"/>
              <a:ext cx="7761000" cy="1710000"/>
            </a:xfrm>
            <a:prstGeom prst="rect">
              <a:avLst/>
            </a:prstGeom>
            <a:blipFill dpi="0" rotWithShape="1">
              <a:blip r:embed="rId3">
                <a:extLst>
                  <a:ext uri="{28A0092B-C50C-407E-A947-70E740481C1C}">
                    <a14:useLocalDpi/>
                  </a:ext>
                </a:extLst>
              </a:blip>
              <a:tile algn="ctr" flip="none" sx="100000" sy="100000" tx="0" ty="0"/>
            </a:blipFill>
            <a:ln algn="ctr" cap="flat" cmpd="sng" w="12700">
              <a:noFill/>
              <a:prstDash val="solid"/>
              <a:miter lim="800000"/>
            </a:ln>
            <a:effectLst/>
            <a:extLst>
              <a:ext uri="{91240B29-F687-4F45-9708-019B960494DF}">
                <a14:hiddenLine algn="ctr" cap="flat" cmpd="sng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6" name="isḷiḍê">
              <a:extLst>
                <a:ext uri="{FF2B5EF4-FFF2-40B4-BE49-F238E27FC236}">
                  <a16:creationId xmlns:a16="http://schemas.microsoft.com/office/drawing/2014/main" id="{E901E69E-8592-4E5B-8851-7770ED9639BB}"/>
                </a:ext>
              </a:extLst>
            </p:cNvPr>
            <p:cNvSpPr/>
            <p:nvPr/>
          </p:nvSpPr>
          <p:spPr bwMode="auto">
            <a:xfrm>
              <a:off x="4430998" y="2781396"/>
              <a:ext cx="4095003" cy="1710000"/>
            </a:xfrm>
            <a:prstGeom prst="rect">
              <a:avLst/>
            </a:prstGeom>
            <a:solidFill>
              <a:schemeClr val="accent1">
                <a:alpha val="80000"/>
              </a:schemeClr>
            </a:solidFill>
            <a:ln w="38100">
              <a:noFill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rtlCol="0"/>
            <a:lstStyle/>
            <a:p>
              <a:pPr algn="ctr"/>
              <a:endParaRPr altLang="en-US" lang="zh-CN">
                <a:solidFill>
                  <a:schemeClr val="dk1"/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7" name="ïṡľiḍé">
              <a:extLst>
                <a:ext uri="{FF2B5EF4-FFF2-40B4-BE49-F238E27FC236}">
                  <a16:creationId xmlns:a16="http://schemas.microsoft.com/office/drawing/2014/main" id="{008C1419-B2BB-4968-9F2D-56EF52B0C4C8}"/>
                </a:ext>
              </a:extLst>
            </p:cNvPr>
            <p:cNvSpPr/>
            <p:nvPr/>
          </p:nvSpPr>
          <p:spPr bwMode="auto">
            <a:xfrm>
              <a:off x="4431000" y="4437255"/>
              <a:ext cx="7761000" cy="1710000"/>
            </a:xfrm>
            <a:prstGeom prst="rect">
              <a:avLst/>
            </a:prstGeom>
            <a:blipFill dpi="0" rotWithShape="1">
              <a:blip r:embed="rId3">
                <a:extLst>
                  <a:ext uri="{28A0092B-C50C-407E-A947-70E740481C1C}">
                    <a14:useLocalDpi/>
                  </a:ext>
                </a:extLst>
              </a:blip>
              <a:tile algn="br" flip="none" sx="100000" sy="100000" tx="0" ty="0"/>
            </a:blipFill>
            <a:ln algn="ctr" cap="flat" cmpd="sng" w="12700">
              <a:noFill/>
              <a:prstDash val="solid"/>
              <a:miter lim="800000"/>
            </a:ln>
            <a:effectLst/>
            <a:extLst>
              <a:ext uri="{91240B29-F687-4F45-9708-019B960494DF}">
                <a14:hiddenLine algn="ctr" cap="flat" cmpd="sng" w="12700">
                  <a:solidFill>
                    <a:schemeClr val="accent1">
                      <a:shade val="50000"/>
                    </a:schemeClr>
                  </a:solidFill>
                  <a:prstDash val="solid"/>
                  <a:miter lim="800000"/>
                </a14:hiddenLine>
              </a:ext>
            </a:ex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 wrap="square">
              <a:noAutofit/>
            </a:bodyPr>
            <a:lstStyle/>
            <a:p>
              <a:pPr algn="ctr"/>
              <a:endParaRPr altLang="en-US" lang="zh-CN"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8" name="işlíde">
              <a:extLst>
                <a:ext uri="{FF2B5EF4-FFF2-40B4-BE49-F238E27FC236}">
                  <a16:creationId xmlns:a16="http://schemas.microsoft.com/office/drawing/2014/main" id="{1D35AFCC-C283-4617-8900-F720FCB52419}"/>
                </a:ext>
              </a:extLst>
            </p:cNvPr>
            <p:cNvSpPr/>
            <p:nvPr/>
          </p:nvSpPr>
          <p:spPr bwMode="auto">
            <a:xfrm>
              <a:off x="8526000" y="4437255"/>
              <a:ext cx="3666000" cy="1710000"/>
            </a:xfrm>
            <a:prstGeom prst="rect">
              <a:avLst/>
            </a:prstGeom>
            <a:solidFill>
              <a:schemeClr val="accent3">
                <a:alpha val="80000"/>
              </a:schemeClr>
            </a:solidFill>
            <a:ln w="38100">
              <a:noFill/>
            </a:ln>
            <a:extLst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anchor="ctr" anchorCtr="0" bIns="45720" compatLnSpc="1" forceAA="0" fromWordArt="0" lIns="91440" numCol="1" rIns="91440" rot="0" rtlCol="0" spcCol="0" spcFirstLastPara="0" tIns="45720" vert="horz" wrap="square">
              <a:prstTxWarp prst="textNoShape">
                <a:avLst/>
              </a:prstTxWarp>
              <a:noAutofit/>
            </a:bodyPr>
            <a:lstStyle/>
            <a:p>
              <a:pPr algn="ctr"/>
              <a:endParaRPr altLang="en-US" lang="zh-CN"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grpSp>
          <p:nvGrpSpPr>
            <p:cNvPr id="10" name="ïsḻíďè"/>
            <p:cNvGrpSpPr/>
            <p:nvPr/>
          </p:nvGrpSpPr>
          <p:grpSpPr>
            <a:xfrm>
              <a:off x="4521000" y="2834858"/>
              <a:ext cx="2889789" cy="1539276"/>
              <a:chOff x="4521000" y="2952120"/>
              <a:chExt cx="2889789" cy="1539276"/>
            </a:xfrm>
          </p:grpSpPr>
          <p:sp>
            <p:nvSpPr>
              <p:cNvPr id="19" name="íşļiḑè">
                <a:extLst>
                  <a:ext uri="{FF2B5EF4-FFF2-40B4-BE49-F238E27FC236}">
                    <a16:creationId xmlns:a16="http://schemas.microsoft.com/office/drawing/2014/main" id="{8E6A49A8-7AA6-46C6-8275-B007B9A415A6}"/>
                  </a:ext>
                </a:extLst>
              </p:cNvPr>
              <p:cNvSpPr/>
              <p:nvPr/>
            </p:nvSpPr>
            <p:spPr bwMode="auto">
              <a:xfrm>
                <a:off x="4580672" y="2952120"/>
                <a:ext cx="560577" cy="368493"/>
              </a:xfrm>
              <a:custGeom>
                <a:gdLst>
                  <a:gd fmla="*/ 20293 w 607639" name="connsiteX0"/>
                  <a:gd fmla="*/ 364067 h 414642" name="connsiteY0"/>
                  <a:gd fmla="*/ 20293 w 607639" name="connsiteX1"/>
                  <a:gd fmla="*/ 384244 h 414642" name="connsiteY1"/>
                  <a:gd fmla="*/ 30351 w 607639" name="connsiteX2"/>
                  <a:gd fmla="*/ 394377 h 414642" name="connsiteY2"/>
                  <a:gd fmla="*/ 577199 w 607639" name="connsiteX3"/>
                  <a:gd fmla="*/ 394377 h 414642" name="connsiteY3"/>
                  <a:gd fmla="*/ 587346 w 607639" name="connsiteX4"/>
                  <a:gd fmla="*/ 384244 h 414642" name="connsiteY4"/>
                  <a:gd fmla="*/ 587346 w 607639" name="connsiteX5"/>
                  <a:gd fmla="*/ 364067 h 414642" name="connsiteY5"/>
                  <a:gd fmla="*/ 556995 w 607639" name="connsiteX6"/>
                  <a:gd fmla="*/ 364067 h 414642" name="connsiteY6"/>
                  <a:gd fmla="*/ 394916 w 607639" name="connsiteX7"/>
                  <a:gd fmla="*/ 364067 h 414642" name="connsiteY7"/>
                  <a:gd fmla="*/ 394916 w 607639" name="connsiteX8"/>
                  <a:gd fmla="*/ 374200 h 414642" name="connsiteY8"/>
                  <a:gd fmla="*/ 384859 w 607639" name="connsiteX9"/>
                  <a:gd fmla="*/ 384244 h 414642" name="connsiteY9"/>
                  <a:gd fmla="*/ 222780 w 607639" name="connsiteX10"/>
                  <a:gd fmla="*/ 384244 h 414642" name="connsiteY10"/>
                  <a:gd fmla="*/ 212634 w 607639" name="connsiteX11"/>
                  <a:gd fmla="*/ 374200 h 414642" name="connsiteY11"/>
                  <a:gd fmla="*/ 212634 w 607639" name="connsiteX12"/>
                  <a:gd fmla="*/ 364067 h 414642" name="connsiteY12"/>
                  <a:gd fmla="*/ 50644 w 607639" name="connsiteX13"/>
                  <a:gd fmla="*/ 364067 h 414642" name="connsiteY13"/>
                  <a:gd fmla="*/ 141754 w 607639" name="connsiteX14"/>
                  <a:gd fmla="*/ 232583 h 414642" name="connsiteY14"/>
                  <a:gd fmla="*/ 161961 w 607639" name="connsiteX15"/>
                  <a:gd fmla="*/ 232583 h 414642" name="connsiteY15"/>
                  <a:gd fmla="*/ 172110 w 607639" name="connsiteX16"/>
                  <a:gd fmla="*/ 242719 h 414642" name="connsiteY16"/>
                  <a:gd fmla="*/ 161961 w 607639" name="connsiteX17"/>
                  <a:gd fmla="*/ 252765 h 414642" name="connsiteY17"/>
                  <a:gd fmla="*/ 141754 w 607639" name="connsiteX18"/>
                  <a:gd fmla="*/ 252765 h 414642" name="connsiteY18"/>
                  <a:gd fmla="*/ 131605 w 607639" name="connsiteX19"/>
                  <a:gd fmla="*/ 242719 h 414642" name="connsiteY19"/>
                  <a:gd fmla="*/ 141754 w 607639" name="connsiteX20"/>
                  <a:gd fmla="*/ 232583 h 414642" name="connsiteY20"/>
                  <a:gd fmla="*/ 141758 w 607639" name="connsiteX21"/>
                  <a:gd fmla="*/ 192149 h 414642" name="connsiteY21"/>
                  <a:gd fmla="*/ 182279 w 607639" name="connsiteX22"/>
                  <a:gd fmla="*/ 192149 h 414642" name="connsiteY22"/>
                  <a:gd fmla="*/ 192432 w 607639" name="connsiteX23"/>
                  <a:gd fmla="*/ 202196 h 414642" name="connsiteY23"/>
                  <a:gd fmla="*/ 182279 w 607639" name="connsiteX24"/>
                  <a:gd fmla="*/ 212331 h 414642" name="connsiteY24"/>
                  <a:gd fmla="*/ 141758 w 607639" name="connsiteX25"/>
                  <a:gd fmla="*/ 212331 h 414642" name="connsiteY25"/>
                  <a:gd fmla="*/ 131605 w 607639" name="connsiteX26"/>
                  <a:gd fmla="*/ 202196 h 414642" name="connsiteY26"/>
                  <a:gd fmla="*/ 141758 w 607639" name="connsiteX27"/>
                  <a:gd fmla="*/ 192149 h 414642" name="connsiteY27"/>
                  <a:gd fmla="*/ 141754 w 607639" name="connsiteX28"/>
                  <a:gd fmla="*/ 151716 h 414642" name="connsiteY28"/>
                  <a:gd fmla="*/ 161961 w 607639" name="connsiteX29"/>
                  <a:gd fmla="*/ 151716 h 414642" name="connsiteY29"/>
                  <a:gd fmla="*/ 172110 w 607639" name="connsiteX30"/>
                  <a:gd fmla="*/ 161763 h 414642" name="connsiteY30"/>
                  <a:gd fmla="*/ 161961 w 607639" name="connsiteX31"/>
                  <a:gd fmla="*/ 171898 h 414642" name="connsiteY31"/>
                  <a:gd fmla="*/ 141754 w 607639" name="connsiteX32"/>
                  <a:gd fmla="*/ 171898 h 414642" name="connsiteY32"/>
                  <a:gd fmla="*/ 131605 w 607639" name="connsiteX33"/>
                  <a:gd fmla="*/ 161763 h 414642" name="connsiteY33"/>
                  <a:gd fmla="*/ 141754 w 607639" name="connsiteX34"/>
                  <a:gd fmla="*/ 151716 h 414642" name="connsiteY34"/>
                  <a:gd fmla="*/ 141758 w 607639" name="connsiteX35"/>
                  <a:gd fmla="*/ 111211 h 414642" name="connsiteY35"/>
                  <a:gd fmla="*/ 182279 w 607639" name="connsiteX36"/>
                  <a:gd fmla="*/ 111211 h 414642" name="connsiteY36"/>
                  <a:gd fmla="*/ 192432 w 607639" name="connsiteX37"/>
                  <a:gd fmla="*/ 121337 h 414642" name="connsiteY37"/>
                  <a:gd fmla="*/ 182279 w 607639" name="connsiteX38"/>
                  <a:gd fmla="*/ 131463 h 414642" name="connsiteY38"/>
                  <a:gd fmla="*/ 141758 w 607639" name="connsiteX39"/>
                  <a:gd fmla="*/ 131463 h 414642" name="connsiteY39"/>
                  <a:gd fmla="*/ 131605 w 607639" name="connsiteX40"/>
                  <a:gd fmla="*/ 121337 h 414642" name="connsiteY40"/>
                  <a:gd fmla="*/ 141758 w 607639" name="connsiteX41"/>
                  <a:gd fmla="*/ 111211 h 414642" name="connsiteY41"/>
                  <a:gd fmla="*/ 425367 w 607639" name="connsiteX42"/>
                  <a:gd fmla="*/ 101191 h 414642" name="connsiteY42"/>
                  <a:gd fmla="*/ 496228 w 607639" name="connsiteX43"/>
                  <a:gd fmla="*/ 101191 h 414642" name="connsiteY43"/>
                  <a:gd fmla="*/ 506377 w 607639" name="connsiteX44"/>
                  <a:gd fmla="*/ 111231 h 414642" name="connsiteY44"/>
                  <a:gd fmla="*/ 506377 w 607639" name="connsiteX45"/>
                  <a:gd fmla="*/ 182042 h 414642" name="connsiteY45"/>
                  <a:gd fmla="*/ 496228 w 607639" name="connsiteX46"/>
                  <a:gd fmla="*/ 192171 h 414642" name="connsiteY46"/>
                  <a:gd fmla="*/ 486080 w 607639" name="connsiteX47"/>
                  <a:gd fmla="*/ 182042 h 414642" name="connsiteY47"/>
                  <a:gd fmla="*/ 486080 w 607639" name="connsiteX48"/>
                  <a:gd fmla="*/ 135575 h 414642" name="connsiteY48"/>
                  <a:gd fmla="*/ 402043 w 607639" name="connsiteX49"/>
                  <a:gd fmla="*/ 219447 h 414642" name="connsiteY49"/>
                  <a:gd fmla="*/ 394921 w 607639" name="connsiteX50"/>
                  <a:gd fmla="*/ 222468 h 414642" name="connsiteY50"/>
                  <a:gd fmla="*/ 387889 w 607639" name="connsiteX51"/>
                  <a:gd fmla="*/ 219447 h 414642" name="connsiteY51"/>
                  <a:gd fmla="*/ 344268 w 607639" name="connsiteX52"/>
                  <a:gd fmla="*/ 176001 h 414642" name="connsiteY52"/>
                  <a:gd fmla="*/ 270380 w 607639" name="connsiteX53"/>
                  <a:gd fmla="*/ 249744 h 414642" name="connsiteY53"/>
                  <a:gd fmla="*/ 263258 w 607639" name="connsiteX54"/>
                  <a:gd fmla="*/ 252765 h 414642" name="connsiteY54"/>
                  <a:gd fmla="*/ 256225 w 607639" name="connsiteX55"/>
                  <a:gd fmla="*/ 249744 h 414642" name="connsiteY55"/>
                  <a:gd fmla="*/ 256225 w 607639" name="connsiteX56"/>
                  <a:gd fmla="*/ 235617 h 414642" name="connsiteY56"/>
                  <a:gd fmla="*/ 337235 w 607639" name="connsiteX57"/>
                  <a:gd fmla="*/ 154766 h 414642" name="connsiteY57"/>
                  <a:gd fmla="*/ 338837 w 607639" name="connsiteX58"/>
                  <a:gd fmla="*/ 153433 h 414642" name="connsiteY58"/>
                  <a:gd fmla="*/ 340618 w 607639" name="connsiteX59"/>
                  <a:gd fmla="*/ 152456 h 414642" name="connsiteY59"/>
                  <a:gd fmla="*/ 341508 w 607639" name="connsiteX60"/>
                  <a:gd fmla="*/ 152101 h 414642" name="connsiteY60"/>
                  <a:gd fmla="*/ 343378 w 607639" name="connsiteX61"/>
                  <a:gd fmla="*/ 151745 h 414642" name="connsiteY61"/>
                  <a:gd fmla="*/ 344268 w 607639" name="connsiteX62"/>
                  <a:gd fmla="*/ 151745 h 414642" name="connsiteY62"/>
                  <a:gd fmla="*/ 346226 w 607639" name="connsiteX63"/>
                  <a:gd fmla="*/ 151923 h 414642" name="connsiteY63"/>
                  <a:gd fmla="*/ 351390 w 607639" name="connsiteX64"/>
                  <a:gd fmla="*/ 154766 h 414642" name="connsiteY64"/>
                  <a:gd fmla="*/ 394921 w 607639" name="connsiteX65"/>
                  <a:gd fmla="*/ 198213 h 414642" name="connsiteY65"/>
                  <a:gd fmla="*/ 471925 w 607639" name="connsiteX66"/>
                  <a:gd fmla="*/ 121359 h 414642" name="connsiteY66"/>
                  <a:gd fmla="*/ 425367 w 607639" name="connsiteX67"/>
                  <a:gd fmla="*/ 121359 h 414642" name="connsiteY67"/>
                  <a:gd fmla="*/ 415218 w 607639" name="connsiteX68"/>
                  <a:gd fmla="*/ 111231 h 414642" name="connsiteY68"/>
                  <a:gd fmla="*/ 425367 w 607639" name="connsiteX69"/>
                  <a:gd fmla="*/ 101191 h 414642" name="connsiteY69"/>
                  <a:gd fmla="*/ 101297 w 607639" name="connsiteX70"/>
                  <a:gd fmla="*/ 91029 h 414642" name="connsiteY70"/>
                  <a:gd fmla="*/ 111423 w 607639" name="connsiteX71"/>
                  <a:gd fmla="*/ 101159 h 414642" name="connsiteY71"/>
                  <a:gd fmla="*/ 111423 w 607639" name="connsiteX72"/>
                  <a:gd fmla="*/ 262887 h 414642" name="connsiteY72"/>
                  <a:gd fmla="*/ 101297 w 607639" name="connsiteX73"/>
                  <a:gd fmla="*/ 273017 h 414642" name="connsiteY73"/>
                  <a:gd fmla="*/ 91171 w 607639" name="connsiteX74"/>
                  <a:gd fmla="*/ 262887 h 414642" name="connsiteY74"/>
                  <a:gd fmla="*/ 91171 w 607639" name="connsiteX75"/>
                  <a:gd fmla="*/ 101159 h 414642" name="connsiteY75"/>
                  <a:gd fmla="*/ 101297 w 607639" name="connsiteX76"/>
                  <a:gd fmla="*/ 91029 h 414642" name="connsiteY76"/>
                  <a:gd fmla="*/ 70848 w 607639" name="connsiteX77"/>
                  <a:gd fmla="*/ 20177 h 414642" name="connsiteY77"/>
                  <a:gd fmla="*/ 60791 w 607639" name="connsiteX78"/>
                  <a:gd fmla="*/ 30309 h 414642" name="connsiteY78"/>
                  <a:gd fmla="*/ 60791 w 607639" name="connsiteX79"/>
                  <a:gd fmla="*/ 343802 h 414642" name="connsiteY79"/>
                  <a:gd fmla="*/ 222780 w 607639" name="connsiteX80"/>
                  <a:gd fmla="*/ 343802 h 414642" name="connsiteY80"/>
                  <a:gd fmla="*/ 232927 w 607639" name="connsiteX81"/>
                  <a:gd fmla="*/ 353935 h 414642" name="connsiteY81"/>
                  <a:gd fmla="*/ 232927 w 607639" name="connsiteX82"/>
                  <a:gd fmla="*/ 364067 h 414642" name="connsiteY82"/>
                  <a:gd fmla="*/ 374712 w 607639" name="connsiteX83"/>
                  <a:gd fmla="*/ 364067 h 414642" name="connsiteY83"/>
                  <a:gd fmla="*/ 374712 w 607639" name="connsiteX84"/>
                  <a:gd fmla="*/ 353935 h 414642" name="connsiteY84"/>
                  <a:gd fmla="*/ 384859 w 607639" name="connsiteX85"/>
                  <a:gd fmla="*/ 343802 h 414642" name="connsiteY85"/>
                  <a:gd fmla="*/ 546848 w 607639" name="connsiteX86"/>
                  <a:gd fmla="*/ 343802 h 414642" name="connsiteY86"/>
                  <a:gd fmla="*/ 546848 w 607639" name="connsiteX87"/>
                  <a:gd fmla="*/ 30309 h 414642" name="connsiteY87"/>
                  <a:gd fmla="*/ 536702 w 607639" name="connsiteX88"/>
                  <a:gd fmla="*/ 20177 h 414642" name="connsiteY88"/>
                  <a:gd fmla="*/ 70848 w 607639" name="connsiteX89"/>
                  <a:gd fmla="*/ 0 h 414642" name="connsiteY89"/>
                  <a:gd fmla="*/ 536702 w 607639" name="connsiteX90"/>
                  <a:gd fmla="*/ 0 h 414642" name="connsiteY90"/>
                  <a:gd fmla="*/ 567142 w 607639" name="connsiteX91"/>
                  <a:gd fmla="*/ 30309 h 414642" name="connsiteY91"/>
                  <a:gd fmla="*/ 567142 w 607639" name="connsiteX92"/>
                  <a:gd fmla="*/ 343802 h 414642" name="connsiteY92"/>
                  <a:gd fmla="*/ 597492 w 607639" name="connsiteX93"/>
                  <a:gd fmla="*/ 343802 h 414642" name="connsiteY93"/>
                  <a:gd fmla="*/ 607639 w 607639" name="connsiteX94"/>
                  <a:gd fmla="*/ 353935 h 414642" name="connsiteY94"/>
                  <a:gd fmla="*/ 607639 w 607639" name="connsiteX95"/>
                  <a:gd fmla="*/ 384244 h 414642" name="connsiteY95"/>
                  <a:gd fmla="*/ 577199 w 607639" name="connsiteX96"/>
                  <a:gd fmla="*/ 414642 h 414642" name="connsiteY96"/>
                  <a:gd fmla="*/ 30351 w 607639" name="connsiteX97"/>
                  <a:gd fmla="*/ 414642 h 414642" name="connsiteY97"/>
                  <a:gd fmla="*/ 0 w 607639" name="connsiteX98"/>
                  <a:gd fmla="*/ 384244 h 414642" name="connsiteY98"/>
                  <a:gd fmla="*/ 0 w 607639" name="connsiteX99"/>
                  <a:gd fmla="*/ 353935 h 414642" name="connsiteY99"/>
                  <a:gd fmla="*/ 10147 w 607639" name="connsiteX100"/>
                  <a:gd fmla="*/ 343802 h 414642" name="connsiteY100"/>
                  <a:gd fmla="*/ 40497 w 607639" name="connsiteX101"/>
                  <a:gd fmla="*/ 343802 h 414642" name="connsiteY101"/>
                  <a:gd fmla="*/ 40497 w 607639" name="connsiteX102"/>
                  <a:gd fmla="*/ 30309 h 414642" name="connsiteY102"/>
                  <a:gd fmla="*/ 70848 w 607639" name="connsiteX103"/>
                  <a:gd fmla="*/ 0 h 414642" name="connsiteY10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b="b" l="l" r="r" t="t"/>
                <a:pathLst>
                  <a:path h="414642" w="607639">
                    <a:moveTo>
                      <a:pt x="20293" y="364067"/>
                    </a:moveTo>
                    <a:lnTo>
                      <a:pt x="20293" y="384244"/>
                    </a:lnTo>
                    <a:cubicBezTo>
                      <a:pt x="20293" y="390377"/>
                      <a:pt x="24298" y="394377"/>
                      <a:pt x="30351" y="394377"/>
                    </a:cubicBezTo>
                    <a:lnTo>
                      <a:pt x="577199" y="394377"/>
                    </a:lnTo>
                    <a:cubicBezTo>
                      <a:pt x="583341" y="394377"/>
                      <a:pt x="587346" y="390377"/>
                      <a:pt x="587346" y="384244"/>
                    </a:cubicBezTo>
                    <a:lnTo>
                      <a:pt x="587346" y="364067"/>
                    </a:lnTo>
                    <a:lnTo>
                      <a:pt x="556995" y="364067"/>
                    </a:lnTo>
                    <a:lnTo>
                      <a:pt x="394916" y="364067"/>
                    </a:lnTo>
                    <a:lnTo>
                      <a:pt x="394916" y="374200"/>
                    </a:lnTo>
                    <a:cubicBezTo>
                      <a:pt x="394916" y="380244"/>
                      <a:pt x="390911" y="384244"/>
                      <a:pt x="384859" y="384244"/>
                    </a:cubicBezTo>
                    <a:lnTo>
                      <a:pt x="222780" y="384244"/>
                    </a:lnTo>
                    <a:cubicBezTo>
                      <a:pt x="216728" y="384244"/>
                      <a:pt x="212634" y="380244"/>
                      <a:pt x="212634" y="374200"/>
                    </a:cubicBezTo>
                    <a:lnTo>
                      <a:pt x="212634" y="364067"/>
                    </a:lnTo>
                    <a:lnTo>
                      <a:pt x="50644" y="364067"/>
                    </a:lnTo>
                    <a:close/>
                    <a:moveTo>
                      <a:pt x="141754" y="232583"/>
                    </a:moveTo>
                    <a:lnTo>
                      <a:pt x="161961" y="232583"/>
                    </a:lnTo>
                    <a:cubicBezTo>
                      <a:pt x="168104" y="232583"/>
                      <a:pt x="172110" y="236584"/>
                      <a:pt x="172110" y="242719"/>
                    </a:cubicBezTo>
                    <a:cubicBezTo>
                      <a:pt x="172110" y="248764"/>
                      <a:pt x="168104" y="252765"/>
                      <a:pt x="161961" y="252765"/>
                    </a:cubicBezTo>
                    <a:lnTo>
                      <a:pt x="141754" y="252765"/>
                    </a:lnTo>
                    <a:cubicBezTo>
                      <a:pt x="135700" y="252765"/>
                      <a:pt x="131605" y="248764"/>
                      <a:pt x="131605" y="242719"/>
                    </a:cubicBezTo>
                    <a:cubicBezTo>
                      <a:pt x="131605" y="236584"/>
                      <a:pt x="135700" y="232583"/>
                      <a:pt x="141754" y="232583"/>
                    </a:cubicBezTo>
                    <a:close/>
                    <a:moveTo>
                      <a:pt x="141758" y="192149"/>
                    </a:moveTo>
                    <a:lnTo>
                      <a:pt x="182279" y="192149"/>
                    </a:lnTo>
                    <a:cubicBezTo>
                      <a:pt x="188335" y="192149"/>
                      <a:pt x="192432" y="196150"/>
                      <a:pt x="192432" y="202196"/>
                    </a:cubicBezTo>
                    <a:cubicBezTo>
                      <a:pt x="192432" y="208330"/>
                      <a:pt x="188335" y="212331"/>
                      <a:pt x="182279" y="212331"/>
                    </a:cubicBezTo>
                    <a:lnTo>
                      <a:pt x="141758" y="212331"/>
                    </a:lnTo>
                    <a:cubicBezTo>
                      <a:pt x="135702" y="212331"/>
                      <a:pt x="131605" y="208330"/>
                      <a:pt x="131605" y="202196"/>
                    </a:cubicBezTo>
                    <a:cubicBezTo>
                      <a:pt x="131605" y="196150"/>
                      <a:pt x="135702" y="192149"/>
                      <a:pt x="141758" y="192149"/>
                    </a:cubicBezTo>
                    <a:close/>
                    <a:moveTo>
                      <a:pt x="141754" y="151716"/>
                    </a:moveTo>
                    <a:lnTo>
                      <a:pt x="161961" y="151716"/>
                    </a:lnTo>
                    <a:cubicBezTo>
                      <a:pt x="168104" y="151716"/>
                      <a:pt x="172110" y="155717"/>
                      <a:pt x="172110" y="161763"/>
                    </a:cubicBezTo>
                    <a:cubicBezTo>
                      <a:pt x="172110" y="167897"/>
                      <a:pt x="168104" y="171898"/>
                      <a:pt x="161961" y="171898"/>
                    </a:cubicBezTo>
                    <a:lnTo>
                      <a:pt x="141754" y="171898"/>
                    </a:lnTo>
                    <a:cubicBezTo>
                      <a:pt x="135700" y="171898"/>
                      <a:pt x="131605" y="167897"/>
                      <a:pt x="131605" y="161763"/>
                    </a:cubicBezTo>
                    <a:cubicBezTo>
                      <a:pt x="131605" y="155717"/>
                      <a:pt x="135700" y="151716"/>
                      <a:pt x="141754" y="151716"/>
                    </a:cubicBezTo>
                    <a:close/>
                    <a:moveTo>
                      <a:pt x="141758" y="111211"/>
                    </a:moveTo>
                    <a:lnTo>
                      <a:pt x="182279" y="111211"/>
                    </a:lnTo>
                    <a:cubicBezTo>
                      <a:pt x="188335" y="111211"/>
                      <a:pt x="192432" y="115297"/>
                      <a:pt x="192432" y="121337"/>
                    </a:cubicBezTo>
                    <a:cubicBezTo>
                      <a:pt x="192432" y="127377"/>
                      <a:pt x="188335" y="131463"/>
                      <a:pt x="182279" y="131463"/>
                    </a:cubicBezTo>
                    <a:lnTo>
                      <a:pt x="141758" y="131463"/>
                    </a:lnTo>
                    <a:cubicBezTo>
                      <a:pt x="135702" y="131463"/>
                      <a:pt x="131605" y="127377"/>
                      <a:pt x="131605" y="121337"/>
                    </a:cubicBezTo>
                    <a:cubicBezTo>
                      <a:pt x="131605" y="115297"/>
                      <a:pt x="135702" y="111211"/>
                      <a:pt x="141758" y="111211"/>
                    </a:cubicBezTo>
                    <a:close/>
                    <a:moveTo>
                      <a:pt x="425367" y="101191"/>
                    </a:moveTo>
                    <a:lnTo>
                      <a:pt x="496228" y="101191"/>
                    </a:lnTo>
                    <a:cubicBezTo>
                      <a:pt x="502282" y="101191"/>
                      <a:pt x="506377" y="105189"/>
                      <a:pt x="506377" y="111231"/>
                    </a:cubicBezTo>
                    <a:lnTo>
                      <a:pt x="506377" y="182042"/>
                    </a:lnTo>
                    <a:cubicBezTo>
                      <a:pt x="506377" y="188084"/>
                      <a:pt x="502282" y="192171"/>
                      <a:pt x="496228" y="192171"/>
                    </a:cubicBezTo>
                    <a:cubicBezTo>
                      <a:pt x="490175" y="192171"/>
                      <a:pt x="486080" y="188084"/>
                      <a:pt x="486080" y="182042"/>
                    </a:cubicBezTo>
                    <a:lnTo>
                      <a:pt x="486080" y="135575"/>
                    </a:lnTo>
                    <a:lnTo>
                      <a:pt x="402043" y="219447"/>
                    </a:lnTo>
                    <a:cubicBezTo>
                      <a:pt x="399996" y="221491"/>
                      <a:pt x="397948" y="222468"/>
                      <a:pt x="394921" y="222468"/>
                    </a:cubicBezTo>
                    <a:cubicBezTo>
                      <a:pt x="391895" y="222468"/>
                      <a:pt x="389847" y="221491"/>
                      <a:pt x="387889" y="219447"/>
                    </a:cubicBezTo>
                    <a:lnTo>
                      <a:pt x="344268" y="176001"/>
                    </a:lnTo>
                    <a:lnTo>
                      <a:pt x="270380" y="249744"/>
                    </a:lnTo>
                    <a:cubicBezTo>
                      <a:pt x="268332" y="251788"/>
                      <a:pt x="266285" y="252765"/>
                      <a:pt x="263258" y="252765"/>
                    </a:cubicBezTo>
                    <a:cubicBezTo>
                      <a:pt x="260231" y="252765"/>
                      <a:pt x="258184" y="251788"/>
                      <a:pt x="256225" y="249744"/>
                    </a:cubicBezTo>
                    <a:cubicBezTo>
                      <a:pt x="252130" y="245746"/>
                      <a:pt x="252130" y="239616"/>
                      <a:pt x="256225" y="235617"/>
                    </a:cubicBezTo>
                    <a:lnTo>
                      <a:pt x="337235" y="154766"/>
                    </a:lnTo>
                    <a:cubicBezTo>
                      <a:pt x="337769" y="154233"/>
                      <a:pt x="338303" y="153789"/>
                      <a:pt x="338837" y="153433"/>
                    </a:cubicBezTo>
                    <a:cubicBezTo>
                      <a:pt x="339372" y="152989"/>
                      <a:pt x="339995" y="152723"/>
                      <a:pt x="340618" y="152456"/>
                    </a:cubicBezTo>
                    <a:cubicBezTo>
                      <a:pt x="340885" y="152367"/>
                      <a:pt x="341152" y="152190"/>
                      <a:pt x="341508" y="152101"/>
                    </a:cubicBezTo>
                    <a:cubicBezTo>
                      <a:pt x="342131" y="151923"/>
                      <a:pt x="342754" y="151834"/>
                      <a:pt x="343378" y="151745"/>
                    </a:cubicBezTo>
                    <a:cubicBezTo>
                      <a:pt x="343645" y="151745"/>
                      <a:pt x="344001" y="151745"/>
                      <a:pt x="344268" y="151745"/>
                    </a:cubicBezTo>
                    <a:cubicBezTo>
                      <a:pt x="344980" y="151745"/>
                      <a:pt x="345603" y="151745"/>
                      <a:pt x="346226" y="151923"/>
                    </a:cubicBezTo>
                    <a:cubicBezTo>
                      <a:pt x="348096" y="152278"/>
                      <a:pt x="349876" y="153256"/>
                      <a:pt x="351390" y="154766"/>
                    </a:cubicBezTo>
                    <a:lnTo>
                      <a:pt x="394921" y="198213"/>
                    </a:lnTo>
                    <a:lnTo>
                      <a:pt x="471925" y="121359"/>
                    </a:lnTo>
                    <a:lnTo>
                      <a:pt x="425367" y="121359"/>
                    </a:lnTo>
                    <a:cubicBezTo>
                      <a:pt x="419224" y="121359"/>
                      <a:pt x="415218" y="117361"/>
                      <a:pt x="415218" y="111231"/>
                    </a:cubicBezTo>
                    <a:cubicBezTo>
                      <a:pt x="415218" y="105189"/>
                      <a:pt x="419224" y="101191"/>
                      <a:pt x="425367" y="101191"/>
                    </a:cubicBezTo>
                    <a:close/>
                    <a:moveTo>
                      <a:pt x="101297" y="91029"/>
                    </a:moveTo>
                    <a:cubicBezTo>
                      <a:pt x="107337" y="91029"/>
                      <a:pt x="111423" y="95028"/>
                      <a:pt x="111423" y="101159"/>
                    </a:cubicBezTo>
                    <a:lnTo>
                      <a:pt x="111423" y="262887"/>
                    </a:lnTo>
                    <a:cubicBezTo>
                      <a:pt x="111423" y="268929"/>
                      <a:pt x="107337" y="273017"/>
                      <a:pt x="101297" y="273017"/>
                    </a:cubicBezTo>
                    <a:cubicBezTo>
                      <a:pt x="95257" y="273017"/>
                      <a:pt x="91171" y="268929"/>
                      <a:pt x="91171" y="262887"/>
                    </a:cubicBezTo>
                    <a:lnTo>
                      <a:pt x="91171" y="101159"/>
                    </a:lnTo>
                    <a:cubicBezTo>
                      <a:pt x="91171" y="95028"/>
                      <a:pt x="95257" y="91029"/>
                      <a:pt x="101297" y="91029"/>
                    </a:cubicBezTo>
                    <a:close/>
                    <a:moveTo>
                      <a:pt x="70848" y="20177"/>
                    </a:moveTo>
                    <a:cubicBezTo>
                      <a:pt x="64796" y="20177"/>
                      <a:pt x="60791" y="24265"/>
                      <a:pt x="60791" y="30309"/>
                    </a:cubicBezTo>
                    <a:lnTo>
                      <a:pt x="60791" y="343802"/>
                    </a:lnTo>
                    <a:lnTo>
                      <a:pt x="222780" y="343802"/>
                    </a:lnTo>
                    <a:cubicBezTo>
                      <a:pt x="228833" y="343802"/>
                      <a:pt x="232927" y="347890"/>
                      <a:pt x="232927" y="353935"/>
                    </a:cubicBezTo>
                    <a:lnTo>
                      <a:pt x="232927" y="364067"/>
                    </a:lnTo>
                    <a:lnTo>
                      <a:pt x="374712" y="364067"/>
                    </a:lnTo>
                    <a:lnTo>
                      <a:pt x="374712" y="353935"/>
                    </a:lnTo>
                    <a:cubicBezTo>
                      <a:pt x="374712" y="347890"/>
                      <a:pt x="378717" y="343802"/>
                      <a:pt x="384859" y="343802"/>
                    </a:cubicBezTo>
                    <a:lnTo>
                      <a:pt x="546848" y="343802"/>
                    </a:lnTo>
                    <a:lnTo>
                      <a:pt x="546848" y="30309"/>
                    </a:lnTo>
                    <a:cubicBezTo>
                      <a:pt x="546848" y="24265"/>
                      <a:pt x="542754" y="20177"/>
                      <a:pt x="536702" y="20177"/>
                    </a:cubicBezTo>
                    <a:close/>
                    <a:moveTo>
                      <a:pt x="70848" y="0"/>
                    </a:moveTo>
                    <a:lnTo>
                      <a:pt x="536702" y="0"/>
                    </a:lnTo>
                    <a:cubicBezTo>
                      <a:pt x="553969" y="0"/>
                      <a:pt x="567142" y="13155"/>
                      <a:pt x="567142" y="30309"/>
                    </a:cubicBezTo>
                    <a:lnTo>
                      <a:pt x="567142" y="343802"/>
                    </a:lnTo>
                    <a:lnTo>
                      <a:pt x="597492" y="343802"/>
                    </a:lnTo>
                    <a:cubicBezTo>
                      <a:pt x="603545" y="343802"/>
                      <a:pt x="607639" y="347890"/>
                      <a:pt x="607639" y="353935"/>
                    </a:cubicBezTo>
                    <a:lnTo>
                      <a:pt x="607639" y="384244"/>
                    </a:lnTo>
                    <a:cubicBezTo>
                      <a:pt x="607639" y="401487"/>
                      <a:pt x="594466" y="414642"/>
                      <a:pt x="577199" y="414642"/>
                    </a:cubicBezTo>
                    <a:lnTo>
                      <a:pt x="30351" y="414642"/>
                    </a:lnTo>
                    <a:cubicBezTo>
                      <a:pt x="13173" y="414642"/>
                      <a:pt x="0" y="401487"/>
                      <a:pt x="0" y="384244"/>
                    </a:cubicBezTo>
                    <a:lnTo>
                      <a:pt x="0" y="353935"/>
                    </a:lnTo>
                    <a:cubicBezTo>
                      <a:pt x="0" y="347890"/>
                      <a:pt x="4094" y="343802"/>
                      <a:pt x="10147" y="343802"/>
                    </a:cubicBezTo>
                    <a:lnTo>
                      <a:pt x="40497" y="343802"/>
                    </a:lnTo>
                    <a:lnTo>
                      <a:pt x="40497" y="30309"/>
                    </a:lnTo>
                    <a:cubicBezTo>
                      <a:pt x="40497" y="13155"/>
                      <a:pt x="53670" y="0"/>
                      <a:pt x="7084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ctr"/>
              <a:lstStyle>
                <a:defPPr>
                  <a:defRPr lang="zh-CN"/>
                </a:defPPr>
                <a:lvl1pPr algn="l" defTabSz="914377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377" eaLnBrk="1" hangingPunct="1" latinLnBrk="0" marL="457189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377" eaLnBrk="1" hangingPunct="1" latinLnBrk="0" marL="914377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377" eaLnBrk="1" hangingPunct="1" latinLnBrk="0" marL="1371566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377" eaLnBrk="1" hangingPunct="1" latinLnBrk="0" marL="1828754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377" eaLnBrk="1" hangingPunct="1" latinLnBrk="0" marL="2285943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377" eaLnBrk="1" hangingPunct="1" latinLnBrk="0" marL="2743131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377" eaLnBrk="1" hangingPunct="1" latinLnBrk="0" marL="320032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377" eaLnBrk="1" hangingPunct="1" latinLnBrk="0" marL="3657509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endParaRPr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20" name="îš1iďê">
                <a:extLst>
                  <a:ext uri="{FF2B5EF4-FFF2-40B4-BE49-F238E27FC236}">
                    <a16:creationId xmlns:a16="http://schemas.microsoft.com/office/drawing/2014/main" id="{80B0E9CD-11A3-4C3B-B562-298EDECBFCE4}"/>
                  </a:ext>
                </a:extLst>
              </p:cNvPr>
              <p:cNvSpPr txBox="1"/>
              <p:nvPr/>
            </p:nvSpPr>
            <p:spPr>
              <a:xfrm>
                <a:off x="4521000" y="3421666"/>
                <a:ext cx="2889789" cy="345507"/>
              </a:xfrm>
              <a:prstGeom prst="rect">
                <a:avLst/>
              </a:prstGeom>
              <a:noFill/>
            </p:spPr>
            <p:txBody>
              <a:bodyPr anchor="ctr" anchorCtr="0" bIns="46800" lIns="90000" rIns="90000" rtlCol="0" tIns="46800" wrap="none">
                <a:normAutofit/>
              </a:bodyPr>
              <a:lstStyle/>
              <a:p>
                <a:r>
                  <a:rPr altLang="zh-CN" b="1" lang="en-US" sz="1600">
                    <a:solidFill>
                      <a:schemeClr val="bg1"/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Text here</a:t>
                </a:r>
              </a:p>
            </p:txBody>
          </p:sp>
          <p:sp>
            <p:nvSpPr>
              <p:cNvPr id="21" name="íṧ1íḓê">
                <a:extLst>
                  <a:ext uri="{FF2B5EF4-FFF2-40B4-BE49-F238E27FC236}">
                    <a16:creationId xmlns:a16="http://schemas.microsoft.com/office/drawing/2014/main" id="{CF6A94A8-4F0C-4627-BB92-28CFB037BA68}"/>
                  </a:ext>
                </a:extLst>
              </p:cNvPr>
              <p:cNvSpPr txBox="1"/>
              <p:nvPr/>
            </p:nvSpPr>
            <p:spPr>
              <a:xfrm>
                <a:off x="4521000" y="3767174"/>
                <a:ext cx="2889789" cy="724222"/>
              </a:xfrm>
              <a:prstGeom prst="rect">
                <a:avLst/>
              </a:prstGeom>
              <a:noFill/>
            </p:spPr>
            <p:txBody>
              <a:bodyPr bIns="46800" lIns="90000" rIns="90000" rtlCol="0" tIns="46800" wrap="square">
                <a:noAutofit/>
              </a:bodyPr>
              <a:lstStyle/>
              <a:p>
                <a:pPr indent="-171450" marL="171450">
                  <a:lnSpc>
                    <a:spcPct val="150000"/>
                  </a:lnSpc>
                  <a:buFont charset="0" panose="020b0604020202020204" pitchFamily="34" typeface="Arial"/>
                  <a:buChar char="•"/>
                </a:pPr>
                <a:r>
                  <a:rPr altLang="zh-CN" lang="en-US" sz="1000">
                    <a:solidFill>
                      <a:schemeClr val="bg1"/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Supporting text here.</a:t>
                </a:r>
              </a:p>
              <a:p>
                <a:pPr indent="-171450" marL="171450">
                  <a:lnSpc>
                    <a:spcPct val="150000"/>
                  </a:lnSpc>
                  <a:buFont charset="0" panose="020b0604020202020204" pitchFamily="34" typeface="Arial"/>
                  <a:buChar char="•"/>
                </a:pPr>
                <a:r>
                  <a:rPr altLang="zh-CN" lang="en-US" sz="1000">
                    <a:solidFill>
                      <a:schemeClr val="bg1"/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When you copy &amp; paste, choose "keep text only" option.</a:t>
                </a:r>
              </a:p>
            </p:txBody>
          </p:sp>
        </p:grpSp>
        <p:grpSp>
          <p:nvGrpSpPr>
            <p:cNvPr id="11" name="î$liḑe"/>
            <p:cNvGrpSpPr/>
            <p:nvPr/>
          </p:nvGrpSpPr>
          <p:grpSpPr>
            <a:xfrm>
              <a:off x="8630699" y="1179000"/>
              <a:ext cx="2889789" cy="1539276"/>
              <a:chOff x="8630699" y="1296262"/>
              <a:chExt cx="2889789" cy="1539276"/>
            </a:xfrm>
          </p:grpSpPr>
          <p:sp>
            <p:nvSpPr>
              <p:cNvPr id="16" name="ï$ḷídè">
                <a:extLst>
                  <a:ext uri="{FF2B5EF4-FFF2-40B4-BE49-F238E27FC236}">
                    <a16:creationId xmlns:a16="http://schemas.microsoft.com/office/drawing/2014/main" id="{34B78CD8-DC62-4F2C-A974-8C2A0B28AFEB}"/>
                  </a:ext>
                </a:extLst>
              </p:cNvPr>
              <p:cNvSpPr/>
              <p:nvPr/>
            </p:nvSpPr>
            <p:spPr bwMode="auto">
              <a:xfrm>
                <a:off x="8690371" y="1296262"/>
                <a:ext cx="560577" cy="368493"/>
              </a:xfrm>
              <a:custGeom>
                <a:gdLst>
                  <a:gd fmla="*/ 20293 w 607639" name="connsiteX0"/>
                  <a:gd fmla="*/ 364067 h 414642" name="connsiteY0"/>
                  <a:gd fmla="*/ 20293 w 607639" name="connsiteX1"/>
                  <a:gd fmla="*/ 384244 h 414642" name="connsiteY1"/>
                  <a:gd fmla="*/ 30351 w 607639" name="connsiteX2"/>
                  <a:gd fmla="*/ 394377 h 414642" name="connsiteY2"/>
                  <a:gd fmla="*/ 577199 w 607639" name="connsiteX3"/>
                  <a:gd fmla="*/ 394377 h 414642" name="connsiteY3"/>
                  <a:gd fmla="*/ 587346 w 607639" name="connsiteX4"/>
                  <a:gd fmla="*/ 384244 h 414642" name="connsiteY4"/>
                  <a:gd fmla="*/ 587346 w 607639" name="connsiteX5"/>
                  <a:gd fmla="*/ 364067 h 414642" name="connsiteY5"/>
                  <a:gd fmla="*/ 556995 w 607639" name="connsiteX6"/>
                  <a:gd fmla="*/ 364067 h 414642" name="connsiteY6"/>
                  <a:gd fmla="*/ 394916 w 607639" name="connsiteX7"/>
                  <a:gd fmla="*/ 364067 h 414642" name="connsiteY7"/>
                  <a:gd fmla="*/ 394916 w 607639" name="connsiteX8"/>
                  <a:gd fmla="*/ 374200 h 414642" name="connsiteY8"/>
                  <a:gd fmla="*/ 384859 w 607639" name="connsiteX9"/>
                  <a:gd fmla="*/ 384244 h 414642" name="connsiteY9"/>
                  <a:gd fmla="*/ 222780 w 607639" name="connsiteX10"/>
                  <a:gd fmla="*/ 384244 h 414642" name="connsiteY10"/>
                  <a:gd fmla="*/ 212634 w 607639" name="connsiteX11"/>
                  <a:gd fmla="*/ 374200 h 414642" name="connsiteY11"/>
                  <a:gd fmla="*/ 212634 w 607639" name="connsiteX12"/>
                  <a:gd fmla="*/ 364067 h 414642" name="connsiteY12"/>
                  <a:gd fmla="*/ 50644 w 607639" name="connsiteX13"/>
                  <a:gd fmla="*/ 364067 h 414642" name="connsiteY13"/>
                  <a:gd fmla="*/ 141754 w 607639" name="connsiteX14"/>
                  <a:gd fmla="*/ 232583 h 414642" name="connsiteY14"/>
                  <a:gd fmla="*/ 161961 w 607639" name="connsiteX15"/>
                  <a:gd fmla="*/ 232583 h 414642" name="connsiteY15"/>
                  <a:gd fmla="*/ 172110 w 607639" name="connsiteX16"/>
                  <a:gd fmla="*/ 242719 h 414642" name="connsiteY16"/>
                  <a:gd fmla="*/ 161961 w 607639" name="connsiteX17"/>
                  <a:gd fmla="*/ 252765 h 414642" name="connsiteY17"/>
                  <a:gd fmla="*/ 141754 w 607639" name="connsiteX18"/>
                  <a:gd fmla="*/ 252765 h 414642" name="connsiteY18"/>
                  <a:gd fmla="*/ 131605 w 607639" name="connsiteX19"/>
                  <a:gd fmla="*/ 242719 h 414642" name="connsiteY19"/>
                  <a:gd fmla="*/ 141754 w 607639" name="connsiteX20"/>
                  <a:gd fmla="*/ 232583 h 414642" name="connsiteY20"/>
                  <a:gd fmla="*/ 141758 w 607639" name="connsiteX21"/>
                  <a:gd fmla="*/ 192149 h 414642" name="connsiteY21"/>
                  <a:gd fmla="*/ 182279 w 607639" name="connsiteX22"/>
                  <a:gd fmla="*/ 192149 h 414642" name="connsiteY22"/>
                  <a:gd fmla="*/ 192432 w 607639" name="connsiteX23"/>
                  <a:gd fmla="*/ 202196 h 414642" name="connsiteY23"/>
                  <a:gd fmla="*/ 182279 w 607639" name="connsiteX24"/>
                  <a:gd fmla="*/ 212331 h 414642" name="connsiteY24"/>
                  <a:gd fmla="*/ 141758 w 607639" name="connsiteX25"/>
                  <a:gd fmla="*/ 212331 h 414642" name="connsiteY25"/>
                  <a:gd fmla="*/ 131605 w 607639" name="connsiteX26"/>
                  <a:gd fmla="*/ 202196 h 414642" name="connsiteY26"/>
                  <a:gd fmla="*/ 141758 w 607639" name="connsiteX27"/>
                  <a:gd fmla="*/ 192149 h 414642" name="connsiteY27"/>
                  <a:gd fmla="*/ 141754 w 607639" name="connsiteX28"/>
                  <a:gd fmla="*/ 151716 h 414642" name="connsiteY28"/>
                  <a:gd fmla="*/ 161961 w 607639" name="connsiteX29"/>
                  <a:gd fmla="*/ 151716 h 414642" name="connsiteY29"/>
                  <a:gd fmla="*/ 172110 w 607639" name="connsiteX30"/>
                  <a:gd fmla="*/ 161763 h 414642" name="connsiteY30"/>
                  <a:gd fmla="*/ 161961 w 607639" name="connsiteX31"/>
                  <a:gd fmla="*/ 171898 h 414642" name="connsiteY31"/>
                  <a:gd fmla="*/ 141754 w 607639" name="connsiteX32"/>
                  <a:gd fmla="*/ 171898 h 414642" name="connsiteY32"/>
                  <a:gd fmla="*/ 131605 w 607639" name="connsiteX33"/>
                  <a:gd fmla="*/ 161763 h 414642" name="connsiteY33"/>
                  <a:gd fmla="*/ 141754 w 607639" name="connsiteX34"/>
                  <a:gd fmla="*/ 151716 h 414642" name="connsiteY34"/>
                  <a:gd fmla="*/ 141758 w 607639" name="connsiteX35"/>
                  <a:gd fmla="*/ 111211 h 414642" name="connsiteY35"/>
                  <a:gd fmla="*/ 182279 w 607639" name="connsiteX36"/>
                  <a:gd fmla="*/ 111211 h 414642" name="connsiteY36"/>
                  <a:gd fmla="*/ 192432 w 607639" name="connsiteX37"/>
                  <a:gd fmla="*/ 121337 h 414642" name="connsiteY37"/>
                  <a:gd fmla="*/ 182279 w 607639" name="connsiteX38"/>
                  <a:gd fmla="*/ 131463 h 414642" name="connsiteY38"/>
                  <a:gd fmla="*/ 141758 w 607639" name="connsiteX39"/>
                  <a:gd fmla="*/ 131463 h 414642" name="connsiteY39"/>
                  <a:gd fmla="*/ 131605 w 607639" name="connsiteX40"/>
                  <a:gd fmla="*/ 121337 h 414642" name="connsiteY40"/>
                  <a:gd fmla="*/ 141758 w 607639" name="connsiteX41"/>
                  <a:gd fmla="*/ 111211 h 414642" name="connsiteY41"/>
                  <a:gd fmla="*/ 425367 w 607639" name="connsiteX42"/>
                  <a:gd fmla="*/ 101191 h 414642" name="connsiteY42"/>
                  <a:gd fmla="*/ 496228 w 607639" name="connsiteX43"/>
                  <a:gd fmla="*/ 101191 h 414642" name="connsiteY43"/>
                  <a:gd fmla="*/ 506377 w 607639" name="connsiteX44"/>
                  <a:gd fmla="*/ 111231 h 414642" name="connsiteY44"/>
                  <a:gd fmla="*/ 506377 w 607639" name="connsiteX45"/>
                  <a:gd fmla="*/ 182042 h 414642" name="connsiteY45"/>
                  <a:gd fmla="*/ 496228 w 607639" name="connsiteX46"/>
                  <a:gd fmla="*/ 192171 h 414642" name="connsiteY46"/>
                  <a:gd fmla="*/ 486080 w 607639" name="connsiteX47"/>
                  <a:gd fmla="*/ 182042 h 414642" name="connsiteY47"/>
                  <a:gd fmla="*/ 486080 w 607639" name="connsiteX48"/>
                  <a:gd fmla="*/ 135575 h 414642" name="connsiteY48"/>
                  <a:gd fmla="*/ 402043 w 607639" name="connsiteX49"/>
                  <a:gd fmla="*/ 219447 h 414642" name="connsiteY49"/>
                  <a:gd fmla="*/ 394921 w 607639" name="connsiteX50"/>
                  <a:gd fmla="*/ 222468 h 414642" name="connsiteY50"/>
                  <a:gd fmla="*/ 387889 w 607639" name="connsiteX51"/>
                  <a:gd fmla="*/ 219447 h 414642" name="connsiteY51"/>
                  <a:gd fmla="*/ 344268 w 607639" name="connsiteX52"/>
                  <a:gd fmla="*/ 176001 h 414642" name="connsiteY52"/>
                  <a:gd fmla="*/ 270380 w 607639" name="connsiteX53"/>
                  <a:gd fmla="*/ 249744 h 414642" name="connsiteY53"/>
                  <a:gd fmla="*/ 263258 w 607639" name="connsiteX54"/>
                  <a:gd fmla="*/ 252765 h 414642" name="connsiteY54"/>
                  <a:gd fmla="*/ 256225 w 607639" name="connsiteX55"/>
                  <a:gd fmla="*/ 249744 h 414642" name="connsiteY55"/>
                  <a:gd fmla="*/ 256225 w 607639" name="connsiteX56"/>
                  <a:gd fmla="*/ 235617 h 414642" name="connsiteY56"/>
                  <a:gd fmla="*/ 337235 w 607639" name="connsiteX57"/>
                  <a:gd fmla="*/ 154766 h 414642" name="connsiteY57"/>
                  <a:gd fmla="*/ 338837 w 607639" name="connsiteX58"/>
                  <a:gd fmla="*/ 153433 h 414642" name="connsiteY58"/>
                  <a:gd fmla="*/ 340618 w 607639" name="connsiteX59"/>
                  <a:gd fmla="*/ 152456 h 414642" name="connsiteY59"/>
                  <a:gd fmla="*/ 341508 w 607639" name="connsiteX60"/>
                  <a:gd fmla="*/ 152101 h 414642" name="connsiteY60"/>
                  <a:gd fmla="*/ 343378 w 607639" name="connsiteX61"/>
                  <a:gd fmla="*/ 151745 h 414642" name="connsiteY61"/>
                  <a:gd fmla="*/ 344268 w 607639" name="connsiteX62"/>
                  <a:gd fmla="*/ 151745 h 414642" name="connsiteY62"/>
                  <a:gd fmla="*/ 346226 w 607639" name="connsiteX63"/>
                  <a:gd fmla="*/ 151923 h 414642" name="connsiteY63"/>
                  <a:gd fmla="*/ 351390 w 607639" name="connsiteX64"/>
                  <a:gd fmla="*/ 154766 h 414642" name="connsiteY64"/>
                  <a:gd fmla="*/ 394921 w 607639" name="connsiteX65"/>
                  <a:gd fmla="*/ 198213 h 414642" name="connsiteY65"/>
                  <a:gd fmla="*/ 471925 w 607639" name="connsiteX66"/>
                  <a:gd fmla="*/ 121359 h 414642" name="connsiteY66"/>
                  <a:gd fmla="*/ 425367 w 607639" name="connsiteX67"/>
                  <a:gd fmla="*/ 121359 h 414642" name="connsiteY67"/>
                  <a:gd fmla="*/ 415218 w 607639" name="connsiteX68"/>
                  <a:gd fmla="*/ 111231 h 414642" name="connsiteY68"/>
                  <a:gd fmla="*/ 425367 w 607639" name="connsiteX69"/>
                  <a:gd fmla="*/ 101191 h 414642" name="connsiteY69"/>
                  <a:gd fmla="*/ 101297 w 607639" name="connsiteX70"/>
                  <a:gd fmla="*/ 91029 h 414642" name="connsiteY70"/>
                  <a:gd fmla="*/ 111423 w 607639" name="connsiteX71"/>
                  <a:gd fmla="*/ 101159 h 414642" name="connsiteY71"/>
                  <a:gd fmla="*/ 111423 w 607639" name="connsiteX72"/>
                  <a:gd fmla="*/ 262887 h 414642" name="connsiteY72"/>
                  <a:gd fmla="*/ 101297 w 607639" name="connsiteX73"/>
                  <a:gd fmla="*/ 273017 h 414642" name="connsiteY73"/>
                  <a:gd fmla="*/ 91171 w 607639" name="connsiteX74"/>
                  <a:gd fmla="*/ 262887 h 414642" name="connsiteY74"/>
                  <a:gd fmla="*/ 91171 w 607639" name="connsiteX75"/>
                  <a:gd fmla="*/ 101159 h 414642" name="connsiteY75"/>
                  <a:gd fmla="*/ 101297 w 607639" name="connsiteX76"/>
                  <a:gd fmla="*/ 91029 h 414642" name="connsiteY76"/>
                  <a:gd fmla="*/ 70848 w 607639" name="connsiteX77"/>
                  <a:gd fmla="*/ 20177 h 414642" name="connsiteY77"/>
                  <a:gd fmla="*/ 60791 w 607639" name="connsiteX78"/>
                  <a:gd fmla="*/ 30309 h 414642" name="connsiteY78"/>
                  <a:gd fmla="*/ 60791 w 607639" name="connsiteX79"/>
                  <a:gd fmla="*/ 343802 h 414642" name="connsiteY79"/>
                  <a:gd fmla="*/ 222780 w 607639" name="connsiteX80"/>
                  <a:gd fmla="*/ 343802 h 414642" name="connsiteY80"/>
                  <a:gd fmla="*/ 232927 w 607639" name="connsiteX81"/>
                  <a:gd fmla="*/ 353935 h 414642" name="connsiteY81"/>
                  <a:gd fmla="*/ 232927 w 607639" name="connsiteX82"/>
                  <a:gd fmla="*/ 364067 h 414642" name="connsiteY82"/>
                  <a:gd fmla="*/ 374712 w 607639" name="connsiteX83"/>
                  <a:gd fmla="*/ 364067 h 414642" name="connsiteY83"/>
                  <a:gd fmla="*/ 374712 w 607639" name="connsiteX84"/>
                  <a:gd fmla="*/ 353935 h 414642" name="connsiteY84"/>
                  <a:gd fmla="*/ 384859 w 607639" name="connsiteX85"/>
                  <a:gd fmla="*/ 343802 h 414642" name="connsiteY85"/>
                  <a:gd fmla="*/ 546848 w 607639" name="connsiteX86"/>
                  <a:gd fmla="*/ 343802 h 414642" name="connsiteY86"/>
                  <a:gd fmla="*/ 546848 w 607639" name="connsiteX87"/>
                  <a:gd fmla="*/ 30309 h 414642" name="connsiteY87"/>
                  <a:gd fmla="*/ 536702 w 607639" name="connsiteX88"/>
                  <a:gd fmla="*/ 20177 h 414642" name="connsiteY88"/>
                  <a:gd fmla="*/ 70848 w 607639" name="connsiteX89"/>
                  <a:gd fmla="*/ 0 h 414642" name="connsiteY89"/>
                  <a:gd fmla="*/ 536702 w 607639" name="connsiteX90"/>
                  <a:gd fmla="*/ 0 h 414642" name="connsiteY90"/>
                  <a:gd fmla="*/ 567142 w 607639" name="connsiteX91"/>
                  <a:gd fmla="*/ 30309 h 414642" name="connsiteY91"/>
                  <a:gd fmla="*/ 567142 w 607639" name="connsiteX92"/>
                  <a:gd fmla="*/ 343802 h 414642" name="connsiteY92"/>
                  <a:gd fmla="*/ 597492 w 607639" name="connsiteX93"/>
                  <a:gd fmla="*/ 343802 h 414642" name="connsiteY93"/>
                  <a:gd fmla="*/ 607639 w 607639" name="connsiteX94"/>
                  <a:gd fmla="*/ 353935 h 414642" name="connsiteY94"/>
                  <a:gd fmla="*/ 607639 w 607639" name="connsiteX95"/>
                  <a:gd fmla="*/ 384244 h 414642" name="connsiteY95"/>
                  <a:gd fmla="*/ 577199 w 607639" name="connsiteX96"/>
                  <a:gd fmla="*/ 414642 h 414642" name="connsiteY96"/>
                  <a:gd fmla="*/ 30351 w 607639" name="connsiteX97"/>
                  <a:gd fmla="*/ 414642 h 414642" name="connsiteY97"/>
                  <a:gd fmla="*/ 0 w 607639" name="connsiteX98"/>
                  <a:gd fmla="*/ 384244 h 414642" name="connsiteY98"/>
                  <a:gd fmla="*/ 0 w 607639" name="connsiteX99"/>
                  <a:gd fmla="*/ 353935 h 414642" name="connsiteY99"/>
                  <a:gd fmla="*/ 10147 w 607639" name="connsiteX100"/>
                  <a:gd fmla="*/ 343802 h 414642" name="connsiteY100"/>
                  <a:gd fmla="*/ 40497 w 607639" name="connsiteX101"/>
                  <a:gd fmla="*/ 343802 h 414642" name="connsiteY101"/>
                  <a:gd fmla="*/ 40497 w 607639" name="connsiteX102"/>
                  <a:gd fmla="*/ 30309 h 414642" name="connsiteY102"/>
                  <a:gd fmla="*/ 70848 w 607639" name="connsiteX103"/>
                  <a:gd fmla="*/ 0 h 414642" name="connsiteY10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b="b" l="l" r="r" t="t"/>
                <a:pathLst>
                  <a:path h="414642" w="607639">
                    <a:moveTo>
                      <a:pt x="20293" y="364067"/>
                    </a:moveTo>
                    <a:lnTo>
                      <a:pt x="20293" y="384244"/>
                    </a:lnTo>
                    <a:cubicBezTo>
                      <a:pt x="20293" y="390377"/>
                      <a:pt x="24298" y="394377"/>
                      <a:pt x="30351" y="394377"/>
                    </a:cubicBezTo>
                    <a:lnTo>
                      <a:pt x="577199" y="394377"/>
                    </a:lnTo>
                    <a:cubicBezTo>
                      <a:pt x="583341" y="394377"/>
                      <a:pt x="587346" y="390377"/>
                      <a:pt x="587346" y="384244"/>
                    </a:cubicBezTo>
                    <a:lnTo>
                      <a:pt x="587346" y="364067"/>
                    </a:lnTo>
                    <a:lnTo>
                      <a:pt x="556995" y="364067"/>
                    </a:lnTo>
                    <a:lnTo>
                      <a:pt x="394916" y="364067"/>
                    </a:lnTo>
                    <a:lnTo>
                      <a:pt x="394916" y="374200"/>
                    </a:lnTo>
                    <a:cubicBezTo>
                      <a:pt x="394916" y="380244"/>
                      <a:pt x="390911" y="384244"/>
                      <a:pt x="384859" y="384244"/>
                    </a:cubicBezTo>
                    <a:lnTo>
                      <a:pt x="222780" y="384244"/>
                    </a:lnTo>
                    <a:cubicBezTo>
                      <a:pt x="216728" y="384244"/>
                      <a:pt x="212634" y="380244"/>
                      <a:pt x="212634" y="374200"/>
                    </a:cubicBezTo>
                    <a:lnTo>
                      <a:pt x="212634" y="364067"/>
                    </a:lnTo>
                    <a:lnTo>
                      <a:pt x="50644" y="364067"/>
                    </a:lnTo>
                    <a:close/>
                    <a:moveTo>
                      <a:pt x="141754" y="232583"/>
                    </a:moveTo>
                    <a:lnTo>
                      <a:pt x="161961" y="232583"/>
                    </a:lnTo>
                    <a:cubicBezTo>
                      <a:pt x="168104" y="232583"/>
                      <a:pt x="172110" y="236584"/>
                      <a:pt x="172110" y="242719"/>
                    </a:cubicBezTo>
                    <a:cubicBezTo>
                      <a:pt x="172110" y="248764"/>
                      <a:pt x="168104" y="252765"/>
                      <a:pt x="161961" y="252765"/>
                    </a:cubicBezTo>
                    <a:lnTo>
                      <a:pt x="141754" y="252765"/>
                    </a:lnTo>
                    <a:cubicBezTo>
                      <a:pt x="135700" y="252765"/>
                      <a:pt x="131605" y="248764"/>
                      <a:pt x="131605" y="242719"/>
                    </a:cubicBezTo>
                    <a:cubicBezTo>
                      <a:pt x="131605" y="236584"/>
                      <a:pt x="135700" y="232583"/>
                      <a:pt x="141754" y="232583"/>
                    </a:cubicBezTo>
                    <a:close/>
                    <a:moveTo>
                      <a:pt x="141758" y="192149"/>
                    </a:moveTo>
                    <a:lnTo>
                      <a:pt x="182279" y="192149"/>
                    </a:lnTo>
                    <a:cubicBezTo>
                      <a:pt x="188335" y="192149"/>
                      <a:pt x="192432" y="196150"/>
                      <a:pt x="192432" y="202196"/>
                    </a:cubicBezTo>
                    <a:cubicBezTo>
                      <a:pt x="192432" y="208330"/>
                      <a:pt x="188335" y="212331"/>
                      <a:pt x="182279" y="212331"/>
                    </a:cubicBezTo>
                    <a:lnTo>
                      <a:pt x="141758" y="212331"/>
                    </a:lnTo>
                    <a:cubicBezTo>
                      <a:pt x="135702" y="212331"/>
                      <a:pt x="131605" y="208330"/>
                      <a:pt x="131605" y="202196"/>
                    </a:cubicBezTo>
                    <a:cubicBezTo>
                      <a:pt x="131605" y="196150"/>
                      <a:pt x="135702" y="192149"/>
                      <a:pt x="141758" y="192149"/>
                    </a:cubicBezTo>
                    <a:close/>
                    <a:moveTo>
                      <a:pt x="141754" y="151716"/>
                    </a:moveTo>
                    <a:lnTo>
                      <a:pt x="161961" y="151716"/>
                    </a:lnTo>
                    <a:cubicBezTo>
                      <a:pt x="168104" y="151716"/>
                      <a:pt x="172110" y="155717"/>
                      <a:pt x="172110" y="161763"/>
                    </a:cubicBezTo>
                    <a:cubicBezTo>
                      <a:pt x="172110" y="167897"/>
                      <a:pt x="168104" y="171898"/>
                      <a:pt x="161961" y="171898"/>
                    </a:cubicBezTo>
                    <a:lnTo>
                      <a:pt x="141754" y="171898"/>
                    </a:lnTo>
                    <a:cubicBezTo>
                      <a:pt x="135700" y="171898"/>
                      <a:pt x="131605" y="167897"/>
                      <a:pt x="131605" y="161763"/>
                    </a:cubicBezTo>
                    <a:cubicBezTo>
                      <a:pt x="131605" y="155717"/>
                      <a:pt x="135700" y="151716"/>
                      <a:pt x="141754" y="151716"/>
                    </a:cubicBezTo>
                    <a:close/>
                    <a:moveTo>
                      <a:pt x="141758" y="111211"/>
                    </a:moveTo>
                    <a:lnTo>
                      <a:pt x="182279" y="111211"/>
                    </a:lnTo>
                    <a:cubicBezTo>
                      <a:pt x="188335" y="111211"/>
                      <a:pt x="192432" y="115297"/>
                      <a:pt x="192432" y="121337"/>
                    </a:cubicBezTo>
                    <a:cubicBezTo>
                      <a:pt x="192432" y="127377"/>
                      <a:pt x="188335" y="131463"/>
                      <a:pt x="182279" y="131463"/>
                    </a:cubicBezTo>
                    <a:lnTo>
                      <a:pt x="141758" y="131463"/>
                    </a:lnTo>
                    <a:cubicBezTo>
                      <a:pt x="135702" y="131463"/>
                      <a:pt x="131605" y="127377"/>
                      <a:pt x="131605" y="121337"/>
                    </a:cubicBezTo>
                    <a:cubicBezTo>
                      <a:pt x="131605" y="115297"/>
                      <a:pt x="135702" y="111211"/>
                      <a:pt x="141758" y="111211"/>
                    </a:cubicBezTo>
                    <a:close/>
                    <a:moveTo>
                      <a:pt x="425367" y="101191"/>
                    </a:moveTo>
                    <a:lnTo>
                      <a:pt x="496228" y="101191"/>
                    </a:lnTo>
                    <a:cubicBezTo>
                      <a:pt x="502282" y="101191"/>
                      <a:pt x="506377" y="105189"/>
                      <a:pt x="506377" y="111231"/>
                    </a:cubicBezTo>
                    <a:lnTo>
                      <a:pt x="506377" y="182042"/>
                    </a:lnTo>
                    <a:cubicBezTo>
                      <a:pt x="506377" y="188084"/>
                      <a:pt x="502282" y="192171"/>
                      <a:pt x="496228" y="192171"/>
                    </a:cubicBezTo>
                    <a:cubicBezTo>
                      <a:pt x="490175" y="192171"/>
                      <a:pt x="486080" y="188084"/>
                      <a:pt x="486080" y="182042"/>
                    </a:cubicBezTo>
                    <a:lnTo>
                      <a:pt x="486080" y="135575"/>
                    </a:lnTo>
                    <a:lnTo>
                      <a:pt x="402043" y="219447"/>
                    </a:lnTo>
                    <a:cubicBezTo>
                      <a:pt x="399996" y="221491"/>
                      <a:pt x="397948" y="222468"/>
                      <a:pt x="394921" y="222468"/>
                    </a:cubicBezTo>
                    <a:cubicBezTo>
                      <a:pt x="391895" y="222468"/>
                      <a:pt x="389847" y="221491"/>
                      <a:pt x="387889" y="219447"/>
                    </a:cubicBezTo>
                    <a:lnTo>
                      <a:pt x="344268" y="176001"/>
                    </a:lnTo>
                    <a:lnTo>
                      <a:pt x="270380" y="249744"/>
                    </a:lnTo>
                    <a:cubicBezTo>
                      <a:pt x="268332" y="251788"/>
                      <a:pt x="266285" y="252765"/>
                      <a:pt x="263258" y="252765"/>
                    </a:cubicBezTo>
                    <a:cubicBezTo>
                      <a:pt x="260231" y="252765"/>
                      <a:pt x="258184" y="251788"/>
                      <a:pt x="256225" y="249744"/>
                    </a:cubicBezTo>
                    <a:cubicBezTo>
                      <a:pt x="252130" y="245746"/>
                      <a:pt x="252130" y="239616"/>
                      <a:pt x="256225" y="235617"/>
                    </a:cubicBezTo>
                    <a:lnTo>
                      <a:pt x="337235" y="154766"/>
                    </a:lnTo>
                    <a:cubicBezTo>
                      <a:pt x="337769" y="154233"/>
                      <a:pt x="338303" y="153789"/>
                      <a:pt x="338837" y="153433"/>
                    </a:cubicBezTo>
                    <a:cubicBezTo>
                      <a:pt x="339372" y="152989"/>
                      <a:pt x="339995" y="152723"/>
                      <a:pt x="340618" y="152456"/>
                    </a:cubicBezTo>
                    <a:cubicBezTo>
                      <a:pt x="340885" y="152367"/>
                      <a:pt x="341152" y="152190"/>
                      <a:pt x="341508" y="152101"/>
                    </a:cubicBezTo>
                    <a:cubicBezTo>
                      <a:pt x="342131" y="151923"/>
                      <a:pt x="342754" y="151834"/>
                      <a:pt x="343378" y="151745"/>
                    </a:cubicBezTo>
                    <a:cubicBezTo>
                      <a:pt x="343645" y="151745"/>
                      <a:pt x="344001" y="151745"/>
                      <a:pt x="344268" y="151745"/>
                    </a:cubicBezTo>
                    <a:cubicBezTo>
                      <a:pt x="344980" y="151745"/>
                      <a:pt x="345603" y="151745"/>
                      <a:pt x="346226" y="151923"/>
                    </a:cubicBezTo>
                    <a:cubicBezTo>
                      <a:pt x="348096" y="152278"/>
                      <a:pt x="349876" y="153256"/>
                      <a:pt x="351390" y="154766"/>
                    </a:cubicBezTo>
                    <a:lnTo>
                      <a:pt x="394921" y="198213"/>
                    </a:lnTo>
                    <a:lnTo>
                      <a:pt x="471925" y="121359"/>
                    </a:lnTo>
                    <a:lnTo>
                      <a:pt x="425367" y="121359"/>
                    </a:lnTo>
                    <a:cubicBezTo>
                      <a:pt x="419224" y="121359"/>
                      <a:pt x="415218" y="117361"/>
                      <a:pt x="415218" y="111231"/>
                    </a:cubicBezTo>
                    <a:cubicBezTo>
                      <a:pt x="415218" y="105189"/>
                      <a:pt x="419224" y="101191"/>
                      <a:pt x="425367" y="101191"/>
                    </a:cubicBezTo>
                    <a:close/>
                    <a:moveTo>
                      <a:pt x="101297" y="91029"/>
                    </a:moveTo>
                    <a:cubicBezTo>
                      <a:pt x="107337" y="91029"/>
                      <a:pt x="111423" y="95028"/>
                      <a:pt x="111423" y="101159"/>
                    </a:cubicBezTo>
                    <a:lnTo>
                      <a:pt x="111423" y="262887"/>
                    </a:lnTo>
                    <a:cubicBezTo>
                      <a:pt x="111423" y="268929"/>
                      <a:pt x="107337" y="273017"/>
                      <a:pt x="101297" y="273017"/>
                    </a:cubicBezTo>
                    <a:cubicBezTo>
                      <a:pt x="95257" y="273017"/>
                      <a:pt x="91171" y="268929"/>
                      <a:pt x="91171" y="262887"/>
                    </a:cubicBezTo>
                    <a:lnTo>
                      <a:pt x="91171" y="101159"/>
                    </a:lnTo>
                    <a:cubicBezTo>
                      <a:pt x="91171" y="95028"/>
                      <a:pt x="95257" y="91029"/>
                      <a:pt x="101297" y="91029"/>
                    </a:cubicBezTo>
                    <a:close/>
                    <a:moveTo>
                      <a:pt x="70848" y="20177"/>
                    </a:moveTo>
                    <a:cubicBezTo>
                      <a:pt x="64796" y="20177"/>
                      <a:pt x="60791" y="24265"/>
                      <a:pt x="60791" y="30309"/>
                    </a:cubicBezTo>
                    <a:lnTo>
                      <a:pt x="60791" y="343802"/>
                    </a:lnTo>
                    <a:lnTo>
                      <a:pt x="222780" y="343802"/>
                    </a:lnTo>
                    <a:cubicBezTo>
                      <a:pt x="228833" y="343802"/>
                      <a:pt x="232927" y="347890"/>
                      <a:pt x="232927" y="353935"/>
                    </a:cubicBezTo>
                    <a:lnTo>
                      <a:pt x="232927" y="364067"/>
                    </a:lnTo>
                    <a:lnTo>
                      <a:pt x="374712" y="364067"/>
                    </a:lnTo>
                    <a:lnTo>
                      <a:pt x="374712" y="353935"/>
                    </a:lnTo>
                    <a:cubicBezTo>
                      <a:pt x="374712" y="347890"/>
                      <a:pt x="378717" y="343802"/>
                      <a:pt x="384859" y="343802"/>
                    </a:cubicBezTo>
                    <a:lnTo>
                      <a:pt x="546848" y="343802"/>
                    </a:lnTo>
                    <a:lnTo>
                      <a:pt x="546848" y="30309"/>
                    </a:lnTo>
                    <a:cubicBezTo>
                      <a:pt x="546848" y="24265"/>
                      <a:pt x="542754" y="20177"/>
                      <a:pt x="536702" y="20177"/>
                    </a:cubicBezTo>
                    <a:close/>
                    <a:moveTo>
                      <a:pt x="70848" y="0"/>
                    </a:moveTo>
                    <a:lnTo>
                      <a:pt x="536702" y="0"/>
                    </a:lnTo>
                    <a:cubicBezTo>
                      <a:pt x="553969" y="0"/>
                      <a:pt x="567142" y="13155"/>
                      <a:pt x="567142" y="30309"/>
                    </a:cubicBezTo>
                    <a:lnTo>
                      <a:pt x="567142" y="343802"/>
                    </a:lnTo>
                    <a:lnTo>
                      <a:pt x="597492" y="343802"/>
                    </a:lnTo>
                    <a:cubicBezTo>
                      <a:pt x="603545" y="343802"/>
                      <a:pt x="607639" y="347890"/>
                      <a:pt x="607639" y="353935"/>
                    </a:cubicBezTo>
                    <a:lnTo>
                      <a:pt x="607639" y="384244"/>
                    </a:lnTo>
                    <a:cubicBezTo>
                      <a:pt x="607639" y="401487"/>
                      <a:pt x="594466" y="414642"/>
                      <a:pt x="577199" y="414642"/>
                    </a:cubicBezTo>
                    <a:lnTo>
                      <a:pt x="30351" y="414642"/>
                    </a:lnTo>
                    <a:cubicBezTo>
                      <a:pt x="13173" y="414642"/>
                      <a:pt x="0" y="401487"/>
                      <a:pt x="0" y="384244"/>
                    </a:cubicBezTo>
                    <a:lnTo>
                      <a:pt x="0" y="353935"/>
                    </a:lnTo>
                    <a:cubicBezTo>
                      <a:pt x="0" y="347890"/>
                      <a:pt x="4094" y="343802"/>
                      <a:pt x="10147" y="343802"/>
                    </a:cubicBezTo>
                    <a:lnTo>
                      <a:pt x="40497" y="343802"/>
                    </a:lnTo>
                    <a:lnTo>
                      <a:pt x="40497" y="30309"/>
                    </a:lnTo>
                    <a:cubicBezTo>
                      <a:pt x="40497" y="13155"/>
                      <a:pt x="53670" y="0"/>
                      <a:pt x="7084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ctr"/>
              <a:lstStyle>
                <a:defPPr>
                  <a:defRPr lang="zh-CN"/>
                </a:defPPr>
                <a:lvl1pPr algn="l" defTabSz="914377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377" eaLnBrk="1" hangingPunct="1" latinLnBrk="0" marL="457189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377" eaLnBrk="1" hangingPunct="1" latinLnBrk="0" marL="914377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377" eaLnBrk="1" hangingPunct="1" latinLnBrk="0" marL="1371566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377" eaLnBrk="1" hangingPunct="1" latinLnBrk="0" marL="1828754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377" eaLnBrk="1" hangingPunct="1" latinLnBrk="0" marL="2285943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377" eaLnBrk="1" hangingPunct="1" latinLnBrk="0" marL="2743131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377" eaLnBrk="1" hangingPunct="1" latinLnBrk="0" marL="320032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377" eaLnBrk="1" hangingPunct="1" latinLnBrk="0" marL="3657509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endParaRPr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17" name="ísḷîḓê">
                <a:extLst>
                  <a:ext uri="{FF2B5EF4-FFF2-40B4-BE49-F238E27FC236}">
                    <a16:creationId xmlns:a16="http://schemas.microsoft.com/office/drawing/2014/main" id="{F2A4DD44-257A-40B7-8F27-C8B6C508FE1B}"/>
                  </a:ext>
                </a:extLst>
              </p:cNvPr>
              <p:cNvSpPr txBox="1"/>
              <p:nvPr/>
            </p:nvSpPr>
            <p:spPr>
              <a:xfrm>
                <a:off x="8630699" y="1765808"/>
                <a:ext cx="2889789" cy="345507"/>
              </a:xfrm>
              <a:prstGeom prst="rect">
                <a:avLst/>
              </a:prstGeom>
              <a:noFill/>
            </p:spPr>
            <p:txBody>
              <a:bodyPr anchor="ctr" anchorCtr="0" bIns="46800" lIns="90000" rIns="90000" rtlCol="0" tIns="46800" wrap="none">
                <a:normAutofit/>
              </a:bodyPr>
              <a:lstStyle/>
              <a:p>
                <a:r>
                  <a:rPr altLang="zh-CN" b="1" lang="en-US" sz="1600">
                    <a:solidFill>
                      <a:schemeClr val="bg1"/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Text here</a:t>
                </a:r>
              </a:p>
            </p:txBody>
          </p:sp>
          <p:sp>
            <p:nvSpPr>
              <p:cNvPr id="18" name="îṧľiḑè">
                <a:extLst>
                  <a:ext uri="{FF2B5EF4-FFF2-40B4-BE49-F238E27FC236}">
                    <a16:creationId xmlns:a16="http://schemas.microsoft.com/office/drawing/2014/main" id="{DD96C536-E147-497C-8576-46BC09CAFD8A}"/>
                  </a:ext>
                </a:extLst>
              </p:cNvPr>
              <p:cNvSpPr txBox="1"/>
              <p:nvPr/>
            </p:nvSpPr>
            <p:spPr>
              <a:xfrm>
                <a:off x="8630699" y="2111316"/>
                <a:ext cx="2889789" cy="724222"/>
              </a:xfrm>
              <a:prstGeom prst="rect">
                <a:avLst/>
              </a:prstGeom>
              <a:noFill/>
            </p:spPr>
            <p:txBody>
              <a:bodyPr bIns="46800" lIns="90000" rIns="90000" rtlCol="0" tIns="46800" wrap="square">
                <a:noAutofit/>
              </a:bodyPr>
              <a:lstStyle/>
              <a:p>
                <a:pPr indent="-171450" marL="171450">
                  <a:lnSpc>
                    <a:spcPct val="150000"/>
                  </a:lnSpc>
                  <a:buFont charset="0" panose="020b0604020202020204" pitchFamily="34" typeface="Arial"/>
                  <a:buChar char="•"/>
                </a:pPr>
                <a:r>
                  <a:rPr altLang="zh-CN" lang="en-US" sz="1000">
                    <a:solidFill>
                      <a:schemeClr val="bg1"/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Supporting text here.</a:t>
                </a:r>
              </a:p>
              <a:p>
                <a:pPr indent="-171450" marL="171450">
                  <a:lnSpc>
                    <a:spcPct val="150000"/>
                  </a:lnSpc>
                  <a:buFont charset="0" panose="020b0604020202020204" pitchFamily="34" typeface="Arial"/>
                  <a:buChar char="•"/>
                </a:pPr>
                <a:r>
                  <a:rPr altLang="zh-CN" lang="en-US" sz="1000">
                    <a:solidFill>
                      <a:schemeClr val="bg1"/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When you copy &amp; paste, choose "keep text only" option.</a:t>
                </a:r>
              </a:p>
            </p:txBody>
          </p:sp>
        </p:grpSp>
        <p:grpSp>
          <p:nvGrpSpPr>
            <p:cNvPr id="12" name="î$lîḋe"/>
            <p:cNvGrpSpPr/>
            <p:nvPr/>
          </p:nvGrpSpPr>
          <p:grpSpPr>
            <a:xfrm>
              <a:off x="8630699" y="4490717"/>
              <a:ext cx="2889789" cy="1539276"/>
              <a:chOff x="8630699" y="4607979"/>
              <a:chExt cx="2889789" cy="1539276"/>
            </a:xfrm>
          </p:grpSpPr>
          <p:sp>
            <p:nvSpPr>
              <p:cNvPr id="13" name="iṣḻiḍè">
                <a:extLst>
                  <a:ext uri="{FF2B5EF4-FFF2-40B4-BE49-F238E27FC236}">
                    <a16:creationId xmlns:a16="http://schemas.microsoft.com/office/drawing/2014/main" id="{3AAE19D2-3D61-495A-B2B5-630301A56E89}"/>
                  </a:ext>
                </a:extLst>
              </p:cNvPr>
              <p:cNvSpPr/>
              <p:nvPr/>
            </p:nvSpPr>
            <p:spPr bwMode="auto">
              <a:xfrm>
                <a:off x="8690371" y="4607979"/>
                <a:ext cx="560577" cy="368493"/>
              </a:xfrm>
              <a:custGeom>
                <a:gdLst>
                  <a:gd fmla="*/ 20293 w 607639" name="connsiteX0"/>
                  <a:gd fmla="*/ 364067 h 414642" name="connsiteY0"/>
                  <a:gd fmla="*/ 20293 w 607639" name="connsiteX1"/>
                  <a:gd fmla="*/ 384244 h 414642" name="connsiteY1"/>
                  <a:gd fmla="*/ 30351 w 607639" name="connsiteX2"/>
                  <a:gd fmla="*/ 394377 h 414642" name="connsiteY2"/>
                  <a:gd fmla="*/ 577199 w 607639" name="connsiteX3"/>
                  <a:gd fmla="*/ 394377 h 414642" name="connsiteY3"/>
                  <a:gd fmla="*/ 587346 w 607639" name="connsiteX4"/>
                  <a:gd fmla="*/ 384244 h 414642" name="connsiteY4"/>
                  <a:gd fmla="*/ 587346 w 607639" name="connsiteX5"/>
                  <a:gd fmla="*/ 364067 h 414642" name="connsiteY5"/>
                  <a:gd fmla="*/ 556995 w 607639" name="connsiteX6"/>
                  <a:gd fmla="*/ 364067 h 414642" name="connsiteY6"/>
                  <a:gd fmla="*/ 394916 w 607639" name="connsiteX7"/>
                  <a:gd fmla="*/ 364067 h 414642" name="connsiteY7"/>
                  <a:gd fmla="*/ 394916 w 607639" name="connsiteX8"/>
                  <a:gd fmla="*/ 374200 h 414642" name="connsiteY8"/>
                  <a:gd fmla="*/ 384859 w 607639" name="connsiteX9"/>
                  <a:gd fmla="*/ 384244 h 414642" name="connsiteY9"/>
                  <a:gd fmla="*/ 222780 w 607639" name="connsiteX10"/>
                  <a:gd fmla="*/ 384244 h 414642" name="connsiteY10"/>
                  <a:gd fmla="*/ 212634 w 607639" name="connsiteX11"/>
                  <a:gd fmla="*/ 374200 h 414642" name="connsiteY11"/>
                  <a:gd fmla="*/ 212634 w 607639" name="connsiteX12"/>
                  <a:gd fmla="*/ 364067 h 414642" name="connsiteY12"/>
                  <a:gd fmla="*/ 50644 w 607639" name="connsiteX13"/>
                  <a:gd fmla="*/ 364067 h 414642" name="connsiteY13"/>
                  <a:gd fmla="*/ 141754 w 607639" name="connsiteX14"/>
                  <a:gd fmla="*/ 232583 h 414642" name="connsiteY14"/>
                  <a:gd fmla="*/ 161961 w 607639" name="connsiteX15"/>
                  <a:gd fmla="*/ 232583 h 414642" name="connsiteY15"/>
                  <a:gd fmla="*/ 172110 w 607639" name="connsiteX16"/>
                  <a:gd fmla="*/ 242719 h 414642" name="connsiteY16"/>
                  <a:gd fmla="*/ 161961 w 607639" name="connsiteX17"/>
                  <a:gd fmla="*/ 252765 h 414642" name="connsiteY17"/>
                  <a:gd fmla="*/ 141754 w 607639" name="connsiteX18"/>
                  <a:gd fmla="*/ 252765 h 414642" name="connsiteY18"/>
                  <a:gd fmla="*/ 131605 w 607639" name="connsiteX19"/>
                  <a:gd fmla="*/ 242719 h 414642" name="connsiteY19"/>
                  <a:gd fmla="*/ 141754 w 607639" name="connsiteX20"/>
                  <a:gd fmla="*/ 232583 h 414642" name="connsiteY20"/>
                  <a:gd fmla="*/ 141758 w 607639" name="connsiteX21"/>
                  <a:gd fmla="*/ 192149 h 414642" name="connsiteY21"/>
                  <a:gd fmla="*/ 182279 w 607639" name="connsiteX22"/>
                  <a:gd fmla="*/ 192149 h 414642" name="connsiteY22"/>
                  <a:gd fmla="*/ 192432 w 607639" name="connsiteX23"/>
                  <a:gd fmla="*/ 202196 h 414642" name="connsiteY23"/>
                  <a:gd fmla="*/ 182279 w 607639" name="connsiteX24"/>
                  <a:gd fmla="*/ 212331 h 414642" name="connsiteY24"/>
                  <a:gd fmla="*/ 141758 w 607639" name="connsiteX25"/>
                  <a:gd fmla="*/ 212331 h 414642" name="connsiteY25"/>
                  <a:gd fmla="*/ 131605 w 607639" name="connsiteX26"/>
                  <a:gd fmla="*/ 202196 h 414642" name="connsiteY26"/>
                  <a:gd fmla="*/ 141758 w 607639" name="connsiteX27"/>
                  <a:gd fmla="*/ 192149 h 414642" name="connsiteY27"/>
                  <a:gd fmla="*/ 141754 w 607639" name="connsiteX28"/>
                  <a:gd fmla="*/ 151716 h 414642" name="connsiteY28"/>
                  <a:gd fmla="*/ 161961 w 607639" name="connsiteX29"/>
                  <a:gd fmla="*/ 151716 h 414642" name="connsiteY29"/>
                  <a:gd fmla="*/ 172110 w 607639" name="connsiteX30"/>
                  <a:gd fmla="*/ 161763 h 414642" name="connsiteY30"/>
                  <a:gd fmla="*/ 161961 w 607639" name="connsiteX31"/>
                  <a:gd fmla="*/ 171898 h 414642" name="connsiteY31"/>
                  <a:gd fmla="*/ 141754 w 607639" name="connsiteX32"/>
                  <a:gd fmla="*/ 171898 h 414642" name="connsiteY32"/>
                  <a:gd fmla="*/ 131605 w 607639" name="connsiteX33"/>
                  <a:gd fmla="*/ 161763 h 414642" name="connsiteY33"/>
                  <a:gd fmla="*/ 141754 w 607639" name="connsiteX34"/>
                  <a:gd fmla="*/ 151716 h 414642" name="connsiteY34"/>
                  <a:gd fmla="*/ 141758 w 607639" name="connsiteX35"/>
                  <a:gd fmla="*/ 111211 h 414642" name="connsiteY35"/>
                  <a:gd fmla="*/ 182279 w 607639" name="connsiteX36"/>
                  <a:gd fmla="*/ 111211 h 414642" name="connsiteY36"/>
                  <a:gd fmla="*/ 192432 w 607639" name="connsiteX37"/>
                  <a:gd fmla="*/ 121337 h 414642" name="connsiteY37"/>
                  <a:gd fmla="*/ 182279 w 607639" name="connsiteX38"/>
                  <a:gd fmla="*/ 131463 h 414642" name="connsiteY38"/>
                  <a:gd fmla="*/ 141758 w 607639" name="connsiteX39"/>
                  <a:gd fmla="*/ 131463 h 414642" name="connsiteY39"/>
                  <a:gd fmla="*/ 131605 w 607639" name="connsiteX40"/>
                  <a:gd fmla="*/ 121337 h 414642" name="connsiteY40"/>
                  <a:gd fmla="*/ 141758 w 607639" name="connsiteX41"/>
                  <a:gd fmla="*/ 111211 h 414642" name="connsiteY41"/>
                  <a:gd fmla="*/ 425367 w 607639" name="connsiteX42"/>
                  <a:gd fmla="*/ 101191 h 414642" name="connsiteY42"/>
                  <a:gd fmla="*/ 496228 w 607639" name="connsiteX43"/>
                  <a:gd fmla="*/ 101191 h 414642" name="connsiteY43"/>
                  <a:gd fmla="*/ 506377 w 607639" name="connsiteX44"/>
                  <a:gd fmla="*/ 111231 h 414642" name="connsiteY44"/>
                  <a:gd fmla="*/ 506377 w 607639" name="connsiteX45"/>
                  <a:gd fmla="*/ 182042 h 414642" name="connsiteY45"/>
                  <a:gd fmla="*/ 496228 w 607639" name="connsiteX46"/>
                  <a:gd fmla="*/ 192171 h 414642" name="connsiteY46"/>
                  <a:gd fmla="*/ 486080 w 607639" name="connsiteX47"/>
                  <a:gd fmla="*/ 182042 h 414642" name="connsiteY47"/>
                  <a:gd fmla="*/ 486080 w 607639" name="connsiteX48"/>
                  <a:gd fmla="*/ 135575 h 414642" name="connsiteY48"/>
                  <a:gd fmla="*/ 402043 w 607639" name="connsiteX49"/>
                  <a:gd fmla="*/ 219447 h 414642" name="connsiteY49"/>
                  <a:gd fmla="*/ 394921 w 607639" name="connsiteX50"/>
                  <a:gd fmla="*/ 222468 h 414642" name="connsiteY50"/>
                  <a:gd fmla="*/ 387889 w 607639" name="connsiteX51"/>
                  <a:gd fmla="*/ 219447 h 414642" name="connsiteY51"/>
                  <a:gd fmla="*/ 344268 w 607639" name="connsiteX52"/>
                  <a:gd fmla="*/ 176001 h 414642" name="connsiteY52"/>
                  <a:gd fmla="*/ 270380 w 607639" name="connsiteX53"/>
                  <a:gd fmla="*/ 249744 h 414642" name="connsiteY53"/>
                  <a:gd fmla="*/ 263258 w 607639" name="connsiteX54"/>
                  <a:gd fmla="*/ 252765 h 414642" name="connsiteY54"/>
                  <a:gd fmla="*/ 256225 w 607639" name="connsiteX55"/>
                  <a:gd fmla="*/ 249744 h 414642" name="connsiteY55"/>
                  <a:gd fmla="*/ 256225 w 607639" name="connsiteX56"/>
                  <a:gd fmla="*/ 235617 h 414642" name="connsiteY56"/>
                  <a:gd fmla="*/ 337235 w 607639" name="connsiteX57"/>
                  <a:gd fmla="*/ 154766 h 414642" name="connsiteY57"/>
                  <a:gd fmla="*/ 338837 w 607639" name="connsiteX58"/>
                  <a:gd fmla="*/ 153433 h 414642" name="connsiteY58"/>
                  <a:gd fmla="*/ 340618 w 607639" name="connsiteX59"/>
                  <a:gd fmla="*/ 152456 h 414642" name="connsiteY59"/>
                  <a:gd fmla="*/ 341508 w 607639" name="connsiteX60"/>
                  <a:gd fmla="*/ 152101 h 414642" name="connsiteY60"/>
                  <a:gd fmla="*/ 343378 w 607639" name="connsiteX61"/>
                  <a:gd fmla="*/ 151745 h 414642" name="connsiteY61"/>
                  <a:gd fmla="*/ 344268 w 607639" name="connsiteX62"/>
                  <a:gd fmla="*/ 151745 h 414642" name="connsiteY62"/>
                  <a:gd fmla="*/ 346226 w 607639" name="connsiteX63"/>
                  <a:gd fmla="*/ 151923 h 414642" name="connsiteY63"/>
                  <a:gd fmla="*/ 351390 w 607639" name="connsiteX64"/>
                  <a:gd fmla="*/ 154766 h 414642" name="connsiteY64"/>
                  <a:gd fmla="*/ 394921 w 607639" name="connsiteX65"/>
                  <a:gd fmla="*/ 198213 h 414642" name="connsiteY65"/>
                  <a:gd fmla="*/ 471925 w 607639" name="connsiteX66"/>
                  <a:gd fmla="*/ 121359 h 414642" name="connsiteY66"/>
                  <a:gd fmla="*/ 425367 w 607639" name="connsiteX67"/>
                  <a:gd fmla="*/ 121359 h 414642" name="connsiteY67"/>
                  <a:gd fmla="*/ 415218 w 607639" name="connsiteX68"/>
                  <a:gd fmla="*/ 111231 h 414642" name="connsiteY68"/>
                  <a:gd fmla="*/ 425367 w 607639" name="connsiteX69"/>
                  <a:gd fmla="*/ 101191 h 414642" name="connsiteY69"/>
                  <a:gd fmla="*/ 101297 w 607639" name="connsiteX70"/>
                  <a:gd fmla="*/ 91029 h 414642" name="connsiteY70"/>
                  <a:gd fmla="*/ 111423 w 607639" name="connsiteX71"/>
                  <a:gd fmla="*/ 101159 h 414642" name="connsiteY71"/>
                  <a:gd fmla="*/ 111423 w 607639" name="connsiteX72"/>
                  <a:gd fmla="*/ 262887 h 414642" name="connsiteY72"/>
                  <a:gd fmla="*/ 101297 w 607639" name="connsiteX73"/>
                  <a:gd fmla="*/ 273017 h 414642" name="connsiteY73"/>
                  <a:gd fmla="*/ 91171 w 607639" name="connsiteX74"/>
                  <a:gd fmla="*/ 262887 h 414642" name="connsiteY74"/>
                  <a:gd fmla="*/ 91171 w 607639" name="connsiteX75"/>
                  <a:gd fmla="*/ 101159 h 414642" name="connsiteY75"/>
                  <a:gd fmla="*/ 101297 w 607639" name="connsiteX76"/>
                  <a:gd fmla="*/ 91029 h 414642" name="connsiteY76"/>
                  <a:gd fmla="*/ 70848 w 607639" name="connsiteX77"/>
                  <a:gd fmla="*/ 20177 h 414642" name="connsiteY77"/>
                  <a:gd fmla="*/ 60791 w 607639" name="connsiteX78"/>
                  <a:gd fmla="*/ 30309 h 414642" name="connsiteY78"/>
                  <a:gd fmla="*/ 60791 w 607639" name="connsiteX79"/>
                  <a:gd fmla="*/ 343802 h 414642" name="connsiteY79"/>
                  <a:gd fmla="*/ 222780 w 607639" name="connsiteX80"/>
                  <a:gd fmla="*/ 343802 h 414642" name="connsiteY80"/>
                  <a:gd fmla="*/ 232927 w 607639" name="connsiteX81"/>
                  <a:gd fmla="*/ 353935 h 414642" name="connsiteY81"/>
                  <a:gd fmla="*/ 232927 w 607639" name="connsiteX82"/>
                  <a:gd fmla="*/ 364067 h 414642" name="connsiteY82"/>
                  <a:gd fmla="*/ 374712 w 607639" name="connsiteX83"/>
                  <a:gd fmla="*/ 364067 h 414642" name="connsiteY83"/>
                  <a:gd fmla="*/ 374712 w 607639" name="connsiteX84"/>
                  <a:gd fmla="*/ 353935 h 414642" name="connsiteY84"/>
                  <a:gd fmla="*/ 384859 w 607639" name="connsiteX85"/>
                  <a:gd fmla="*/ 343802 h 414642" name="connsiteY85"/>
                  <a:gd fmla="*/ 546848 w 607639" name="connsiteX86"/>
                  <a:gd fmla="*/ 343802 h 414642" name="connsiteY86"/>
                  <a:gd fmla="*/ 546848 w 607639" name="connsiteX87"/>
                  <a:gd fmla="*/ 30309 h 414642" name="connsiteY87"/>
                  <a:gd fmla="*/ 536702 w 607639" name="connsiteX88"/>
                  <a:gd fmla="*/ 20177 h 414642" name="connsiteY88"/>
                  <a:gd fmla="*/ 70848 w 607639" name="connsiteX89"/>
                  <a:gd fmla="*/ 0 h 414642" name="connsiteY89"/>
                  <a:gd fmla="*/ 536702 w 607639" name="connsiteX90"/>
                  <a:gd fmla="*/ 0 h 414642" name="connsiteY90"/>
                  <a:gd fmla="*/ 567142 w 607639" name="connsiteX91"/>
                  <a:gd fmla="*/ 30309 h 414642" name="connsiteY91"/>
                  <a:gd fmla="*/ 567142 w 607639" name="connsiteX92"/>
                  <a:gd fmla="*/ 343802 h 414642" name="connsiteY92"/>
                  <a:gd fmla="*/ 597492 w 607639" name="connsiteX93"/>
                  <a:gd fmla="*/ 343802 h 414642" name="connsiteY93"/>
                  <a:gd fmla="*/ 607639 w 607639" name="connsiteX94"/>
                  <a:gd fmla="*/ 353935 h 414642" name="connsiteY94"/>
                  <a:gd fmla="*/ 607639 w 607639" name="connsiteX95"/>
                  <a:gd fmla="*/ 384244 h 414642" name="connsiteY95"/>
                  <a:gd fmla="*/ 577199 w 607639" name="connsiteX96"/>
                  <a:gd fmla="*/ 414642 h 414642" name="connsiteY96"/>
                  <a:gd fmla="*/ 30351 w 607639" name="connsiteX97"/>
                  <a:gd fmla="*/ 414642 h 414642" name="connsiteY97"/>
                  <a:gd fmla="*/ 0 w 607639" name="connsiteX98"/>
                  <a:gd fmla="*/ 384244 h 414642" name="connsiteY98"/>
                  <a:gd fmla="*/ 0 w 607639" name="connsiteX99"/>
                  <a:gd fmla="*/ 353935 h 414642" name="connsiteY99"/>
                  <a:gd fmla="*/ 10147 w 607639" name="connsiteX100"/>
                  <a:gd fmla="*/ 343802 h 414642" name="connsiteY100"/>
                  <a:gd fmla="*/ 40497 w 607639" name="connsiteX101"/>
                  <a:gd fmla="*/ 343802 h 414642" name="connsiteY101"/>
                  <a:gd fmla="*/ 40497 w 607639" name="connsiteX102"/>
                  <a:gd fmla="*/ 30309 h 414642" name="connsiteY102"/>
                  <a:gd fmla="*/ 70848 w 607639" name="connsiteX103"/>
                  <a:gd fmla="*/ 0 h 414642" name="connsiteY103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</a:cxnLst>
                <a:rect b="b" l="l" r="r" t="t"/>
                <a:pathLst>
                  <a:path h="414642" w="607639">
                    <a:moveTo>
                      <a:pt x="20293" y="364067"/>
                    </a:moveTo>
                    <a:lnTo>
                      <a:pt x="20293" y="384244"/>
                    </a:lnTo>
                    <a:cubicBezTo>
                      <a:pt x="20293" y="390377"/>
                      <a:pt x="24298" y="394377"/>
                      <a:pt x="30351" y="394377"/>
                    </a:cubicBezTo>
                    <a:lnTo>
                      <a:pt x="577199" y="394377"/>
                    </a:lnTo>
                    <a:cubicBezTo>
                      <a:pt x="583341" y="394377"/>
                      <a:pt x="587346" y="390377"/>
                      <a:pt x="587346" y="384244"/>
                    </a:cubicBezTo>
                    <a:lnTo>
                      <a:pt x="587346" y="364067"/>
                    </a:lnTo>
                    <a:lnTo>
                      <a:pt x="556995" y="364067"/>
                    </a:lnTo>
                    <a:lnTo>
                      <a:pt x="394916" y="364067"/>
                    </a:lnTo>
                    <a:lnTo>
                      <a:pt x="394916" y="374200"/>
                    </a:lnTo>
                    <a:cubicBezTo>
                      <a:pt x="394916" y="380244"/>
                      <a:pt x="390911" y="384244"/>
                      <a:pt x="384859" y="384244"/>
                    </a:cubicBezTo>
                    <a:lnTo>
                      <a:pt x="222780" y="384244"/>
                    </a:lnTo>
                    <a:cubicBezTo>
                      <a:pt x="216728" y="384244"/>
                      <a:pt x="212634" y="380244"/>
                      <a:pt x="212634" y="374200"/>
                    </a:cubicBezTo>
                    <a:lnTo>
                      <a:pt x="212634" y="364067"/>
                    </a:lnTo>
                    <a:lnTo>
                      <a:pt x="50644" y="364067"/>
                    </a:lnTo>
                    <a:close/>
                    <a:moveTo>
                      <a:pt x="141754" y="232583"/>
                    </a:moveTo>
                    <a:lnTo>
                      <a:pt x="161961" y="232583"/>
                    </a:lnTo>
                    <a:cubicBezTo>
                      <a:pt x="168104" y="232583"/>
                      <a:pt x="172110" y="236584"/>
                      <a:pt x="172110" y="242719"/>
                    </a:cubicBezTo>
                    <a:cubicBezTo>
                      <a:pt x="172110" y="248764"/>
                      <a:pt x="168104" y="252765"/>
                      <a:pt x="161961" y="252765"/>
                    </a:cubicBezTo>
                    <a:lnTo>
                      <a:pt x="141754" y="252765"/>
                    </a:lnTo>
                    <a:cubicBezTo>
                      <a:pt x="135700" y="252765"/>
                      <a:pt x="131605" y="248764"/>
                      <a:pt x="131605" y="242719"/>
                    </a:cubicBezTo>
                    <a:cubicBezTo>
                      <a:pt x="131605" y="236584"/>
                      <a:pt x="135700" y="232583"/>
                      <a:pt x="141754" y="232583"/>
                    </a:cubicBezTo>
                    <a:close/>
                    <a:moveTo>
                      <a:pt x="141758" y="192149"/>
                    </a:moveTo>
                    <a:lnTo>
                      <a:pt x="182279" y="192149"/>
                    </a:lnTo>
                    <a:cubicBezTo>
                      <a:pt x="188335" y="192149"/>
                      <a:pt x="192432" y="196150"/>
                      <a:pt x="192432" y="202196"/>
                    </a:cubicBezTo>
                    <a:cubicBezTo>
                      <a:pt x="192432" y="208330"/>
                      <a:pt x="188335" y="212331"/>
                      <a:pt x="182279" y="212331"/>
                    </a:cubicBezTo>
                    <a:lnTo>
                      <a:pt x="141758" y="212331"/>
                    </a:lnTo>
                    <a:cubicBezTo>
                      <a:pt x="135702" y="212331"/>
                      <a:pt x="131605" y="208330"/>
                      <a:pt x="131605" y="202196"/>
                    </a:cubicBezTo>
                    <a:cubicBezTo>
                      <a:pt x="131605" y="196150"/>
                      <a:pt x="135702" y="192149"/>
                      <a:pt x="141758" y="192149"/>
                    </a:cubicBezTo>
                    <a:close/>
                    <a:moveTo>
                      <a:pt x="141754" y="151716"/>
                    </a:moveTo>
                    <a:lnTo>
                      <a:pt x="161961" y="151716"/>
                    </a:lnTo>
                    <a:cubicBezTo>
                      <a:pt x="168104" y="151716"/>
                      <a:pt x="172110" y="155717"/>
                      <a:pt x="172110" y="161763"/>
                    </a:cubicBezTo>
                    <a:cubicBezTo>
                      <a:pt x="172110" y="167897"/>
                      <a:pt x="168104" y="171898"/>
                      <a:pt x="161961" y="171898"/>
                    </a:cubicBezTo>
                    <a:lnTo>
                      <a:pt x="141754" y="171898"/>
                    </a:lnTo>
                    <a:cubicBezTo>
                      <a:pt x="135700" y="171898"/>
                      <a:pt x="131605" y="167897"/>
                      <a:pt x="131605" y="161763"/>
                    </a:cubicBezTo>
                    <a:cubicBezTo>
                      <a:pt x="131605" y="155717"/>
                      <a:pt x="135700" y="151716"/>
                      <a:pt x="141754" y="151716"/>
                    </a:cubicBezTo>
                    <a:close/>
                    <a:moveTo>
                      <a:pt x="141758" y="111211"/>
                    </a:moveTo>
                    <a:lnTo>
                      <a:pt x="182279" y="111211"/>
                    </a:lnTo>
                    <a:cubicBezTo>
                      <a:pt x="188335" y="111211"/>
                      <a:pt x="192432" y="115297"/>
                      <a:pt x="192432" y="121337"/>
                    </a:cubicBezTo>
                    <a:cubicBezTo>
                      <a:pt x="192432" y="127377"/>
                      <a:pt x="188335" y="131463"/>
                      <a:pt x="182279" y="131463"/>
                    </a:cubicBezTo>
                    <a:lnTo>
                      <a:pt x="141758" y="131463"/>
                    </a:lnTo>
                    <a:cubicBezTo>
                      <a:pt x="135702" y="131463"/>
                      <a:pt x="131605" y="127377"/>
                      <a:pt x="131605" y="121337"/>
                    </a:cubicBezTo>
                    <a:cubicBezTo>
                      <a:pt x="131605" y="115297"/>
                      <a:pt x="135702" y="111211"/>
                      <a:pt x="141758" y="111211"/>
                    </a:cubicBezTo>
                    <a:close/>
                    <a:moveTo>
                      <a:pt x="425367" y="101191"/>
                    </a:moveTo>
                    <a:lnTo>
                      <a:pt x="496228" y="101191"/>
                    </a:lnTo>
                    <a:cubicBezTo>
                      <a:pt x="502282" y="101191"/>
                      <a:pt x="506377" y="105189"/>
                      <a:pt x="506377" y="111231"/>
                    </a:cubicBezTo>
                    <a:lnTo>
                      <a:pt x="506377" y="182042"/>
                    </a:lnTo>
                    <a:cubicBezTo>
                      <a:pt x="506377" y="188084"/>
                      <a:pt x="502282" y="192171"/>
                      <a:pt x="496228" y="192171"/>
                    </a:cubicBezTo>
                    <a:cubicBezTo>
                      <a:pt x="490175" y="192171"/>
                      <a:pt x="486080" y="188084"/>
                      <a:pt x="486080" y="182042"/>
                    </a:cubicBezTo>
                    <a:lnTo>
                      <a:pt x="486080" y="135575"/>
                    </a:lnTo>
                    <a:lnTo>
                      <a:pt x="402043" y="219447"/>
                    </a:lnTo>
                    <a:cubicBezTo>
                      <a:pt x="399996" y="221491"/>
                      <a:pt x="397948" y="222468"/>
                      <a:pt x="394921" y="222468"/>
                    </a:cubicBezTo>
                    <a:cubicBezTo>
                      <a:pt x="391895" y="222468"/>
                      <a:pt x="389847" y="221491"/>
                      <a:pt x="387889" y="219447"/>
                    </a:cubicBezTo>
                    <a:lnTo>
                      <a:pt x="344268" y="176001"/>
                    </a:lnTo>
                    <a:lnTo>
                      <a:pt x="270380" y="249744"/>
                    </a:lnTo>
                    <a:cubicBezTo>
                      <a:pt x="268332" y="251788"/>
                      <a:pt x="266285" y="252765"/>
                      <a:pt x="263258" y="252765"/>
                    </a:cubicBezTo>
                    <a:cubicBezTo>
                      <a:pt x="260231" y="252765"/>
                      <a:pt x="258184" y="251788"/>
                      <a:pt x="256225" y="249744"/>
                    </a:cubicBezTo>
                    <a:cubicBezTo>
                      <a:pt x="252130" y="245746"/>
                      <a:pt x="252130" y="239616"/>
                      <a:pt x="256225" y="235617"/>
                    </a:cubicBezTo>
                    <a:lnTo>
                      <a:pt x="337235" y="154766"/>
                    </a:lnTo>
                    <a:cubicBezTo>
                      <a:pt x="337769" y="154233"/>
                      <a:pt x="338303" y="153789"/>
                      <a:pt x="338837" y="153433"/>
                    </a:cubicBezTo>
                    <a:cubicBezTo>
                      <a:pt x="339372" y="152989"/>
                      <a:pt x="339995" y="152723"/>
                      <a:pt x="340618" y="152456"/>
                    </a:cubicBezTo>
                    <a:cubicBezTo>
                      <a:pt x="340885" y="152367"/>
                      <a:pt x="341152" y="152190"/>
                      <a:pt x="341508" y="152101"/>
                    </a:cubicBezTo>
                    <a:cubicBezTo>
                      <a:pt x="342131" y="151923"/>
                      <a:pt x="342754" y="151834"/>
                      <a:pt x="343378" y="151745"/>
                    </a:cubicBezTo>
                    <a:cubicBezTo>
                      <a:pt x="343645" y="151745"/>
                      <a:pt x="344001" y="151745"/>
                      <a:pt x="344268" y="151745"/>
                    </a:cubicBezTo>
                    <a:cubicBezTo>
                      <a:pt x="344980" y="151745"/>
                      <a:pt x="345603" y="151745"/>
                      <a:pt x="346226" y="151923"/>
                    </a:cubicBezTo>
                    <a:cubicBezTo>
                      <a:pt x="348096" y="152278"/>
                      <a:pt x="349876" y="153256"/>
                      <a:pt x="351390" y="154766"/>
                    </a:cubicBezTo>
                    <a:lnTo>
                      <a:pt x="394921" y="198213"/>
                    </a:lnTo>
                    <a:lnTo>
                      <a:pt x="471925" y="121359"/>
                    </a:lnTo>
                    <a:lnTo>
                      <a:pt x="425367" y="121359"/>
                    </a:lnTo>
                    <a:cubicBezTo>
                      <a:pt x="419224" y="121359"/>
                      <a:pt x="415218" y="117361"/>
                      <a:pt x="415218" y="111231"/>
                    </a:cubicBezTo>
                    <a:cubicBezTo>
                      <a:pt x="415218" y="105189"/>
                      <a:pt x="419224" y="101191"/>
                      <a:pt x="425367" y="101191"/>
                    </a:cubicBezTo>
                    <a:close/>
                    <a:moveTo>
                      <a:pt x="101297" y="91029"/>
                    </a:moveTo>
                    <a:cubicBezTo>
                      <a:pt x="107337" y="91029"/>
                      <a:pt x="111423" y="95028"/>
                      <a:pt x="111423" y="101159"/>
                    </a:cubicBezTo>
                    <a:lnTo>
                      <a:pt x="111423" y="262887"/>
                    </a:lnTo>
                    <a:cubicBezTo>
                      <a:pt x="111423" y="268929"/>
                      <a:pt x="107337" y="273017"/>
                      <a:pt x="101297" y="273017"/>
                    </a:cubicBezTo>
                    <a:cubicBezTo>
                      <a:pt x="95257" y="273017"/>
                      <a:pt x="91171" y="268929"/>
                      <a:pt x="91171" y="262887"/>
                    </a:cubicBezTo>
                    <a:lnTo>
                      <a:pt x="91171" y="101159"/>
                    </a:lnTo>
                    <a:cubicBezTo>
                      <a:pt x="91171" y="95028"/>
                      <a:pt x="95257" y="91029"/>
                      <a:pt x="101297" y="91029"/>
                    </a:cubicBezTo>
                    <a:close/>
                    <a:moveTo>
                      <a:pt x="70848" y="20177"/>
                    </a:moveTo>
                    <a:cubicBezTo>
                      <a:pt x="64796" y="20177"/>
                      <a:pt x="60791" y="24265"/>
                      <a:pt x="60791" y="30309"/>
                    </a:cubicBezTo>
                    <a:lnTo>
                      <a:pt x="60791" y="343802"/>
                    </a:lnTo>
                    <a:lnTo>
                      <a:pt x="222780" y="343802"/>
                    </a:lnTo>
                    <a:cubicBezTo>
                      <a:pt x="228833" y="343802"/>
                      <a:pt x="232927" y="347890"/>
                      <a:pt x="232927" y="353935"/>
                    </a:cubicBezTo>
                    <a:lnTo>
                      <a:pt x="232927" y="364067"/>
                    </a:lnTo>
                    <a:lnTo>
                      <a:pt x="374712" y="364067"/>
                    </a:lnTo>
                    <a:lnTo>
                      <a:pt x="374712" y="353935"/>
                    </a:lnTo>
                    <a:cubicBezTo>
                      <a:pt x="374712" y="347890"/>
                      <a:pt x="378717" y="343802"/>
                      <a:pt x="384859" y="343802"/>
                    </a:cubicBezTo>
                    <a:lnTo>
                      <a:pt x="546848" y="343802"/>
                    </a:lnTo>
                    <a:lnTo>
                      <a:pt x="546848" y="30309"/>
                    </a:lnTo>
                    <a:cubicBezTo>
                      <a:pt x="546848" y="24265"/>
                      <a:pt x="542754" y="20177"/>
                      <a:pt x="536702" y="20177"/>
                    </a:cubicBezTo>
                    <a:close/>
                    <a:moveTo>
                      <a:pt x="70848" y="0"/>
                    </a:moveTo>
                    <a:lnTo>
                      <a:pt x="536702" y="0"/>
                    </a:lnTo>
                    <a:cubicBezTo>
                      <a:pt x="553969" y="0"/>
                      <a:pt x="567142" y="13155"/>
                      <a:pt x="567142" y="30309"/>
                    </a:cubicBezTo>
                    <a:lnTo>
                      <a:pt x="567142" y="343802"/>
                    </a:lnTo>
                    <a:lnTo>
                      <a:pt x="597492" y="343802"/>
                    </a:lnTo>
                    <a:cubicBezTo>
                      <a:pt x="603545" y="343802"/>
                      <a:pt x="607639" y="347890"/>
                      <a:pt x="607639" y="353935"/>
                    </a:cubicBezTo>
                    <a:lnTo>
                      <a:pt x="607639" y="384244"/>
                    </a:lnTo>
                    <a:cubicBezTo>
                      <a:pt x="607639" y="401487"/>
                      <a:pt x="594466" y="414642"/>
                      <a:pt x="577199" y="414642"/>
                    </a:cubicBezTo>
                    <a:lnTo>
                      <a:pt x="30351" y="414642"/>
                    </a:lnTo>
                    <a:cubicBezTo>
                      <a:pt x="13173" y="414642"/>
                      <a:pt x="0" y="401487"/>
                      <a:pt x="0" y="384244"/>
                    </a:cubicBezTo>
                    <a:lnTo>
                      <a:pt x="0" y="353935"/>
                    </a:lnTo>
                    <a:cubicBezTo>
                      <a:pt x="0" y="347890"/>
                      <a:pt x="4094" y="343802"/>
                      <a:pt x="10147" y="343802"/>
                    </a:cubicBezTo>
                    <a:lnTo>
                      <a:pt x="40497" y="343802"/>
                    </a:lnTo>
                    <a:lnTo>
                      <a:pt x="40497" y="30309"/>
                    </a:lnTo>
                    <a:cubicBezTo>
                      <a:pt x="40497" y="13155"/>
                      <a:pt x="53670" y="0"/>
                      <a:pt x="70848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/>
            </p:spPr>
            <p:txBody>
              <a:bodyPr anchor="ctr"/>
              <a:lstStyle>
                <a:defPPr>
                  <a:defRPr lang="zh-CN"/>
                </a:defPPr>
                <a:lvl1pPr algn="l" defTabSz="914377" eaLnBrk="1" hangingPunct="1" latinLnBrk="0" marL="0" rtl="0">
                  <a:defRPr kern="1200" sz="1800">
                    <a:solidFill>
                      <a:schemeClr val="tx1"/>
                    </a:solidFill>
                  </a:defRPr>
                </a:lvl1pPr>
                <a:lvl2pPr algn="l" defTabSz="914377" eaLnBrk="1" hangingPunct="1" latinLnBrk="0" marL="457189" rtl="0">
                  <a:defRPr kern="1200" sz="1800">
                    <a:solidFill>
                      <a:schemeClr val="tx1"/>
                    </a:solidFill>
                  </a:defRPr>
                </a:lvl2pPr>
                <a:lvl3pPr algn="l" defTabSz="914377" eaLnBrk="1" hangingPunct="1" latinLnBrk="0" marL="914377" rtl="0">
                  <a:defRPr kern="1200" sz="1800">
                    <a:solidFill>
                      <a:schemeClr val="tx1"/>
                    </a:solidFill>
                  </a:defRPr>
                </a:lvl3pPr>
                <a:lvl4pPr algn="l" defTabSz="914377" eaLnBrk="1" hangingPunct="1" latinLnBrk="0" marL="1371566" rtl="0">
                  <a:defRPr kern="1200" sz="1800">
                    <a:solidFill>
                      <a:schemeClr val="tx1"/>
                    </a:solidFill>
                  </a:defRPr>
                </a:lvl4pPr>
                <a:lvl5pPr algn="l" defTabSz="914377" eaLnBrk="1" hangingPunct="1" latinLnBrk="0" marL="1828754" rtl="0">
                  <a:defRPr kern="1200" sz="1800">
                    <a:solidFill>
                      <a:schemeClr val="tx1"/>
                    </a:solidFill>
                  </a:defRPr>
                </a:lvl5pPr>
                <a:lvl6pPr algn="l" defTabSz="914377" eaLnBrk="1" hangingPunct="1" latinLnBrk="0" marL="2285943" rtl="0">
                  <a:defRPr kern="1200" sz="1800">
                    <a:solidFill>
                      <a:schemeClr val="tx1"/>
                    </a:solidFill>
                  </a:defRPr>
                </a:lvl6pPr>
                <a:lvl7pPr algn="l" defTabSz="914377" eaLnBrk="1" hangingPunct="1" latinLnBrk="0" marL="2743131" rtl="0">
                  <a:defRPr kern="1200" sz="1800">
                    <a:solidFill>
                      <a:schemeClr val="tx1"/>
                    </a:solidFill>
                  </a:defRPr>
                </a:lvl7pPr>
                <a:lvl8pPr algn="l" defTabSz="914377" eaLnBrk="1" hangingPunct="1" latinLnBrk="0" marL="3200320" rtl="0">
                  <a:defRPr kern="1200" sz="1800">
                    <a:solidFill>
                      <a:schemeClr val="tx1"/>
                    </a:solidFill>
                  </a:defRPr>
                </a:lvl8pPr>
                <a:lvl9pPr algn="l" defTabSz="914377" eaLnBrk="1" hangingPunct="1" latinLnBrk="0" marL="3657509" rtl="0">
                  <a:defRPr kern="1200" sz="1800">
                    <a:solidFill>
                      <a:schemeClr val="tx1"/>
                    </a:solidFill>
                  </a:defRPr>
                </a:lvl9pPr>
              </a:lstStyle>
              <a:p>
                <a:endParaRPr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14" name="îs1iďe">
                <a:extLst>
                  <a:ext uri="{FF2B5EF4-FFF2-40B4-BE49-F238E27FC236}">
                    <a16:creationId xmlns:a16="http://schemas.microsoft.com/office/drawing/2014/main" id="{5B3D97CF-EE7A-493E-A016-2D48934783A8}"/>
                  </a:ext>
                </a:extLst>
              </p:cNvPr>
              <p:cNvSpPr txBox="1"/>
              <p:nvPr/>
            </p:nvSpPr>
            <p:spPr>
              <a:xfrm>
                <a:off x="8630699" y="5077525"/>
                <a:ext cx="2889789" cy="345507"/>
              </a:xfrm>
              <a:prstGeom prst="rect">
                <a:avLst/>
              </a:prstGeom>
              <a:noFill/>
            </p:spPr>
            <p:txBody>
              <a:bodyPr anchor="ctr" anchorCtr="0" bIns="46800" lIns="90000" rIns="90000" rtlCol="0" tIns="46800" wrap="none">
                <a:normAutofit/>
              </a:bodyPr>
              <a:lstStyle/>
              <a:p>
                <a:r>
                  <a:rPr altLang="zh-CN" b="1" lang="en-US" sz="1600">
                    <a:solidFill>
                      <a:schemeClr val="bg1"/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Text here</a:t>
                </a:r>
              </a:p>
            </p:txBody>
          </p:sp>
          <p:sp>
            <p:nvSpPr>
              <p:cNvPr id="15" name="iSlîḑè">
                <a:extLst>
                  <a:ext uri="{FF2B5EF4-FFF2-40B4-BE49-F238E27FC236}">
                    <a16:creationId xmlns:a16="http://schemas.microsoft.com/office/drawing/2014/main" id="{CBC574FE-DB88-4C81-BB0D-374204AB7FCD}"/>
                  </a:ext>
                </a:extLst>
              </p:cNvPr>
              <p:cNvSpPr txBox="1"/>
              <p:nvPr/>
            </p:nvSpPr>
            <p:spPr>
              <a:xfrm>
                <a:off x="8630699" y="5423033"/>
                <a:ext cx="2889789" cy="724222"/>
              </a:xfrm>
              <a:prstGeom prst="rect">
                <a:avLst/>
              </a:prstGeom>
              <a:noFill/>
            </p:spPr>
            <p:txBody>
              <a:bodyPr bIns="46800" lIns="90000" rIns="90000" rtlCol="0" tIns="46800" wrap="square">
                <a:noAutofit/>
              </a:bodyPr>
              <a:lstStyle/>
              <a:p>
                <a:pPr indent="-171450" marL="171450">
                  <a:lnSpc>
                    <a:spcPct val="150000"/>
                  </a:lnSpc>
                  <a:buFont charset="0" panose="020b0604020202020204" pitchFamily="34" typeface="Arial"/>
                  <a:buChar char="•"/>
                </a:pPr>
                <a:r>
                  <a:rPr altLang="zh-CN" lang="en-US" sz="1000">
                    <a:solidFill>
                      <a:schemeClr val="bg1"/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Supporting text here.</a:t>
                </a:r>
              </a:p>
              <a:p>
                <a:pPr indent="-171450" marL="171450">
                  <a:lnSpc>
                    <a:spcPct val="150000"/>
                  </a:lnSpc>
                  <a:buFont charset="0" panose="020b0604020202020204" pitchFamily="34" typeface="Arial"/>
                  <a:buChar char="•"/>
                </a:pPr>
                <a:r>
                  <a:rPr altLang="zh-CN" lang="en-US" sz="1000">
                    <a:solidFill>
                      <a:schemeClr val="bg1"/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When you copy &amp; paste, choose "keep text only" option.</a:t>
                </a:r>
              </a:p>
            </p:txBody>
          </p:sp>
        </p:grpSp>
      </p:grpSp>
      <p:grpSp>
        <p:nvGrpSpPr>
          <p:cNvPr id="30" name="组合 29"/>
          <p:cNvGrpSpPr/>
          <p:nvPr/>
        </p:nvGrpSpPr>
        <p:grpSpPr>
          <a:xfrm>
            <a:off x="462280" y="893625"/>
            <a:ext cx="3459480" cy="5079362"/>
            <a:chOff x="675640" y="802185"/>
            <a:chExt cx="3459480" cy="5079362"/>
          </a:xfrm>
        </p:grpSpPr>
        <p:grpSp>
          <p:nvGrpSpPr>
            <p:cNvPr descr="e7d195523061f1c0d318120d6aeaf1b6ccceb6ba3da59c0775C5DE19DDDEBC09ED96DBD9900D9848D623ECAD1D4904B78047D0015C22C8BE97228BE8B5BFF08FE7A3AE04126DA07312A96C0F69F9BAB7B8762A2F02ECB167EB1D3D935132D44A03185F23F8625673A228DA0C7DA620D0616217B810CE4DCA0BDC2CD812D5F48220C6184BA351E466" id="22" name="PA_组 15"/>
            <p:cNvGrpSpPr/>
            <p:nvPr>
              <p:custDataLst>
                <p:tags r:id="rId4"/>
              </p:custDataLst>
            </p:nvPr>
          </p:nvGrpSpPr>
          <p:grpSpPr>
            <a:xfrm>
              <a:off x="675640" y="802185"/>
              <a:ext cx="663228" cy="112150"/>
              <a:chOff x="989510" y="6337738"/>
              <a:chExt cx="683708" cy="115614"/>
            </a:xfrm>
          </p:grpSpPr>
          <p:sp>
            <p:nvSpPr>
              <p:cNvPr id="23" name="椭圆 22"/>
              <p:cNvSpPr/>
              <p:nvPr/>
            </p:nvSpPr>
            <p:spPr>
              <a:xfrm>
                <a:off x="989510" y="6337738"/>
                <a:ext cx="115614" cy="115614"/>
              </a:xfrm>
              <a:prstGeom prst="ellips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1" lang="zh-CN" noProof="0" normalizeH="0" spc="0" strike="noStrike" sz="1800" u="none">
                  <a:ln>
                    <a:noFill/>
                  </a:ln>
                  <a:solidFill>
                    <a:schemeClr val="accent2">
                      <a:lumMod val="75000"/>
                    </a:schemeClr>
                  </a:solidFill>
                  <a:effectLst/>
                  <a:uLnTx/>
                  <a:uFillTx/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24" name="椭圆 23"/>
              <p:cNvSpPr/>
              <p:nvPr/>
            </p:nvSpPr>
            <p:spPr>
              <a:xfrm>
                <a:off x="1273557" y="6337738"/>
                <a:ext cx="115614" cy="11561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1" lang="zh-CN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25" name="椭圆 24"/>
              <p:cNvSpPr/>
              <p:nvPr/>
            </p:nvSpPr>
            <p:spPr>
              <a:xfrm>
                <a:off x="1557604" y="6337738"/>
                <a:ext cx="115614" cy="11561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1" lang="zh-CN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</p:grpSp>
        <p:sp>
          <p:nvSpPr>
            <p:cNvPr id="26" name="文本框 25"/>
            <p:cNvSpPr txBox="1"/>
            <p:nvPr/>
          </p:nvSpPr>
          <p:spPr>
            <a:xfrm>
              <a:off x="675640" y="2254443"/>
              <a:ext cx="3001818" cy="8229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pc="600" sz="4800">
                  <a:solidFill>
                    <a:schemeClr val="accent1">
                      <a:lumMod val="75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春天你好</a:t>
              </a:r>
            </a:p>
          </p:txBody>
        </p:sp>
        <p:sp>
          <p:nvSpPr>
            <p:cNvPr id="27" name="文本框 26"/>
            <p:cNvSpPr txBox="1"/>
            <p:nvPr/>
          </p:nvSpPr>
          <p:spPr>
            <a:xfrm>
              <a:off x="675640" y="3819444"/>
              <a:ext cx="3459480" cy="2042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>
                <a:lnSpc>
                  <a:spcPct val="200000"/>
                </a:lnSpc>
              </a:pPr>
              <a:r>
                <a:rPr altLang="en-US" lang="zh-CN" smtClean="0" spc="600" sz="1600">
                  <a:solidFill>
                    <a:schemeClr val="accent3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点击输入您的文字内容，点击输入您的文字内容，点击输入您的文字内容，点击输入您的文字内容.</a:t>
              </a:r>
            </a:p>
          </p:txBody>
        </p:sp>
        <p:sp>
          <p:nvSpPr>
            <p:cNvPr id="28" name="文本框 27"/>
            <p:cNvSpPr txBox="1"/>
            <p:nvPr/>
          </p:nvSpPr>
          <p:spPr>
            <a:xfrm>
              <a:off x="675640" y="1718164"/>
              <a:ext cx="3001818" cy="3352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zh-CN" lang="en-US" smtClean="0" sz="1600">
                  <a:solidFill>
                    <a:schemeClr val="accent2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ADD YOUR TITLE </a:t>
              </a:r>
            </a:p>
          </p:txBody>
        </p:sp>
        <p:cxnSp>
          <p:nvCxnSpPr>
            <p:cNvPr id="29" name="直接连接符 28"/>
            <p:cNvCxnSpPr/>
            <p:nvPr/>
          </p:nvCxnSpPr>
          <p:spPr>
            <a:xfrm>
              <a:off x="675640" y="3442102"/>
              <a:ext cx="1478280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val="1065321309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7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250"/>
                            </p:stCondLst>
                            <p:childTnLst>
                              <p:par>
                                <p:cTn fill="hold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250" id="1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0160" y="2022320"/>
            <a:ext cx="12191304" cy="4507248"/>
            <a:chOff x="10160" y="2022320"/>
            <a:chExt cx="12191304" cy="4507248"/>
          </a:xfrm>
        </p:grpSpPr>
        <p:grpSp>
          <p:nvGrpSpPr>
            <p:cNvPr descr="本素材由iSlide™ 提供 iSlide™尊重知识产权并注重保护用户享有的各项权利。郑重提醒您： iSlide™插件中提供的任何信息内容的所有权、知识产权归其原始权利人或权利受让人所有，您免费/购买获得的是信息内容的使用权，并受下述条款的约束； 1. 您仅可以个人非商业用途使用该等信息内容，不可将信息内容的全部或部分用于出售，或以出租、出借、转让、分销、发布等其他任何方式供他人使用； 2. 禁止在接入互联网或移动互联网的任何网站、平台、应用或程序上以任何方式为他人提供iSlide™插件资源内容的下载。 The resource is supplied by iSlide™. iSlide™ respects all intellectual property rights and protects all the rights its users acquired.Solemnly remind you: The ownership and intellectual property of the resources supplied in iSlide Add-in belongs to its owner or the assignee of this ownership.you only acquired the usage of the resources supplied in iSlide Add-in, as well as respected the following restrain terms: 1.You are only allowed to use such resource for personal and non-commercial aim, not allowed to use such resource or part of it for the sale; or rent, lend, transfer to others; or distribution or release it in any way. 2.You are not permitted to provide the resource of iSlide Add-in in any website, platform, application access to the Internet or mobile Internet." id="3" name="a82e1fbf-1d08-419e-aa5b-773e4ccb3fbe" title="iSlide™ 版权声明  COPYRIGHT NOTICE"/>
            <p:cNvGrpSpPr>
              <a:grpSpLocks noChangeAspect="1"/>
            </p:cNvGrpSpPr>
            <p:nvPr>
              <p:custDataLst>
                <p:tags r:id="rId2"/>
              </p:custDataLst>
            </p:nvPr>
          </p:nvGrpSpPr>
          <p:grpSpPr>
            <a:xfrm>
              <a:off x="10160" y="2022320"/>
              <a:ext cx="12191304" cy="4507248"/>
              <a:chOff x="0" y="1717520"/>
              <a:chExt cx="12191304" cy="4507248"/>
            </a:xfrm>
          </p:grpSpPr>
          <p:sp>
            <p:nvSpPr>
              <p:cNvPr id="5" name="iṩļíḑê">
                <a:extLst>
                  <a:ext uri="{FF2B5EF4-FFF2-40B4-BE49-F238E27FC236}">
                    <a16:creationId xmlns:a16="http://schemas.microsoft.com/office/drawing/2014/main" id="{912B6DD0-67C3-4527-8F9D-0444C67C9CDE}"/>
                  </a:ext>
                </a:extLst>
              </p:cNvPr>
              <p:cNvSpPr/>
              <p:nvPr/>
            </p:nvSpPr>
            <p:spPr>
              <a:xfrm>
                <a:off x="0" y="1717520"/>
                <a:ext cx="12191304" cy="2000467"/>
              </a:xfrm>
              <a:prstGeom prst="rect">
                <a:avLst/>
              </a:prstGeom>
              <a:blipFill>
                <a:blip r:embed="rId3">
                  <a:extLst>
                    <a:ext uri="{28A0092B-C50C-407E-A947-70E740481C1C}">
                      <a14:useLocalDpi/>
                    </a:ext>
                  </a:extLst>
                </a:blip>
                <a:tile algn="b" flip="none" sx="100000" sy="100000" tx="0" ty="0"/>
              </a:blipFill>
              <a:ln algn="ctr" cap="flat" cmpd="sng" w="19050">
                <a:noFill/>
                <a:prstDash val="solid"/>
                <a:miter lim="800000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 wrap="square">
                <a:noAutofit/>
              </a:bodyPr>
              <a:lstStyle>
                <a:defPPr>
                  <a:defRPr lang="zh-CN"/>
                </a:defPPr>
                <a:lvl1pPr algn="l" defTabSz="914377" eaLnBrk="1" hangingPunct="1" latinLnBrk="0" marL="0" rtl="0">
                  <a:defRPr kern="1200" sz="1800">
                    <a:solidFill>
                      <a:schemeClr val="lt1"/>
                    </a:solidFill>
                  </a:defRPr>
                </a:lvl1pPr>
                <a:lvl2pPr algn="l" defTabSz="914377" eaLnBrk="1" hangingPunct="1" latinLnBrk="0" marL="457189" rtl="0">
                  <a:defRPr kern="1200" sz="1800">
                    <a:solidFill>
                      <a:schemeClr val="lt1"/>
                    </a:solidFill>
                  </a:defRPr>
                </a:lvl2pPr>
                <a:lvl3pPr algn="l" defTabSz="914377" eaLnBrk="1" hangingPunct="1" latinLnBrk="0" marL="914377" rtl="0">
                  <a:defRPr kern="1200" sz="1800">
                    <a:solidFill>
                      <a:schemeClr val="lt1"/>
                    </a:solidFill>
                  </a:defRPr>
                </a:lvl3pPr>
                <a:lvl4pPr algn="l" defTabSz="914377" eaLnBrk="1" hangingPunct="1" latinLnBrk="0" marL="1371566" rtl="0">
                  <a:defRPr kern="1200" sz="1800">
                    <a:solidFill>
                      <a:schemeClr val="lt1"/>
                    </a:solidFill>
                  </a:defRPr>
                </a:lvl4pPr>
                <a:lvl5pPr algn="l" defTabSz="914377" eaLnBrk="1" hangingPunct="1" latinLnBrk="0" marL="1828754" rtl="0">
                  <a:defRPr kern="1200" sz="1800">
                    <a:solidFill>
                      <a:schemeClr val="lt1"/>
                    </a:solidFill>
                  </a:defRPr>
                </a:lvl5pPr>
                <a:lvl6pPr algn="l" defTabSz="914377" eaLnBrk="1" hangingPunct="1" latinLnBrk="0" marL="2285943" rtl="0">
                  <a:defRPr kern="1200" sz="1800">
                    <a:solidFill>
                      <a:schemeClr val="lt1"/>
                    </a:solidFill>
                  </a:defRPr>
                </a:lvl6pPr>
                <a:lvl7pPr algn="l" defTabSz="914377" eaLnBrk="1" hangingPunct="1" latinLnBrk="0" marL="2743131" rtl="0">
                  <a:defRPr kern="1200" sz="1800">
                    <a:solidFill>
                      <a:schemeClr val="lt1"/>
                    </a:solidFill>
                  </a:defRPr>
                </a:lvl7pPr>
                <a:lvl8pPr algn="l" defTabSz="914377" eaLnBrk="1" hangingPunct="1" latinLnBrk="0" marL="3200320" rtl="0">
                  <a:defRPr kern="1200" sz="1800">
                    <a:solidFill>
                      <a:schemeClr val="lt1"/>
                    </a:solidFill>
                  </a:defRPr>
                </a:lvl8pPr>
                <a:lvl9pPr algn="l" defTabSz="914377" eaLnBrk="1" hangingPunct="1" latinLnBrk="0" marL="3657509" rtl="0">
                  <a:defRPr kern="1200" sz="1800">
                    <a:solidFill>
                      <a:schemeClr val="lt1"/>
                    </a:solidFill>
                  </a:defRPr>
                </a:lvl9pPr>
              </a:lstStyle>
              <a:p>
                <a:pPr algn="ctr"/>
                <a:endParaRPr altLang="en-US" lang="zh-CN"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endParaRPr>
              </a:p>
            </p:txBody>
          </p:sp>
          <p:sp>
            <p:nvSpPr>
              <p:cNvPr id="6" name="iṩ1iḋè">
                <a:extLst>
                  <a:ext uri="{FF2B5EF4-FFF2-40B4-BE49-F238E27FC236}">
                    <a16:creationId xmlns:a16="http://schemas.microsoft.com/office/drawing/2014/main" id="{DF5C5EEC-7CC4-4EB6-83BB-B28B00AC9876}"/>
                  </a:ext>
                </a:extLst>
              </p:cNvPr>
              <p:cNvSpPr/>
              <p:nvPr/>
            </p:nvSpPr>
            <p:spPr>
              <a:xfrm>
                <a:off x="1055440" y="1943512"/>
                <a:ext cx="1680474" cy="672131"/>
              </a:xfrm>
              <a:prstGeom prst="rect">
                <a:avLst/>
              </a:prstGeom>
            </p:spPr>
            <p:txBody>
              <a:bodyPr bIns="0" lIns="0" rIns="0" tIns="0" wrap="square">
                <a:normAutofit/>
              </a:bodyPr>
              <a:lstStyle/>
              <a:p>
                <a:endParaRPr altLang="zh-CN" lang="en-US" sz="3600">
                  <a:solidFill>
                    <a:schemeClr val="bg1"/>
                  </a:solidFill>
                  <a:effectLst/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endParaRPr>
              </a:p>
            </p:txBody>
          </p:sp>
          <p:grpSp>
            <p:nvGrpSpPr>
              <p:cNvPr id="7" name="îṥľïdè">
                <a:extLst>
                  <a:ext uri="{FF2B5EF4-FFF2-40B4-BE49-F238E27FC236}">
                    <a16:creationId xmlns:a16="http://schemas.microsoft.com/office/drawing/2014/main" id="{FC85AE65-B552-4A81-B8A5-6917B80194EF}"/>
                  </a:ext>
                </a:extLst>
              </p:cNvPr>
              <p:cNvGrpSpPr/>
              <p:nvPr/>
            </p:nvGrpSpPr>
            <p:grpSpPr>
              <a:xfrm>
                <a:off x="1016757" y="4104000"/>
                <a:ext cx="3357169" cy="2120768"/>
                <a:chOff x="938159" y="3564001"/>
                <a:chExt cx="3096344" cy="2120768"/>
              </a:xfrm>
            </p:grpSpPr>
            <p:sp>
              <p:nvSpPr>
                <p:cNvPr id="16" name="îş1ïḍê">
                  <a:extLst>
                    <a:ext uri="{FF2B5EF4-FFF2-40B4-BE49-F238E27FC236}">
                      <a16:creationId xmlns:a16="http://schemas.microsoft.com/office/drawing/2014/main" id="{C35B1D2C-AFB5-4A32-8EAD-61DD29369E01}"/>
                    </a:ext>
                  </a:extLst>
                </p:cNvPr>
                <p:cNvSpPr txBox="1"/>
                <p:nvPr/>
              </p:nvSpPr>
              <p:spPr>
                <a:xfrm>
                  <a:off x="938160" y="4157740"/>
                  <a:ext cx="2360703" cy="1527029"/>
                </a:xfrm>
                <a:prstGeom prst="rect">
                  <a:avLst/>
                </a:prstGeom>
                <a:noFill/>
              </p:spPr>
              <p:txBody>
                <a:bodyPr bIns="46800" lIns="90000" rIns="90000" rtlCol="0" tIns="46800" wrap="square">
                  <a:noAutofit/>
                </a:bodyPr>
                <a:lstStyle/>
                <a:p>
                  <a:pPr>
                    <a:lnSpc>
                      <a:spcPct val="200000"/>
                    </a:lnSpc>
                  </a:pPr>
                  <a:r>
                    <a:rPr altLang="en-US" lang="zh-CN" sz="1200">
                      <a:solidFill>
                        <a:schemeClr val="accent1">
                          <a:lumMod val="50000"/>
                        </a:schemeClr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cs typeface="+mn-ea"/>
                      <a:sym charset="0" panose="030b0504020000000003" pitchFamily="66" typeface="Segoe Script"/>
                    </a:rPr>
                    <a:t>点击此处更换文本，点击此处更换文本 ，点击此处更换文本，点击更换文本，点击更换文本。</a:t>
                  </a:r>
                </a:p>
              </p:txBody>
            </p:sp>
            <p:sp>
              <p:nvSpPr>
                <p:cNvPr id="17" name="îṣļîde">
                  <a:extLst>
                    <a:ext uri="{FF2B5EF4-FFF2-40B4-BE49-F238E27FC236}">
                      <a16:creationId xmlns:a16="http://schemas.microsoft.com/office/drawing/2014/main" id="{25D6A361-4D0F-409F-8F7C-90B9616DE2BC}"/>
                    </a:ext>
                  </a:extLst>
                </p:cNvPr>
                <p:cNvSpPr txBox="1"/>
                <p:nvPr/>
              </p:nvSpPr>
              <p:spPr>
                <a:xfrm>
                  <a:off x="938159" y="3564001"/>
                  <a:ext cx="3096344" cy="471820"/>
                </a:xfrm>
                <a:prstGeom prst="rect">
                  <a:avLst/>
                </a:prstGeom>
                <a:noFill/>
              </p:spPr>
              <p:txBody>
                <a:bodyPr anchor="ctr" rtlCol="0" wrap="square">
                  <a:noAutofit/>
                </a:bodyPr>
                <a:lstStyle/>
                <a:p>
                  <a:r>
                    <a:rPr altLang="en-US" lang="zh-CN" smtClean="0" spc="600" sz="2800">
                      <a:solidFill>
                        <a:schemeClr val="accent1"/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cs typeface="+mn-ea"/>
                      <a:sym charset="0" panose="030b0504020000000003" pitchFamily="66" typeface="Segoe Script"/>
                    </a:rPr>
                    <a:t>点击输入标题</a:t>
                  </a:r>
                </a:p>
              </p:txBody>
            </p:sp>
          </p:grpSp>
          <p:grpSp>
            <p:nvGrpSpPr>
              <p:cNvPr id="8" name="iṩļïďê">
                <a:extLst>
                  <a:ext uri="{FF2B5EF4-FFF2-40B4-BE49-F238E27FC236}">
                    <a16:creationId xmlns:a16="http://schemas.microsoft.com/office/drawing/2014/main" id="{C1D9F2A6-8680-4EC7-AA57-618DA584B03E}"/>
                  </a:ext>
                </a:extLst>
              </p:cNvPr>
              <p:cNvGrpSpPr/>
              <p:nvPr/>
            </p:nvGrpSpPr>
            <p:grpSpPr>
              <a:xfrm>
                <a:off x="4809404" y="4104000"/>
                <a:ext cx="3357169" cy="2120768"/>
                <a:chOff x="938159" y="3564001"/>
                <a:chExt cx="3096344" cy="2120768"/>
              </a:xfrm>
            </p:grpSpPr>
            <p:sp>
              <p:nvSpPr>
                <p:cNvPr id="14" name="işliḑe">
                  <a:extLst>
                    <a:ext uri="{FF2B5EF4-FFF2-40B4-BE49-F238E27FC236}">
                      <a16:creationId xmlns:a16="http://schemas.microsoft.com/office/drawing/2014/main" id="{80B382AE-9EA0-403D-8E0D-1B866653835F}"/>
                    </a:ext>
                  </a:extLst>
                </p:cNvPr>
                <p:cNvSpPr txBox="1"/>
                <p:nvPr/>
              </p:nvSpPr>
              <p:spPr>
                <a:xfrm>
                  <a:off x="938160" y="4157740"/>
                  <a:ext cx="2360703" cy="1527029"/>
                </a:xfrm>
                <a:prstGeom prst="rect">
                  <a:avLst/>
                </a:prstGeom>
                <a:noFill/>
              </p:spPr>
              <p:txBody>
                <a:bodyPr bIns="46800" lIns="90000" rIns="90000" rtlCol="0" tIns="46800" wrap="square">
                  <a:noAutofit/>
                </a:bodyPr>
                <a:lstStyle/>
                <a:p>
                  <a:pPr>
                    <a:lnSpc>
                      <a:spcPct val="200000"/>
                    </a:lnSpc>
                  </a:pPr>
                  <a:r>
                    <a:rPr altLang="en-US" lang="zh-CN" sz="1200">
                      <a:solidFill>
                        <a:schemeClr val="accent1">
                          <a:lumMod val="50000"/>
                        </a:schemeClr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cs typeface="+mn-ea"/>
                      <a:sym charset="0" panose="030b0504020000000003" pitchFamily="66" typeface="Segoe Script"/>
                    </a:rPr>
                    <a:t>点击此处更换文本，点击此处更换文本 ，点击此处更换文本，点击更换文本，点击更换文本。</a:t>
                  </a:r>
                </a:p>
              </p:txBody>
            </p:sp>
            <p:sp>
              <p:nvSpPr>
                <p:cNvPr id="15" name="iSḷíďè">
                  <a:extLst>
                    <a:ext uri="{FF2B5EF4-FFF2-40B4-BE49-F238E27FC236}">
                      <a16:creationId xmlns:a16="http://schemas.microsoft.com/office/drawing/2014/main" id="{FD3E1B72-E56F-4B84-99FF-99B62CD3FD65}"/>
                    </a:ext>
                  </a:extLst>
                </p:cNvPr>
                <p:cNvSpPr txBox="1"/>
                <p:nvPr/>
              </p:nvSpPr>
              <p:spPr>
                <a:xfrm>
                  <a:off x="938159" y="3564001"/>
                  <a:ext cx="3096344" cy="471820"/>
                </a:xfrm>
                <a:prstGeom prst="rect">
                  <a:avLst/>
                </a:prstGeom>
                <a:noFill/>
              </p:spPr>
              <p:txBody>
                <a:bodyPr anchor="ctr" rtlCol="0" wrap="square">
                  <a:noAutofit/>
                </a:bodyPr>
                <a:lstStyle/>
                <a:p>
                  <a:r>
                    <a:rPr altLang="en-US" lang="zh-CN" smtClean="0" spc="600" sz="2800">
                      <a:solidFill>
                        <a:schemeClr val="accent2"/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cs typeface="+mn-ea"/>
                      <a:sym charset="0" panose="030b0504020000000003" pitchFamily="66" typeface="Segoe Script"/>
                    </a:rPr>
                    <a:t>点击输入标题</a:t>
                  </a:r>
                </a:p>
              </p:txBody>
            </p:sp>
          </p:grpSp>
          <p:grpSp>
            <p:nvGrpSpPr>
              <p:cNvPr id="9" name="ïṡ1îḑé">
                <a:extLst>
                  <a:ext uri="{FF2B5EF4-FFF2-40B4-BE49-F238E27FC236}">
                    <a16:creationId xmlns:a16="http://schemas.microsoft.com/office/drawing/2014/main" id="{8FC4BAA2-EA7F-4830-8DCF-DBBCB4C22CF1}"/>
                  </a:ext>
                </a:extLst>
              </p:cNvPr>
              <p:cNvGrpSpPr/>
              <p:nvPr/>
            </p:nvGrpSpPr>
            <p:grpSpPr>
              <a:xfrm>
                <a:off x="8602050" y="4104000"/>
                <a:ext cx="3357169" cy="2120768"/>
                <a:chOff x="938159" y="3564001"/>
                <a:chExt cx="3096344" cy="2120768"/>
              </a:xfrm>
            </p:grpSpPr>
            <p:sp>
              <p:nvSpPr>
                <p:cNvPr id="12" name="íṧliḓè">
                  <a:extLst>
                    <a:ext uri="{FF2B5EF4-FFF2-40B4-BE49-F238E27FC236}">
                      <a16:creationId xmlns:a16="http://schemas.microsoft.com/office/drawing/2014/main" id="{E3DE8869-4A28-45D3-9D71-6F1ED4FF0CB7}"/>
                    </a:ext>
                  </a:extLst>
                </p:cNvPr>
                <p:cNvSpPr txBox="1"/>
                <p:nvPr/>
              </p:nvSpPr>
              <p:spPr>
                <a:xfrm>
                  <a:off x="938160" y="4157740"/>
                  <a:ext cx="2360703" cy="1527029"/>
                </a:xfrm>
                <a:prstGeom prst="rect">
                  <a:avLst/>
                </a:prstGeom>
                <a:noFill/>
              </p:spPr>
              <p:txBody>
                <a:bodyPr bIns="46800" lIns="90000" rIns="90000" rtlCol="0" tIns="46800" wrap="square">
                  <a:noAutofit/>
                </a:bodyPr>
                <a:lstStyle/>
                <a:p>
                  <a:pPr>
                    <a:lnSpc>
                      <a:spcPct val="200000"/>
                    </a:lnSpc>
                  </a:pPr>
                  <a:r>
                    <a:rPr altLang="en-US" lang="zh-CN" sz="1200">
                      <a:solidFill>
                        <a:schemeClr val="accent1">
                          <a:lumMod val="50000"/>
                        </a:schemeClr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cs typeface="+mn-ea"/>
                      <a:sym charset="0" panose="030b0504020000000003" pitchFamily="66" typeface="Segoe Script"/>
                    </a:rPr>
                    <a:t>点击此处更换文本，点击此处更换文本 ，点击此处更换文本，点击更换文本，点击更换文本。</a:t>
                  </a:r>
                </a:p>
              </p:txBody>
            </p:sp>
            <p:sp>
              <p:nvSpPr>
                <p:cNvPr id="13" name="ïṧ1íďé">
                  <a:extLst>
                    <a:ext uri="{FF2B5EF4-FFF2-40B4-BE49-F238E27FC236}">
                      <a16:creationId xmlns:a16="http://schemas.microsoft.com/office/drawing/2014/main" id="{5F4AAA47-6A7B-4C4F-AE0E-F3917E8D2FA3}"/>
                    </a:ext>
                  </a:extLst>
                </p:cNvPr>
                <p:cNvSpPr txBox="1"/>
                <p:nvPr/>
              </p:nvSpPr>
              <p:spPr>
                <a:xfrm>
                  <a:off x="938159" y="3564001"/>
                  <a:ext cx="3096344" cy="471820"/>
                </a:xfrm>
                <a:prstGeom prst="rect">
                  <a:avLst/>
                </a:prstGeom>
                <a:noFill/>
              </p:spPr>
              <p:txBody>
                <a:bodyPr anchor="ctr" rtlCol="0" wrap="square">
                  <a:noAutofit/>
                </a:bodyPr>
                <a:lstStyle/>
                <a:p>
                  <a:r>
                    <a:rPr altLang="en-US" lang="zh-CN" smtClean="0" spc="600" sz="2800">
                      <a:solidFill>
                        <a:schemeClr val="accent3"/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cs typeface="+mn-ea"/>
                      <a:sym charset="0" panose="030b0504020000000003" pitchFamily="66" typeface="Segoe Script"/>
                    </a:rPr>
                    <a:t>点击输入标题</a:t>
                  </a:r>
                </a:p>
              </p:txBody>
            </p:sp>
          </p:grpSp>
          <p:cxnSp>
            <p:nvCxnSpPr>
              <p:cNvPr id="10" name="直接连接符 9">
                <a:extLst>
                  <a:ext uri="{FF2B5EF4-FFF2-40B4-BE49-F238E27FC236}">
                    <a16:creationId xmlns:a16="http://schemas.microsoft.com/office/drawing/2014/main" id="{EC7BA59D-0A15-4618-8F7D-C934A24BA887}"/>
                  </a:ext>
                </a:extLst>
              </p:cNvPr>
              <p:cNvCxnSpPr/>
              <p:nvPr/>
            </p:nvCxnSpPr>
            <p:spPr>
              <a:xfrm flipH="1">
                <a:off x="4571760" y="4014000"/>
                <a:ext cx="0" cy="1755000"/>
              </a:xfrm>
              <a:prstGeom prst="line">
                <a:avLst/>
              </a:prstGeom>
              <a:ln cap="rnd" w="3175">
                <a:solidFill>
                  <a:schemeClr val="bg1">
                    <a:lumMod val="85000"/>
                  </a:schemeClr>
                </a:solidFill>
                <a:round/>
                <a:headEnd type="none"/>
                <a:tailEnd len="med" type="none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接连接符 10">
                <a:extLst>
                  <a:ext uri="{FF2B5EF4-FFF2-40B4-BE49-F238E27FC236}">
                    <a16:creationId xmlns:a16="http://schemas.microsoft.com/office/drawing/2014/main" id="{79177AF5-BF40-4274-A8E5-C6AAA03BB32E}"/>
                  </a:ext>
                </a:extLst>
              </p:cNvPr>
              <p:cNvCxnSpPr/>
              <p:nvPr/>
            </p:nvCxnSpPr>
            <p:spPr>
              <a:xfrm flipH="1">
                <a:off x="8366520" y="4014000"/>
                <a:ext cx="0" cy="1755000"/>
              </a:xfrm>
              <a:prstGeom prst="line">
                <a:avLst/>
              </a:prstGeom>
              <a:ln cap="rnd" w="3175">
                <a:solidFill>
                  <a:schemeClr val="bg1">
                    <a:lumMod val="85000"/>
                  </a:schemeClr>
                </a:solidFill>
                <a:round/>
                <a:headEnd type="none"/>
                <a:tailEnd len="med" type="none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4" name="直接连接符 3">
              <a:extLst>
                <a:ext uri="{FF2B5EF4-FFF2-40B4-BE49-F238E27FC236}">
                  <a16:creationId xmlns:a16="http://schemas.microsoft.com/office/drawing/2014/main" id="{EC7BA59D-0A15-4618-8F7D-C934A24BA887}"/>
                </a:ext>
              </a:extLst>
            </p:cNvPr>
            <p:cNvCxnSpPr/>
            <p:nvPr/>
          </p:nvCxnSpPr>
          <p:spPr>
            <a:xfrm flipH="1">
              <a:off x="726246" y="4318800"/>
              <a:ext cx="0" cy="1755000"/>
            </a:xfrm>
            <a:prstGeom prst="line">
              <a:avLst/>
            </a:prstGeom>
            <a:ln cap="rnd" w="3175">
              <a:solidFill>
                <a:schemeClr val="bg1">
                  <a:lumMod val="85000"/>
                </a:schemeClr>
              </a:solidFill>
              <a:round/>
              <a:headEnd type="none"/>
              <a:tailEnd len="med" type="none" w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组合 17"/>
          <p:cNvGrpSpPr/>
          <p:nvPr/>
        </p:nvGrpSpPr>
        <p:grpSpPr>
          <a:xfrm>
            <a:off x="4358640" y="435155"/>
            <a:ext cx="3495039" cy="976665"/>
            <a:chOff x="5118155" y="639675"/>
            <a:chExt cx="3495039" cy="976665"/>
          </a:xfrm>
        </p:grpSpPr>
        <p:sp>
          <p:nvSpPr>
            <p:cNvPr id="19" name="文本框 18"/>
            <p:cNvSpPr txBox="1"/>
            <p:nvPr/>
          </p:nvSpPr>
          <p:spPr>
            <a:xfrm>
              <a:off x="5190711" y="639675"/>
              <a:ext cx="3329608" cy="5791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mtClean="0" spc="600" sz="3200">
                  <a:solidFill>
                    <a:schemeClr val="accent1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rPr>
                <a:t>春天你好</a:t>
              </a:r>
            </a:p>
          </p:txBody>
        </p:sp>
        <p:sp>
          <p:nvSpPr>
            <p:cNvPr id="20" name="文本框 19"/>
            <p:cNvSpPr txBox="1"/>
            <p:nvPr/>
          </p:nvSpPr>
          <p:spPr>
            <a:xfrm>
              <a:off x="5118155" y="1216230"/>
              <a:ext cx="3495039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2000">
                  <a:solidFill>
                    <a:schemeClr val="accent3"/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rPr>
                <a:t>ADD YOUR TITLE</a:t>
              </a:r>
            </a:p>
          </p:txBody>
        </p:sp>
      </p:grpSp>
    </p:spTree>
    <p:extLst>
      <p:ext uri="{BB962C8B-B14F-4D97-AF65-F5344CB8AC3E}">
        <p14:creationId val="3932343607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1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up)" transition="in">
                                      <p:cBhvr>
                                        <p:cTn dur="125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2" name="组合 11"/>
          <p:cNvGrpSpPr/>
          <p:nvPr/>
        </p:nvGrpSpPr>
        <p:grpSpPr>
          <a:xfrm>
            <a:off x="0" y="1096928"/>
            <a:ext cx="11526506" cy="4703168"/>
            <a:chOff x="0" y="1340768"/>
            <a:chExt cx="11526506" cy="4703168"/>
          </a:xfrm>
        </p:grpSpPr>
        <p:grpSp>
          <p:nvGrpSpPr>
            <p:cNvPr descr="本素材由iSlide™ 提供 iSlide™尊重知识产权并注重保护用户享有的各项权利。郑重提醒您： iSlide™插件中提供的任何信息内容的所有权、知识产权归其原始权利人或权利受让人所有，您免费/购买获得的是信息内容的使用权，并受下述条款的约束； 1. 您仅可以个人非商业用途使用该等信息内容，不可将信息内容的全部或部分用于出售，或以出租、出借、转让、分销、发布等其他任何方式供他人使用； 2. 禁止在接入互联网或移动互联网的任何网站、平台、应用或程序上以任何方式为他人提供iSlide™插件资源内容的下载。 The resource is supplied by iSlide™. iSlide™ respects all intellectual property rights and protects all the rights its users acquired.Solemnly remind you: The ownership and intellectual property of the resources supplied in iSlide Add-in belongs to its owner or the assignee of this ownership.you only acquired the usage of the resources supplied in iSlide Add-in, as well as respected the following restrain terms: 1.You are only allowed to use such resource for personal and non-commercial aim, not allowed to use such resource or part of it for the sale; or rent, lend, transfer to others; or distribution or release it in any way. 2.You are not permitted to provide the resource of iSlide Add-in in any website, platform, application access to the Internet or mobile Internet." id="2" name="0bf993ed-4045-43f5-b6d7-6559592aae67" title="iSlide™ 版权声明  COPYRIGHT NOTICE"/>
            <p:cNvGrpSpPr>
              <a:grpSpLocks noChangeAspect="1"/>
            </p:cNvGrpSpPr>
            <p:nvPr>
              <p:custDataLst>
                <p:tags r:id="rId2"/>
              </p:custDataLst>
            </p:nvPr>
          </p:nvGrpSpPr>
          <p:grpSpPr>
            <a:xfrm>
              <a:off x="0" y="1340768"/>
              <a:ext cx="11526506" cy="4703168"/>
              <a:chOff x="0" y="1340768"/>
              <a:chExt cx="11526506" cy="4703168"/>
            </a:xfrm>
          </p:grpSpPr>
          <p:cxnSp>
            <p:nvCxnSpPr>
              <p:cNvPr id="3" name="直接连接符 2">
                <a:extLst>
                  <a:ext uri="{FF2B5EF4-FFF2-40B4-BE49-F238E27FC236}">
                    <a16:creationId xmlns:a16="http://schemas.microsoft.com/office/drawing/2014/main" id="{90F3A687-CCC4-4076-80DC-499B6EC5D9D3}"/>
                  </a:ext>
                </a:extLst>
              </p:cNvPr>
              <p:cNvCxnSpPr/>
              <p:nvPr/>
            </p:nvCxnSpPr>
            <p:spPr>
              <a:xfrm>
                <a:off x="7102772" y="3751521"/>
                <a:ext cx="4344488" cy="0"/>
              </a:xfrm>
              <a:prstGeom prst="line">
                <a:avLst/>
              </a:prstGeom>
              <a:ln cap="rnd" w="3175">
                <a:solidFill>
                  <a:schemeClr val="bg1">
                    <a:lumMod val="85000"/>
                  </a:schemeClr>
                </a:solidFill>
                <a:round/>
                <a:headEnd type="none"/>
                <a:tailEnd len="med" type="none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ïšḻiḓê">
                <a:extLst>
                  <a:ext uri="{FF2B5EF4-FFF2-40B4-BE49-F238E27FC236}">
                    <a16:creationId xmlns:a16="http://schemas.microsoft.com/office/drawing/2014/main" id="{44906C57-1CD1-4D23-9303-937285CE9789}"/>
                  </a:ext>
                </a:extLst>
              </p:cNvPr>
              <p:cNvSpPr/>
              <p:nvPr/>
            </p:nvSpPr>
            <p:spPr bwMode="auto">
              <a:xfrm>
                <a:off x="0" y="1340768"/>
                <a:ext cx="2351584" cy="4703168"/>
              </a:xfrm>
              <a:custGeom>
                <a:gdLst>
                  <a:gd fmla="*/ 0 w 2351584" name="connsiteX0"/>
                  <a:gd fmla="*/ 0 h 4703168" name="connsiteY0"/>
                  <a:gd fmla="*/ 2351584 w 2351584" name="connsiteX1"/>
                  <a:gd fmla="*/ 2351584 h 4703168" name="connsiteY1"/>
                  <a:gd fmla="*/ 0 w 2351584" name="connsiteX2"/>
                  <a:gd fmla="*/ 4703168 h 4703168" name="connsiteY2"/>
                  <a:gd fmla="*/ 0 w 2351584" name="connsiteX3"/>
                  <a:gd fmla="*/ 3773472 h 4703168" name="connsiteY3"/>
                  <a:gd fmla="*/ 1421888 w 2351584" name="connsiteX4"/>
                  <a:gd fmla="*/ 2351584 h 4703168" name="connsiteY4"/>
                  <a:gd fmla="*/ 0 w 2351584" name="connsiteX5"/>
                  <a:gd fmla="*/ 929696 h 4703168" name="connsiteY5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b="b" l="l" r="r" t="t"/>
                <a:pathLst>
                  <a:path h="4703168" w="2351584">
                    <a:moveTo>
                      <a:pt x="0" y="0"/>
                    </a:moveTo>
                    <a:cubicBezTo>
                      <a:pt x="1298744" y="0"/>
                      <a:pt x="2351584" y="1052840"/>
                      <a:pt x="2351584" y="2351584"/>
                    </a:cubicBezTo>
                    <a:cubicBezTo>
                      <a:pt x="2351584" y="3650328"/>
                      <a:pt x="1298744" y="4703168"/>
                      <a:pt x="0" y="4703168"/>
                    </a:cubicBezTo>
                    <a:lnTo>
                      <a:pt x="0" y="3773472"/>
                    </a:lnTo>
                    <a:cubicBezTo>
                      <a:pt x="785287" y="3773472"/>
                      <a:pt x="1421888" y="3136871"/>
                      <a:pt x="1421888" y="2351584"/>
                    </a:cubicBezTo>
                    <a:cubicBezTo>
                      <a:pt x="1421888" y="1566297"/>
                      <a:pt x="785287" y="929696"/>
                      <a:pt x="0" y="929696"/>
                    </a:cubicBezTo>
                    <a:close/>
                  </a:path>
                </a:pathLst>
              </a:custGeom>
              <a:blipFill>
                <a:blip r:embed="rId3">
                  <a:extLst>
                    <a:ext uri="{28A0092B-C50C-407E-A947-70E740481C1C}">
                      <a14:useLocalDpi/>
                    </a:ext>
                  </a:extLst>
                </a:blip>
                <a:tile algn="ctr" flip="none" sx="100000" sy="100000" tx="0" ty="0"/>
              </a:blipFill>
              <a:ln w="9525">
                <a:noFill/>
                <a:round/>
              </a:ln>
              <a:effectLst/>
              <a:ex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t" anchorCtr="0" bIns="45720" compatLnSpc="1" forceAA="0" fromWordArt="0" lIns="91440" numCol="1" rIns="91440" rot="0" rtlCol="0" spcCol="0" spcFirstLastPara="0" tIns="45720" vert="horz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>
                  <a:solidFill>
                    <a:schemeClr val="lt1"/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cxnSp>
            <p:nvCxnSpPr>
              <p:cNvPr id="5" name="直接连接符 4">
                <a:extLst>
                  <a:ext uri="{FF2B5EF4-FFF2-40B4-BE49-F238E27FC236}">
                    <a16:creationId xmlns:a16="http://schemas.microsoft.com/office/drawing/2014/main" id="{D389B038-65EC-4ACA-B096-E36085568B4C}"/>
                  </a:ext>
                </a:extLst>
              </p:cNvPr>
              <p:cNvCxnSpPr/>
              <p:nvPr/>
            </p:nvCxnSpPr>
            <p:spPr>
              <a:xfrm flipH="1">
                <a:off x="7102772" y="1484784"/>
                <a:ext cx="0" cy="4437787"/>
              </a:xfrm>
              <a:prstGeom prst="line">
                <a:avLst/>
              </a:prstGeom>
              <a:ln cap="rnd" w="3175">
                <a:solidFill>
                  <a:schemeClr val="tx1">
                    <a:lumMod val="50000"/>
                    <a:lumOff val="50000"/>
                  </a:schemeClr>
                </a:solidFill>
                <a:round/>
                <a:headEnd type="none"/>
                <a:tailEnd len="med" type="none" w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islîḑé">
                <a:extLst>
                  <a:ext uri="{FF2B5EF4-FFF2-40B4-BE49-F238E27FC236}">
                    <a16:creationId xmlns:a16="http://schemas.microsoft.com/office/drawing/2014/main" id="{1BC21D2C-A172-4A19-9BEB-BED55D6DE9AA}"/>
                  </a:ext>
                </a:extLst>
              </p:cNvPr>
              <p:cNvSpPr txBox="1"/>
              <p:nvPr/>
            </p:nvSpPr>
            <p:spPr>
              <a:xfrm>
                <a:off x="7331345" y="2576894"/>
                <a:ext cx="4195161" cy="967977"/>
              </a:xfrm>
              <a:prstGeom prst="rect">
                <a:avLst/>
              </a:prstGeom>
              <a:noFill/>
            </p:spPr>
            <p:txBody>
              <a:bodyPr bIns="46800" lIns="90000" rIns="90000" rtlCol="0" tIns="46800" wrap="square">
                <a:normAutofit/>
              </a:bodyPr>
              <a:lstStyle/>
              <a:p>
                <a:pPr indent="-171450" marL="171450">
                  <a:lnSpc>
                    <a:spcPct val="160000"/>
                  </a:lnSpc>
                  <a:buFont charset="0" panose="020b0604020202020204" pitchFamily="34" typeface="Arial"/>
                  <a:buChar char="•"/>
                </a:pPr>
                <a:r>
                  <a:rPr altLang="zh-CN" lang="en-US" sz="1000"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Supporting text here.</a:t>
                </a:r>
              </a:p>
              <a:p>
                <a:pPr indent="-171450" marL="171450">
                  <a:lnSpc>
                    <a:spcPct val="160000"/>
                  </a:lnSpc>
                  <a:buFont charset="0" panose="020b0604020202020204" pitchFamily="34" typeface="Arial"/>
                  <a:buChar char="•"/>
                </a:pPr>
                <a:r>
                  <a:rPr altLang="zh-CN" lang="en-US" sz="1000"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You can use the icon library 1pptto filter and replace existing icon elements with one click.</a:t>
                </a:r>
              </a:p>
            </p:txBody>
          </p:sp>
          <p:sp>
            <p:nvSpPr>
              <p:cNvPr id="7" name="íSlïḋè">
                <a:extLst>
                  <a:ext uri="{FF2B5EF4-FFF2-40B4-BE49-F238E27FC236}">
                    <a16:creationId xmlns:a16="http://schemas.microsoft.com/office/drawing/2014/main" id="{49D43924-C857-4D08-B5C4-3A686B2215B8}"/>
                  </a:ext>
                </a:extLst>
              </p:cNvPr>
              <p:cNvSpPr txBox="1"/>
              <p:nvPr/>
            </p:nvSpPr>
            <p:spPr>
              <a:xfrm>
                <a:off x="7331345" y="2125101"/>
                <a:ext cx="4195161" cy="451793"/>
              </a:xfrm>
              <a:prstGeom prst="rect">
                <a:avLst/>
              </a:prstGeom>
              <a:noFill/>
            </p:spPr>
            <p:txBody>
              <a:bodyPr anchor="b" rtlCol="0" wrap="none">
                <a:normAutofit/>
              </a:bodyPr>
              <a:lstStyle/>
              <a:p>
                <a:r>
                  <a:rPr altLang="zh-CN" b="1" lang="en-US"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Text here</a:t>
                </a:r>
              </a:p>
            </p:txBody>
          </p:sp>
          <p:sp>
            <p:nvSpPr>
              <p:cNvPr id="8" name="îšḷíḍe">
                <a:extLst>
                  <a:ext uri="{FF2B5EF4-FFF2-40B4-BE49-F238E27FC236}">
                    <a16:creationId xmlns:a16="http://schemas.microsoft.com/office/drawing/2014/main" id="{1786AD5D-1316-40E9-8E28-69E8A1C378CB}"/>
                  </a:ext>
                </a:extLst>
              </p:cNvPr>
              <p:cNvSpPr txBox="1"/>
              <p:nvPr/>
            </p:nvSpPr>
            <p:spPr>
              <a:xfrm>
                <a:off x="7331345" y="4459727"/>
                <a:ext cx="4195161" cy="967977"/>
              </a:xfrm>
              <a:prstGeom prst="rect">
                <a:avLst/>
              </a:prstGeom>
              <a:noFill/>
            </p:spPr>
            <p:txBody>
              <a:bodyPr bIns="46800" lIns="90000" rIns="90000" rtlCol="0" tIns="46800" wrap="square">
                <a:normAutofit/>
              </a:bodyPr>
              <a:lstStyle/>
              <a:p>
                <a:pPr indent="-171450" marL="171450">
                  <a:lnSpc>
                    <a:spcPct val="160000"/>
                  </a:lnSpc>
                  <a:buFont charset="0" panose="020b0604020202020204" pitchFamily="34" typeface="Arial"/>
                  <a:buChar char="•"/>
                </a:pPr>
                <a:r>
                  <a:rPr altLang="zh-CN" lang="en-US" sz="1000"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Supporting text here.</a:t>
                </a:r>
              </a:p>
              <a:p>
                <a:pPr indent="-171450" marL="171450">
                  <a:lnSpc>
                    <a:spcPct val="160000"/>
                  </a:lnSpc>
                  <a:buFont charset="0" panose="020b0604020202020204" pitchFamily="34" typeface="Arial"/>
                  <a:buChar char="•"/>
                </a:pPr>
                <a:r>
                  <a:rPr altLang="zh-CN" lang="en-US" sz="1000"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You can use the icon library 1pptto filter and replace existing icon elements with one click.</a:t>
                </a:r>
              </a:p>
            </p:txBody>
          </p:sp>
          <p:sp>
            <p:nvSpPr>
              <p:cNvPr id="9" name="íṡļiḑé">
                <a:extLst>
                  <a:ext uri="{FF2B5EF4-FFF2-40B4-BE49-F238E27FC236}">
                    <a16:creationId xmlns:a16="http://schemas.microsoft.com/office/drawing/2014/main" id="{855F2342-B574-49CF-A1EF-3293C422BEA3}"/>
                  </a:ext>
                </a:extLst>
              </p:cNvPr>
              <p:cNvSpPr txBox="1"/>
              <p:nvPr/>
            </p:nvSpPr>
            <p:spPr>
              <a:xfrm>
                <a:off x="7331345" y="4007934"/>
                <a:ext cx="4195161" cy="451793"/>
              </a:xfrm>
              <a:prstGeom prst="rect">
                <a:avLst/>
              </a:prstGeom>
              <a:noFill/>
            </p:spPr>
            <p:txBody>
              <a:bodyPr anchor="b" rtlCol="0" wrap="none">
                <a:normAutofit/>
              </a:bodyPr>
              <a:lstStyle/>
              <a:p>
                <a:r>
                  <a:rPr altLang="zh-CN" b="1" lang="en-US"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Text here</a:t>
                </a:r>
              </a:p>
            </p:txBody>
          </p:sp>
          <p:sp>
            <p:nvSpPr>
              <p:cNvPr id="10" name="iṩḷiḑé">
                <a:extLst>
                  <a:ext uri="{FF2B5EF4-FFF2-40B4-BE49-F238E27FC236}">
                    <a16:creationId xmlns:a16="http://schemas.microsoft.com/office/drawing/2014/main" id="{791BB12B-58F7-4D5C-9471-E4DF81654F7A}"/>
                  </a:ext>
                </a:extLst>
              </p:cNvPr>
              <p:cNvSpPr txBox="1"/>
              <p:nvPr/>
            </p:nvSpPr>
            <p:spPr>
              <a:xfrm>
                <a:off x="2603002" y="3445985"/>
                <a:ext cx="4294044" cy="2190044"/>
              </a:xfrm>
              <a:prstGeom prst="rect">
                <a:avLst/>
              </a:prstGeom>
              <a:noFill/>
            </p:spPr>
            <p:txBody>
              <a:bodyPr bIns="46800" lIns="90000" rIns="90000" rtlCol="0" tIns="46800" wrap="square">
                <a:norm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altLang="en-US" lang="zh-CN" sz="1400">
                    <a:solidFill>
                      <a:schemeClr val="accent2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点击输入您的文字内容，点击输入您的文字内容，点击输入您的文字内容，点击输入您的文字内容点击输入您的文字内容，点击输入您的文字内容，点击输入您的文字内容，点击输入您的文字内容.</a:t>
                </a:r>
              </a:p>
            </p:txBody>
          </p:sp>
        </p:grpSp>
        <p:sp>
          <p:nvSpPr>
            <p:cNvPr id="11" name="文本框 10"/>
            <p:cNvSpPr txBox="1"/>
            <p:nvPr/>
          </p:nvSpPr>
          <p:spPr>
            <a:xfrm>
              <a:off x="2603002" y="2430322"/>
              <a:ext cx="4156364" cy="10058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lang="zh-CN" smtClean="0" spc="600" sz="6000">
                  <a:solidFill>
                    <a:schemeClr val="accent2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春天你好</a:t>
              </a:r>
            </a:p>
          </p:txBody>
        </p:sp>
      </p:grpSp>
    </p:spTree>
    <p:extLst>
      <p:ext uri="{BB962C8B-B14F-4D97-AF65-F5344CB8AC3E}">
        <p14:creationId val="769602374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500" id="7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266192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0" panose="030b0504020000000003" pitchFamily="66" typeface="Segoe Script"/>
              <a:ea charset="-122" pitchFamily="50" typeface="WenYue GuDianMingChaoTi (Non-Commercial Use)"/>
              <a:sym charset="0" panose="030b0504020000000003" pitchFamily="66" typeface="Segoe Script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946389" y="6302815"/>
            <a:ext cx="358648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r"/>
            <a:r>
              <a:rPr altLang="zh-CN" lang="en-US" smtClean="0">
                <a:solidFill>
                  <a:schemeClr val="accent3">
                    <a:lumMod val="75000"/>
                  </a:schemeClr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rPr>
              <a:t>ADD YOUR TITLE HERE</a:t>
            </a:r>
          </a:p>
        </p:txBody>
      </p:sp>
      <p:grpSp>
        <p:nvGrpSpPr>
          <p:cNvPr id="2" name="组合 1"/>
          <p:cNvGrpSpPr/>
          <p:nvPr/>
        </p:nvGrpSpPr>
        <p:grpSpPr>
          <a:xfrm>
            <a:off x="840452" y="749140"/>
            <a:ext cx="10511096" cy="5367821"/>
            <a:chOff x="840452" y="749140"/>
            <a:chExt cx="10511096" cy="5367821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840452" y="751840"/>
              <a:ext cx="10511096" cy="5365121"/>
            </a:xfrm>
            <a:prstGeom prst="rect">
              <a:avLst/>
            </a:prstGeom>
          </p:spPr>
        </p:pic>
        <p:sp>
          <p:nvSpPr>
            <p:cNvPr id="7" name="矩形 6"/>
            <p:cNvSpPr/>
            <p:nvPr/>
          </p:nvSpPr>
          <p:spPr>
            <a:xfrm>
              <a:off x="840452" y="749140"/>
              <a:ext cx="10511096" cy="5359720"/>
            </a:xfrm>
            <a:prstGeom prst="rect">
              <a:avLst/>
            </a:prstGeom>
            <a:solidFill>
              <a:schemeClr val="accent3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</p:grpSp>
      <p:sp>
        <p:nvSpPr>
          <p:cNvPr id="11" name="矩形 10"/>
          <p:cNvSpPr/>
          <p:nvPr/>
        </p:nvSpPr>
        <p:spPr>
          <a:xfrm>
            <a:off x="2387600" y="1452880"/>
            <a:ext cx="7416800" cy="3952240"/>
          </a:xfrm>
          <a:prstGeom prst="rect">
            <a:avLst/>
          </a:prstGeom>
          <a:solidFill>
            <a:schemeClr val="accent3">
              <a:alpha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0" panose="030b0504020000000003" pitchFamily="66" typeface="Segoe Script"/>
              <a:ea charset="-122" pitchFamily="50" typeface="WenYue GuDianMingChaoTi (Non-Commercial Use)"/>
              <a:sym charset="0" panose="030b0504020000000003" pitchFamily="66" typeface="Segoe Script"/>
            </a:endParaRPr>
          </a:p>
        </p:txBody>
      </p:sp>
      <p:grpSp>
        <p:nvGrpSpPr>
          <p:cNvPr descr="e7d195523061f1c0d318120d6aeaf1b6ccceb6ba3da59c0775C5DE19DDDEBC09ED96DBD9900D9848D623ECAD1D4904B78047D0015C22C8BE97228BE8B5BFF08FE7A3AE04126DA07312A96C0F69F9BAB7B8762A2F02ECB167EB1D3D935132D44A03185F23F8625673A228DA0C7DA620D0616217B810CE4DCA0BDC2CD812D5F48220C6184BA351E466" id="12" name="组合 12"/>
          <p:cNvGrpSpPr/>
          <p:nvPr/>
        </p:nvGrpSpPr>
        <p:grpSpPr>
          <a:xfrm flipH="1" flipV="1">
            <a:off x="8816780" y="1267027"/>
            <a:ext cx="552396" cy="498797"/>
            <a:chOff x="5934075" y="857250"/>
            <a:chExt cx="801688" cy="723900"/>
          </a:xfrm>
          <a:solidFill>
            <a:schemeClr val="bg1"/>
          </a:solidFill>
        </p:grpSpPr>
        <p:sp>
          <p:nvSpPr>
            <p:cNvPr id="13" name="Freeform 5"/>
            <p:cNvSpPr/>
            <p:nvPr/>
          </p:nvSpPr>
          <p:spPr bwMode="auto">
            <a:xfrm>
              <a:off x="5934075" y="857250"/>
              <a:ext cx="322263" cy="723900"/>
            </a:xfrm>
            <a:custGeom>
              <a:gdLst>
                <a:gd fmla="*/ 1 w 198" name="T0"/>
                <a:gd fmla="*/ 444 h 444" name="T1"/>
                <a:gd fmla="*/ 1 w 198" name="T2"/>
                <a:gd fmla="*/ 232 h 444" name="T3"/>
                <a:gd fmla="*/ 14 w 198" name="T4"/>
                <a:gd fmla="*/ 146 h 444" name="T5"/>
                <a:gd fmla="*/ 55 w 198" name="T6"/>
                <a:gd fmla="*/ 76 h 444" name="T7"/>
                <a:gd fmla="*/ 118 w 198" name="T8"/>
                <a:gd fmla="*/ 25 h 444" name="T9"/>
                <a:gd fmla="*/ 198 w 198" name="T10"/>
                <a:gd fmla="*/ 0 h 444" name="T11"/>
                <a:gd fmla="*/ 198 w 198" name="T12"/>
                <a:gd fmla="*/ 91 h 444" name="T13"/>
                <a:gd fmla="*/ 126 w 198" name="T14"/>
                <a:gd fmla="*/ 144 h 444" name="T15"/>
                <a:gd fmla="*/ 106 w 198" name="T16"/>
                <a:gd fmla="*/ 231 h 444" name="T17"/>
                <a:gd fmla="*/ 198 w 198" name="T18"/>
                <a:gd fmla="*/ 231 h 444" name="T19"/>
                <a:gd fmla="*/ 198 w 198" name="T20"/>
                <a:gd fmla="*/ 444 h 444" name="T21"/>
                <a:gd fmla="*/ 1 w 198" name="T22"/>
                <a:gd fmla="*/ 444 h 44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43" w="198">
                  <a:moveTo>
                    <a:pt x="1" y="444"/>
                  </a:moveTo>
                  <a:cubicBezTo>
                    <a:pt x="1" y="232"/>
                    <a:pt x="1" y="232"/>
                    <a:pt x="1" y="232"/>
                  </a:cubicBezTo>
                  <a:cubicBezTo>
                    <a:pt x="0" y="202"/>
                    <a:pt x="5" y="173"/>
                    <a:pt x="14" y="146"/>
                  </a:cubicBezTo>
                  <a:cubicBezTo>
                    <a:pt x="24" y="120"/>
                    <a:pt x="38" y="96"/>
                    <a:pt x="55" y="76"/>
                  </a:cubicBezTo>
                  <a:cubicBezTo>
                    <a:pt x="73" y="55"/>
                    <a:pt x="94" y="39"/>
                    <a:pt x="118" y="25"/>
                  </a:cubicBezTo>
                  <a:cubicBezTo>
                    <a:pt x="143" y="12"/>
                    <a:pt x="169" y="3"/>
                    <a:pt x="198" y="0"/>
                  </a:cubicBezTo>
                  <a:cubicBezTo>
                    <a:pt x="198" y="91"/>
                    <a:pt x="198" y="91"/>
                    <a:pt x="198" y="91"/>
                  </a:cubicBezTo>
                  <a:cubicBezTo>
                    <a:pt x="163" y="103"/>
                    <a:pt x="139" y="121"/>
                    <a:pt x="126" y="144"/>
                  </a:cubicBezTo>
                  <a:cubicBezTo>
                    <a:pt x="113" y="168"/>
                    <a:pt x="106" y="197"/>
                    <a:pt x="106" y="231"/>
                  </a:cubicBezTo>
                  <a:cubicBezTo>
                    <a:pt x="198" y="231"/>
                    <a:pt x="198" y="231"/>
                    <a:pt x="198" y="231"/>
                  </a:cubicBezTo>
                  <a:cubicBezTo>
                    <a:pt x="198" y="444"/>
                    <a:pt x="198" y="444"/>
                    <a:pt x="198" y="444"/>
                  </a:cubicBezTo>
                  <a:cubicBezTo>
                    <a:pt x="1" y="444"/>
                    <a:pt x="1" y="444"/>
                    <a:pt x="1" y="4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14" name="Freeform 6"/>
            <p:cNvSpPr/>
            <p:nvPr/>
          </p:nvSpPr>
          <p:spPr bwMode="auto">
            <a:xfrm>
              <a:off x="6413500" y="857250"/>
              <a:ext cx="322263" cy="723900"/>
            </a:xfrm>
            <a:custGeom>
              <a:gdLst>
                <a:gd fmla="*/ 1 w 198" name="T0"/>
                <a:gd fmla="*/ 444 h 444" name="T1"/>
                <a:gd fmla="*/ 1 w 198" name="T2"/>
                <a:gd fmla="*/ 232 h 444" name="T3"/>
                <a:gd fmla="*/ 14 w 198" name="T4"/>
                <a:gd fmla="*/ 146 h 444" name="T5"/>
                <a:gd fmla="*/ 55 w 198" name="T6"/>
                <a:gd fmla="*/ 76 h 444" name="T7"/>
                <a:gd fmla="*/ 118 w 198" name="T8"/>
                <a:gd fmla="*/ 25 h 444" name="T9"/>
                <a:gd fmla="*/ 198 w 198" name="T10"/>
                <a:gd fmla="*/ 0 h 444" name="T11"/>
                <a:gd fmla="*/ 198 w 198" name="T12"/>
                <a:gd fmla="*/ 91 h 444" name="T13"/>
                <a:gd fmla="*/ 126 w 198" name="T14"/>
                <a:gd fmla="*/ 144 h 444" name="T15"/>
                <a:gd fmla="*/ 107 w 198" name="T16"/>
                <a:gd fmla="*/ 231 h 444" name="T17"/>
                <a:gd fmla="*/ 198 w 198" name="T18"/>
                <a:gd fmla="*/ 231 h 444" name="T19"/>
                <a:gd fmla="*/ 198 w 198" name="T20"/>
                <a:gd fmla="*/ 444 h 444" name="T21"/>
                <a:gd fmla="*/ 1 w 198" name="T22"/>
                <a:gd fmla="*/ 444 h 444" name="T23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b="b" l="0" r="r" t="0"/>
              <a:pathLst>
                <a:path h="443" w="198">
                  <a:moveTo>
                    <a:pt x="1" y="444"/>
                  </a:moveTo>
                  <a:cubicBezTo>
                    <a:pt x="1" y="232"/>
                    <a:pt x="1" y="232"/>
                    <a:pt x="1" y="232"/>
                  </a:cubicBezTo>
                  <a:cubicBezTo>
                    <a:pt x="0" y="202"/>
                    <a:pt x="5" y="173"/>
                    <a:pt x="14" y="146"/>
                  </a:cubicBezTo>
                  <a:cubicBezTo>
                    <a:pt x="24" y="120"/>
                    <a:pt x="38" y="96"/>
                    <a:pt x="55" y="76"/>
                  </a:cubicBezTo>
                  <a:cubicBezTo>
                    <a:pt x="73" y="55"/>
                    <a:pt x="94" y="39"/>
                    <a:pt x="118" y="25"/>
                  </a:cubicBezTo>
                  <a:cubicBezTo>
                    <a:pt x="143" y="12"/>
                    <a:pt x="169" y="3"/>
                    <a:pt x="198" y="0"/>
                  </a:cubicBezTo>
                  <a:cubicBezTo>
                    <a:pt x="198" y="91"/>
                    <a:pt x="198" y="91"/>
                    <a:pt x="198" y="91"/>
                  </a:cubicBezTo>
                  <a:cubicBezTo>
                    <a:pt x="163" y="103"/>
                    <a:pt x="139" y="121"/>
                    <a:pt x="126" y="144"/>
                  </a:cubicBezTo>
                  <a:cubicBezTo>
                    <a:pt x="113" y="168"/>
                    <a:pt x="107" y="197"/>
                    <a:pt x="107" y="231"/>
                  </a:cubicBezTo>
                  <a:cubicBezTo>
                    <a:pt x="198" y="231"/>
                    <a:pt x="198" y="231"/>
                    <a:pt x="198" y="231"/>
                  </a:cubicBezTo>
                  <a:cubicBezTo>
                    <a:pt x="198" y="444"/>
                    <a:pt x="198" y="444"/>
                    <a:pt x="198" y="444"/>
                  </a:cubicBezTo>
                  <a:cubicBezTo>
                    <a:pt x="1" y="444"/>
                    <a:pt x="1" y="444"/>
                    <a:pt x="1" y="44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15" name="Line 7"/>
            <p:cNvSpPr>
              <a:spLocks noChangeShapeType="1"/>
            </p:cNvSpPr>
            <p:nvPr/>
          </p:nvSpPr>
          <p:spPr bwMode="auto">
            <a:xfrm flipH="1">
              <a:off x="6415088" y="1581150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16" name="Line 8"/>
            <p:cNvSpPr>
              <a:spLocks noChangeShapeType="1"/>
            </p:cNvSpPr>
            <p:nvPr/>
          </p:nvSpPr>
          <p:spPr bwMode="auto">
            <a:xfrm flipH="1">
              <a:off x="6415088" y="1581150"/>
              <a:ext cx="0" cy="0"/>
            </a:xfrm>
            <a:prstGeom prst="line">
              <a:avLst/>
            </a:prstGeom>
            <a:grpFill/>
            <a:ln>
              <a:noFill/>
            </a:ln>
            <a:extLst>
              <a:ext uri="{91240B29-F687-4F45-9708-019B960494DF}">
                <a14:hiddenLine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pPr algn="l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0" lang="zh-CN" noProof="0" normalizeH="0" spc="0" strike="noStrike" sz="1800" u="none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</p:grpSp>
      <p:sp>
        <p:nvSpPr>
          <p:cNvPr id="17" name="文本框 16"/>
          <p:cNvSpPr txBox="1"/>
          <p:nvPr/>
        </p:nvSpPr>
        <p:spPr>
          <a:xfrm>
            <a:off x="2677160" y="2279925"/>
            <a:ext cx="6837680" cy="10972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/>
            <a:r>
              <a:rPr altLang="zh-CN" b="1" lang="en-US" smtClean="0" spc="600" sz="6600">
                <a:solidFill>
                  <a:schemeClr val="bg1"/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rPr>
              <a:t>THANK YOU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3736340" y="3442412"/>
            <a:ext cx="4719320" cy="8229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zh-CN" b="1" lang="en-US" smtClean="0" spc="300" sz="1600">
                <a:solidFill>
                  <a:schemeClr val="accent2">
                    <a:lumMod val="20000"/>
                    <a:lumOff val="80000"/>
                  </a:schemeClr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rPr>
              <a:t>ADD YOUR TITLE HERE,ADD YOUR TITLE HERE.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526280" y="4500711"/>
            <a:ext cx="3139440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>
            <a:defPPr>
              <a:defRPr lang="zh-CN"/>
            </a:defPPr>
            <a:lvl1pPr algn="ctr">
              <a:defRPr spc="600" sz="3600">
                <a:solidFill>
                  <a:schemeClr val="bg1"/>
                </a:solidFill>
                <a:latin charset="-122" panose="02010609000101010101" pitchFamily="49" typeface="汉仪细行楷简"/>
                <a:ea charset="-122" panose="02010609000101010101" pitchFamily="49" typeface="汉仪细行楷简"/>
              </a:defRPr>
            </a:lvl1pPr>
          </a:lstStyle>
          <a:p>
            <a:r>
              <a:rPr altLang="en-US" lang="zh-CN">
                <a:sym charset="0" panose="030b0504020000000003" pitchFamily="66" typeface="Segoe Script"/>
              </a:rPr>
              <a:t>感谢聆听</a:t>
            </a:r>
          </a:p>
        </p:txBody>
      </p:sp>
      <p:grpSp>
        <p:nvGrpSpPr>
          <p:cNvPr descr="e7d195523061f1c0d318120d6aeaf1b6ccceb6ba3da59c0775C5DE19DDDEBC09ED96DBD9900D9848D623ECAD1D4904B78047D0015C22C8BE97228BE8B5BFF08FE7A3AE04126DA07312A96C0F69F9BAB7B8762A2F02ECB167EB1D3D935132D44A03185F23F8625673A228DA0C7DA620D0616217B810CE4DCA0BDC2CD812D5F48220C6184BA351E466" id="20" name="PA_组 15"/>
          <p:cNvGrpSpPr/>
          <p:nvPr>
            <p:custDataLst>
              <p:tags r:id="rId4"/>
            </p:custDataLst>
          </p:nvPr>
        </p:nvGrpSpPr>
        <p:grpSpPr>
          <a:xfrm>
            <a:off x="840452" y="345867"/>
            <a:ext cx="539487" cy="91226"/>
            <a:chOff x="989510" y="6337738"/>
            <a:chExt cx="683708" cy="115614"/>
          </a:xfrm>
        </p:grpSpPr>
        <p:sp>
          <p:nvSpPr>
            <p:cNvPr id="21" name="椭圆 20"/>
            <p:cNvSpPr/>
            <p:nvPr/>
          </p:nvSpPr>
          <p:spPr>
            <a:xfrm>
              <a:off x="989510" y="6337738"/>
              <a:ext cx="115614" cy="115614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1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22" name="椭圆 21"/>
            <p:cNvSpPr/>
            <p:nvPr/>
          </p:nvSpPr>
          <p:spPr>
            <a:xfrm>
              <a:off x="1273557" y="6337738"/>
              <a:ext cx="115614" cy="11561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1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23" name="椭圆 22"/>
            <p:cNvSpPr/>
            <p:nvPr/>
          </p:nvSpPr>
          <p:spPr>
            <a:xfrm>
              <a:off x="1557604" y="6337738"/>
              <a:ext cx="115614" cy="115614"/>
            </a:xfrm>
            <a:prstGeom prst="ellipse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 defTabSz="914400" eaLnBrk="1" fontAlgn="auto" hangingPunct="1" indent="0" latinLnBrk="0" lvl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endParaRPr altLang="en-US" b="0" baseline="0" cap="none" i="0" kern="1200" kumimoji="1" lang="zh-CN" noProof="0" normalizeH="0" spc="0" strike="noStrike" sz="1800" u="none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</p:grpSp>
    </p:spTree>
    <p:extLst>
      <p:ext uri="{BB962C8B-B14F-4D97-AF65-F5344CB8AC3E}">
        <p14:creationId val="394087331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click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7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 id="8" nodeType="clickPar">
                      <p:stCondLst>
                        <p:cond delay="indefinite"/>
                      </p:stCondLst>
                      <p:childTnLst>
                        <p:par>
                          <p:cTn fill="hold" id="9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10" nodeType="click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1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12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13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14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fill="hold" id="15" nodeType="with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1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8" nodeType="afterGroup">
                            <p:stCondLst>
                              <p:cond delay="750"/>
                            </p:stCondLst>
                            <p:childTnLst>
                              <p:par>
                                <p:cTn fill="hold" id="1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750" id="2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2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2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5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6" nodeType="afterGroup">
                            <p:stCondLst>
                              <p:cond delay="2250"/>
                            </p:stCondLst>
                            <p:childTnLst>
                              <p:par>
                                <p:cTn fill="hold" grpId="0" id="27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29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0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fill="hold" grpId="0" id="31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3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34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35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36" nodeType="afterGroup">
                            <p:stCondLst>
                              <p:cond delay="3750"/>
                            </p:stCondLst>
                            <p:childTnLst>
                              <p:par>
                                <p:cTn fill="hold" grpId="0" id="37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3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39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1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42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fill="hold" grpId="0" id="43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4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750" id="45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750" fill="hold" id="46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750" fill="hold" id="47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5"/>
      <p:bldP grpId="0" spid="6"/>
      <p:bldP grpId="0" spid="11"/>
      <p:bldP grpId="0" spid="17"/>
      <p:bldP grpId="0" spid="18"/>
      <p:bldP grpId="0" spid="19"/>
    </p:bldLst>
  </p:timing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  <a:extLst>
              <a:ext uri="{28A0092B-C50C-407E-A947-70E740481C1C}">
                <a14:useLocalDpi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0" panose="030b0504020000000003" pitchFamily="66" typeface="Segoe Script"/>
              <a:ea charset="-122" pitchFamily="50" typeface="WenYue GuDianMingChaoTi (Non-Commercial Use)"/>
              <a:sym charset="0" panose="030b0504020000000003" pitchFamily="66" typeface="Segoe Scrip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2519680" y="802640"/>
            <a:ext cx="7152640" cy="5273040"/>
            <a:chOff x="2519680" y="802640"/>
            <a:chExt cx="7152640" cy="5273040"/>
          </a:xfrm>
        </p:grpSpPr>
        <p:grpSp>
          <p:nvGrpSpPr>
            <p:cNvPr id="9" name="组合 8"/>
            <p:cNvGrpSpPr/>
            <p:nvPr/>
          </p:nvGrpSpPr>
          <p:grpSpPr>
            <a:xfrm>
              <a:off x="2519680" y="802640"/>
              <a:ext cx="7152640" cy="5273040"/>
              <a:chOff x="2519680" y="802640"/>
              <a:chExt cx="7152640" cy="5273040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2519680" y="802640"/>
                <a:ext cx="7152640" cy="52730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4" name="矩形 3"/>
              <p:cNvSpPr/>
              <p:nvPr/>
            </p:nvSpPr>
            <p:spPr>
              <a:xfrm>
                <a:off x="2865120" y="1057304"/>
                <a:ext cx="6461760" cy="4763712"/>
              </a:xfrm>
              <a:prstGeom prst="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</p:grpSp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5260340" y="1410032"/>
              <a:ext cx="1671320" cy="1671320"/>
            </a:xfrm>
            <a:prstGeom prst="flowChartConnector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4338320" y="3439159"/>
              <a:ext cx="3515360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 spc="600" sz="4000">
                  <a:solidFill>
                    <a:schemeClr val="accent3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第一章节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716020" y="4262879"/>
              <a:ext cx="4759960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lang="zh-CN" smtClean="0" spc="600" sz="1600">
                  <a:solidFill>
                    <a:schemeClr val="accent3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点击输入您的文字内容，点击输入您的文字内容，点击输入您的文字内容，点击输入您的文字内容</a:t>
              </a: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641840" y="1696166"/>
            <a:ext cx="2550160" cy="3055117"/>
          </a:xfrm>
          <a:prstGeom prst="rect">
            <a:avLst/>
          </a:prstGeom>
        </p:spPr>
      </p:pic>
    </p:spTree>
    <p:extLst>
      <p:ext uri="{BB962C8B-B14F-4D97-AF65-F5344CB8AC3E}">
        <p14:creationId val="598714298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13" name="组合 12"/>
          <p:cNvGrpSpPr/>
          <p:nvPr/>
        </p:nvGrpSpPr>
        <p:grpSpPr>
          <a:xfrm>
            <a:off x="960582" y="730388"/>
            <a:ext cx="10303164" cy="5402475"/>
            <a:chOff x="960582" y="730388"/>
            <a:chExt cx="10303164" cy="5402475"/>
          </a:xfrm>
        </p:grpSpPr>
        <p:pic>
          <p:nvPicPr>
            <p:cNvPr id="2" name="图片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6885709" y="730388"/>
              <a:ext cx="4378037" cy="5402475"/>
            </a:xfrm>
            <a:prstGeom prst="rect">
              <a:avLst/>
            </a:prstGeom>
          </p:spPr>
        </p:pic>
        <p:grpSp>
          <p:nvGrpSpPr>
            <p:cNvPr id="12" name="组合 11"/>
            <p:cNvGrpSpPr/>
            <p:nvPr/>
          </p:nvGrpSpPr>
          <p:grpSpPr>
            <a:xfrm>
              <a:off x="960582" y="730388"/>
              <a:ext cx="4759960" cy="5402475"/>
              <a:chOff x="960582" y="811668"/>
              <a:chExt cx="4759960" cy="5402475"/>
            </a:xfrm>
          </p:grpSpPr>
          <p:sp>
            <p:nvSpPr>
              <p:cNvPr id="3" name="文本框 2"/>
              <p:cNvSpPr txBox="1"/>
              <p:nvPr/>
            </p:nvSpPr>
            <p:spPr>
              <a:xfrm>
                <a:off x="960582" y="1380762"/>
                <a:ext cx="4156364" cy="10058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mtClean="0" spc="600" sz="6000">
                    <a:solidFill>
                      <a:schemeClr val="accent2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春天你好</a:t>
                </a:r>
              </a:p>
            </p:txBody>
          </p:sp>
          <p:sp>
            <p:nvSpPr>
              <p:cNvPr id="4" name="文本框 3"/>
              <p:cNvSpPr txBox="1"/>
              <p:nvPr/>
            </p:nvSpPr>
            <p:spPr>
              <a:xfrm>
                <a:off x="960582" y="811668"/>
                <a:ext cx="3001818" cy="33528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1600">
                    <a:solidFill>
                      <a:schemeClr val="accent2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ADD YOUR TITLE </a:t>
                </a: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960582" y="2626966"/>
                <a:ext cx="4368800" cy="8229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pc="600" sz="4800">
                    <a:solidFill>
                      <a:schemeClr val="accent1">
                        <a:lumMod val="75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SPRING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960582" y="3635723"/>
                <a:ext cx="4759960" cy="118872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altLang="en-US" lang="zh-CN" smtClean="0" spc="600" sz="1600">
                    <a:solidFill>
                      <a:schemeClr val="accent3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点击输入您的文字内容，点击输入您的文字内容，点击输入您的文字内容，点击输入您的文字内容</a:t>
                </a:r>
              </a:p>
            </p:txBody>
          </p:sp>
          <p:sp>
            <p:nvSpPr>
              <p:cNvPr id="11" name="文本框 10"/>
              <p:cNvSpPr txBox="1"/>
              <p:nvPr/>
            </p:nvSpPr>
            <p:spPr>
              <a:xfrm>
                <a:off x="960582" y="5013813"/>
                <a:ext cx="4759960" cy="118872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altLang="en-US" lang="zh-CN" smtClean="0" spc="600" sz="1600">
                    <a:solidFill>
                      <a:schemeClr val="accent3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点击输入您的文字内容，点击输入您的文字内容，点击输入您的文字内容，点击输入您的文字内容</a:t>
                </a:r>
              </a:p>
            </p:txBody>
          </p:sp>
        </p:grpSp>
      </p:grpSp>
      <p:sp>
        <p:nvSpPr>
          <p:cNvPr id="5" name="文本框 4"/>
          <p:cNvSpPr txBox="1"/>
          <p:nvPr/>
        </p:nvSpPr>
        <p:spPr>
          <a:xfrm>
            <a:off x="3731490" y="387927"/>
            <a:ext cx="2613891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>
                <a:solidFill>
                  <a:srgbClr val="FFFFFF"/>
                </a:solidFill>
              </a:rPr>
              <a:t>https://www.youyedoc.com/</a:t>
            </a:r>
          </a:p>
        </p:txBody>
      </p:sp>
    </p:spTree>
    <p:extLst>
      <p:ext uri="{BB962C8B-B14F-4D97-AF65-F5344CB8AC3E}">
        <p14:creationId val="1405038186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7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7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8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9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  <a:extLst>
              <a:ext uri="{28A0092B-C50C-407E-A947-70E740481C1C}">
                <a14:useLocalDpi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0" panose="030b0504020000000003" pitchFamily="66" typeface="Segoe Script"/>
              <a:ea charset="-122" pitchFamily="50" typeface="WenYue GuDianMingChaoTi (Non-Commercial Use)"/>
              <a:sym charset="0" panose="030b0504020000000003" pitchFamily="66" typeface="Segoe Script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589280" y="324943"/>
            <a:ext cx="4886960" cy="6277549"/>
            <a:chOff x="589280" y="324943"/>
            <a:chExt cx="4886960" cy="6277549"/>
          </a:xfrm>
        </p:grpSpPr>
        <p:sp>
          <p:nvSpPr>
            <p:cNvPr id="13" name="矩形 12"/>
            <p:cNvSpPr/>
            <p:nvPr/>
          </p:nvSpPr>
          <p:spPr>
            <a:xfrm>
              <a:off x="589280" y="624840"/>
              <a:ext cx="4886960" cy="5608320"/>
            </a:xfrm>
            <a:prstGeom prst="rect">
              <a:avLst/>
            </a:prstGeom>
            <a:solidFill>
              <a:schemeClr val="accent1">
                <a:alpha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11" name="文本框 10"/>
            <p:cNvSpPr txBox="1"/>
            <p:nvPr/>
          </p:nvSpPr>
          <p:spPr>
            <a:xfrm>
              <a:off x="589280" y="2644170"/>
              <a:ext cx="4886960" cy="155448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lang="en-US" smtClean="0" spc="600" sz="4800">
                  <a:solidFill>
                    <a:schemeClr val="bg1"/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SPRING</a:t>
              </a:r>
            </a:p>
            <a:p>
              <a:pPr algn="ctr"/>
              <a:r>
                <a:rPr altLang="zh-CN" lang="en-US" smtClean="0" spc="600" sz="4800">
                  <a:solidFill>
                    <a:schemeClr val="bg1"/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IS HERE</a:t>
              </a:r>
            </a:p>
          </p:txBody>
        </p:sp>
        <p:sp>
          <p:nvSpPr>
            <p:cNvPr id="14" name="矩形 13"/>
            <p:cNvSpPr/>
            <p:nvPr/>
          </p:nvSpPr>
          <p:spPr>
            <a:xfrm>
              <a:off x="831636" y="902970"/>
              <a:ext cx="4402248" cy="5052060"/>
            </a:xfrm>
            <a:prstGeom prst="rect">
              <a:avLst/>
            </a:prstGeom>
            <a:noFill/>
            <a:ln>
              <a:solidFill>
                <a:schemeClr val="bg1">
                  <a:lumMod val="95000"/>
                  <a:alpha val="7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endParaRP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1889760" y="6233159"/>
              <a:ext cx="3586480" cy="3657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r"/>
              <a:r>
                <a:rPr altLang="zh-CN" lang="en-US" smtClean="0">
                  <a:solidFill>
                    <a:schemeClr val="bg1"/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ADD YOUR TITLE HERE</a:t>
              </a:r>
            </a:p>
          </p:txBody>
        </p:sp>
        <p:grpSp>
          <p:nvGrpSpPr>
            <p:cNvPr descr="e7d195523061f1c0d318120d6aeaf1b6ccceb6ba3da59c0775C5DE19DDDEBC09ED96DBD9900D9848D623ECAD1D4904B78047D0015C22C8BE97228BE8B5BFF08FE7A3AE04126DA07312A96C0F69F9BAB7B8762A2F02ECB167EB1D3D935132D44A03185F23F8625673A228DA0C7DA620D0616217B810CE4DCA0BDC2CD812D5F48220C6184BA351E466" id="16" name="PA_组 15"/>
            <p:cNvGrpSpPr/>
            <p:nvPr>
              <p:custDataLst>
                <p:tags r:id="rId3"/>
              </p:custDataLst>
            </p:nvPr>
          </p:nvGrpSpPr>
          <p:grpSpPr>
            <a:xfrm>
              <a:off x="840452" y="324943"/>
              <a:ext cx="663228" cy="112150"/>
              <a:chOff x="989510" y="6337738"/>
              <a:chExt cx="683708" cy="115614"/>
            </a:xfrm>
          </p:grpSpPr>
          <p:sp>
            <p:nvSpPr>
              <p:cNvPr id="17" name="椭圆 16"/>
              <p:cNvSpPr/>
              <p:nvPr/>
            </p:nvSpPr>
            <p:spPr>
              <a:xfrm>
                <a:off x="989510" y="6337738"/>
                <a:ext cx="115614" cy="115614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1" lang="zh-CN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18" name="椭圆 17"/>
              <p:cNvSpPr/>
              <p:nvPr/>
            </p:nvSpPr>
            <p:spPr>
              <a:xfrm>
                <a:off x="1273557" y="6337738"/>
                <a:ext cx="115614" cy="11561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1" lang="zh-CN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1557604" y="6337738"/>
                <a:ext cx="115614" cy="115614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 defTabSz="914400" eaLnBrk="1" fontAlgn="auto" hangingPunct="1" indent="0" latinLnBrk="0" lvl="0" marL="0" marR="0" rtl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altLang="en-US" b="0" baseline="0" cap="none" i="0" kern="1200" kumimoji="1" lang="zh-CN" noProof="0" normalizeH="0" spc="0" strike="noStrike" sz="1800" u="none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</p:grpSp>
      </p:grpSp>
      <p:sp>
        <p:nvSpPr>
          <p:cNvPr id="20" name="文本框 19"/>
          <p:cNvSpPr txBox="1"/>
          <p:nvPr/>
        </p:nvSpPr>
        <p:spPr>
          <a:xfrm>
            <a:off x="6857999" y="624840"/>
            <a:ext cx="181864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accent2">
                    <a:lumMod val="50000"/>
                  </a:schemeClr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rPr>
              <a:t>TITLE HERE</a:t>
            </a:r>
          </a:p>
        </p:txBody>
      </p:sp>
      <p:sp>
        <p:nvSpPr>
          <p:cNvPr id="21" name="文本框 20"/>
          <p:cNvSpPr txBox="1"/>
          <p:nvPr/>
        </p:nvSpPr>
        <p:spPr>
          <a:xfrm>
            <a:off x="9712961" y="624840"/>
            <a:ext cx="1818640" cy="36576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zh-CN" lang="en-US" smtClean="0">
                <a:solidFill>
                  <a:schemeClr val="accent2">
                    <a:lumMod val="50000"/>
                  </a:schemeClr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rPr>
              <a:t>TITLE HERE</a:t>
            </a:r>
          </a:p>
        </p:txBody>
      </p:sp>
      <p:sp>
        <p:nvSpPr>
          <p:cNvPr id="22" name="文本框 21"/>
          <p:cNvSpPr txBox="1"/>
          <p:nvPr/>
        </p:nvSpPr>
        <p:spPr>
          <a:xfrm>
            <a:off x="6857999" y="1677560"/>
            <a:ext cx="4368800" cy="100584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altLang="en-US" lang="zh-CN" smtClean="0" spc="600" sz="6000">
                <a:solidFill>
                  <a:schemeClr val="accent1">
                    <a:lumMod val="75000"/>
                  </a:schemeClr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rPr>
              <a:t>春天你好</a:t>
            </a:r>
          </a:p>
        </p:txBody>
      </p:sp>
      <p:sp>
        <p:nvSpPr>
          <p:cNvPr id="23" name="文本框 22"/>
          <p:cNvSpPr txBox="1"/>
          <p:nvPr/>
        </p:nvSpPr>
        <p:spPr>
          <a:xfrm>
            <a:off x="6857998" y="3376611"/>
            <a:ext cx="4759960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600">
                <a:solidFill>
                  <a:schemeClr val="accent3">
                    <a:lumMod val="50000"/>
                  </a:schemeClr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rPr>
              <a:t>点击输入您的文字内容，点击输入您的文字内容，点击输入您的文字内容，点击输入您的文字内容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6857998" y="4754701"/>
            <a:ext cx="4759960" cy="118872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pc="600" sz="1600">
                <a:solidFill>
                  <a:schemeClr val="accent3">
                    <a:lumMod val="50000"/>
                  </a:schemeClr>
                </a:solidFill>
                <a:latin charset="0" panose="030b0504020000000003" pitchFamily="66" typeface="Segoe Script"/>
                <a:ea charset="-122" pitchFamily="50" typeface="WenYue GuDianMingChaoTi (Non-Commercial Use)"/>
                <a:sym charset="0" panose="030b0504020000000003" pitchFamily="66" typeface="Segoe Script"/>
              </a:rPr>
              <a:t>点击输入您的文字内容，点击输入您的文字内容，点击输入您的文字内容，点击输入您的文字内容</a:t>
            </a:r>
          </a:p>
        </p:txBody>
      </p:sp>
    </p:spTree>
    <p:extLst>
      <p:ext uri="{BB962C8B-B14F-4D97-AF65-F5344CB8AC3E}">
        <p14:creationId val="1668970091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grpId="0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8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fill="hold" grpId="0" id="9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1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2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fill="hold" id="13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4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250" id="15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6" nodeType="afterGroup">
                            <p:stCondLst>
                              <p:cond delay="3250"/>
                            </p:stCondLst>
                            <p:childTnLst>
                              <p:par>
                                <p:cTn fill="hold" grpId="0" id="17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8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9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0" nodeType="afterGroup">
                            <p:stCondLst>
                              <p:cond delay="4250"/>
                            </p:stCondLst>
                            <p:childTnLst>
                              <p:par>
                                <p:cTn fill="hold" grpId="0" id="2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3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24" nodeType="afterGroup">
                            <p:stCondLst>
                              <p:cond delay="5250"/>
                            </p:stCondLst>
                            <p:childTnLst>
                              <p:par>
                                <p:cTn fill="hold" grpId="0" id="2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2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27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  <p:bldLst>
      <p:bldP grpId="0" spid="20"/>
      <p:bldP grpId="0" spid="21"/>
      <p:bldP grpId="0" spid="22"/>
      <p:bldP grpId="0" spid="23"/>
      <p:bldP grpId="0" spid="24"/>
    </p:bldLst>
  </p:timing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43375" y="1130124"/>
            <a:ext cx="11313068" cy="4611757"/>
            <a:chOff x="687215" y="1495884"/>
            <a:chExt cx="11313068" cy="4611757"/>
          </a:xfrm>
        </p:grpSpPr>
        <p:grpSp>
          <p:nvGrpSpPr>
            <p:cNvPr id="3" name="组合 2"/>
            <p:cNvGrpSpPr/>
            <p:nvPr/>
          </p:nvGrpSpPr>
          <p:grpSpPr>
            <a:xfrm>
              <a:off x="7269257" y="1495884"/>
              <a:ext cx="4731026" cy="4611757"/>
              <a:chOff x="7100294" y="1495884"/>
              <a:chExt cx="4731026" cy="4611757"/>
            </a:xfrm>
          </p:grpSpPr>
          <p:sp>
            <p:nvSpPr>
              <p:cNvPr id="7" name="文本框 6"/>
              <p:cNvSpPr txBox="1"/>
              <p:nvPr/>
            </p:nvSpPr>
            <p:spPr>
              <a:xfrm>
                <a:off x="7100295" y="1495884"/>
                <a:ext cx="3329608" cy="7010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b="1" lang="zh-CN" smtClean="0" spc="600" sz="4000">
                    <a:solidFill>
                      <a:schemeClr val="accent1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cs typeface="+mn-ea"/>
                    <a:sym charset="0" panose="030b0504020000000003" pitchFamily="66" typeface="Segoe Script"/>
                  </a:rPr>
                  <a:t>春天你好</a:t>
                </a:r>
              </a:p>
            </p:txBody>
          </p:sp>
          <p:sp>
            <p:nvSpPr>
              <p:cNvPr id="8" name="文本框 7"/>
              <p:cNvSpPr txBox="1"/>
              <p:nvPr/>
            </p:nvSpPr>
            <p:spPr>
              <a:xfrm>
                <a:off x="7100295" y="2203770"/>
                <a:ext cx="4731026" cy="5181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b="1" lang="en-US" smtClean="0" sz="2800">
                    <a:solidFill>
                      <a:schemeClr val="bg2">
                        <a:lumMod val="25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cs typeface="+mn-ea"/>
                    <a:sym charset="0" panose="030b0504020000000003" pitchFamily="66" typeface="Segoe Script"/>
                  </a:rPr>
                  <a:t>ADD YOUR TITLE</a:t>
                </a:r>
              </a:p>
            </p:txBody>
          </p:sp>
          <p:sp>
            <p:nvSpPr>
              <p:cNvPr id="9" name="MH_Title"/>
              <p:cNvSpPr txBox="1">
                <a:spLocks noChangeArrowheads="1"/>
              </p:cNvSpPr>
              <p:nvPr>
                <p:custDataLst>
                  <p:tags r:id="rId2"/>
                </p:custDataLst>
              </p:nvPr>
            </p:nvSpPr>
            <p:spPr bwMode="auto">
              <a:xfrm>
                <a:off x="7100294" y="2888927"/>
                <a:ext cx="4363278" cy="59243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t" anchorCtr="0" bIns="0" lIns="0" rIns="0" tIns="0" wrap="square">
                <a:normAutofit/>
              </a:bodyPr>
              <a:lstStyle>
                <a:defPPr>
                  <a:defRPr lang="zh-CN"/>
                </a:defPPr>
                <a:lvl1pPr>
                  <a:defRPr>
                    <a:latin charset="-122" panose="02010600040101010101" pitchFamily="2" typeface="华文细黑"/>
                    <a:ea charset="-122" panose="02010600040101010101" pitchFamily="2" typeface="华文细黑"/>
                  </a:defRPr>
                </a:lvl1pPr>
                <a:lvl2pPr indent="-285750" marL="742950">
                  <a:defRPr>
                    <a:latin charset="0" panose="020b0606020202030204" pitchFamily="34" typeface="Arial Narrow"/>
                    <a:ea charset="-122" panose="02010600030101010101" pitchFamily="2" typeface="宋体"/>
                  </a:defRPr>
                </a:lvl2pPr>
                <a:lvl3pPr indent="-228600" marL="1143000">
                  <a:defRPr>
                    <a:latin charset="0" panose="020b0606020202030204" pitchFamily="34" typeface="Arial Narrow"/>
                    <a:ea charset="-122" panose="02010600030101010101" pitchFamily="2" typeface="宋体"/>
                  </a:defRPr>
                </a:lvl3pPr>
                <a:lvl4pPr indent="-228600" marL="1600200">
                  <a:defRPr>
                    <a:latin charset="0" panose="020b0606020202030204" pitchFamily="34" typeface="Arial Narrow"/>
                    <a:ea charset="-122" panose="02010600030101010101" pitchFamily="2" typeface="宋体"/>
                  </a:defRPr>
                </a:lvl4pPr>
                <a:lvl5pPr indent="-228600" marL="2057400">
                  <a:defRPr>
                    <a:latin charset="0" panose="020b0606020202030204" pitchFamily="34" typeface="Arial Narrow"/>
                    <a:ea charset="-122" panose="02010600030101010101" pitchFamily="2" typeface="宋体"/>
                  </a:defRPr>
                </a:lvl5pPr>
                <a:lvl6pPr eaLnBrk="0" fontAlgn="base" hangingPunct="0" indent="-228600" marL="2514600">
                  <a:spcBef>
                    <a:spcPct val="0"/>
                  </a:spcBef>
                  <a:spcAft>
                    <a:spcPct val="0"/>
                  </a:spcAft>
                  <a:defRPr>
                    <a:latin charset="0" panose="020b0606020202030204" pitchFamily="34" typeface="Arial Narrow"/>
                    <a:ea charset="-122" panose="02010600030101010101" pitchFamily="2" typeface="宋体"/>
                  </a:defRPr>
                </a:lvl6pPr>
                <a:lvl7pPr eaLnBrk="0" fontAlgn="base" hangingPunct="0" indent="-228600" marL="2971800">
                  <a:spcBef>
                    <a:spcPct val="0"/>
                  </a:spcBef>
                  <a:spcAft>
                    <a:spcPct val="0"/>
                  </a:spcAft>
                  <a:defRPr>
                    <a:latin charset="0" panose="020b0606020202030204" pitchFamily="34" typeface="Arial Narrow"/>
                    <a:ea charset="-122" panose="02010600030101010101" pitchFamily="2" typeface="宋体"/>
                  </a:defRPr>
                </a:lvl7pPr>
                <a:lvl8pPr eaLnBrk="0" fontAlgn="base" hangingPunct="0" indent="-228600" marL="3429000">
                  <a:spcBef>
                    <a:spcPct val="0"/>
                  </a:spcBef>
                  <a:spcAft>
                    <a:spcPct val="0"/>
                  </a:spcAft>
                  <a:defRPr>
                    <a:latin charset="0" panose="020b0606020202030204" pitchFamily="34" typeface="Arial Narrow"/>
                    <a:ea charset="-122" panose="02010600030101010101" pitchFamily="2" typeface="宋体"/>
                  </a:defRPr>
                </a:lvl8pPr>
                <a:lvl9pPr eaLnBrk="0" fontAlgn="base" hangingPunct="0" indent="-228600" marL="3886200">
                  <a:spcBef>
                    <a:spcPct val="0"/>
                  </a:spcBef>
                  <a:spcAft>
                    <a:spcPct val="0"/>
                  </a:spcAft>
                  <a:defRPr>
                    <a:latin charset="0" panose="020b0606020202030204" pitchFamily="34" typeface="Arial Narrow"/>
                    <a:ea charset="-122" panose="02010600030101010101" pitchFamily="2" typeface="宋体"/>
                  </a:defRPr>
                </a:lvl9pPr>
              </a:lstStyle>
              <a:p>
                <a:pPr>
                  <a:lnSpc>
                    <a:spcPct val="130000"/>
                  </a:lnSpc>
                </a:pPr>
                <a:r>
                  <a:rPr altLang="en-US" b="1" lang="zh-CN" smtClean="0" spc="300" sz="1200">
                    <a:solidFill>
                      <a:schemeClr val="bg2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cs typeface="+mn-ea"/>
                    <a:sym charset="0" panose="030b0504020000000003" pitchFamily="66" typeface="Segoe Script"/>
                  </a:rPr>
                  <a:t>点击此处更换文本，点击此处更换文本 ，点击此处更换文本，点击此处更换文本点击此处更换文本</a:t>
                </a:r>
              </a:p>
            </p:txBody>
          </p:sp>
          <p:grpSp>
            <p:nvGrpSpPr>
              <p:cNvPr id="10" name="组合 9"/>
              <p:cNvGrpSpPr/>
              <p:nvPr/>
            </p:nvGrpSpPr>
            <p:grpSpPr>
              <a:xfrm>
                <a:off x="7100294" y="3950852"/>
                <a:ext cx="2661915" cy="2156789"/>
                <a:chOff x="8648938" y="2489668"/>
                <a:chExt cx="4578920" cy="3333343"/>
              </a:xfrm>
            </p:grpSpPr>
            <p:sp>
              <p:nvSpPr>
                <p:cNvPr id="11" name="îṣļîḑé-Freeform: Shape 26"/>
                <p:cNvSpPr/>
                <p:nvPr/>
              </p:nvSpPr>
              <p:spPr bwMode="auto">
                <a:xfrm>
                  <a:off x="8648938" y="2740855"/>
                  <a:ext cx="441472" cy="441472"/>
                </a:xfrm>
                <a:custGeom>
                  <a:cxnLst>
                    <a:cxn ang="0">
                      <a:pos x="55" y="44"/>
                    </a:cxn>
                    <a:cxn ang="0">
                      <a:pos x="44" y="55"/>
                    </a:cxn>
                    <a:cxn ang="0">
                      <a:pos x="10" y="55"/>
                    </a:cxn>
                    <a:cxn ang="0">
                      <a:pos x="0" y="44"/>
                    </a:cxn>
                    <a:cxn ang="0">
                      <a:pos x="0" y="10"/>
                    </a:cxn>
                    <a:cxn ang="0">
                      <a:pos x="10" y="0"/>
                    </a:cxn>
                    <a:cxn ang="0">
                      <a:pos x="44" y="0"/>
                    </a:cxn>
                    <a:cxn ang="0">
                      <a:pos x="55" y="10"/>
                    </a:cxn>
                    <a:cxn ang="0">
                      <a:pos x="55" y="44"/>
                    </a:cxn>
                    <a:cxn ang="0">
                      <a:pos x="46" y="20"/>
                    </a:cxn>
                    <a:cxn ang="0">
                      <a:pos x="46" y="17"/>
                    </a:cxn>
                    <a:cxn ang="0">
                      <a:pos x="42" y="13"/>
                    </a:cxn>
                    <a:cxn ang="0">
                      <a:pos x="39" y="13"/>
                    </a:cxn>
                    <a:cxn ang="0">
                      <a:pos x="23" y="30"/>
                    </a:cxn>
                    <a:cxn ang="0">
                      <a:pos x="15" y="22"/>
                    </a:cxn>
                    <a:cxn ang="0">
                      <a:pos x="12" y="22"/>
                    </a:cxn>
                    <a:cxn ang="0">
                      <a:pos x="8" y="26"/>
                    </a:cxn>
                    <a:cxn ang="0">
                      <a:pos x="8" y="29"/>
                    </a:cxn>
                    <a:cxn ang="0">
                      <a:pos x="21" y="42"/>
                    </a:cxn>
                    <a:cxn ang="0">
                      <a:pos x="24" y="42"/>
                    </a:cxn>
                    <a:cxn ang="0">
                      <a:pos x="46" y="20"/>
                    </a:cxn>
                  </a:cxnLst>
                  <a:rect b="b" l="0" r="r" t="0"/>
                  <a:pathLst>
                    <a:path h="55" w="55">
                      <a:moveTo>
                        <a:pt x="55" y="44"/>
                      </a:moveTo>
                      <a:cubicBezTo>
                        <a:pt x="55" y="50"/>
                        <a:pt x="50" y="55"/>
                        <a:pt x="44" y="55"/>
                      </a:cubicBezTo>
                      <a:cubicBezTo>
                        <a:pt x="10" y="55"/>
                        <a:pt x="10" y="55"/>
                        <a:pt x="10" y="55"/>
                      </a:cubicBezTo>
                      <a:cubicBezTo>
                        <a:pt x="4" y="55"/>
                        <a:pt x="0" y="50"/>
                        <a:pt x="0" y="44"/>
                      </a:cubicBezTo>
                      <a:cubicBezTo>
                        <a:pt x="0" y="10"/>
                        <a:pt x="0" y="10"/>
                        <a:pt x="0" y="10"/>
                      </a:cubicBezTo>
                      <a:cubicBezTo>
                        <a:pt x="0" y="5"/>
                        <a:pt x="4" y="0"/>
                        <a:pt x="10" y="0"/>
                      </a:cubicBezTo>
                      <a:cubicBezTo>
                        <a:pt x="44" y="0"/>
                        <a:pt x="44" y="0"/>
                        <a:pt x="44" y="0"/>
                      </a:cubicBezTo>
                      <a:cubicBezTo>
                        <a:pt x="50" y="0"/>
                        <a:pt x="55" y="5"/>
                        <a:pt x="55" y="10"/>
                      </a:cubicBezTo>
                      <a:lnTo>
                        <a:pt x="55" y="44"/>
                      </a:lnTo>
                      <a:close/>
                      <a:moveTo>
                        <a:pt x="46" y="20"/>
                      </a:moveTo>
                      <a:cubicBezTo>
                        <a:pt x="47" y="19"/>
                        <a:pt x="47" y="17"/>
                        <a:pt x="46" y="17"/>
                      </a:cubicBezTo>
                      <a:cubicBezTo>
                        <a:pt x="42" y="13"/>
                        <a:pt x="42" y="13"/>
                        <a:pt x="42" y="13"/>
                      </a:cubicBezTo>
                      <a:cubicBezTo>
                        <a:pt x="42" y="12"/>
                        <a:pt x="40" y="12"/>
                        <a:pt x="39" y="13"/>
                      </a:cubicBezTo>
                      <a:cubicBezTo>
                        <a:pt x="23" y="30"/>
                        <a:pt x="23" y="30"/>
                        <a:pt x="23" y="30"/>
                      </a:cubicBezTo>
                      <a:cubicBezTo>
                        <a:pt x="15" y="22"/>
                        <a:pt x="15" y="22"/>
                        <a:pt x="15" y="22"/>
                      </a:cubicBezTo>
                      <a:cubicBezTo>
                        <a:pt x="14" y="21"/>
                        <a:pt x="13" y="21"/>
                        <a:pt x="12" y="22"/>
                      </a:cubicBezTo>
                      <a:cubicBezTo>
                        <a:pt x="8" y="26"/>
                        <a:pt x="8" y="26"/>
                        <a:pt x="8" y="26"/>
                      </a:cubicBezTo>
                      <a:cubicBezTo>
                        <a:pt x="7" y="27"/>
                        <a:pt x="7" y="28"/>
                        <a:pt x="8" y="29"/>
                      </a:cubicBezTo>
                      <a:cubicBezTo>
                        <a:pt x="21" y="42"/>
                        <a:pt x="21" y="42"/>
                        <a:pt x="21" y="42"/>
                      </a:cubicBezTo>
                      <a:cubicBezTo>
                        <a:pt x="22" y="43"/>
                        <a:pt x="23" y="43"/>
                        <a:pt x="24" y="42"/>
                      </a:cubicBezTo>
                      <a:lnTo>
                        <a:pt x="46" y="20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30b0504020000000003" pitchFamily="66" typeface="Segoe Script"/>
                    <a:ea charset="-122" pitchFamily="50" typeface="WenYue GuDianMingChaoTi (Non-Commercial Use)"/>
                    <a:cs typeface="+mn-ea"/>
                    <a:sym charset="0" panose="030b0504020000000003" pitchFamily="66" typeface="Segoe Script"/>
                  </a:endParaRPr>
                </a:p>
              </p:txBody>
            </p:sp>
            <p:sp>
              <p:nvSpPr>
                <p:cNvPr id="12" name="îṣļîḑé-Freeform: Shape 27"/>
                <p:cNvSpPr/>
                <p:nvPr/>
              </p:nvSpPr>
              <p:spPr bwMode="auto">
                <a:xfrm>
                  <a:off x="8648938" y="3907930"/>
                  <a:ext cx="441472" cy="441472"/>
                </a:xfrm>
                <a:custGeom>
                  <a:cxnLst>
                    <a:cxn ang="0">
                      <a:pos x="55" y="44"/>
                    </a:cxn>
                    <a:cxn ang="0">
                      <a:pos x="44" y="55"/>
                    </a:cxn>
                    <a:cxn ang="0">
                      <a:pos x="10" y="55"/>
                    </a:cxn>
                    <a:cxn ang="0">
                      <a:pos x="0" y="44"/>
                    </a:cxn>
                    <a:cxn ang="0">
                      <a:pos x="0" y="10"/>
                    </a:cxn>
                    <a:cxn ang="0">
                      <a:pos x="10" y="0"/>
                    </a:cxn>
                    <a:cxn ang="0">
                      <a:pos x="44" y="0"/>
                    </a:cxn>
                    <a:cxn ang="0">
                      <a:pos x="55" y="10"/>
                    </a:cxn>
                    <a:cxn ang="0">
                      <a:pos x="55" y="44"/>
                    </a:cxn>
                    <a:cxn ang="0">
                      <a:pos x="46" y="20"/>
                    </a:cxn>
                    <a:cxn ang="0">
                      <a:pos x="46" y="17"/>
                    </a:cxn>
                    <a:cxn ang="0">
                      <a:pos x="42" y="13"/>
                    </a:cxn>
                    <a:cxn ang="0">
                      <a:pos x="39" y="13"/>
                    </a:cxn>
                    <a:cxn ang="0">
                      <a:pos x="23" y="30"/>
                    </a:cxn>
                    <a:cxn ang="0">
                      <a:pos x="15" y="22"/>
                    </a:cxn>
                    <a:cxn ang="0">
                      <a:pos x="12" y="22"/>
                    </a:cxn>
                    <a:cxn ang="0">
                      <a:pos x="8" y="26"/>
                    </a:cxn>
                    <a:cxn ang="0">
                      <a:pos x="8" y="29"/>
                    </a:cxn>
                    <a:cxn ang="0">
                      <a:pos x="21" y="42"/>
                    </a:cxn>
                    <a:cxn ang="0">
                      <a:pos x="24" y="42"/>
                    </a:cxn>
                    <a:cxn ang="0">
                      <a:pos x="46" y="20"/>
                    </a:cxn>
                  </a:cxnLst>
                  <a:rect b="b" l="0" r="r" t="0"/>
                  <a:pathLst>
                    <a:path h="55" w="55">
                      <a:moveTo>
                        <a:pt x="55" y="44"/>
                      </a:moveTo>
                      <a:cubicBezTo>
                        <a:pt x="55" y="50"/>
                        <a:pt x="50" y="55"/>
                        <a:pt x="44" y="55"/>
                      </a:cubicBezTo>
                      <a:cubicBezTo>
                        <a:pt x="10" y="55"/>
                        <a:pt x="10" y="55"/>
                        <a:pt x="10" y="55"/>
                      </a:cubicBezTo>
                      <a:cubicBezTo>
                        <a:pt x="4" y="55"/>
                        <a:pt x="0" y="50"/>
                        <a:pt x="0" y="44"/>
                      </a:cubicBezTo>
                      <a:cubicBezTo>
                        <a:pt x="0" y="10"/>
                        <a:pt x="0" y="10"/>
                        <a:pt x="0" y="10"/>
                      </a:cubicBezTo>
                      <a:cubicBezTo>
                        <a:pt x="0" y="5"/>
                        <a:pt x="4" y="0"/>
                        <a:pt x="10" y="0"/>
                      </a:cubicBezTo>
                      <a:cubicBezTo>
                        <a:pt x="44" y="0"/>
                        <a:pt x="44" y="0"/>
                        <a:pt x="44" y="0"/>
                      </a:cubicBezTo>
                      <a:cubicBezTo>
                        <a:pt x="50" y="0"/>
                        <a:pt x="55" y="5"/>
                        <a:pt x="55" y="10"/>
                      </a:cubicBezTo>
                      <a:lnTo>
                        <a:pt x="55" y="44"/>
                      </a:lnTo>
                      <a:close/>
                      <a:moveTo>
                        <a:pt x="46" y="20"/>
                      </a:moveTo>
                      <a:cubicBezTo>
                        <a:pt x="47" y="19"/>
                        <a:pt x="47" y="17"/>
                        <a:pt x="46" y="17"/>
                      </a:cubicBezTo>
                      <a:cubicBezTo>
                        <a:pt x="42" y="13"/>
                        <a:pt x="42" y="13"/>
                        <a:pt x="42" y="13"/>
                      </a:cubicBezTo>
                      <a:cubicBezTo>
                        <a:pt x="42" y="12"/>
                        <a:pt x="40" y="12"/>
                        <a:pt x="39" y="13"/>
                      </a:cubicBezTo>
                      <a:cubicBezTo>
                        <a:pt x="23" y="30"/>
                        <a:pt x="23" y="30"/>
                        <a:pt x="23" y="30"/>
                      </a:cubicBezTo>
                      <a:cubicBezTo>
                        <a:pt x="15" y="22"/>
                        <a:pt x="15" y="22"/>
                        <a:pt x="15" y="22"/>
                      </a:cubicBezTo>
                      <a:cubicBezTo>
                        <a:pt x="14" y="21"/>
                        <a:pt x="13" y="21"/>
                        <a:pt x="12" y="22"/>
                      </a:cubicBezTo>
                      <a:cubicBezTo>
                        <a:pt x="8" y="26"/>
                        <a:pt x="8" y="26"/>
                        <a:pt x="8" y="26"/>
                      </a:cubicBezTo>
                      <a:cubicBezTo>
                        <a:pt x="7" y="27"/>
                        <a:pt x="7" y="28"/>
                        <a:pt x="8" y="29"/>
                      </a:cubicBezTo>
                      <a:cubicBezTo>
                        <a:pt x="21" y="42"/>
                        <a:pt x="21" y="42"/>
                        <a:pt x="21" y="42"/>
                      </a:cubicBezTo>
                      <a:cubicBezTo>
                        <a:pt x="22" y="43"/>
                        <a:pt x="23" y="43"/>
                        <a:pt x="24" y="42"/>
                      </a:cubicBezTo>
                      <a:lnTo>
                        <a:pt x="46" y="2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30b0504020000000003" pitchFamily="66" typeface="Segoe Script"/>
                    <a:ea charset="-122" pitchFamily="50" typeface="WenYue GuDianMingChaoTi (Non-Commercial Use)"/>
                    <a:cs typeface="+mn-ea"/>
                    <a:sym charset="0" panose="030b0504020000000003" pitchFamily="66" typeface="Segoe Script"/>
                  </a:endParaRPr>
                </a:p>
              </p:txBody>
            </p:sp>
            <p:sp>
              <p:nvSpPr>
                <p:cNvPr id="13" name="îṣļîḑé-Freeform: Shape 28"/>
                <p:cNvSpPr/>
                <p:nvPr/>
              </p:nvSpPr>
              <p:spPr bwMode="auto">
                <a:xfrm>
                  <a:off x="8648938" y="5051156"/>
                  <a:ext cx="441472" cy="441472"/>
                </a:xfrm>
                <a:custGeom>
                  <a:cxnLst>
                    <a:cxn ang="0">
                      <a:pos x="55" y="44"/>
                    </a:cxn>
                    <a:cxn ang="0">
                      <a:pos x="44" y="55"/>
                    </a:cxn>
                    <a:cxn ang="0">
                      <a:pos x="10" y="55"/>
                    </a:cxn>
                    <a:cxn ang="0">
                      <a:pos x="0" y="44"/>
                    </a:cxn>
                    <a:cxn ang="0">
                      <a:pos x="0" y="10"/>
                    </a:cxn>
                    <a:cxn ang="0">
                      <a:pos x="10" y="0"/>
                    </a:cxn>
                    <a:cxn ang="0">
                      <a:pos x="44" y="0"/>
                    </a:cxn>
                    <a:cxn ang="0">
                      <a:pos x="55" y="10"/>
                    </a:cxn>
                    <a:cxn ang="0">
                      <a:pos x="55" y="44"/>
                    </a:cxn>
                    <a:cxn ang="0">
                      <a:pos x="46" y="20"/>
                    </a:cxn>
                    <a:cxn ang="0">
                      <a:pos x="46" y="17"/>
                    </a:cxn>
                    <a:cxn ang="0">
                      <a:pos x="42" y="13"/>
                    </a:cxn>
                    <a:cxn ang="0">
                      <a:pos x="39" y="13"/>
                    </a:cxn>
                    <a:cxn ang="0">
                      <a:pos x="23" y="30"/>
                    </a:cxn>
                    <a:cxn ang="0">
                      <a:pos x="15" y="22"/>
                    </a:cxn>
                    <a:cxn ang="0">
                      <a:pos x="12" y="22"/>
                    </a:cxn>
                    <a:cxn ang="0">
                      <a:pos x="8" y="26"/>
                    </a:cxn>
                    <a:cxn ang="0">
                      <a:pos x="8" y="29"/>
                    </a:cxn>
                    <a:cxn ang="0">
                      <a:pos x="21" y="42"/>
                    </a:cxn>
                    <a:cxn ang="0">
                      <a:pos x="24" y="42"/>
                    </a:cxn>
                    <a:cxn ang="0">
                      <a:pos x="46" y="20"/>
                    </a:cxn>
                  </a:cxnLst>
                  <a:rect b="b" l="0" r="r" t="0"/>
                  <a:pathLst>
                    <a:path h="55" w="55">
                      <a:moveTo>
                        <a:pt x="55" y="44"/>
                      </a:moveTo>
                      <a:cubicBezTo>
                        <a:pt x="55" y="50"/>
                        <a:pt x="50" y="55"/>
                        <a:pt x="44" y="55"/>
                      </a:cubicBezTo>
                      <a:cubicBezTo>
                        <a:pt x="10" y="55"/>
                        <a:pt x="10" y="55"/>
                        <a:pt x="10" y="55"/>
                      </a:cubicBezTo>
                      <a:cubicBezTo>
                        <a:pt x="4" y="55"/>
                        <a:pt x="0" y="50"/>
                        <a:pt x="0" y="44"/>
                      </a:cubicBezTo>
                      <a:cubicBezTo>
                        <a:pt x="0" y="10"/>
                        <a:pt x="0" y="10"/>
                        <a:pt x="0" y="10"/>
                      </a:cubicBezTo>
                      <a:cubicBezTo>
                        <a:pt x="0" y="5"/>
                        <a:pt x="4" y="0"/>
                        <a:pt x="10" y="0"/>
                      </a:cubicBezTo>
                      <a:cubicBezTo>
                        <a:pt x="44" y="0"/>
                        <a:pt x="44" y="0"/>
                        <a:pt x="44" y="0"/>
                      </a:cubicBezTo>
                      <a:cubicBezTo>
                        <a:pt x="50" y="0"/>
                        <a:pt x="55" y="5"/>
                        <a:pt x="55" y="10"/>
                      </a:cubicBezTo>
                      <a:lnTo>
                        <a:pt x="55" y="44"/>
                      </a:lnTo>
                      <a:close/>
                      <a:moveTo>
                        <a:pt x="46" y="20"/>
                      </a:moveTo>
                      <a:cubicBezTo>
                        <a:pt x="47" y="19"/>
                        <a:pt x="47" y="17"/>
                        <a:pt x="46" y="17"/>
                      </a:cubicBezTo>
                      <a:cubicBezTo>
                        <a:pt x="42" y="13"/>
                        <a:pt x="42" y="13"/>
                        <a:pt x="42" y="13"/>
                      </a:cubicBezTo>
                      <a:cubicBezTo>
                        <a:pt x="42" y="12"/>
                        <a:pt x="40" y="12"/>
                        <a:pt x="39" y="13"/>
                      </a:cubicBezTo>
                      <a:cubicBezTo>
                        <a:pt x="23" y="30"/>
                        <a:pt x="23" y="30"/>
                        <a:pt x="23" y="30"/>
                      </a:cubicBezTo>
                      <a:cubicBezTo>
                        <a:pt x="15" y="22"/>
                        <a:pt x="15" y="22"/>
                        <a:pt x="15" y="22"/>
                      </a:cubicBezTo>
                      <a:cubicBezTo>
                        <a:pt x="14" y="21"/>
                        <a:pt x="13" y="21"/>
                        <a:pt x="12" y="22"/>
                      </a:cubicBezTo>
                      <a:cubicBezTo>
                        <a:pt x="8" y="26"/>
                        <a:pt x="8" y="26"/>
                        <a:pt x="8" y="26"/>
                      </a:cubicBezTo>
                      <a:cubicBezTo>
                        <a:pt x="7" y="27"/>
                        <a:pt x="7" y="28"/>
                        <a:pt x="8" y="29"/>
                      </a:cubicBezTo>
                      <a:cubicBezTo>
                        <a:pt x="21" y="42"/>
                        <a:pt x="21" y="42"/>
                        <a:pt x="21" y="42"/>
                      </a:cubicBezTo>
                      <a:cubicBezTo>
                        <a:pt x="22" y="43"/>
                        <a:pt x="23" y="43"/>
                        <a:pt x="24" y="42"/>
                      </a:cubicBezTo>
                      <a:lnTo>
                        <a:pt x="46" y="2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 w="9525">
                  <a:noFill/>
                  <a:round/>
                </a:ln>
              </p:spPr>
              <p:txBody>
                <a:bodyPr anchor="ctr"/>
                <a:lstStyle/>
                <a:p>
                  <a:pPr algn="ctr"/>
                  <a:endParaRPr>
                    <a:latin charset="0" panose="030b0504020000000003" pitchFamily="66" typeface="Segoe Script"/>
                    <a:ea charset="-122" pitchFamily="50" typeface="WenYue GuDianMingChaoTi (Non-Commercial Use)"/>
                    <a:cs typeface="+mn-ea"/>
                    <a:sym charset="0" panose="030b0504020000000003" pitchFamily="66" typeface="Segoe Script"/>
                  </a:endParaRPr>
                </a:p>
              </p:txBody>
            </p:sp>
            <p:sp>
              <p:nvSpPr>
                <p:cNvPr id="14" name="îṣļîḑé-TextBox 44"/>
                <p:cNvSpPr txBox="1"/>
                <p:nvPr/>
              </p:nvSpPr>
              <p:spPr>
                <a:xfrm>
                  <a:off x="9333520" y="2489668"/>
                  <a:ext cx="3894338" cy="464842"/>
                </a:xfrm>
                <a:prstGeom prst="rect">
                  <a:avLst/>
                </a:prstGeom>
                <a:noFill/>
              </p:spPr>
              <p:txBody>
                <a:bodyPr anchor="b" anchorCtr="0" bIns="0" lIns="144000" rIns="144000" tIns="0" wrap="none">
                  <a:noAutofit/>
                </a:bodyPr>
                <a:lstStyle/>
                <a:p>
                  <a:r>
                    <a:rPr altLang="en-US" b="1" lang="zh-CN">
                      <a:solidFill>
                        <a:schemeClr val="accent1"/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cs typeface="+mn-ea"/>
                      <a:sym charset="0" panose="030b0504020000000003" pitchFamily="66" typeface="Segoe Script"/>
                    </a:rPr>
                    <a:t>标题文本预设</a:t>
                  </a:r>
                </a:p>
              </p:txBody>
            </p:sp>
            <p:sp>
              <p:nvSpPr>
                <p:cNvPr id="15" name="îṣļîḑé-TextBox 45"/>
                <p:cNvSpPr txBox="1"/>
                <p:nvPr/>
              </p:nvSpPr>
              <p:spPr>
                <a:xfrm>
                  <a:off x="9333520" y="3044576"/>
                  <a:ext cx="3894338" cy="507591"/>
                </a:xfrm>
                <a:prstGeom prst="rect">
                  <a:avLst/>
                </a:prstGeom>
                <a:noFill/>
              </p:spPr>
              <p:txBody>
                <a:bodyPr anchor="t" anchorCtr="0" bIns="0" lIns="144000" rIns="144000" tIns="0" wrap="square">
                  <a:no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altLang="en-US" lang="zh-CN" smtClean="0" sz="1400">
                      <a:latin charset="0" panose="030b0504020000000003" pitchFamily="66" typeface="Segoe Script"/>
                      <a:ea charset="-122" pitchFamily="50" typeface="WenYue GuDianMingChaoTi (Non-Commercial Use)"/>
                      <a:cs typeface="+mn-ea"/>
                      <a:sym charset="0" panose="030b0504020000000003" pitchFamily="66" typeface="Segoe Script"/>
                    </a:rPr>
                    <a:t>点击此处更换文本</a:t>
                  </a:r>
                </a:p>
              </p:txBody>
            </p:sp>
            <p:sp>
              <p:nvSpPr>
                <p:cNvPr id="16" name="îṣļîḑé-TextBox 47"/>
                <p:cNvSpPr txBox="1"/>
                <p:nvPr/>
              </p:nvSpPr>
              <p:spPr>
                <a:xfrm>
                  <a:off x="9333520" y="3681282"/>
                  <a:ext cx="3894338" cy="464842"/>
                </a:xfrm>
                <a:prstGeom prst="rect">
                  <a:avLst/>
                </a:prstGeom>
                <a:noFill/>
              </p:spPr>
              <p:txBody>
                <a:bodyPr anchor="b" anchorCtr="0" bIns="0" lIns="144000" rIns="144000" tIns="0" wrap="none">
                  <a:noAutofit/>
                </a:bodyPr>
                <a:lstStyle/>
                <a:p>
                  <a:r>
                    <a:rPr altLang="en-US" b="1" lang="zh-CN">
                      <a:solidFill>
                        <a:schemeClr val="accent2"/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cs typeface="+mn-ea"/>
                      <a:sym charset="0" panose="030b0504020000000003" pitchFamily="66" typeface="Segoe Script"/>
                    </a:rPr>
                    <a:t>标题文本预设</a:t>
                  </a:r>
                </a:p>
              </p:txBody>
            </p:sp>
            <p:sp>
              <p:nvSpPr>
                <p:cNvPr id="17" name="îṣļîḑé-TextBox 48"/>
                <p:cNvSpPr txBox="1"/>
                <p:nvPr/>
              </p:nvSpPr>
              <p:spPr>
                <a:xfrm>
                  <a:off x="9333520" y="4236192"/>
                  <a:ext cx="3894338" cy="507591"/>
                </a:xfrm>
                <a:prstGeom prst="rect">
                  <a:avLst/>
                </a:prstGeom>
                <a:noFill/>
              </p:spPr>
              <p:txBody>
                <a:bodyPr anchor="t" anchorCtr="0" bIns="0" lIns="144000" rIns="144000" tIns="0" wrap="square">
                  <a:no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altLang="en-US" lang="zh-CN" smtClean="0" sz="1400">
                      <a:latin charset="0" panose="030b0504020000000003" pitchFamily="66" typeface="Segoe Script"/>
                      <a:ea charset="-122" pitchFamily="50" typeface="WenYue GuDianMingChaoTi (Non-Commercial Use)"/>
                      <a:cs typeface="+mn-ea"/>
                      <a:sym charset="0" panose="030b0504020000000003" pitchFamily="66" typeface="Segoe Script"/>
                    </a:rPr>
                    <a:t>点击此处更换文本</a:t>
                  </a:r>
                </a:p>
              </p:txBody>
            </p:sp>
            <p:sp>
              <p:nvSpPr>
                <p:cNvPr id="18" name="îṣļîḑé-TextBox 50"/>
                <p:cNvSpPr txBox="1"/>
                <p:nvPr/>
              </p:nvSpPr>
              <p:spPr>
                <a:xfrm>
                  <a:off x="9333520" y="4760510"/>
                  <a:ext cx="3894338" cy="464842"/>
                </a:xfrm>
                <a:prstGeom prst="rect">
                  <a:avLst/>
                </a:prstGeom>
                <a:noFill/>
              </p:spPr>
              <p:txBody>
                <a:bodyPr anchor="b" anchorCtr="0" bIns="0" lIns="144000" rIns="144000" tIns="0" wrap="none">
                  <a:noAutofit/>
                </a:bodyPr>
                <a:lstStyle/>
                <a:p>
                  <a:r>
                    <a:rPr altLang="en-US" b="1" lang="zh-CN">
                      <a:solidFill>
                        <a:schemeClr val="accent3"/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cs typeface="+mn-ea"/>
                      <a:sym charset="0" panose="030b0504020000000003" pitchFamily="66" typeface="Segoe Script"/>
                    </a:rPr>
                    <a:t>标题文本预设</a:t>
                  </a:r>
                </a:p>
              </p:txBody>
            </p:sp>
            <p:sp>
              <p:nvSpPr>
                <p:cNvPr id="19" name="îṣļîḑé-TextBox 51"/>
                <p:cNvSpPr txBox="1"/>
                <p:nvPr/>
              </p:nvSpPr>
              <p:spPr>
                <a:xfrm>
                  <a:off x="9333520" y="5315420"/>
                  <a:ext cx="3894338" cy="507591"/>
                </a:xfrm>
                <a:prstGeom prst="rect">
                  <a:avLst/>
                </a:prstGeom>
                <a:noFill/>
              </p:spPr>
              <p:txBody>
                <a:bodyPr anchor="t" anchorCtr="0" bIns="0" lIns="144000" rIns="144000" tIns="0" wrap="square">
                  <a:noAutofit/>
                </a:bodyPr>
                <a:lstStyle/>
                <a:p>
                  <a:pPr>
                    <a:lnSpc>
                      <a:spcPct val="120000"/>
                    </a:lnSpc>
                  </a:pPr>
                  <a:r>
                    <a:rPr altLang="en-US" lang="zh-CN" smtClean="0" sz="1400">
                      <a:latin charset="0" panose="030b0504020000000003" pitchFamily="66" typeface="Segoe Script"/>
                      <a:ea charset="-122" pitchFamily="50" typeface="WenYue GuDianMingChaoTi (Non-Commercial Use)"/>
                      <a:cs typeface="+mn-ea"/>
                      <a:sym charset="0" panose="030b0504020000000003" pitchFamily="66" typeface="Segoe Script"/>
                    </a:rPr>
                    <a:t>点击此处更换文本</a:t>
                  </a:r>
                </a:p>
              </p:txBody>
            </p:sp>
          </p:grpSp>
        </p:grpSp>
        <p:grpSp>
          <p:nvGrpSpPr>
            <p:cNvPr id="4" name="组合 3"/>
            <p:cNvGrpSpPr/>
            <p:nvPr/>
          </p:nvGrpSpPr>
          <p:grpSpPr>
            <a:xfrm>
              <a:off x="687215" y="1495884"/>
              <a:ext cx="5975668" cy="4611757"/>
              <a:chOff x="687215" y="1495884"/>
              <a:chExt cx="5975668" cy="4611757"/>
            </a:xfrm>
          </p:grpSpPr>
          <p:sp>
            <p:nvSpPr>
              <p:cNvPr id="5" name="矩形 4"/>
              <p:cNvSpPr/>
              <p:nvPr/>
            </p:nvSpPr>
            <p:spPr>
              <a:xfrm>
                <a:off x="687215" y="1495884"/>
                <a:ext cx="5975668" cy="4611757"/>
              </a:xfrm>
              <a:prstGeom prst="rect">
                <a:avLst/>
              </a:prstGeom>
              <a:blipFill>
                <a:blip r:embed="rId3">
                  <a:extLst>
                    <a:ext uri="{28A0092B-C50C-407E-A947-70E740481C1C}">
                      <a14:useLocalDpi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endParaRPr>
              </a:p>
            </p:txBody>
          </p:sp>
          <p:sp>
            <p:nvSpPr>
              <p:cNvPr id="6" name="矩形 5"/>
              <p:cNvSpPr/>
              <p:nvPr/>
            </p:nvSpPr>
            <p:spPr>
              <a:xfrm>
                <a:off x="687215" y="1495884"/>
                <a:ext cx="5975668" cy="4611757"/>
              </a:xfrm>
              <a:prstGeom prst="rect">
                <a:avLst/>
              </a:prstGeom>
              <a:solidFill>
                <a:schemeClr val="accent1">
                  <a:alpha val="3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endParaRPr>
              </a:p>
            </p:txBody>
          </p:sp>
        </p:grpSp>
      </p:grpSp>
    </p:spTree>
    <p:extLst>
      <p:ext uri="{BB962C8B-B14F-4D97-AF65-F5344CB8AC3E}">
        <p14:creationId val="2261329098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  <a:extLst>
              <a:ext uri="{28A0092B-C50C-407E-A947-70E740481C1C}">
                <a14:useLocalDpi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accent1">
              <a:lumMod val="75000"/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0" panose="030b0504020000000003" pitchFamily="66" typeface="Segoe Script"/>
              <a:ea charset="-122" pitchFamily="50" typeface="WenYue GuDianMingChaoTi (Non-Commercial Use)"/>
              <a:sym charset="0" panose="030b0504020000000003" pitchFamily="66" typeface="Segoe Script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0" y="3429000"/>
            <a:ext cx="12192000" cy="3429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0" panose="030b0504020000000003" pitchFamily="66" typeface="Segoe Script"/>
              <a:ea charset="-122" pitchFamily="50" typeface="WenYue GuDianMingChaoTi (Non-Commercial Use)"/>
              <a:sym charset="0" panose="030b0504020000000003" pitchFamily="66" typeface="Segoe Script"/>
            </a:endParaRPr>
          </a:p>
        </p:txBody>
      </p:sp>
      <p:grpSp>
        <p:nvGrpSpPr>
          <p:cNvPr id="6" name="组合 5"/>
          <p:cNvGrpSpPr/>
          <p:nvPr/>
        </p:nvGrpSpPr>
        <p:grpSpPr>
          <a:xfrm>
            <a:off x="489225" y="1991360"/>
            <a:ext cx="11215095" cy="4399280"/>
            <a:chOff x="519705" y="1950720"/>
            <a:chExt cx="11215095" cy="4399280"/>
          </a:xfrm>
        </p:grpSpPr>
        <p:grpSp>
          <p:nvGrpSpPr>
            <p:cNvPr id="7" name="组合 6"/>
            <p:cNvGrpSpPr/>
            <p:nvPr/>
          </p:nvGrpSpPr>
          <p:grpSpPr>
            <a:xfrm>
              <a:off x="6482080" y="1950720"/>
              <a:ext cx="5252720" cy="4399280"/>
              <a:chOff x="6482080" y="1950720"/>
              <a:chExt cx="5252720" cy="4399280"/>
            </a:xfrm>
          </p:grpSpPr>
          <p:sp>
            <p:nvSpPr>
              <p:cNvPr id="16" name="矩形 15"/>
              <p:cNvSpPr/>
              <p:nvPr/>
            </p:nvSpPr>
            <p:spPr>
              <a:xfrm>
                <a:off x="6482080" y="1950720"/>
                <a:ext cx="5252720" cy="4399280"/>
              </a:xfrm>
              <a:prstGeom prst="rect">
                <a:avLst/>
              </a:prstGeom>
              <a:solidFill>
                <a:schemeClr val="accent1"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grpSp>
            <p:nvGrpSpPr>
              <p:cNvPr id="17" name="组合 16"/>
              <p:cNvGrpSpPr/>
              <p:nvPr/>
            </p:nvGrpSpPr>
            <p:grpSpPr>
              <a:xfrm>
                <a:off x="6548120" y="2397760"/>
                <a:ext cx="5120640" cy="707886"/>
                <a:chOff x="345440" y="599440"/>
                <a:chExt cx="5120640" cy="707886"/>
              </a:xfrm>
            </p:grpSpPr>
            <p:sp>
              <p:nvSpPr>
                <p:cNvPr id="24" name="文本框 23"/>
                <p:cNvSpPr txBox="1"/>
                <p:nvPr/>
              </p:nvSpPr>
              <p:spPr>
                <a:xfrm>
                  <a:off x="345439" y="599441"/>
                  <a:ext cx="2763520" cy="70104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en-US" lang="zh-CN" smtClean="0" spc="600" sz="4000">
                      <a:solidFill>
                        <a:schemeClr val="bg1"/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春天你好</a:t>
                  </a:r>
                </a:p>
              </p:txBody>
            </p:sp>
            <p:grpSp>
              <p:nvGrpSpPr>
                <p:cNvPr id="25" name="组合 24"/>
                <p:cNvGrpSpPr/>
                <p:nvPr/>
              </p:nvGrpSpPr>
              <p:grpSpPr>
                <a:xfrm>
                  <a:off x="3108960" y="648062"/>
                  <a:ext cx="2357120" cy="610642"/>
                  <a:chOff x="3322320" y="548640"/>
                  <a:chExt cx="2357120" cy="610642"/>
                </a:xfrm>
              </p:grpSpPr>
              <p:sp>
                <p:nvSpPr>
                  <p:cNvPr id="27" name="文本框 26"/>
                  <p:cNvSpPr txBox="1"/>
                  <p:nvPr/>
                </p:nvSpPr>
                <p:spPr>
                  <a:xfrm>
                    <a:off x="3322321" y="548640"/>
                    <a:ext cx="2357120" cy="304800"/>
                  </a:xfrm>
                  <a:prstGeom prst="rect">
                    <a:avLst/>
                  </a:prstGeom>
                  <a:noFill/>
                </p:spPr>
                <p:txBody>
                  <a:bodyPr rtlCol="0" wrap="square">
                    <a:spAutoFit/>
                  </a:bodyPr>
                  <a:lstStyle/>
                  <a:p>
                    <a:r>
                      <a:rPr altLang="zh-CN" lang="en-US" smtClean="0" sz="1400">
                        <a:solidFill>
                          <a:schemeClr val="bg1"/>
                        </a:solidFill>
                        <a:latin charset="0" panose="030b0504020000000003" pitchFamily="66" typeface="Segoe Script"/>
                        <a:ea charset="-122" pitchFamily="50" typeface="WenYue GuDianMingChaoTi (Non-Commercial Use)"/>
                        <a:sym charset="0" panose="030b0504020000000003" pitchFamily="66" typeface="Segoe Script"/>
                      </a:rPr>
                      <a:t>ADD YOUR TITLE.</a:t>
                    </a:r>
                  </a:p>
                </p:txBody>
              </p:sp>
              <p:sp>
                <p:nvSpPr>
                  <p:cNvPr id="28" name="文本框 27"/>
                  <p:cNvSpPr txBox="1"/>
                  <p:nvPr/>
                </p:nvSpPr>
                <p:spPr>
                  <a:xfrm>
                    <a:off x="3322321" y="851505"/>
                    <a:ext cx="2357120" cy="304800"/>
                  </a:xfrm>
                  <a:prstGeom prst="rect">
                    <a:avLst/>
                  </a:prstGeom>
                  <a:noFill/>
                </p:spPr>
                <p:txBody>
                  <a:bodyPr rtlCol="0" wrap="square">
                    <a:spAutoFit/>
                  </a:bodyPr>
                  <a:lstStyle/>
                  <a:p>
                    <a:r>
                      <a:rPr altLang="en-US" lang="zh-CN" smtClean="0" sz="1400">
                        <a:solidFill>
                          <a:schemeClr val="bg1"/>
                        </a:solidFill>
                        <a:latin charset="0" panose="030b0504020000000003" pitchFamily="66" typeface="Segoe Script"/>
                        <a:ea charset="-122" pitchFamily="50" typeface="WenYue GuDianMingChaoTi (Non-Commercial Use)"/>
                        <a:sym charset="0" panose="030b0504020000000003" pitchFamily="66" typeface="Segoe Script"/>
                      </a:rPr>
                      <a:t>点击输入您的文字</a:t>
                    </a:r>
                  </a:p>
                </p:txBody>
              </p:sp>
            </p:grpSp>
            <p:cxnSp>
              <p:nvCxnSpPr>
                <p:cNvPr id="26" name="直接连接符 25"/>
                <p:cNvCxnSpPr/>
                <p:nvPr/>
              </p:nvCxnSpPr>
              <p:spPr>
                <a:xfrm flipH="1">
                  <a:off x="2997200" y="599440"/>
                  <a:ext cx="0" cy="707886"/>
                </a:xfrm>
                <a:prstGeom prst="line">
                  <a:avLst/>
                </a:prstGeom>
                <a:ln w="15875"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18" name="文本框 17"/>
              <p:cNvSpPr txBox="1"/>
              <p:nvPr/>
            </p:nvSpPr>
            <p:spPr>
              <a:xfrm>
                <a:off x="8117839" y="3726852"/>
                <a:ext cx="3413760" cy="105156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r">
                  <a:lnSpc>
                    <a:spcPct val="150000"/>
                  </a:lnSpc>
                </a:pPr>
                <a:r>
                  <a:rPr altLang="en-US" lang="zh-CN" smtClean="0" spc="300" sz="1400">
                    <a:solidFill>
                      <a:schemeClr val="bg1"/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点击输入您的文字内容，点击输入您的文字内容点击输入您的文字内容。点击输入您的文字内容。</a:t>
                </a:r>
              </a:p>
            </p:txBody>
          </p:sp>
          <p:sp>
            <p:nvSpPr>
              <p:cNvPr id="19" name="文本框 18"/>
              <p:cNvSpPr txBox="1"/>
              <p:nvPr/>
            </p:nvSpPr>
            <p:spPr>
              <a:xfrm>
                <a:off x="6728458" y="5156199"/>
                <a:ext cx="4759960" cy="73152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altLang="en-US" lang="zh-CN" smtClean="0" spc="300" sz="1400">
                    <a:solidFill>
                      <a:schemeClr val="bg1"/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点击输入您的文字内容，点击输入您的文字内容点击输入您的文字内容。点击输入您的文字内容。</a:t>
                </a:r>
              </a:p>
            </p:txBody>
          </p:sp>
          <p:grpSp>
            <p:nvGrpSpPr>
              <p:cNvPr id="20" name="组合 19"/>
              <p:cNvGrpSpPr/>
              <p:nvPr/>
            </p:nvGrpSpPr>
            <p:grpSpPr>
              <a:xfrm>
                <a:off x="6728460" y="3552686"/>
                <a:ext cx="929551" cy="2754496"/>
                <a:chOff x="0" y="375920"/>
                <a:chExt cx="1429517" cy="4236024"/>
              </a:xfrm>
            </p:grpSpPr>
            <p:pic>
              <p:nvPicPr>
                <p:cNvPr id="21" name="图片 20"/>
                <p:cNvPicPr>
                  <a:picLocks noChangeAspect="1"/>
                </p:cNvPicPr>
                <p:nvPr/>
              </p:nvPicPr>
              <p:blipFill>
                <a:blip r:embed="rId3">
                  <a:lum bright="70000" contrast="-70000"/>
                  <a:extLst>
                    <a:ext uri="{BEBA8EAE-BF5A-486C-A8C5-ECC9F3942E4B}">
                      <a14:imgProps>
                        <a14:imgLayer xmlns:d3p1="http://schemas.openxmlformats.org/officeDocument/2006/relationships" d3p1:embed="">
                          <a14:imgEffect>
                            <a14:colorTemperature colorTemp="11200"/>
                          </a14:imgEffect>
                          <a14:imgEffect>
                            <a14:saturation sat="400000"/>
                          </a14:imgEffect>
                        </a14:imgLayer>
                      </a14:imgProps>
                    </a:ext>
                    <a:ext uri="{28A0092B-C50C-407E-A947-70E740481C1C}">
                      <a14:useLocalDpi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0" y="375920"/>
                  <a:ext cx="1429517" cy="1429517"/>
                </a:xfrm>
                <a:prstGeom prst="rect">
                  <a:avLst/>
                </a:prstGeom>
              </p:spPr>
            </p:pic>
            <p:sp>
              <p:nvSpPr>
                <p:cNvPr id="22" name="文本框 21"/>
                <p:cNvSpPr txBox="1"/>
                <p:nvPr/>
              </p:nvSpPr>
              <p:spPr>
                <a:xfrm>
                  <a:off x="783871" y="892060"/>
                  <a:ext cx="515613" cy="2094979"/>
                </a:xfrm>
                <a:prstGeom prst="rect">
                  <a:avLst/>
                </a:prstGeom>
                <a:noFill/>
              </p:spPr>
              <p:txBody>
                <a:bodyPr rtlCol="0" vert="eaVert" wrap="square">
                  <a:spAutoFit/>
                </a:bodyPr>
                <a:lstStyle/>
                <a:p>
                  <a:r>
                    <a:rPr altLang="zh-CN" b="1" lang="en-US" smtClean="0" sz="1000">
                      <a:solidFill>
                        <a:schemeClr val="bg1"/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TITLE HERE.</a:t>
                  </a:r>
                </a:p>
              </p:txBody>
            </p:sp>
            <p:sp>
              <p:nvSpPr>
                <p:cNvPr id="23" name="文本框 22"/>
                <p:cNvSpPr txBox="1"/>
                <p:nvPr/>
              </p:nvSpPr>
              <p:spPr>
                <a:xfrm>
                  <a:off x="474293" y="892060"/>
                  <a:ext cx="492176" cy="3719883"/>
                </a:xfrm>
                <a:prstGeom prst="rect">
                  <a:avLst/>
                </a:prstGeom>
                <a:noFill/>
              </p:spPr>
              <p:txBody>
                <a:bodyPr rtlCol="0" vert="eaVert" wrap="square">
                  <a:spAutoFit/>
                </a:bodyPr>
                <a:lstStyle/>
                <a:p>
                  <a:r>
                    <a:rPr altLang="en-US" b="1" lang="zh-CN" smtClean="0" sz="900">
                      <a:solidFill>
                        <a:schemeClr val="bg1"/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点击输入文字内容</a:t>
                  </a:r>
                </a:p>
              </p:txBody>
            </p:sp>
          </p:grpSp>
        </p:grpSp>
        <p:grpSp>
          <p:nvGrpSpPr>
            <p:cNvPr id="8" name="组合 7"/>
            <p:cNvGrpSpPr/>
            <p:nvPr/>
          </p:nvGrpSpPr>
          <p:grpSpPr>
            <a:xfrm>
              <a:off x="519705" y="5381712"/>
              <a:ext cx="4284811" cy="923330"/>
              <a:chOff x="673180" y="3627190"/>
              <a:chExt cx="4284811" cy="923330"/>
            </a:xfrm>
          </p:grpSpPr>
          <p:sp>
            <p:nvSpPr>
              <p:cNvPr id="14" name="文本框 13"/>
              <p:cNvSpPr txBox="1"/>
              <p:nvPr/>
            </p:nvSpPr>
            <p:spPr>
              <a:xfrm>
                <a:off x="673180" y="3627191"/>
                <a:ext cx="3878468" cy="39624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z="2000">
                    <a:solidFill>
                      <a:schemeClr val="accent1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ADD YOUR TITLE </a:t>
                </a:r>
              </a:p>
            </p:txBody>
          </p:sp>
          <p:sp>
            <p:nvSpPr>
              <p:cNvPr id="15" name="文本框 14"/>
              <p:cNvSpPr txBox="1"/>
              <p:nvPr/>
            </p:nvSpPr>
            <p:spPr>
              <a:xfrm>
                <a:off x="674828" y="4088855"/>
                <a:ext cx="4283163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en-US" lang="zh-CN" smtClean="0" spc="600" sz="2400">
                    <a:solidFill>
                      <a:schemeClr val="accent1">
                        <a:lumMod val="50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七月你好</a:t>
                </a: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519705" y="4029636"/>
              <a:ext cx="2468880" cy="707886"/>
              <a:chOff x="2997200" y="599440"/>
              <a:chExt cx="2468880" cy="707886"/>
            </a:xfrm>
          </p:grpSpPr>
          <p:grpSp>
            <p:nvGrpSpPr>
              <p:cNvPr id="10" name="组合 9"/>
              <p:cNvGrpSpPr/>
              <p:nvPr/>
            </p:nvGrpSpPr>
            <p:grpSpPr>
              <a:xfrm>
                <a:off x="3108960" y="648062"/>
                <a:ext cx="2357120" cy="610642"/>
                <a:chOff x="3322320" y="548640"/>
                <a:chExt cx="2357120" cy="610642"/>
              </a:xfrm>
            </p:grpSpPr>
            <p:sp>
              <p:nvSpPr>
                <p:cNvPr id="12" name="文本框 11"/>
                <p:cNvSpPr txBox="1"/>
                <p:nvPr/>
              </p:nvSpPr>
              <p:spPr>
                <a:xfrm>
                  <a:off x="3322320" y="548640"/>
                  <a:ext cx="2357120" cy="30480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zh-CN" lang="en-US" smtClean="0" sz="1400">
                      <a:solidFill>
                        <a:schemeClr val="accent2">
                          <a:lumMod val="75000"/>
                        </a:schemeClr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ADD YOUR TITLE.</a:t>
                  </a:r>
                </a:p>
              </p:txBody>
            </p:sp>
            <p:sp>
              <p:nvSpPr>
                <p:cNvPr id="13" name="文本框 12"/>
                <p:cNvSpPr txBox="1"/>
                <p:nvPr/>
              </p:nvSpPr>
              <p:spPr>
                <a:xfrm>
                  <a:off x="3322320" y="851505"/>
                  <a:ext cx="2357120" cy="304800"/>
                </a:xfrm>
                <a:prstGeom prst="rect">
                  <a:avLst/>
                </a:prstGeom>
                <a:noFill/>
              </p:spPr>
              <p:txBody>
                <a:bodyPr rtlCol="0" wrap="square">
                  <a:spAutoFit/>
                </a:bodyPr>
                <a:lstStyle/>
                <a:p>
                  <a:r>
                    <a:rPr altLang="en-US" lang="zh-CN" smtClean="0" spc="600" sz="1400">
                      <a:solidFill>
                        <a:schemeClr val="accent2">
                          <a:lumMod val="75000"/>
                        </a:schemeClr>
                      </a:solidFill>
                      <a:latin charset="0" panose="030b0504020000000003" pitchFamily="66" typeface="Segoe Script"/>
                      <a:ea charset="-122" pitchFamily="50" typeface="WenYue GuDianMingChaoTi (Non-Commercial Use)"/>
                      <a:sym charset="0" panose="030b0504020000000003" pitchFamily="66" typeface="Segoe Script"/>
                    </a:rPr>
                    <a:t>点击输入您的文字</a:t>
                  </a:r>
                </a:p>
              </p:txBody>
            </p:sp>
          </p:grpSp>
          <p:cxnSp>
            <p:nvCxnSpPr>
              <p:cNvPr id="11" name="直接连接符 10"/>
              <p:cNvCxnSpPr/>
              <p:nvPr/>
            </p:nvCxnSpPr>
            <p:spPr>
              <a:xfrm flipH="1">
                <a:off x="2997200" y="599440"/>
                <a:ext cx="0" cy="707886"/>
              </a:xfrm>
              <a:prstGeom prst="line">
                <a:avLst/>
              </a:prstGeom>
              <a:ln w="15875">
                <a:solidFill>
                  <a:srgbClr val="ABB7A8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val="3139011006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000" id="7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2000" fill="hold" id="8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2000" fill="hold" id="9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bg>
      <p:bgPr>
        <a:blipFill dpi="0" rotWithShape="1">
          <a:blip r:embed="rId4">
            <a:lum/>
            <a:extLst>
              <a:ext uri="{28A0092B-C50C-407E-A947-70E740481C1C}">
                <a14:useLocalDpi/>
              </a:ext>
            </a:extLst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>
              <a:latin charset="0" panose="030b0504020000000003" pitchFamily="66" typeface="Segoe Script"/>
              <a:ea charset="-122" pitchFamily="50" typeface="WenYue GuDianMingChaoTi (Non-Commercial Use)"/>
              <a:sym charset="0" panose="030b0504020000000003" pitchFamily="66" typeface="Segoe Script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2519680" y="802640"/>
            <a:ext cx="7152640" cy="5273040"/>
            <a:chOff x="2519680" y="802640"/>
            <a:chExt cx="7152640" cy="5273040"/>
          </a:xfrm>
        </p:grpSpPr>
        <p:grpSp>
          <p:nvGrpSpPr>
            <p:cNvPr id="9" name="组合 8"/>
            <p:cNvGrpSpPr/>
            <p:nvPr/>
          </p:nvGrpSpPr>
          <p:grpSpPr>
            <a:xfrm>
              <a:off x="2519680" y="802640"/>
              <a:ext cx="7152640" cy="5273040"/>
              <a:chOff x="2519680" y="802640"/>
              <a:chExt cx="7152640" cy="5273040"/>
            </a:xfrm>
          </p:grpSpPr>
          <p:sp>
            <p:nvSpPr>
              <p:cNvPr id="3" name="矩形 2"/>
              <p:cNvSpPr/>
              <p:nvPr/>
            </p:nvSpPr>
            <p:spPr>
              <a:xfrm>
                <a:off x="2519680" y="802640"/>
                <a:ext cx="7152640" cy="527304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4" name="矩形 3"/>
              <p:cNvSpPr/>
              <p:nvPr/>
            </p:nvSpPr>
            <p:spPr>
              <a:xfrm>
                <a:off x="2865120" y="1057304"/>
                <a:ext cx="6461760" cy="4763712"/>
              </a:xfrm>
              <a:prstGeom prst="rect">
                <a:avLst/>
              </a:prstGeom>
              <a:noFill/>
              <a:ln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</p:grpSp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>
            <a:xfrm>
              <a:off x="5260340" y="1410032"/>
              <a:ext cx="1671320" cy="1671320"/>
            </a:xfrm>
            <a:prstGeom prst="flowChartConnector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4338320" y="3439159"/>
              <a:ext cx="3515360" cy="7010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 spc="600" sz="4000">
                  <a:solidFill>
                    <a:schemeClr val="accent3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第二章节</a:t>
              </a:r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3716020" y="4262879"/>
              <a:ext cx="4759960" cy="118872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lang="zh-CN" smtClean="0" spc="600" sz="1600">
                  <a:solidFill>
                    <a:schemeClr val="accent3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rPr>
                <a:t>点击输入您的文字内容，点击输入您的文字内容，点击输入您的文字内容，点击输入您的文字内容</a:t>
              </a:r>
            </a:p>
          </p:txBody>
        </p:sp>
      </p:grpSp>
      <p:pic>
        <p:nvPicPr>
          <p:cNvPr id="8" name="图片 7"/>
          <p:cNvPicPr>
            <a:picLocks noChangeAspect="1"/>
          </p:cNvPicPr>
          <p:nvPr/>
        </p:nvPicPr>
        <p:blipFill>
          <a:blip r:embed="rId3">
            <a:lum bright="70000" contrast="-70000"/>
            <a:extLst>
              <a:ext uri="{BEBA8EAE-BF5A-486C-A8C5-ECC9F3942E4B}">
                <a14:imgProps>
                  <a14:imgLayer xmlns:d3p1="http://schemas.openxmlformats.org/officeDocument/2006/relationships" d3p1:embed="">
                    <a14:imgEffect>
                      <a14:colorTemperature colorTemp="11200"/>
                    </a14:imgEffect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/>
              </a:ext>
            </a:extLst>
          </a:blip>
          <a:stretch>
            <a:fillRect/>
          </a:stretch>
        </p:blipFill>
        <p:spPr>
          <a:xfrm>
            <a:off x="9641840" y="1696166"/>
            <a:ext cx="2550160" cy="3055117"/>
          </a:xfrm>
          <a:prstGeom prst="rect">
            <a:avLst/>
          </a:prstGeom>
        </p:spPr>
      </p:pic>
    </p:spTree>
    <p:extLst>
      <p:ext uri="{BB962C8B-B14F-4D97-AF65-F5344CB8AC3E}">
        <p14:creationId val="4266017112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42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500" id="7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dur="1500" fill="hold" id="8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dur="1500" fill="hold" id="9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 id="10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fill="hold" id="11" nodeType="afterEffect" presetClass="entr" presetID="2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1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wipe(left)" transition="in">
                                      <p:cBhvr>
                                        <p:cTn dur="1000" id="13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77520" y="1889760"/>
            <a:ext cx="11415269" cy="4013200"/>
            <a:chOff x="487680" y="1696720"/>
            <a:chExt cx="11415269" cy="4013200"/>
          </a:xfrm>
        </p:grpSpPr>
        <p:grpSp>
          <p:nvGrpSpPr>
            <p:cNvPr id="3" name="组合 2"/>
            <p:cNvGrpSpPr/>
            <p:nvPr/>
          </p:nvGrpSpPr>
          <p:grpSpPr>
            <a:xfrm>
              <a:off x="4084320" y="1696720"/>
              <a:ext cx="4023360" cy="4013200"/>
              <a:chOff x="3728720" y="1696720"/>
              <a:chExt cx="4023360" cy="4013200"/>
            </a:xfrm>
          </p:grpSpPr>
          <p:sp>
            <p:nvSpPr>
              <p:cNvPr id="18" name="对角圆角矩形 17"/>
              <p:cNvSpPr/>
              <p:nvPr/>
            </p:nvSpPr>
            <p:spPr>
              <a:xfrm>
                <a:off x="3728720" y="1696720"/>
                <a:ext cx="1910080" cy="1910080"/>
              </a:xfrm>
              <a:prstGeom prst="round2DiagRect">
                <a:avLst/>
              </a:prstGeom>
              <a:solidFill>
                <a:schemeClr val="accent1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19" name="对角圆角矩形 18"/>
              <p:cNvSpPr/>
              <p:nvPr/>
            </p:nvSpPr>
            <p:spPr>
              <a:xfrm>
                <a:off x="5842000" y="3799840"/>
                <a:ext cx="1910080" cy="1910080"/>
              </a:xfrm>
              <a:prstGeom prst="round2DiagRect">
                <a:avLst/>
              </a:prstGeom>
              <a:solidFill>
                <a:schemeClr val="accent3">
                  <a:alpha val="7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20" name="对角圆角矩形 19"/>
              <p:cNvSpPr/>
              <p:nvPr/>
            </p:nvSpPr>
            <p:spPr>
              <a:xfrm rot="16200000">
                <a:off x="5842000" y="1696720"/>
                <a:ext cx="1910080" cy="1910080"/>
              </a:xfrm>
              <a:prstGeom prst="round2DiagRect">
                <a:avLst/>
              </a:prstGeom>
              <a:blipFill>
                <a:blip r:embed="rId2">
                  <a:extLst>
                    <a:ext uri="{28A0092B-C50C-407E-A947-70E740481C1C}">
                      <a14:useLocalDpi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  <p:sp>
            <p:nvSpPr>
              <p:cNvPr id="21" name="对角圆角矩形 20"/>
              <p:cNvSpPr/>
              <p:nvPr/>
            </p:nvSpPr>
            <p:spPr>
              <a:xfrm rot="16200000">
                <a:off x="3728720" y="3799840"/>
                <a:ext cx="1910080" cy="1910080"/>
              </a:xfrm>
              <a:prstGeom prst="round2DiagRect">
                <a:avLst/>
              </a:prstGeom>
              <a:blipFill>
                <a:blip r:embed="rId2">
                  <a:extLst>
                    <a:ext uri="{28A0092B-C50C-407E-A947-70E740481C1C}">
                      <a14:useLocalDpi/>
                    </a:ext>
                  </a:extLst>
                </a:blip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>
                  <a:latin charset="0" panose="030b0504020000000003" pitchFamily="66" typeface="Segoe Script"/>
                  <a:ea charset="-122" pitchFamily="50" typeface="WenYue GuDianMingChaoTi (Non-Commercial Use)"/>
                  <a:sym charset="0" panose="030b0504020000000003" pitchFamily="66" typeface="Segoe Script"/>
                </a:endParaRPr>
              </a:p>
            </p:txBody>
          </p:sp>
        </p:grpSp>
        <p:sp>
          <p:nvSpPr>
            <p:cNvPr id="4" name="ïṧḷïḓê-任意多边形: 形状 47"/>
            <p:cNvSpPr/>
            <p:nvPr/>
          </p:nvSpPr>
          <p:spPr bwMode="auto">
            <a:xfrm>
              <a:off x="4750731" y="2363130"/>
              <a:ext cx="577258" cy="577258"/>
            </a:xfrm>
            <a:custGeom>
              <a:gdLst>
                <a:gd fmla="*/ 116 w 232" name="T0"/>
                <a:gd fmla="*/ 0 h 232" name="T1"/>
                <a:gd fmla="*/ 0 w 232" name="T2"/>
                <a:gd fmla="*/ 116 h 232" name="T3"/>
                <a:gd fmla="*/ 116 w 232" name="T4"/>
                <a:gd fmla="*/ 232 h 232" name="T5"/>
                <a:gd fmla="*/ 232 w 232" name="T6"/>
                <a:gd fmla="*/ 116 h 232" name="T7"/>
                <a:gd fmla="*/ 116 w 232" name="T8"/>
                <a:gd fmla="*/ 0 h 232" name="T9"/>
                <a:gd fmla="*/ 129 w 232" name="T10"/>
                <a:gd fmla="*/ 208 h 232" name="T11"/>
                <a:gd fmla="*/ 129 w 232" name="T12"/>
                <a:gd fmla="*/ 190 h 232" name="T13"/>
                <a:gd fmla="*/ 117 w 232" name="T14"/>
                <a:gd fmla="*/ 178 h 232" name="T15"/>
                <a:gd fmla="*/ 105 w 232" name="T16"/>
                <a:gd fmla="*/ 190 h 232" name="T17"/>
                <a:gd fmla="*/ 105 w 232" name="T18"/>
                <a:gd fmla="*/ 208 h 232" name="T19"/>
                <a:gd fmla="*/ 25 w 232" name="T20"/>
                <a:gd fmla="*/ 129 h 232" name="T21"/>
                <a:gd fmla="*/ 42 w 232" name="T22"/>
                <a:gd fmla="*/ 129 h 232" name="T23"/>
                <a:gd fmla="*/ 53 w 232" name="T24"/>
                <a:gd fmla="*/ 117 h 232" name="T25"/>
                <a:gd fmla="*/ 42 w 232" name="T26"/>
                <a:gd fmla="*/ 105 h 232" name="T27"/>
                <a:gd fmla="*/ 24 w 232" name="T28"/>
                <a:gd fmla="*/ 105 h 232" name="T29"/>
                <a:gd fmla="*/ 104 w 232" name="T30"/>
                <a:gd fmla="*/ 25 h 232" name="T31"/>
                <a:gd fmla="*/ 104 w 232" name="T32"/>
                <a:gd fmla="*/ 41 h 232" name="T33"/>
                <a:gd fmla="*/ 116 w 232" name="T34"/>
                <a:gd fmla="*/ 53 h 232" name="T35"/>
                <a:gd fmla="*/ 128 w 232" name="T36"/>
                <a:gd fmla="*/ 41 h 232" name="T37"/>
                <a:gd fmla="*/ 128 w 232" name="T38"/>
                <a:gd fmla="*/ 25 h 232" name="T39"/>
                <a:gd fmla="*/ 208 w 232" name="T40"/>
                <a:gd fmla="*/ 104 h 232" name="T41"/>
                <a:gd fmla="*/ 190 w 232" name="T42"/>
                <a:gd fmla="*/ 104 h 232" name="T43"/>
                <a:gd fmla="*/ 179 w 232" name="T44"/>
                <a:gd fmla="*/ 116 h 232" name="T45"/>
                <a:gd fmla="*/ 190 w 232" name="T46"/>
                <a:gd fmla="*/ 128 h 232" name="T47"/>
                <a:gd fmla="*/ 208 w 232" name="T48"/>
                <a:gd fmla="*/ 128 h 232" name="T49"/>
                <a:gd fmla="*/ 129 w 232" name="T50"/>
                <a:gd fmla="*/ 208 h 232" name="T51"/>
                <a:gd fmla="*/ 124 w 232" name="T52"/>
                <a:gd fmla="*/ 94 h 232" name="T53"/>
                <a:gd fmla="*/ 70 w 232" name="T54"/>
                <a:gd fmla="*/ 69 h 232" name="T55"/>
                <a:gd fmla="*/ 94 w 232" name="T56"/>
                <a:gd fmla="*/ 124 h 232" name="T57"/>
                <a:gd fmla="*/ 109 w 232" name="T58"/>
                <a:gd fmla="*/ 138 h 232" name="T59"/>
                <a:gd fmla="*/ 163 w 232" name="T60"/>
                <a:gd fmla="*/ 163 h 232" name="T61"/>
                <a:gd fmla="*/ 138 w 232" name="T62"/>
                <a:gd fmla="*/ 108 h 232" name="T63"/>
                <a:gd fmla="*/ 124 w 232" name="T64"/>
                <a:gd fmla="*/ 94 h 232" name="T65"/>
                <a:gd fmla="*/ 123 w 232" name="T66"/>
                <a:gd fmla="*/ 123 h 232" name="T67"/>
                <a:gd fmla="*/ 110 w 232" name="T68"/>
                <a:gd fmla="*/ 123 h 232" name="T69"/>
                <a:gd fmla="*/ 110 w 232" name="T70"/>
                <a:gd fmla="*/ 109 h 232" name="T71"/>
                <a:gd fmla="*/ 123 w 232" name="T72"/>
                <a:gd fmla="*/ 109 h 232" name="T73"/>
                <a:gd fmla="*/ 123 w 232" name="T74"/>
                <a:gd fmla="*/ 123 h 232" name="T7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b="b" l="0" r="r" t="0"/>
              <a:pathLst>
                <a:path h="231" w="231">
                  <a:moveTo>
                    <a:pt x="116" y="0"/>
                  </a:moveTo>
                  <a:cubicBezTo>
                    <a:pt x="52" y="0"/>
                    <a:pt x="0" y="52"/>
                    <a:pt x="0" y="116"/>
                  </a:cubicBezTo>
                  <a:cubicBezTo>
                    <a:pt x="0" y="180"/>
                    <a:pt x="52" y="232"/>
                    <a:pt x="116" y="232"/>
                  </a:cubicBezTo>
                  <a:cubicBezTo>
                    <a:pt x="180" y="232"/>
                    <a:pt x="232" y="180"/>
                    <a:pt x="232" y="116"/>
                  </a:cubicBezTo>
                  <a:cubicBezTo>
                    <a:pt x="232" y="52"/>
                    <a:pt x="180" y="0"/>
                    <a:pt x="116" y="0"/>
                  </a:cubicBezTo>
                  <a:close/>
                  <a:moveTo>
                    <a:pt x="129" y="208"/>
                  </a:moveTo>
                  <a:cubicBezTo>
                    <a:pt x="129" y="190"/>
                    <a:pt x="129" y="190"/>
                    <a:pt x="129" y="190"/>
                  </a:cubicBezTo>
                  <a:cubicBezTo>
                    <a:pt x="129" y="183"/>
                    <a:pt x="123" y="178"/>
                    <a:pt x="117" y="178"/>
                  </a:cubicBezTo>
                  <a:cubicBezTo>
                    <a:pt x="110" y="178"/>
                    <a:pt x="105" y="183"/>
                    <a:pt x="105" y="190"/>
                  </a:cubicBezTo>
                  <a:cubicBezTo>
                    <a:pt x="105" y="208"/>
                    <a:pt x="105" y="208"/>
                    <a:pt x="105" y="208"/>
                  </a:cubicBezTo>
                  <a:cubicBezTo>
                    <a:pt x="63" y="203"/>
                    <a:pt x="30" y="170"/>
                    <a:pt x="25" y="129"/>
                  </a:cubicBezTo>
                  <a:cubicBezTo>
                    <a:pt x="42" y="129"/>
                    <a:pt x="42" y="129"/>
                    <a:pt x="42" y="129"/>
                  </a:cubicBezTo>
                  <a:cubicBezTo>
                    <a:pt x="48" y="129"/>
                    <a:pt x="53" y="123"/>
                    <a:pt x="53" y="117"/>
                  </a:cubicBezTo>
                  <a:cubicBezTo>
                    <a:pt x="53" y="110"/>
                    <a:pt x="48" y="105"/>
                    <a:pt x="42" y="105"/>
                  </a:cubicBezTo>
                  <a:cubicBezTo>
                    <a:pt x="24" y="105"/>
                    <a:pt x="24" y="105"/>
                    <a:pt x="24" y="105"/>
                  </a:cubicBezTo>
                  <a:cubicBezTo>
                    <a:pt x="29" y="63"/>
                    <a:pt x="63" y="30"/>
                    <a:pt x="104" y="25"/>
                  </a:cubicBezTo>
                  <a:cubicBezTo>
                    <a:pt x="104" y="41"/>
                    <a:pt x="104" y="41"/>
                    <a:pt x="104" y="41"/>
                  </a:cubicBezTo>
                  <a:cubicBezTo>
                    <a:pt x="104" y="47"/>
                    <a:pt x="109" y="53"/>
                    <a:pt x="116" y="53"/>
                  </a:cubicBezTo>
                  <a:cubicBezTo>
                    <a:pt x="122" y="53"/>
                    <a:pt x="128" y="47"/>
                    <a:pt x="128" y="41"/>
                  </a:cubicBezTo>
                  <a:cubicBezTo>
                    <a:pt x="128" y="25"/>
                    <a:pt x="128" y="25"/>
                    <a:pt x="128" y="25"/>
                  </a:cubicBezTo>
                  <a:cubicBezTo>
                    <a:pt x="169" y="30"/>
                    <a:pt x="202" y="63"/>
                    <a:pt x="208" y="104"/>
                  </a:cubicBezTo>
                  <a:cubicBezTo>
                    <a:pt x="190" y="104"/>
                    <a:pt x="190" y="104"/>
                    <a:pt x="190" y="104"/>
                  </a:cubicBezTo>
                  <a:cubicBezTo>
                    <a:pt x="184" y="104"/>
                    <a:pt x="179" y="109"/>
                    <a:pt x="179" y="116"/>
                  </a:cubicBezTo>
                  <a:cubicBezTo>
                    <a:pt x="179" y="122"/>
                    <a:pt x="184" y="128"/>
                    <a:pt x="190" y="128"/>
                  </a:cubicBezTo>
                  <a:cubicBezTo>
                    <a:pt x="208" y="128"/>
                    <a:pt x="208" y="128"/>
                    <a:pt x="208" y="128"/>
                  </a:cubicBezTo>
                  <a:cubicBezTo>
                    <a:pt x="203" y="169"/>
                    <a:pt x="170" y="202"/>
                    <a:pt x="129" y="208"/>
                  </a:cubicBezTo>
                  <a:close/>
                  <a:moveTo>
                    <a:pt x="124" y="94"/>
                  </a:moveTo>
                  <a:cubicBezTo>
                    <a:pt x="70" y="69"/>
                    <a:pt x="70" y="69"/>
                    <a:pt x="70" y="69"/>
                  </a:cubicBezTo>
                  <a:cubicBezTo>
                    <a:pt x="94" y="124"/>
                    <a:pt x="94" y="124"/>
                    <a:pt x="94" y="124"/>
                  </a:cubicBezTo>
                  <a:cubicBezTo>
                    <a:pt x="97" y="129"/>
                    <a:pt x="103" y="136"/>
                    <a:pt x="109" y="138"/>
                  </a:cubicBezTo>
                  <a:cubicBezTo>
                    <a:pt x="163" y="163"/>
                    <a:pt x="163" y="163"/>
                    <a:pt x="163" y="163"/>
                  </a:cubicBezTo>
                  <a:cubicBezTo>
                    <a:pt x="138" y="108"/>
                    <a:pt x="138" y="108"/>
                    <a:pt x="138" y="108"/>
                  </a:cubicBezTo>
                  <a:cubicBezTo>
                    <a:pt x="136" y="103"/>
                    <a:pt x="130" y="96"/>
                    <a:pt x="124" y="94"/>
                  </a:cubicBezTo>
                  <a:close/>
                  <a:moveTo>
                    <a:pt x="123" y="123"/>
                  </a:moveTo>
                  <a:cubicBezTo>
                    <a:pt x="119" y="126"/>
                    <a:pt x="113" y="126"/>
                    <a:pt x="110" y="123"/>
                  </a:cubicBezTo>
                  <a:cubicBezTo>
                    <a:pt x="106" y="119"/>
                    <a:pt x="106" y="113"/>
                    <a:pt x="110" y="109"/>
                  </a:cubicBezTo>
                  <a:cubicBezTo>
                    <a:pt x="113" y="106"/>
                    <a:pt x="119" y="106"/>
                    <a:pt x="123" y="109"/>
                  </a:cubicBezTo>
                  <a:cubicBezTo>
                    <a:pt x="127" y="113"/>
                    <a:pt x="127" y="119"/>
                    <a:pt x="123" y="123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30b0504020000000003" pitchFamily="66" typeface="Segoe Script"/>
                <a:ea charset="-122" pitchFamily="50" typeface="WenYue GuDianMingChaoTi (Non-Commercial Use)"/>
                <a:cs typeface="+mn-ea"/>
                <a:sym charset="0" panose="030b0504020000000003" pitchFamily="66" typeface="Segoe Script"/>
              </a:endParaRPr>
            </a:p>
          </p:txBody>
        </p:sp>
        <p:sp>
          <p:nvSpPr>
            <p:cNvPr id="5" name="ïṧḷïḓê-任意多边形: 形状 53"/>
            <p:cNvSpPr>
              <a:spLocks noChangeAspect="1"/>
            </p:cNvSpPr>
            <p:nvPr/>
          </p:nvSpPr>
          <p:spPr bwMode="auto">
            <a:xfrm>
              <a:off x="6864011" y="4483249"/>
              <a:ext cx="577258" cy="543260"/>
            </a:xfrm>
            <a:custGeom>
              <a:gdLst>
                <a:gd fmla="*/ 69646 w 508000" name="connsiteX0"/>
                <a:gd fmla="*/ 394096 h 478080" name="connsiteY0"/>
                <a:gd fmla="*/ 438355 w 508000" name="connsiteX1"/>
                <a:gd fmla="*/ 394096 h 478080" name="connsiteY1"/>
                <a:gd fmla="*/ 438355 w 508000" name="connsiteX2"/>
                <a:gd fmla="*/ 422773 h 478080" name="connsiteY2"/>
                <a:gd fmla="*/ 473178 w 508000" name="connsiteX3"/>
                <a:gd fmla="*/ 422773 h 478080" name="connsiteY3"/>
                <a:gd fmla="*/ 473178 w 508000" name="connsiteX4"/>
                <a:gd fmla="*/ 447354 h 478080" name="connsiteY4"/>
                <a:gd fmla="*/ 497758 w 508000" name="connsiteX5"/>
                <a:gd fmla="*/ 447354 h 478080" name="connsiteY5"/>
                <a:gd fmla="*/ 497758 w 508000" name="connsiteX6"/>
                <a:gd fmla="*/ 478080 h 478080" name="connsiteY6"/>
                <a:gd fmla="*/ 14339 w 508000" name="connsiteX7"/>
                <a:gd fmla="*/ 478080 h 478080" name="connsiteY7"/>
                <a:gd fmla="*/ 14339 w 508000" name="connsiteX8"/>
                <a:gd fmla="*/ 447354 h 478080" name="connsiteY8"/>
                <a:gd fmla="*/ 38920 w 508000" name="connsiteX9"/>
                <a:gd fmla="*/ 447354 h 478080" name="connsiteY9"/>
                <a:gd fmla="*/ 38920 w 508000" name="connsiteX10"/>
                <a:gd fmla="*/ 422773 h 478080" name="connsiteY10"/>
                <a:gd fmla="*/ 69646 w 508000" name="connsiteX11"/>
                <a:gd fmla="*/ 422773 h 478080" name="connsiteY11"/>
                <a:gd fmla="*/ 362031 w 508000" name="connsiteX12"/>
                <a:gd fmla="*/ 193354 h 478080" name="connsiteY12"/>
                <a:gd fmla="*/ 436842 w 508000" name="connsiteX13"/>
                <a:gd fmla="*/ 193354 h 478080" name="connsiteY13"/>
                <a:gd fmla="*/ 456791 w 508000" name="connsiteX14"/>
                <a:gd fmla="*/ 213383 h 478080" name="connsiteY14"/>
                <a:gd fmla="*/ 456791 w 508000" name="connsiteX15"/>
                <a:gd fmla="*/ 233411 h 478080" name="connsiteY15"/>
                <a:gd fmla="*/ 436842 w 508000" name="connsiteX16"/>
                <a:gd fmla="*/ 233411 h 478080" name="connsiteY16"/>
                <a:gd fmla="*/ 436842 w 508000" name="connsiteX17"/>
                <a:gd fmla="*/ 373612 h 478080" name="connsiteY17"/>
                <a:gd fmla="*/ 362031 w 508000" name="connsiteX18"/>
                <a:gd fmla="*/ 373612 h 478080" name="connsiteY18"/>
                <a:gd fmla="*/ 362031 w 508000" name="connsiteX19"/>
                <a:gd fmla="*/ 233411 h 478080" name="connsiteY19"/>
                <a:gd fmla="*/ 342081 w 508000" name="connsiteX20"/>
                <a:gd fmla="*/ 233411 h 478080" name="connsiteY20"/>
                <a:gd fmla="*/ 342081 w 508000" name="connsiteX21"/>
                <a:gd fmla="*/ 213383 h 478080" name="connsiteY21"/>
                <a:gd fmla="*/ 362031 w 508000" name="connsiteX22"/>
                <a:gd fmla="*/ 193354 h 478080" name="connsiteY22"/>
                <a:gd fmla="*/ 218644 w 508000" name="connsiteX23"/>
                <a:gd fmla="*/ 193354 h 478080" name="connsiteY23"/>
                <a:gd fmla="*/ 293455 w 508000" name="connsiteX24"/>
                <a:gd fmla="*/ 193354 h 478080" name="connsiteY24"/>
                <a:gd fmla="*/ 313404 w 508000" name="connsiteX25"/>
                <a:gd fmla="*/ 213383 h 478080" name="connsiteY25"/>
                <a:gd fmla="*/ 313404 w 508000" name="connsiteX26"/>
                <a:gd fmla="*/ 233411 h 478080" name="connsiteY26"/>
                <a:gd fmla="*/ 293455 w 508000" name="connsiteX27"/>
                <a:gd fmla="*/ 233411 h 478080" name="connsiteY27"/>
                <a:gd fmla="*/ 293455 w 508000" name="connsiteX28"/>
                <a:gd fmla="*/ 373612 h 478080" name="connsiteY28"/>
                <a:gd fmla="*/ 213656 w 508000" name="connsiteX29"/>
                <a:gd fmla="*/ 373612 h 478080" name="connsiteY29"/>
                <a:gd fmla="*/ 213656 w 508000" name="connsiteX30"/>
                <a:gd fmla="*/ 233411 h 478080" name="connsiteY30"/>
                <a:gd fmla="*/ 198694 w 508000" name="connsiteX31"/>
                <a:gd fmla="*/ 233411 h 478080" name="connsiteY31"/>
                <a:gd fmla="*/ 198694 w 508000" name="connsiteX32"/>
                <a:gd fmla="*/ 213383 h 478080" name="connsiteY32"/>
                <a:gd fmla="*/ 218644 w 508000" name="connsiteX33"/>
                <a:gd fmla="*/ 193354 h 478080" name="connsiteY33"/>
                <a:gd fmla="*/ 73208 w 508000" name="connsiteX34"/>
                <a:gd fmla="*/ 193354 h 478080" name="connsiteY34"/>
                <a:gd fmla="*/ 148019 w 508000" name="connsiteX35"/>
                <a:gd fmla="*/ 193354 h 478080" name="connsiteY35"/>
                <a:gd fmla="*/ 167968 w 508000" name="connsiteX36"/>
                <a:gd fmla="*/ 213383 h 478080" name="connsiteY36"/>
                <a:gd fmla="*/ 167968 w 508000" name="connsiteX37"/>
                <a:gd fmla="*/ 233411 h 478080" name="connsiteY37"/>
                <a:gd fmla="*/ 148019 w 508000" name="connsiteX38"/>
                <a:gd fmla="*/ 233411 h 478080" name="connsiteY38"/>
                <a:gd fmla="*/ 148019 w 508000" name="connsiteX39"/>
                <a:gd fmla="*/ 373612 h 478080" name="connsiteY39"/>
                <a:gd fmla="*/ 73208 w 508000" name="connsiteX40"/>
                <a:gd fmla="*/ 373612 h 478080" name="connsiteY40"/>
                <a:gd fmla="*/ 73208 w 508000" name="connsiteX41"/>
                <a:gd fmla="*/ 233411 h 478080" name="connsiteY41"/>
                <a:gd fmla="*/ 53258 w 508000" name="connsiteX42"/>
                <a:gd fmla="*/ 233411 h 478080" name="connsiteY42"/>
                <a:gd fmla="*/ 53258 w 508000" name="connsiteX43"/>
                <a:gd fmla="*/ 213383 h 478080" name="connsiteY43"/>
                <a:gd fmla="*/ 73208 w 508000" name="connsiteX44"/>
                <a:gd fmla="*/ 193354 h 478080" name="connsiteY44"/>
                <a:gd fmla="*/ 234079 w 508000" name="connsiteX45"/>
                <a:gd fmla="*/ 68402 h 478080" name="connsiteY45"/>
                <a:gd fmla="*/ 169334 w 508000" name="connsiteX46"/>
                <a:gd fmla="*/ 108199 h 478080" name="connsiteY46"/>
                <a:gd fmla="*/ 169334 w 508000" name="connsiteX47"/>
                <a:gd fmla="*/ 113174 h 478080" name="connsiteY47"/>
                <a:gd fmla="*/ 174314 w 508000" name="connsiteX48"/>
                <a:gd fmla="*/ 113174 h 478080" name="connsiteY48"/>
                <a:gd fmla="*/ 333687 w 508000" name="connsiteX49"/>
                <a:gd fmla="*/ 113174 h 478080" name="connsiteY49"/>
                <a:gd fmla="*/ 338667 w 508000" name="connsiteX50"/>
                <a:gd fmla="*/ 113174 h 478080" name="connsiteY50"/>
                <a:gd fmla="*/ 338667 w 508000" name="connsiteX51"/>
                <a:gd fmla="*/ 108199 h 478080" name="connsiteY51"/>
                <a:gd fmla="*/ 273922 w 508000" name="connsiteX52"/>
                <a:gd fmla="*/ 68402 h 478080" name="connsiteY52"/>
                <a:gd fmla="*/ 234079 w 508000" name="connsiteX53"/>
                <a:gd fmla="*/ 68402 h 478080" name="connsiteY53"/>
                <a:gd fmla="*/ 234079 w 508000" name="connsiteX54"/>
                <a:gd fmla="*/ 3732 h 478080" name="connsiteY54"/>
                <a:gd fmla="*/ 273922 w 508000" name="connsiteX55"/>
                <a:gd fmla="*/ 3732 h 478080" name="connsiteY55"/>
                <a:gd fmla="*/ 488079 w 508000" name="connsiteX56"/>
                <a:gd fmla="*/ 123123 h 478080" name="connsiteY56"/>
                <a:gd fmla="*/ 508000 w 508000" name="connsiteX57"/>
                <a:gd fmla="*/ 157946 h 478080" name="connsiteY57"/>
                <a:gd fmla="*/ 508000 w 508000" name="connsiteX58"/>
                <a:gd fmla="*/ 172870 h 478080" name="connsiteY58"/>
                <a:gd fmla="*/ 0 w 508000" name="connsiteX59"/>
                <a:gd fmla="*/ 172870 h 478080" name="connsiteY59"/>
                <a:gd fmla="*/ 0 w 508000" name="connsiteX60"/>
                <a:gd fmla="*/ 157946 h 478080" name="connsiteY60"/>
                <a:gd fmla="*/ 19922 w 508000" name="connsiteX61"/>
                <a:gd fmla="*/ 123123 h 478080" name="connsiteY61"/>
                <a:gd fmla="*/ 234079 w 508000" name="connsiteX62"/>
                <a:gd fmla="*/ 3732 h 478080" name="connsiteY62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b="b" l="l" r="r" t="t"/>
              <a:pathLst>
                <a:path h="478080" w="508000">
                  <a:moveTo>
                    <a:pt x="69646" y="394096"/>
                  </a:moveTo>
                  <a:lnTo>
                    <a:pt x="438355" y="394096"/>
                  </a:lnTo>
                  <a:lnTo>
                    <a:pt x="438355" y="422773"/>
                  </a:lnTo>
                  <a:lnTo>
                    <a:pt x="473178" y="422773"/>
                  </a:lnTo>
                  <a:lnTo>
                    <a:pt x="473178" y="447354"/>
                  </a:lnTo>
                  <a:lnTo>
                    <a:pt x="497758" y="447354"/>
                  </a:lnTo>
                  <a:lnTo>
                    <a:pt x="497758" y="478080"/>
                  </a:lnTo>
                  <a:lnTo>
                    <a:pt x="14339" y="478080"/>
                  </a:lnTo>
                  <a:lnTo>
                    <a:pt x="14339" y="447354"/>
                  </a:lnTo>
                  <a:lnTo>
                    <a:pt x="38920" y="447354"/>
                  </a:lnTo>
                  <a:lnTo>
                    <a:pt x="38920" y="422773"/>
                  </a:lnTo>
                  <a:lnTo>
                    <a:pt x="69646" y="422773"/>
                  </a:lnTo>
                  <a:close/>
                  <a:moveTo>
                    <a:pt x="362031" y="193354"/>
                  </a:moveTo>
                  <a:cubicBezTo>
                    <a:pt x="362031" y="193354"/>
                    <a:pt x="362031" y="193354"/>
                    <a:pt x="436842" y="193354"/>
                  </a:cubicBezTo>
                  <a:cubicBezTo>
                    <a:pt x="446816" y="193354"/>
                    <a:pt x="456791" y="203368"/>
                    <a:pt x="456791" y="213383"/>
                  </a:cubicBezTo>
                  <a:cubicBezTo>
                    <a:pt x="456791" y="213383"/>
                    <a:pt x="456791" y="213383"/>
                    <a:pt x="456791" y="233411"/>
                  </a:cubicBezTo>
                  <a:cubicBezTo>
                    <a:pt x="456791" y="233411"/>
                    <a:pt x="456791" y="233411"/>
                    <a:pt x="436842" y="233411"/>
                  </a:cubicBezTo>
                  <a:cubicBezTo>
                    <a:pt x="436842" y="233411"/>
                    <a:pt x="436842" y="233411"/>
                    <a:pt x="436842" y="373612"/>
                  </a:cubicBezTo>
                  <a:lnTo>
                    <a:pt x="362031" y="373612"/>
                  </a:lnTo>
                  <a:cubicBezTo>
                    <a:pt x="362031" y="373612"/>
                    <a:pt x="362031" y="373612"/>
                    <a:pt x="362031" y="233411"/>
                  </a:cubicBezTo>
                  <a:cubicBezTo>
                    <a:pt x="362031" y="233411"/>
                    <a:pt x="362031" y="233411"/>
                    <a:pt x="342081" y="233411"/>
                  </a:cubicBezTo>
                  <a:cubicBezTo>
                    <a:pt x="342081" y="233411"/>
                    <a:pt x="342081" y="233411"/>
                    <a:pt x="342081" y="213383"/>
                  </a:cubicBezTo>
                  <a:cubicBezTo>
                    <a:pt x="342081" y="203368"/>
                    <a:pt x="352056" y="193354"/>
                    <a:pt x="362031" y="193354"/>
                  </a:cubicBezTo>
                  <a:close/>
                  <a:moveTo>
                    <a:pt x="218644" y="193354"/>
                  </a:moveTo>
                  <a:cubicBezTo>
                    <a:pt x="218644" y="193354"/>
                    <a:pt x="218644" y="193354"/>
                    <a:pt x="293455" y="193354"/>
                  </a:cubicBezTo>
                  <a:cubicBezTo>
                    <a:pt x="303429" y="193354"/>
                    <a:pt x="313404" y="203368"/>
                    <a:pt x="313404" y="213383"/>
                  </a:cubicBezTo>
                  <a:cubicBezTo>
                    <a:pt x="313404" y="213383"/>
                    <a:pt x="313404" y="213383"/>
                    <a:pt x="313404" y="233411"/>
                  </a:cubicBezTo>
                  <a:cubicBezTo>
                    <a:pt x="313404" y="233411"/>
                    <a:pt x="313404" y="233411"/>
                    <a:pt x="293455" y="233411"/>
                  </a:cubicBezTo>
                  <a:cubicBezTo>
                    <a:pt x="293455" y="233411"/>
                    <a:pt x="293455" y="233411"/>
                    <a:pt x="293455" y="373612"/>
                  </a:cubicBezTo>
                  <a:lnTo>
                    <a:pt x="213656" y="373612"/>
                  </a:lnTo>
                  <a:cubicBezTo>
                    <a:pt x="213656" y="373612"/>
                    <a:pt x="213656" y="373612"/>
                    <a:pt x="213656" y="233411"/>
                  </a:cubicBezTo>
                  <a:cubicBezTo>
                    <a:pt x="213656" y="233411"/>
                    <a:pt x="213656" y="233411"/>
                    <a:pt x="198694" y="233411"/>
                  </a:cubicBezTo>
                  <a:cubicBezTo>
                    <a:pt x="198694" y="233411"/>
                    <a:pt x="198694" y="233411"/>
                    <a:pt x="198694" y="213383"/>
                  </a:cubicBezTo>
                  <a:cubicBezTo>
                    <a:pt x="198694" y="203368"/>
                    <a:pt x="208669" y="193354"/>
                    <a:pt x="218644" y="193354"/>
                  </a:cubicBezTo>
                  <a:close/>
                  <a:moveTo>
                    <a:pt x="73208" y="193354"/>
                  </a:moveTo>
                  <a:cubicBezTo>
                    <a:pt x="73208" y="193354"/>
                    <a:pt x="73208" y="193354"/>
                    <a:pt x="148019" y="193354"/>
                  </a:cubicBezTo>
                  <a:cubicBezTo>
                    <a:pt x="157993" y="193354"/>
                    <a:pt x="167968" y="203368"/>
                    <a:pt x="167968" y="213383"/>
                  </a:cubicBezTo>
                  <a:cubicBezTo>
                    <a:pt x="167968" y="213383"/>
                    <a:pt x="167968" y="213383"/>
                    <a:pt x="167968" y="233411"/>
                  </a:cubicBezTo>
                  <a:cubicBezTo>
                    <a:pt x="167968" y="233411"/>
                    <a:pt x="167968" y="233411"/>
                    <a:pt x="148019" y="233411"/>
                  </a:cubicBezTo>
                  <a:cubicBezTo>
                    <a:pt x="148019" y="233411"/>
                    <a:pt x="148019" y="233411"/>
                    <a:pt x="148019" y="373612"/>
                  </a:cubicBezTo>
                  <a:lnTo>
                    <a:pt x="73208" y="373612"/>
                  </a:lnTo>
                  <a:cubicBezTo>
                    <a:pt x="73208" y="373612"/>
                    <a:pt x="73208" y="373612"/>
                    <a:pt x="73208" y="233411"/>
                  </a:cubicBezTo>
                  <a:cubicBezTo>
                    <a:pt x="73208" y="233411"/>
                    <a:pt x="73208" y="233411"/>
                    <a:pt x="53258" y="233411"/>
                  </a:cubicBezTo>
                  <a:cubicBezTo>
                    <a:pt x="53258" y="233411"/>
                    <a:pt x="53258" y="233411"/>
                    <a:pt x="53258" y="213383"/>
                  </a:cubicBezTo>
                  <a:cubicBezTo>
                    <a:pt x="53258" y="203368"/>
                    <a:pt x="63233" y="193354"/>
                    <a:pt x="73208" y="193354"/>
                  </a:cubicBezTo>
                  <a:close/>
                  <a:moveTo>
                    <a:pt x="234079" y="68402"/>
                  </a:moveTo>
                  <a:cubicBezTo>
                    <a:pt x="234079" y="68402"/>
                    <a:pt x="234079" y="68402"/>
                    <a:pt x="169334" y="108199"/>
                  </a:cubicBezTo>
                  <a:cubicBezTo>
                    <a:pt x="169334" y="108199"/>
                    <a:pt x="169334" y="108199"/>
                    <a:pt x="169334" y="113174"/>
                  </a:cubicBezTo>
                  <a:cubicBezTo>
                    <a:pt x="169334" y="113174"/>
                    <a:pt x="169334" y="113174"/>
                    <a:pt x="174314" y="113174"/>
                  </a:cubicBezTo>
                  <a:lnTo>
                    <a:pt x="333687" y="113174"/>
                  </a:lnTo>
                  <a:cubicBezTo>
                    <a:pt x="338667" y="113174"/>
                    <a:pt x="338667" y="113174"/>
                    <a:pt x="338667" y="113174"/>
                  </a:cubicBezTo>
                  <a:cubicBezTo>
                    <a:pt x="338667" y="108199"/>
                    <a:pt x="338667" y="108199"/>
                    <a:pt x="338667" y="108199"/>
                  </a:cubicBezTo>
                  <a:cubicBezTo>
                    <a:pt x="338667" y="108199"/>
                    <a:pt x="338667" y="108199"/>
                    <a:pt x="273922" y="68402"/>
                  </a:cubicBezTo>
                  <a:cubicBezTo>
                    <a:pt x="258981" y="63428"/>
                    <a:pt x="249020" y="63428"/>
                    <a:pt x="234079" y="68402"/>
                  </a:cubicBezTo>
                  <a:close/>
                  <a:moveTo>
                    <a:pt x="234079" y="3732"/>
                  </a:moveTo>
                  <a:cubicBezTo>
                    <a:pt x="249020" y="-1243"/>
                    <a:pt x="258981" y="-1243"/>
                    <a:pt x="273922" y="3732"/>
                  </a:cubicBezTo>
                  <a:lnTo>
                    <a:pt x="488079" y="123123"/>
                  </a:lnTo>
                  <a:cubicBezTo>
                    <a:pt x="498039" y="128098"/>
                    <a:pt x="508000" y="143022"/>
                    <a:pt x="508000" y="157946"/>
                  </a:cubicBezTo>
                  <a:cubicBezTo>
                    <a:pt x="508000" y="157946"/>
                    <a:pt x="508000" y="157946"/>
                    <a:pt x="508000" y="172870"/>
                  </a:cubicBezTo>
                  <a:cubicBezTo>
                    <a:pt x="508000" y="172870"/>
                    <a:pt x="508000" y="172870"/>
                    <a:pt x="0" y="172870"/>
                  </a:cubicBezTo>
                  <a:cubicBezTo>
                    <a:pt x="0" y="172870"/>
                    <a:pt x="0" y="172870"/>
                    <a:pt x="0" y="157946"/>
                  </a:cubicBezTo>
                  <a:cubicBezTo>
                    <a:pt x="0" y="143022"/>
                    <a:pt x="9961" y="128098"/>
                    <a:pt x="19922" y="123123"/>
                  </a:cubicBezTo>
                  <a:cubicBezTo>
                    <a:pt x="19922" y="123123"/>
                    <a:pt x="19922" y="123123"/>
                    <a:pt x="234079" y="3732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/>
            <a:lstStyle/>
            <a:p>
              <a:pPr algn="ctr"/>
              <a:endParaRPr>
                <a:latin charset="0" panose="030b0504020000000003" pitchFamily="66" typeface="Segoe Script"/>
                <a:ea charset="-122" pitchFamily="50" typeface="WenYue GuDianMingChaoTi (Non-Commercial Use)"/>
                <a:cs typeface="+mn-ea"/>
                <a:sym charset="0" panose="030b0504020000000003" pitchFamily="66" typeface="Segoe Script"/>
              </a:endParaRPr>
            </a:p>
          </p:txBody>
        </p:sp>
        <p:grpSp>
          <p:nvGrpSpPr>
            <p:cNvPr id="6" name="组合 5"/>
            <p:cNvGrpSpPr/>
            <p:nvPr/>
          </p:nvGrpSpPr>
          <p:grpSpPr>
            <a:xfrm>
              <a:off x="487680" y="1913095"/>
              <a:ext cx="3415616" cy="1423466"/>
              <a:chOff x="335499" y="1839910"/>
              <a:chExt cx="3415616" cy="1423466"/>
            </a:xfrm>
          </p:grpSpPr>
          <p:sp>
            <p:nvSpPr>
              <p:cNvPr id="16" name="文本框 15"/>
              <p:cNvSpPr txBox="1"/>
              <p:nvPr/>
            </p:nvSpPr>
            <p:spPr>
              <a:xfrm>
                <a:off x="335499" y="1839910"/>
                <a:ext cx="3415616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r"/>
                <a:r>
                  <a:rPr altLang="zh-CN" lang="en-US" smtClean="0" spc="300" sz="24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TITLE HERE</a:t>
                </a:r>
              </a:p>
            </p:txBody>
          </p:sp>
          <p:sp>
            <p:nvSpPr>
              <p:cNvPr id="17" name="矩形 16"/>
              <p:cNvSpPr/>
              <p:nvPr/>
            </p:nvSpPr>
            <p:spPr>
              <a:xfrm>
                <a:off x="601507" y="2363130"/>
                <a:ext cx="3149608" cy="9448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200000"/>
                  </a:lnSpc>
                </a:pPr>
                <a:r>
                  <a:rPr altLang="en-US" lang="zh-CN" sz="1400">
                    <a:latin charset="0" panose="030b0504020000000003" pitchFamily="66" typeface="Segoe Script"/>
                    <a:ea charset="-122" pitchFamily="50" typeface="WenYue GuDianMingChaoTi (Non-Commercial Use)"/>
                    <a:cs typeface="+mn-ea"/>
                    <a:sym charset="0" panose="030b0504020000000003" pitchFamily="66" typeface="Segoe Script"/>
                  </a:rPr>
                  <a:t>点击此处更换文本点击此处更换文本 点击此处更换文本。</a:t>
                </a:r>
              </a:p>
            </p:txBody>
          </p:sp>
        </p:grpSp>
        <p:grpSp>
          <p:nvGrpSpPr>
            <p:cNvPr id="7" name="组合 6"/>
            <p:cNvGrpSpPr/>
            <p:nvPr/>
          </p:nvGrpSpPr>
          <p:grpSpPr>
            <a:xfrm>
              <a:off x="487680" y="3913642"/>
              <a:ext cx="3415616" cy="1423466"/>
              <a:chOff x="335499" y="1839910"/>
              <a:chExt cx="3415616" cy="1423466"/>
            </a:xfrm>
          </p:grpSpPr>
          <p:sp>
            <p:nvSpPr>
              <p:cNvPr id="14" name="文本框 13"/>
              <p:cNvSpPr txBox="1"/>
              <p:nvPr/>
            </p:nvSpPr>
            <p:spPr>
              <a:xfrm>
                <a:off x="335499" y="1839910"/>
                <a:ext cx="3415616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pPr algn="r"/>
                <a:r>
                  <a:rPr altLang="zh-CN" lang="en-US" smtClean="0" spc="300" sz="24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TITLE HERE</a:t>
                </a:r>
              </a:p>
            </p:txBody>
          </p:sp>
          <p:sp>
            <p:nvSpPr>
              <p:cNvPr id="15" name="矩形 14"/>
              <p:cNvSpPr/>
              <p:nvPr/>
            </p:nvSpPr>
            <p:spPr>
              <a:xfrm>
                <a:off x="601507" y="2363130"/>
                <a:ext cx="3149608" cy="9448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r">
                  <a:lnSpc>
                    <a:spcPct val="200000"/>
                  </a:lnSpc>
                </a:pPr>
                <a:r>
                  <a:rPr altLang="en-US" lang="zh-CN" sz="1400">
                    <a:latin charset="0" panose="030b0504020000000003" pitchFamily="66" typeface="Segoe Script"/>
                    <a:ea charset="-122" pitchFamily="50" typeface="WenYue GuDianMingChaoTi (Non-Commercial Use)"/>
                    <a:cs typeface="+mn-ea"/>
                    <a:sym charset="0" panose="030b0504020000000003" pitchFamily="66" typeface="Segoe Script"/>
                  </a:rPr>
                  <a:t>点击此处更换文本点击此处更换文本 点击此处更换文本。</a:t>
                </a:r>
              </a:p>
            </p:txBody>
          </p:sp>
        </p:grpSp>
        <p:grpSp>
          <p:nvGrpSpPr>
            <p:cNvPr id="8" name="组合 7"/>
            <p:cNvGrpSpPr/>
            <p:nvPr/>
          </p:nvGrpSpPr>
          <p:grpSpPr>
            <a:xfrm>
              <a:off x="8430510" y="3913642"/>
              <a:ext cx="3472439" cy="1423466"/>
              <a:chOff x="885994" y="1839910"/>
              <a:chExt cx="3472439" cy="1423466"/>
            </a:xfrm>
          </p:grpSpPr>
          <p:sp>
            <p:nvSpPr>
              <p:cNvPr id="12" name="文本框 11"/>
              <p:cNvSpPr txBox="1"/>
              <p:nvPr/>
            </p:nvSpPr>
            <p:spPr>
              <a:xfrm>
                <a:off x="885995" y="1839910"/>
                <a:ext cx="3472439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pc="300" sz="24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TITLE HERE</a:t>
                </a:r>
              </a:p>
            </p:txBody>
          </p:sp>
          <p:sp>
            <p:nvSpPr>
              <p:cNvPr id="13" name="矩形 12"/>
              <p:cNvSpPr/>
              <p:nvPr/>
            </p:nvSpPr>
            <p:spPr>
              <a:xfrm>
                <a:off x="885994" y="2363130"/>
                <a:ext cx="3149608" cy="9448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altLang="en-US" lang="zh-CN" sz="1400">
                    <a:latin charset="0" panose="030b0504020000000003" pitchFamily="66" typeface="Segoe Script"/>
                    <a:ea charset="-122" pitchFamily="50" typeface="WenYue GuDianMingChaoTi (Non-Commercial Use)"/>
                    <a:cs typeface="+mn-ea"/>
                    <a:sym charset="0" panose="030b0504020000000003" pitchFamily="66" typeface="Segoe Script"/>
                  </a:rPr>
                  <a:t>点击此处更换文本点击此处更换文本 点击此处更换文本。</a:t>
                </a:r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8430510" y="1913095"/>
              <a:ext cx="3472439" cy="1423466"/>
              <a:chOff x="885994" y="1839910"/>
              <a:chExt cx="3472439" cy="1423466"/>
            </a:xfrm>
          </p:grpSpPr>
          <p:sp>
            <p:nvSpPr>
              <p:cNvPr id="10" name="文本框 9"/>
              <p:cNvSpPr txBox="1"/>
              <p:nvPr/>
            </p:nvSpPr>
            <p:spPr>
              <a:xfrm>
                <a:off x="885995" y="1839910"/>
                <a:ext cx="3472439" cy="457200"/>
              </a:xfrm>
              <a:prstGeom prst="rect">
                <a:avLst/>
              </a:prstGeom>
              <a:noFill/>
            </p:spPr>
            <p:txBody>
              <a:bodyPr rtlCol="0" wrap="square">
                <a:spAutoFit/>
              </a:bodyPr>
              <a:lstStyle/>
              <a:p>
                <a:r>
                  <a:rPr altLang="zh-CN" lang="en-US" smtClean="0" spc="300" sz="240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charset="0" panose="030b0504020000000003" pitchFamily="66" typeface="Segoe Script"/>
                    <a:ea charset="-122" pitchFamily="50" typeface="WenYue GuDianMingChaoTi (Non-Commercial Use)"/>
                    <a:sym charset="0" panose="030b0504020000000003" pitchFamily="66" typeface="Segoe Script"/>
                  </a:rPr>
                  <a:t>TITLE HERE</a:t>
                </a:r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885994" y="2363130"/>
                <a:ext cx="3149608" cy="9448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altLang="en-US" lang="zh-CN" sz="1400">
                    <a:latin charset="0" panose="030b0504020000000003" pitchFamily="66" typeface="Segoe Script"/>
                    <a:ea charset="-122" pitchFamily="50" typeface="WenYue GuDianMingChaoTi (Non-Commercial Use)"/>
                    <a:cs typeface="+mn-ea"/>
                    <a:sym charset="0" panose="030b0504020000000003" pitchFamily="66" typeface="Segoe Script"/>
                  </a:rPr>
                  <a:t>点击此处更换文本点击此处更换文本 点击此处更换文本。</a:t>
                </a:r>
              </a:p>
            </p:txBody>
          </p:sp>
        </p:grpSp>
      </p:grpSp>
      <p:grpSp>
        <p:nvGrpSpPr>
          <p:cNvPr id="22" name="组合 21"/>
          <p:cNvGrpSpPr/>
          <p:nvPr/>
        </p:nvGrpSpPr>
        <p:grpSpPr>
          <a:xfrm>
            <a:off x="4431196" y="435155"/>
            <a:ext cx="3329608" cy="925865"/>
            <a:chOff x="5190711" y="639675"/>
            <a:chExt cx="3329608" cy="925865"/>
          </a:xfrm>
        </p:grpSpPr>
        <p:sp>
          <p:nvSpPr>
            <p:cNvPr id="23" name="文本框 22"/>
            <p:cNvSpPr txBox="1"/>
            <p:nvPr/>
          </p:nvSpPr>
          <p:spPr>
            <a:xfrm>
              <a:off x="5190711" y="639675"/>
              <a:ext cx="3329608" cy="51816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b="1" lang="zh-CN" smtClean="0" spc="600" sz="2800">
                  <a:solidFill>
                    <a:schemeClr val="accent1">
                      <a:lumMod val="50000"/>
                    </a:schemeClr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rPr>
                <a:t>春天你好</a:t>
              </a:r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5311681" y="1165430"/>
              <a:ext cx="3088155" cy="39624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zh-CN" b="1" lang="en-US" smtClean="0" sz="2000">
                  <a:solidFill>
                    <a:schemeClr val="accent3"/>
                  </a:solidFill>
                  <a:latin charset="0" panose="030b0504020000000003" pitchFamily="66" typeface="Segoe Script"/>
                  <a:ea charset="-122" pitchFamily="50" typeface="WenYue GuDianMingChaoTi (Non-Commercial Use)"/>
                  <a:cs typeface="+mn-ea"/>
                  <a:sym charset="0" panose="030b0504020000000003" pitchFamily="66" typeface="Segoe Script"/>
                </a:rPr>
                <a:t>ADD YOUR TITLE</a:t>
              </a:r>
            </a:p>
          </p:txBody>
        </p:sp>
      </p:grpSp>
    </p:spTree>
    <p:extLst>
      <p:ext uri="{BB962C8B-B14F-4D97-AF65-F5344CB8AC3E}">
        <p14:creationId val="2221031999"/>
      </p:ext>
    </p:extLst>
  </p:cSld>
  <p:clrMapOvr>
    <a:masterClrMapping/>
  </p:clrMapOvr>
  <p:transition advTm="3000" spd="slow">
    <p:push dir="u"/>
  </p:transition>
  <p:timing>
    <p:tnLst>
      <p:par>
        <p:cTn dur="indefinite" id="1" nodeType="tmRoot" restart="never">
          <p:childTnLst>
            <p:seq concurrent="1" nextAc="seek">
              <p:cTn dur="indefinite" id="2" nodeType="mainSeq">
                <p:childTnLst>
                  <p:par>
                    <p:cTn fill="hold" id="3" nodeType="clickPar">
                      <p:stCondLst>
                        <p:cond delay="indefinite"/>
                        <p:cond delay="0" evt="onBegin">
                          <p:tn val="2"/>
                        </p:cond>
                      </p:stCondLst>
                      <p:childTnLst>
                        <p:par>
                          <p:cTn fill="hold" id="4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fill="hold" id="5" nodeType="afterEffect" presetClass="entr" presetID="16" presetSubtype="37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 id="6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barn(outVertical)" transition="in">
                                      <p:cBhvr>
                                        <p:cTn dur="1250" id="7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PA" val="v4.1.3"/>
</p:tagLst>
</file>

<file path=ppt/tags/tag10.xml><?xml version="1.0" encoding="utf-8"?>
<p:tagLst xmlns:p="http://schemas.openxmlformats.org/presentationml/2006/main">
  <p:tag name="ISLIDE.DIAGRAM" val="a82e1fbf-1d08-419e-aa5b-773e4ccb3fbe"/>
</p:tagLst>
</file>

<file path=ppt/tags/tag11.xml><?xml version="1.0" encoding="utf-8"?>
<p:tagLst xmlns:p="http://schemas.openxmlformats.org/presentationml/2006/main">
  <p:tag name="ISLIDE.DIAGRAM" val="0bf993ed-4045-43f5-b6d7-6559592aae67"/>
</p:tagLst>
</file>

<file path=ppt/tags/tag12.xml><?xml version="1.0" encoding="utf-8"?>
<p:tagLst xmlns:p="http://schemas.openxmlformats.org/presentationml/2006/main">
  <p:tag name="PA" val="v4.1.3"/>
</p:tagLst>
</file>

<file path=ppt/tags/tag13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ags/tag2.xml><?xml version="1.0" encoding="utf-8"?>
<p:tagLst xmlns:p="http://schemas.openxmlformats.org/presentationml/2006/main">
  <p:tag name="PA" val="v4.1.3"/>
</p:tagLst>
</file>

<file path=ppt/tags/tag3.xml><?xml version="1.0" encoding="utf-8"?>
<p:tagLst xmlns:p="http://schemas.openxmlformats.org/presentationml/2006/main">
  <p:tag name="ID" val="626775"/>
  <p:tag name="MH" val="20170721170040"/>
  <p:tag name="MH_LIBRARY" val="CONTENTS"/>
  <p:tag name="MH_ORDER" val="NUMBER"/>
  <p:tag name="MH_TYPE" val="TITLE"/>
</p:tagLst>
</file>

<file path=ppt/tags/tag4.xml><?xml version="1.0" encoding="utf-8"?>
<p:tagLst xmlns:p="http://schemas.openxmlformats.org/presentationml/2006/main">
  <p:tag name="PA" val="v4.1.3"/>
</p:tagLst>
</file>

<file path=ppt/tags/tag5.xml><?xml version="1.0" encoding="utf-8"?>
<p:tagLst xmlns:p="http://schemas.openxmlformats.org/presentationml/2006/main">
  <p:tag name="PA" val="v4.1.3"/>
</p:tagLst>
</file>

<file path=ppt/tags/tag6.xml><?xml version="1.0" encoding="utf-8"?>
<p:tagLst xmlns:p="http://schemas.openxmlformats.org/presentationml/2006/main">
  <p:tag name="ID" val="626775"/>
  <p:tag name="MH" val="20170721170040"/>
  <p:tag name="MH_LIBRARY" val="CONTENTS"/>
  <p:tag name="MH_ORDER" val="NUMBER"/>
  <p:tag name="MH_TYPE" val="TITLE"/>
</p:tagLst>
</file>

<file path=ppt/tags/tag7.xml><?xml version="1.0" encoding="utf-8"?>
<p:tagLst xmlns:p="http://schemas.openxmlformats.org/presentationml/2006/main">
  <p:tag name="ISLIDE.DIAGRAM" val="83943533-02ec-424e-a2f7-e21ba11e0616"/>
</p:tagLst>
</file>

<file path=ppt/tags/tag8.xml><?xml version="1.0" encoding="utf-8"?>
<p:tagLst xmlns:p="http://schemas.openxmlformats.org/presentationml/2006/main">
  <p:tag name="ISLIDE.DIAGRAM" val="fed5a87b-04ad-4fae-93a8-1bbc37526f5f"/>
</p:tagLst>
</file>

<file path=ppt/tags/tag9.xml><?xml version="1.0" encoding="utf-8"?>
<p:tagLst xmlns:p="http://schemas.openxmlformats.org/presentationml/2006/main">
  <p:tag name="PA" val="v4.1.3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6E4E4"/>
      </a:lt2>
      <a:accent1>
        <a:srgbClr val="6AB596"/>
      </a:accent1>
      <a:accent2>
        <a:srgbClr val="309A76"/>
      </a:accent2>
      <a:accent3>
        <a:srgbClr val="007F71"/>
      </a:accent3>
      <a:accent4>
        <a:srgbClr val="016F64"/>
      </a:accent4>
      <a:accent5>
        <a:srgbClr val="015952"/>
      </a:accent5>
      <a:accent6>
        <a:srgbClr val="016A61"/>
      </a:accent6>
      <a:hlink>
        <a:srgbClr val="2B2B2B"/>
      </a:hlink>
      <a:folHlink>
        <a:srgbClr val="2B2B2B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Override1.xml><?xml version="1.0" encoding="utf-8"?>
<a:themeOverride xmlns:r="http://schemas.openxmlformats.org/officeDocument/2006/relationships"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6AB596"/>
    </a:accent1>
    <a:accent2>
      <a:srgbClr val="309A76"/>
    </a:accent2>
    <a:accent3>
      <a:srgbClr val="007F71"/>
    </a:accent3>
    <a:accent4>
      <a:srgbClr val="016F64"/>
    </a:accent4>
    <a:accent5>
      <a:srgbClr val="015952"/>
    </a:accent5>
    <a:accent6>
      <a:srgbClr val="016A61"/>
    </a:accent6>
    <a:hlink>
      <a:srgbClr val="2B2B2B"/>
    </a:hlink>
    <a:folHlink>
      <a:srgbClr val="2B2B2B"/>
    </a:folHlink>
  </a:clrScheme>
</a:themeOverride>
</file>

<file path=ppt/theme/themeOverride2.xml><?xml version="1.0" encoding="utf-8"?>
<a:themeOverride xmlns:r="http://schemas.openxmlformats.org/officeDocument/2006/relationships" xmlns:a="http://schemas.openxmlformats.org/drawingml/2006/main">
  <a:clrScheme name="Office">
    <a:dk1>
      <a:srgbClr val="000000"/>
    </a:dk1>
    <a:lt1>
      <a:srgbClr val="FFFFFF"/>
    </a:lt1>
    <a:dk2>
      <a:srgbClr val="44546A"/>
    </a:dk2>
    <a:lt2>
      <a:srgbClr val="E6E4E4"/>
    </a:lt2>
    <a:accent1>
      <a:srgbClr val="6AB596"/>
    </a:accent1>
    <a:accent2>
      <a:srgbClr val="309A76"/>
    </a:accent2>
    <a:accent3>
      <a:srgbClr val="007F71"/>
    </a:accent3>
    <a:accent4>
      <a:srgbClr val="016F64"/>
    </a:accent4>
    <a:accent5>
      <a:srgbClr val="015952"/>
    </a:accent5>
    <a:accent6>
      <a:srgbClr val="016A61"/>
    </a:accent6>
    <a:hlink>
      <a:srgbClr val="2B2B2B"/>
    </a:hlink>
    <a:folHlink>
      <a:srgbClr val="2B2B2B"/>
    </a:folHlink>
  </a:clrScheme>
</a:themeOverrid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161</Paragraphs>
  <Slides>24</Slides>
  <Notes>2</Notes>
  <TotalTime>210</TotalTime>
  <HiddenSlides>0</HiddenSlides>
  <MMClips>0</MMClips>
  <ScaleCrop>0</ScaleCrop>
  <HeadingPairs>
    <vt:vector baseType="variant" size="6">
      <vt:variant>
        <vt:lpstr>Fonts used</vt:lpstr>
      </vt:variant>
      <vt:variant>
        <vt:i4>13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baseType="lpstr" size="38">
      <vt:lpstr>Arial</vt:lpstr>
      <vt:lpstr>等线 Light</vt:lpstr>
      <vt:lpstr>等线</vt:lpstr>
      <vt:lpstr>Auraka方黑檀</vt:lpstr>
      <vt:lpstr>逐浪细阁体</vt:lpstr>
      <vt:lpstr>Calibri</vt:lpstr>
      <vt:lpstr>宋体</vt:lpstr>
      <vt:lpstr>Calibri Light</vt:lpstr>
      <vt:lpstr>Segoe Script</vt:lpstr>
      <vt:lpstr>WenYue GuDianMingChaoTi (Non-Commercial Use)</vt:lpstr>
      <vt:lpstr>汉仪细行楷简</vt:lpstr>
      <vt:lpstr>华文细黑</vt:lpstr>
      <vt:lpstr>Arial Narrow</vt:lpstr>
      <vt:lpstr>第一PPT，www.1ppt.com​​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2018-06-18T06:37:34Z</dcterms:created>
  <cp:lastModifiedBy>kan</cp:lastModifiedBy>
  <dcterms:modified xsi:type="dcterms:W3CDTF">2021-08-20T11:15:38Z</dcterms:modified>
  <cp:revision>6</cp:revision>
  <dc:subject>https://www.ypppt.com/</dc:subject>
  <dc:title>https://www.ypppt.com/</dc:title>
</cp:coreProperties>
</file>