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presentationml.tags+xml" PartName="/ppt/tags/tag2.xml"/>
  <Override ContentType="application/vnd.openxmlformats-officedocument.presentationml.tags+xml" PartName="/ppt/tags/tag3.xml"/>
  <Override ContentType="application/vnd.openxmlformats-officedocument.presentationml.tags+xml" PartName="/ppt/tags/tag4.xml"/>
  <Override ContentType="application/vnd.openxmlformats-officedocument.presentationml.tags+xml" PartName="/ppt/tags/tag5.xml"/>
  <Override ContentType="application/vnd.openxmlformats-officedocument.presentationml.tags+xml" PartName="/ppt/tags/tag6.xml"/>
  <Override ContentType="application/vnd.openxmlformats-officedocument.presentationml.tags+xml" PartName="/ppt/tags/tag7.xml"/>
  <Override ContentType="application/vnd.openxmlformats-officedocument.presentationml.tags+xml" PartName="/ppt/tags/tag8.xml"/>
  <Override ContentType="application/vnd.openxmlformats-officedocument.presentationml.tags+xml" PartName="/ppt/tags/tag9.xml"/>
  <Override ContentType="application/vnd.openxmlformats-officedocument.presentationml.tags+xml" PartName="/ppt/tags/tag10.xml"/>
  <Override ContentType="application/vnd.openxmlformats-officedocument.presentationml.tags+xml" PartName="/ppt/tags/tag11.xml"/>
  <Override ContentType="application/vnd.openxmlformats-officedocument.presentationml.tags+xml" PartName="/ppt/tags/tag12.xml"/>
  <Override ContentType="application/vnd.openxmlformats-officedocument.presentationml.tags+xml" PartName="/ppt/tags/tag13.xml"/>
  <Override ContentType="application/vnd.openxmlformats-officedocument.presentationml.tags+xml" PartName="/ppt/tags/tag14.xml"/>
  <Override ContentType="application/vnd.openxmlformats-officedocument.presentationml.tags+xml" PartName="/ppt/tags/tag15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Override+xml" PartName="/ppt/theme/themeOverride1.xml"/>
  <Override ContentType="application/vnd.openxmlformats-officedocument.themeOverride+xml" PartName="/ppt/theme/themeOverride2.xml"/>
  <Override ContentType="application/vnd.openxmlformats-officedocument.themeOverride+xml" PartName="/ppt/theme/themeOverride3.xml"/>
  <Override ContentType="application/vnd.openxmlformats-officedocument.themeOverride+xml" PartName="/ppt/theme/themeOverride4.xml"/>
  <Override ContentType="application/vnd.openxmlformats-officedocument.themeOverride+xml" PartName="/ppt/theme/themeOverride5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"/>
  </p:notesMasterIdLst>
  <p:sldIdLst>
    <p:sldId id="273" r:id="rId4"/>
    <p:sldId id="256" r:id="rId5"/>
    <p:sldId id="257" r:id="rId6"/>
    <p:sldId id="264" r:id="rId7"/>
    <p:sldId id="262" r:id="rId8"/>
    <p:sldId id="268" r:id="rId9"/>
    <p:sldId id="271" r:id="rId10"/>
    <p:sldId id="269" r:id="rId11"/>
    <p:sldId id="272" r:id="rId12"/>
    <p:sldId id="261" r:id="rId13"/>
    <p:sldId id="267" r:id="rId14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orient="horz" pos="338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96"/>
      </p:cViewPr>
      <p:guideLst>
        <p:guide pos="3840"/>
        <p:guide orient="horz" pos="2160"/>
        <p:guide orient="horz" pos="338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tags/tag15.xml" Type="http://schemas.openxmlformats.org/officeDocument/2006/relationships/tags"/><Relationship Id="rId16" Target="presProps.xml" Type="http://schemas.openxmlformats.org/officeDocument/2006/relationships/presProps"/><Relationship Id="rId17" Target="viewProps.xml" Type="http://schemas.openxmlformats.org/officeDocument/2006/relationships/viewProps"/><Relationship Id="rId18" Target="theme/theme1.xml" Type="http://schemas.openxmlformats.org/officeDocument/2006/relationships/theme"/><Relationship Id="rId19" Target="tableStyles.xml" Type="http://schemas.openxmlformats.org/officeDocument/2006/relationships/tableStyles"/><Relationship Id="rId2" Target="slideMasters/slideMaster2.xml" Type="http://schemas.openxmlformats.org/officeDocument/2006/relationships/slideMaster"/><Relationship Id="rId3" Target="notesMasters/notesMaster1.xml" Type="http://schemas.openxmlformats.org/officeDocument/2006/relationships/notesMaster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34E698-96C5-4021-86D7-327C074A2C09}" type="datetimeFigureOut">
              <a:rPr lang="zh-CN" altLang="en-US" smtClean="0"/>
              <a:t>2018/6/1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36C33-AF86-4682-9507-BB20F1C3467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272046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2018/6/1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051827620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2018/6/1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188717747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2018/6/1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025501431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046957652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64832966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139395082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968332407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223731514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504203880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185602131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939642503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2018/6/1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598653943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37276814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826975696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719095047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2018/6/1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612184157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2018/6/1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905825717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2018/6/1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68117047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2018/6/1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764406021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2018/6/1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76523006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2018/6/1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694758376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2018/6/1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77805659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2018/6/1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00309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294555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tags/tag1.xml" Type="http://schemas.openxmlformats.org/officeDocument/2006/relationships/tags"/><Relationship Id="rId4" Target="../media/image2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theme/themeOverride5.xml" Type="http://schemas.openxmlformats.org/officeDocument/2006/relationships/themeOverride"/><Relationship Id="rId3" Target="../media/image1.png" Type="http://schemas.openxmlformats.org/officeDocument/2006/relationships/image"/><Relationship Id="rId4" Target="../tags/tag13.xml" Type="http://schemas.openxmlformats.org/officeDocument/2006/relationships/tags"/><Relationship Id="rId5" Target="../media/image2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tags/tag14.xml" Type="http://schemas.openxmlformats.org/officeDocument/2006/relationships/tags"/><Relationship Id="rId4" Target="../media/image2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theme/themeOverride1.xml" Type="http://schemas.openxmlformats.org/officeDocument/2006/relationships/themeOverride"/><Relationship Id="rId3" Target="../tags/tag2.xml" Type="http://schemas.openxmlformats.org/officeDocument/2006/relationships/tags"/><Relationship Id="rId4" Target="../tags/tag3.xml" Type="http://schemas.openxmlformats.org/officeDocument/2006/relationships/tags"/><Relationship Id="rId5" Target="../media/image3.png" Type="http://schemas.openxmlformats.org/officeDocument/2006/relationships/image"/><Relationship Id="rId6" Target="../tags/tag4.xml" Type="http://schemas.openxmlformats.org/officeDocument/2006/relationships/tags"/><Relationship Id="rId7" Target="../tags/tag5.xml" Type="http://schemas.openxmlformats.org/officeDocument/2006/relationships/tags"/><Relationship Id="rId8" Target="../tags/tag6.xml" Type="http://schemas.openxmlformats.org/officeDocument/2006/relationships/tags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theme/themeOverride2.xml" Type="http://schemas.openxmlformats.org/officeDocument/2006/relationships/themeOverride"/><Relationship Id="rId3" Target="../tags/tag7.xml" Type="http://schemas.openxmlformats.org/officeDocument/2006/relationships/tags"/><Relationship Id="rId4" Target="../media/image4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theme/themeOverride3.xml" Type="http://schemas.openxmlformats.org/officeDocument/2006/relationships/themeOverride"/><Relationship Id="rId3" Target="../media/image6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tags/tag8.xml" Type="http://schemas.openxmlformats.org/officeDocument/2006/relationships/tags"/><Relationship Id="rId3" Target="../media/image2.png" Type="http://schemas.openxmlformats.org/officeDocument/2006/relationships/image"/><Relationship Id="rId4" Target="../media/image7.png" Type="http://schemas.openxmlformats.org/officeDocument/2006/relationships/image"/><Relationship Id="rId5" Target="../tags/tag9.xml" Type="http://schemas.openxmlformats.org/officeDocument/2006/relationships/tags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theme/themeOverride4.xml" Type="http://schemas.openxmlformats.org/officeDocument/2006/relationships/themeOverride"/><Relationship Id="rId3" Target="../media/image8.png" Type="http://schemas.openxmlformats.org/officeDocument/2006/relationships/image"/><Relationship Id="rId4" Target="../media/image9.png" Type="http://schemas.openxmlformats.org/officeDocument/2006/relationships/image"/><Relationship Id="rId5" Target="../tags/tag10.xml" Type="http://schemas.openxmlformats.org/officeDocument/2006/relationships/tags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11.png" Type="http://schemas.openxmlformats.org/officeDocument/2006/relationships/image"/><Relationship Id="rId4" Target="../tags/tag11.xml" Type="http://schemas.openxmlformats.org/officeDocument/2006/relationships/tags"/><Relationship Id="rId5" Target="../tags/tag12.xml" Type="http://schemas.openxmlformats.org/officeDocument/2006/relationships/tags"/><Relationship Id="rId6" Target="../media/image4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Relationship Id="rId3" Target="../media/image3.pn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3" name="组合 12"/>
          <p:cNvGrpSpPr/>
          <p:nvPr/>
        </p:nvGrpSpPr>
        <p:grpSpPr>
          <a:xfrm>
            <a:off x="4377476" y="1470734"/>
            <a:ext cx="3435737" cy="3431511"/>
            <a:chOff x="3606747" y="884842"/>
            <a:chExt cx="5272563" cy="5266078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3606747" y="884842"/>
              <a:ext cx="5272563" cy="5266078"/>
            </a:xfrm>
            <a:prstGeom prst="rect">
              <a:avLst/>
            </a:prstGeom>
          </p:spPr>
        </p:pic>
        <p:sp>
          <p:nvSpPr>
            <p:cNvPr id="15" name="任意多边形 14"/>
            <p:cNvSpPr/>
            <p:nvPr>
              <p:custDataLst>
                <p:tags r:id="rId3"/>
              </p:custDataLst>
            </p:nvPr>
          </p:nvSpPr>
          <p:spPr>
            <a:xfrm>
              <a:off x="3764522" y="1138989"/>
              <a:ext cx="4957012" cy="4716328"/>
            </a:xfrm>
            <a:custGeom>
              <a:gdLst>
                <a:gd fmla="*/ 1787424 w 4957012" name="connsiteX0"/>
                <a:gd fmla="*/ 0 h 4716328" name="connsiteY0"/>
                <a:gd fmla="*/ 3169589 w 4957012" name="connsiteX1"/>
                <a:gd fmla="*/ 0 h 4716328" name="connsiteY1"/>
                <a:gd fmla="*/ 3215538 w 4957012" name="connsiteX2"/>
                <a:gd fmla="*/ 11815 h 4716328" name="connsiteY2"/>
                <a:gd fmla="*/ 4957012 w 4957012" name="connsiteX3"/>
                <a:gd fmla="*/ 2378892 h 4716328" name="connsiteY3"/>
                <a:gd fmla="*/ 3443253 w 4957012" name="connsiteX4"/>
                <a:gd fmla="*/ 4662625 h 4716328" name="connsiteY4"/>
                <a:gd fmla="*/ 3296524 w 4957012" name="connsiteX5"/>
                <a:gd fmla="*/ 4716328 h 4716328" name="connsiteY5"/>
                <a:gd fmla="*/ 1660489 w 4957012" name="connsiteX6"/>
                <a:gd fmla="*/ 4716328 h 4716328" name="connsiteY6"/>
                <a:gd fmla="*/ 1513760 w 4957012" name="connsiteX7"/>
                <a:gd fmla="*/ 4662625 h 4716328" name="connsiteY7"/>
                <a:gd fmla="*/ 0 w 4957012" name="connsiteX8"/>
                <a:gd fmla="*/ 2378892 h 4716328" name="connsiteY8"/>
                <a:gd fmla="*/ 1741475 w 4957012" name="connsiteX9"/>
                <a:gd fmla="*/ 11815 h 4716328" name="connsiteY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b="b" l="l" r="r" t="t"/>
              <a:pathLst>
                <a:path h="4716328" w="4957012">
                  <a:moveTo>
                    <a:pt x="1787424" y="0"/>
                  </a:moveTo>
                  <a:lnTo>
                    <a:pt x="3169589" y="0"/>
                  </a:lnTo>
                  <a:lnTo>
                    <a:pt x="3215538" y="11815"/>
                  </a:lnTo>
                  <a:cubicBezTo>
                    <a:pt x="4224460" y="325622"/>
                    <a:pt x="4957012" y="1266709"/>
                    <a:pt x="4957012" y="2378892"/>
                  </a:cubicBezTo>
                  <a:cubicBezTo>
                    <a:pt x="4957012" y="3405523"/>
                    <a:pt x="4332826" y="4286367"/>
                    <a:pt x="3443253" y="4662625"/>
                  </a:cubicBezTo>
                  <a:lnTo>
                    <a:pt x="3296524" y="4716328"/>
                  </a:lnTo>
                  <a:lnTo>
                    <a:pt x="1660489" y="4716328"/>
                  </a:lnTo>
                  <a:lnTo>
                    <a:pt x="1513760" y="4662625"/>
                  </a:lnTo>
                  <a:cubicBezTo>
                    <a:pt x="624187" y="4286367"/>
                    <a:pt x="0" y="3405523"/>
                    <a:pt x="0" y="2378892"/>
                  </a:cubicBezTo>
                  <a:cubicBezTo>
                    <a:pt x="0" y="1266709"/>
                    <a:pt x="732553" y="325622"/>
                    <a:pt x="1741475" y="11815"/>
                  </a:cubicBezTo>
                  <a:close/>
                </a:path>
              </a:pathLst>
            </a:custGeom>
            <a:blipFill dpi="0" rotWithShape="1">
              <a:blip r:embed="rId4">
                <a:alphaModFix amt="10000"/>
              </a:blip>
              <a:stretch>
                <a:fillRect/>
              </a:stretch>
            </a:blipFill>
            <a:ln algn="ctr" cap="flat" cmpd="sng" w="12700">
              <a:noFill/>
              <a:prstDash val="solid"/>
              <a:miter lim="800000"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10" name="矩形 9"/>
          <p:cNvSpPr/>
          <p:nvPr/>
        </p:nvSpPr>
        <p:spPr>
          <a:xfrm>
            <a:off x="5790545" y="1652329"/>
            <a:ext cx="609600" cy="3068323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ctr"/>
            <a:r>
              <a:rPr altLang="zh-CN" lang="en-US" smtClean="0" spc="300" sz="2800">
                <a:solidFill>
                  <a:schemeClr val="bg1"/>
                </a:solidFill>
                <a:latin charset="0" panose="020b0602020104020603" pitchFamily="34" typeface="Tw Cen MT"/>
                <a:ea charset="-128" panose="020b0600070205080204" pitchFamily="34" typeface="MS UI Gothic"/>
              </a:rPr>
              <a:t>ANCIENT</a:t>
            </a:r>
          </a:p>
        </p:txBody>
      </p:sp>
      <p:sp>
        <p:nvSpPr>
          <p:cNvPr id="11" name="矩形 10"/>
          <p:cNvSpPr/>
          <p:nvPr/>
        </p:nvSpPr>
        <p:spPr>
          <a:xfrm>
            <a:off x="291609" y="4823568"/>
            <a:ext cx="426720" cy="1705015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altLang="zh-CN" lang="en-US" smtClean="0" sz="1600">
                <a:solidFill>
                  <a:schemeClr val="bg2">
                    <a:lumMod val="50000"/>
                  </a:schemeClr>
                </a:solidFill>
                <a:latin charset="0" panose="020b0602020104020603" pitchFamily="34" typeface="Tw Cen MT"/>
                <a:ea charset="-128" panose="020b0600070205080204" pitchFamily="34" typeface="MS UI Gothic"/>
              </a:rPr>
              <a:t>DESIGN by   二三年</a:t>
            </a:r>
          </a:p>
        </p:txBody>
      </p:sp>
    </p:spTree>
    <p:extLst>
      <p:ext uri="{BB962C8B-B14F-4D97-AF65-F5344CB8AC3E}">
        <p14:creationId val="1082201309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" name="矩形 19"/>
          <p:cNvSpPr/>
          <p:nvPr/>
        </p:nvSpPr>
        <p:spPr>
          <a:xfrm>
            <a:off x="6096000" y="3429000"/>
            <a:ext cx="6096000" cy="3429000"/>
          </a:xfrm>
          <a:prstGeom prst="rect">
            <a:avLst/>
          </a:prstGeom>
          <a:solidFill>
            <a:srgbClr val="C0B4B0"/>
          </a:solidFill>
          <a:ln>
            <a:noFill/>
          </a:ln>
          <a:effectLst>
            <a:outerShdw algn="tr" blurRad="50800" dir="81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9" name="矩形 18"/>
          <p:cNvSpPr/>
          <p:nvPr/>
        </p:nvSpPr>
        <p:spPr>
          <a:xfrm>
            <a:off x="0" y="3429000"/>
            <a:ext cx="6096000" cy="3429000"/>
          </a:xfrm>
          <a:prstGeom prst="rect">
            <a:avLst/>
          </a:prstGeom>
          <a:solidFill>
            <a:srgbClr val="3D33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矩形 17"/>
          <p:cNvSpPr/>
          <p:nvPr/>
        </p:nvSpPr>
        <p:spPr>
          <a:xfrm>
            <a:off x="0" y="0"/>
            <a:ext cx="6096000" cy="3429000"/>
          </a:xfrm>
          <a:prstGeom prst="rect">
            <a:avLst/>
          </a:prstGeom>
          <a:solidFill>
            <a:srgbClr val="2F2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8" name="组合 7"/>
          <p:cNvGrpSpPr/>
          <p:nvPr/>
        </p:nvGrpSpPr>
        <p:grpSpPr>
          <a:xfrm>
            <a:off x="4392811" y="1606612"/>
            <a:ext cx="3435737" cy="3431511"/>
            <a:chOff x="3606747" y="884842"/>
            <a:chExt cx="5272563" cy="5266078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3606747" y="884842"/>
              <a:ext cx="5272563" cy="5266078"/>
            </a:xfrm>
            <a:prstGeom prst="rect">
              <a:avLst/>
            </a:prstGeom>
          </p:spPr>
        </p:pic>
        <p:sp>
          <p:nvSpPr>
            <p:cNvPr id="7" name="任意多边形 6"/>
            <p:cNvSpPr/>
            <p:nvPr>
              <p:custDataLst>
                <p:tags r:id="rId4"/>
              </p:custDataLst>
            </p:nvPr>
          </p:nvSpPr>
          <p:spPr>
            <a:xfrm>
              <a:off x="3764522" y="1138989"/>
              <a:ext cx="4957012" cy="4716328"/>
            </a:xfrm>
            <a:custGeom>
              <a:gdLst>
                <a:gd fmla="*/ 1787424 w 4957012" name="connsiteX0"/>
                <a:gd fmla="*/ 0 h 4716328" name="connsiteY0"/>
                <a:gd fmla="*/ 3169589 w 4957012" name="connsiteX1"/>
                <a:gd fmla="*/ 0 h 4716328" name="connsiteY1"/>
                <a:gd fmla="*/ 3215538 w 4957012" name="connsiteX2"/>
                <a:gd fmla="*/ 11815 h 4716328" name="connsiteY2"/>
                <a:gd fmla="*/ 4957012 w 4957012" name="connsiteX3"/>
                <a:gd fmla="*/ 2378892 h 4716328" name="connsiteY3"/>
                <a:gd fmla="*/ 3443253 w 4957012" name="connsiteX4"/>
                <a:gd fmla="*/ 4662625 h 4716328" name="connsiteY4"/>
                <a:gd fmla="*/ 3296524 w 4957012" name="connsiteX5"/>
                <a:gd fmla="*/ 4716328 h 4716328" name="connsiteY5"/>
                <a:gd fmla="*/ 1660489 w 4957012" name="connsiteX6"/>
                <a:gd fmla="*/ 4716328 h 4716328" name="connsiteY6"/>
                <a:gd fmla="*/ 1513760 w 4957012" name="connsiteX7"/>
                <a:gd fmla="*/ 4662625 h 4716328" name="connsiteY7"/>
                <a:gd fmla="*/ 0 w 4957012" name="connsiteX8"/>
                <a:gd fmla="*/ 2378892 h 4716328" name="connsiteY8"/>
                <a:gd fmla="*/ 1741475 w 4957012" name="connsiteX9"/>
                <a:gd fmla="*/ 11815 h 4716328" name="connsiteY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b="b" l="l" r="r" t="t"/>
              <a:pathLst>
                <a:path h="4716328" w="4957012">
                  <a:moveTo>
                    <a:pt x="1787424" y="0"/>
                  </a:moveTo>
                  <a:lnTo>
                    <a:pt x="3169589" y="0"/>
                  </a:lnTo>
                  <a:lnTo>
                    <a:pt x="3215538" y="11815"/>
                  </a:lnTo>
                  <a:cubicBezTo>
                    <a:pt x="4224460" y="325622"/>
                    <a:pt x="4957012" y="1266709"/>
                    <a:pt x="4957012" y="2378892"/>
                  </a:cubicBezTo>
                  <a:cubicBezTo>
                    <a:pt x="4957012" y="3405523"/>
                    <a:pt x="4332826" y="4286367"/>
                    <a:pt x="3443253" y="4662625"/>
                  </a:cubicBezTo>
                  <a:lnTo>
                    <a:pt x="3296524" y="4716328"/>
                  </a:lnTo>
                  <a:lnTo>
                    <a:pt x="1660489" y="4716328"/>
                  </a:lnTo>
                  <a:lnTo>
                    <a:pt x="1513760" y="4662625"/>
                  </a:lnTo>
                  <a:cubicBezTo>
                    <a:pt x="624187" y="4286367"/>
                    <a:pt x="0" y="3405523"/>
                    <a:pt x="0" y="2378892"/>
                  </a:cubicBezTo>
                  <a:cubicBezTo>
                    <a:pt x="0" y="1266709"/>
                    <a:pt x="732553" y="325622"/>
                    <a:pt x="1741475" y="11815"/>
                  </a:cubicBezTo>
                  <a:close/>
                </a:path>
              </a:pathLst>
            </a:custGeom>
            <a:blipFill dpi="0" rotWithShape="1">
              <a:blip r:embed="rId5">
                <a:alphaModFix amt="10000"/>
              </a:blip>
              <a:stretch>
                <a:fillRect/>
              </a:stretch>
            </a:blipFill>
            <a:ln algn="ctr" cap="flat" cmpd="sng" w="12700">
              <a:noFill/>
              <a:prstDash val="solid"/>
              <a:miter lim="800000"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22" name="矩形 21"/>
          <p:cNvSpPr/>
          <p:nvPr/>
        </p:nvSpPr>
        <p:spPr>
          <a:xfrm>
            <a:off x="8128498" y="1502143"/>
            <a:ext cx="2659576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altLang="zh-CN" lang="en-US" sz="1200">
                <a:solidFill>
                  <a:srgbClr val="3D3330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Thanks for the old people's teachings, let our young generation have more power</a:t>
            </a:r>
          </a:p>
        </p:txBody>
      </p:sp>
      <p:sp>
        <p:nvSpPr>
          <p:cNvPr id="23" name="矩形 22"/>
          <p:cNvSpPr/>
          <p:nvPr/>
        </p:nvSpPr>
        <p:spPr>
          <a:xfrm>
            <a:off x="8128498" y="4670279"/>
            <a:ext cx="2659576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altLang="zh-CN" lang="en-US" sz="1200">
                <a:solidFill>
                  <a:srgbClr val="3D3330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Thanks for the old people's teachings, let our young generation have more power</a:t>
            </a:r>
          </a:p>
        </p:txBody>
      </p:sp>
      <p:sp>
        <p:nvSpPr>
          <p:cNvPr id="24" name="矩形 23"/>
          <p:cNvSpPr/>
          <p:nvPr/>
        </p:nvSpPr>
        <p:spPr>
          <a:xfrm>
            <a:off x="1433285" y="4670280"/>
            <a:ext cx="2659576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lang="en-US" sz="12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Thanks for the old people's teachings, let our young generation have more power</a:t>
            </a:r>
          </a:p>
        </p:txBody>
      </p:sp>
      <p:sp>
        <p:nvSpPr>
          <p:cNvPr id="25" name="矩形 24"/>
          <p:cNvSpPr/>
          <p:nvPr/>
        </p:nvSpPr>
        <p:spPr>
          <a:xfrm>
            <a:off x="1536096" y="1502143"/>
            <a:ext cx="2659576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lang="en-US" sz="12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Thanks for the old people's teachings, let our young generation have more power</a:t>
            </a:r>
          </a:p>
        </p:txBody>
      </p:sp>
      <p:sp>
        <p:nvSpPr>
          <p:cNvPr id="28" name="矩形 27"/>
          <p:cNvSpPr/>
          <p:nvPr/>
        </p:nvSpPr>
        <p:spPr>
          <a:xfrm>
            <a:off x="5593407" y="2727291"/>
            <a:ext cx="1097280" cy="1895882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altLang="zh-CN" lang="en-US" smtClean="0" spc="300" sz="6000">
                <a:solidFill>
                  <a:schemeClr val="bg1"/>
                </a:solidFill>
                <a:latin charset="0" panose="020b0602020104020603" pitchFamily="34" typeface="Tw Cen MT"/>
                <a:ea charset="-128" panose="020b0600070205080204" pitchFamily="34" typeface="MS UI Gothic"/>
              </a:rPr>
              <a:t>Story</a:t>
            </a:r>
          </a:p>
        </p:txBody>
      </p:sp>
    </p:spTree>
    <p:extLst>
      <p:ext uri="{BB962C8B-B14F-4D97-AF65-F5344CB8AC3E}">
        <p14:creationId val="3875477466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3" name="组合 12"/>
          <p:cNvGrpSpPr/>
          <p:nvPr/>
        </p:nvGrpSpPr>
        <p:grpSpPr>
          <a:xfrm>
            <a:off x="4377476" y="1470734"/>
            <a:ext cx="3435737" cy="3431511"/>
            <a:chOff x="3606747" y="884842"/>
            <a:chExt cx="5272563" cy="5266078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3606747" y="884842"/>
              <a:ext cx="5272563" cy="5266078"/>
            </a:xfrm>
            <a:prstGeom prst="rect">
              <a:avLst/>
            </a:prstGeom>
          </p:spPr>
        </p:pic>
        <p:sp>
          <p:nvSpPr>
            <p:cNvPr id="15" name="任意多边形 14"/>
            <p:cNvSpPr/>
            <p:nvPr>
              <p:custDataLst>
                <p:tags r:id="rId3"/>
              </p:custDataLst>
            </p:nvPr>
          </p:nvSpPr>
          <p:spPr>
            <a:xfrm>
              <a:off x="3764522" y="1138989"/>
              <a:ext cx="4957012" cy="4716328"/>
            </a:xfrm>
            <a:custGeom>
              <a:gdLst>
                <a:gd fmla="*/ 1787424 w 4957012" name="connsiteX0"/>
                <a:gd fmla="*/ 0 h 4716328" name="connsiteY0"/>
                <a:gd fmla="*/ 3169589 w 4957012" name="connsiteX1"/>
                <a:gd fmla="*/ 0 h 4716328" name="connsiteY1"/>
                <a:gd fmla="*/ 3215538 w 4957012" name="connsiteX2"/>
                <a:gd fmla="*/ 11815 h 4716328" name="connsiteY2"/>
                <a:gd fmla="*/ 4957012 w 4957012" name="connsiteX3"/>
                <a:gd fmla="*/ 2378892 h 4716328" name="connsiteY3"/>
                <a:gd fmla="*/ 3443253 w 4957012" name="connsiteX4"/>
                <a:gd fmla="*/ 4662625 h 4716328" name="connsiteY4"/>
                <a:gd fmla="*/ 3296524 w 4957012" name="connsiteX5"/>
                <a:gd fmla="*/ 4716328 h 4716328" name="connsiteY5"/>
                <a:gd fmla="*/ 1660489 w 4957012" name="connsiteX6"/>
                <a:gd fmla="*/ 4716328 h 4716328" name="connsiteY6"/>
                <a:gd fmla="*/ 1513760 w 4957012" name="connsiteX7"/>
                <a:gd fmla="*/ 4662625 h 4716328" name="connsiteY7"/>
                <a:gd fmla="*/ 0 w 4957012" name="connsiteX8"/>
                <a:gd fmla="*/ 2378892 h 4716328" name="connsiteY8"/>
                <a:gd fmla="*/ 1741475 w 4957012" name="connsiteX9"/>
                <a:gd fmla="*/ 11815 h 4716328" name="connsiteY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b="b" l="l" r="r" t="t"/>
              <a:pathLst>
                <a:path h="4716328" w="4957012">
                  <a:moveTo>
                    <a:pt x="1787424" y="0"/>
                  </a:moveTo>
                  <a:lnTo>
                    <a:pt x="3169589" y="0"/>
                  </a:lnTo>
                  <a:lnTo>
                    <a:pt x="3215538" y="11815"/>
                  </a:lnTo>
                  <a:cubicBezTo>
                    <a:pt x="4224460" y="325622"/>
                    <a:pt x="4957012" y="1266709"/>
                    <a:pt x="4957012" y="2378892"/>
                  </a:cubicBezTo>
                  <a:cubicBezTo>
                    <a:pt x="4957012" y="3405523"/>
                    <a:pt x="4332826" y="4286367"/>
                    <a:pt x="3443253" y="4662625"/>
                  </a:cubicBezTo>
                  <a:lnTo>
                    <a:pt x="3296524" y="4716328"/>
                  </a:lnTo>
                  <a:lnTo>
                    <a:pt x="1660489" y="4716328"/>
                  </a:lnTo>
                  <a:lnTo>
                    <a:pt x="1513760" y="4662625"/>
                  </a:lnTo>
                  <a:cubicBezTo>
                    <a:pt x="624187" y="4286367"/>
                    <a:pt x="0" y="3405523"/>
                    <a:pt x="0" y="2378892"/>
                  </a:cubicBezTo>
                  <a:cubicBezTo>
                    <a:pt x="0" y="1266709"/>
                    <a:pt x="732553" y="325622"/>
                    <a:pt x="1741475" y="11815"/>
                  </a:cubicBezTo>
                  <a:close/>
                </a:path>
              </a:pathLst>
            </a:custGeom>
            <a:blipFill dpi="0" rotWithShape="1">
              <a:blip r:embed="rId4">
                <a:alphaModFix amt="10000"/>
              </a:blip>
              <a:stretch>
                <a:fillRect/>
              </a:stretch>
            </a:blipFill>
            <a:ln algn="ctr" cap="flat" cmpd="sng" w="12700">
              <a:noFill/>
              <a:prstDash val="solid"/>
              <a:miter lim="800000"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10" name="矩形 9"/>
          <p:cNvSpPr/>
          <p:nvPr/>
        </p:nvSpPr>
        <p:spPr>
          <a:xfrm>
            <a:off x="5790545" y="1652329"/>
            <a:ext cx="609600" cy="3068323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ctr"/>
            <a:r>
              <a:rPr altLang="zh-CN" lang="en-US" smtClean="0" spc="300" sz="2800">
                <a:solidFill>
                  <a:schemeClr val="bg1"/>
                </a:solidFill>
                <a:latin charset="0" panose="020b0602020104020603" pitchFamily="34" typeface="Tw Cen MT"/>
                <a:ea charset="-128" panose="020b0600070205080204" pitchFamily="34" typeface="MS UI Gothic"/>
              </a:rPr>
              <a:t>THANK YOU</a:t>
            </a:r>
          </a:p>
        </p:txBody>
      </p:sp>
      <p:sp>
        <p:nvSpPr>
          <p:cNvPr id="11" name="矩形 10"/>
          <p:cNvSpPr/>
          <p:nvPr/>
        </p:nvSpPr>
        <p:spPr>
          <a:xfrm>
            <a:off x="291609" y="4823568"/>
            <a:ext cx="426720" cy="1705015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altLang="zh-CN" lang="en-US" smtClean="0" sz="1600">
                <a:solidFill>
                  <a:schemeClr val="bg2">
                    <a:lumMod val="50000"/>
                  </a:schemeClr>
                </a:solidFill>
                <a:latin charset="0" panose="020b0602020104020603" pitchFamily="34" typeface="Tw Cen MT"/>
                <a:ea charset="-128" panose="020b0600070205080204" pitchFamily="34" typeface="MS UI Gothic"/>
              </a:rPr>
              <a:t>DESIGN by   二三年</a:t>
            </a:r>
          </a:p>
        </p:txBody>
      </p:sp>
    </p:spTree>
    <p:extLst>
      <p:ext uri="{BB962C8B-B14F-4D97-AF65-F5344CB8AC3E}">
        <p14:creationId val="3469607500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" name="PA_矩形 17"/>
          <p:cNvSpPr/>
          <p:nvPr>
            <p:custDataLst>
              <p:tags r:id="rId3"/>
            </p:custDataLst>
          </p:nvPr>
        </p:nvSpPr>
        <p:spPr>
          <a:xfrm>
            <a:off x="0" y="0"/>
            <a:ext cx="12192000" cy="4572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30" name="PA_组合 29"/>
          <p:cNvGrpSpPr/>
          <p:nvPr>
            <p:custDataLst>
              <p:tags r:id="rId4"/>
            </p:custDataLst>
          </p:nvPr>
        </p:nvGrpSpPr>
        <p:grpSpPr>
          <a:xfrm>
            <a:off x="4749281" y="970385"/>
            <a:ext cx="2693437" cy="2808514"/>
            <a:chOff x="4749281" y="970385"/>
            <a:chExt cx="2693437" cy="2808514"/>
          </a:xfrm>
        </p:grpSpPr>
        <p:sp>
          <p:nvSpPr>
            <p:cNvPr id="29" name="椭圆 28"/>
            <p:cNvSpPr/>
            <p:nvPr/>
          </p:nvSpPr>
          <p:spPr>
            <a:xfrm>
              <a:off x="4749281" y="1085462"/>
              <a:ext cx="2693437" cy="2693437"/>
            </a:xfrm>
            <a:prstGeom prst="ellipse">
              <a:avLst/>
            </a:prstGeom>
            <a:solidFill>
              <a:schemeClr val="tx1">
                <a:alpha val="60000"/>
              </a:schemeClr>
            </a:solidFill>
            <a:ln>
              <a:noFill/>
            </a:ln>
            <a:effectLst>
              <a:outerShdw algn="ctr" dir="5400000" dist="50800" rotWithShape="0">
                <a:srgbClr val="000000">
                  <a:alpha val="43137"/>
                </a:srgbClr>
              </a:outerShdw>
              <a:softEdge rad="749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rcRect b="36060" l="29339" r="50000" t="27209"/>
            <a:stretch>
              <a:fillRect/>
            </a:stretch>
          </p:blipFill>
          <p:spPr>
            <a:xfrm>
              <a:off x="5050971" y="970385"/>
              <a:ext cx="2015412" cy="2015412"/>
            </a:xfrm>
            <a:custGeom>
              <a:gdLst>
                <a:gd fmla="*/ 1007706 w 2015412" name="connsiteX0"/>
                <a:gd fmla="*/ 0 h 2015412" name="connsiteY0"/>
                <a:gd fmla="*/ 2015412 w 2015412" name="connsiteX1"/>
                <a:gd fmla="*/ 1007706 h 2015412" name="connsiteY1"/>
                <a:gd fmla="*/ 1007706 w 2015412" name="connsiteX2"/>
                <a:gd fmla="*/ 2015412 h 2015412" name="connsiteY2"/>
                <a:gd fmla="*/ 0 w 2015412" name="connsiteX3"/>
                <a:gd fmla="*/ 1007706 h 2015412" name="connsiteY3"/>
                <a:gd fmla="*/ 1007706 w 2015412" name="connsiteX4"/>
                <a:gd fmla="*/ 0 h 2015412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2015412" w="2015412">
                  <a:moveTo>
                    <a:pt x="1007706" y="0"/>
                  </a:moveTo>
                  <a:cubicBezTo>
                    <a:pt x="1564247" y="0"/>
                    <a:pt x="2015412" y="451165"/>
                    <a:pt x="2015412" y="1007706"/>
                  </a:cubicBezTo>
                  <a:cubicBezTo>
                    <a:pt x="2015412" y="1564247"/>
                    <a:pt x="1564247" y="2015412"/>
                    <a:pt x="1007706" y="2015412"/>
                  </a:cubicBezTo>
                  <a:cubicBezTo>
                    <a:pt x="451165" y="2015412"/>
                    <a:pt x="0" y="1564247"/>
                    <a:pt x="0" y="1007706"/>
                  </a:cubicBezTo>
                  <a:cubicBezTo>
                    <a:pt x="0" y="451165"/>
                    <a:pt x="451165" y="0"/>
                    <a:pt x="1007706" y="0"/>
                  </a:cubicBezTo>
                  <a:close/>
                </a:path>
              </a:pathLst>
            </a:custGeom>
          </p:spPr>
        </p:pic>
      </p:grpSp>
      <p:sp>
        <p:nvSpPr>
          <p:cNvPr id="31" name="PA_矩形 30"/>
          <p:cNvSpPr/>
          <p:nvPr>
            <p:custDataLst>
              <p:tags r:id="rId6"/>
            </p:custDataLst>
          </p:nvPr>
        </p:nvSpPr>
        <p:spPr>
          <a:xfrm>
            <a:off x="5406896" y="3621451"/>
            <a:ext cx="1556067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mtClean="0" spc="300" sz="2400">
                <a:solidFill>
                  <a:schemeClr val="bg1"/>
                </a:solidFill>
                <a:latin charset="0" panose="020b0602020104020603" pitchFamily="34" typeface="Tw Cen MT"/>
                <a:ea charset="-128" panose="020b0600070205080204" pitchFamily="34" typeface="MS UI Gothic"/>
              </a:rPr>
              <a:t>ANCIENT</a:t>
            </a:r>
          </a:p>
        </p:txBody>
      </p:sp>
      <p:sp>
        <p:nvSpPr>
          <p:cNvPr id="35" name="PA_矩形 34"/>
          <p:cNvSpPr/>
          <p:nvPr>
            <p:custDataLst>
              <p:tags r:id="rId7"/>
            </p:custDataLst>
          </p:nvPr>
        </p:nvSpPr>
        <p:spPr>
          <a:xfrm>
            <a:off x="5039808" y="4854419"/>
            <a:ext cx="1878330" cy="10058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mtClean="0" spc="300" sz="6000">
                <a:solidFill>
                  <a:srgbClr val="3D3330"/>
                </a:solidFill>
                <a:latin charset="0" panose="020b0602020104020603" pitchFamily="34" typeface="Tw Cen MT"/>
                <a:ea charset="-128" panose="020b0600070205080204" pitchFamily="34" typeface="MS UI Gothic"/>
              </a:rPr>
              <a:t>1600</a:t>
            </a:r>
          </a:p>
        </p:txBody>
      </p:sp>
      <p:sp>
        <p:nvSpPr>
          <p:cNvPr id="36" name="PA_矩形 35"/>
          <p:cNvSpPr/>
          <p:nvPr>
            <p:custDataLst>
              <p:tags r:id="rId8"/>
            </p:custDataLst>
          </p:nvPr>
        </p:nvSpPr>
        <p:spPr>
          <a:xfrm>
            <a:off x="4384762" y="6057571"/>
            <a:ext cx="3395980" cy="274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z="1200">
                <a:solidFill>
                  <a:schemeClr val="bg1">
                    <a:lumMod val="50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Through the crowd, I find the ancient buildings</a:t>
            </a:r>
          </a:p>
        </p:txBody>
      </p:sp>
    </p:spTree>
    <p:extLst>
      <p:ext uri="{BB962C8B-B14F-4D97-AF65-F5344CB8AC3E}">
        <p14:creationId val="967479975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矩形 10"/>
          <p:cNvSpPr/>
          <p:nvPr/>
        </p:nvSpPr>
        <p:spPr>
          <a:xfrm>
            <a:off x="3797" y="0"/>
            <a:ext cx="3349004" cy="6858000"/>
          </a:xfrm>
          <a:prstGeom prst="rect">
            <a:avLst/>
          </a:prstGeom>
          <a:solidFill>
            <a:srgbClr val="3128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3" name="矩形 22"/>
          <p:cNvSpPr/>
          <p:nvPr/>
        </p:nvSpPr>
        <p:spPr>
          <a:xfrm>
            <a:off x="10439882" y="906530"/>
            <a:ext cx="1097280" cy="1895882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altLang="zh-CN" lang="en-US" smtClean="0" spc="300" sz="6000">
                <a:solidFill>
                  <a:srgbClr val="65544F"/>
                </a:solidFill>
                <a:latin charset="0" panose="020b0602020104020603" pitchFamily="34" typeface="Tw Cen MT"/>
                <a:ea charset="-128" panose="020b0600070205080204" pitchFamily="34" typeface="MS UI Gothic"/>
              </a:rPr>
              <a:t>Story</a:t>
            </a:r>
          </a:p>
        </p:txBody>
      </p:sp>
      <p:sp>
        <p:nvSpPr>
          <p:cNvPr id="26" name="矩形 25"/>
          <p:cNvSpPr/>
          <p:nvPr/>
        </p:nvSpPr>
        <p:spPr>
          <a:xfrm>
            <a:off x="419946" y="4106254"/>
            <a:ext cx="426720" cy="1705015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altLang="zh-CN" lang="en-US" smtClean="0" sz="1600">
                <a:solidFill>
                  <a:schemeClr val="bg1">
                    <a:lumMod val="85000"/>
                  </a:schemeClr>
                </a:solidFill>
                <a:latin charset="0" panose="020b0602020104020603" pitchFamily="34" typeface="Tw Cen MT"/>
                <a:ea charset="-128" panose="020b0600070205080204" pitchFamily="34" typeface="MS UI Gothic"/>
              </a:rPr>
              <a:t>DESIGN by   二三年</a:t>
            </a:r>
          </a:p>
        </p:txBody>
      </p:sp>
      <p:sp>
        <p:nvSpPr>
          <p:cNvPr id="6" name="矩形 5"/>
          <p:cNvSpPr/>
          <p:nvPr/>
        </p:nvSpPr>
        <p:spPr>
          <a:xfrm>
            <a:off x="7944255" y="4136735"/>
            <a:ext cx="2177360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lang="en-US" sz="1200">
                <a:solidFill>
                  <a:srgbClr val="3D3330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That is an old story, as if to see old bridge and coast, see every day to and from the villages and towns of ordinary citizen.</a:t>
            </a:r>
          </a:p>
        </p:txBody>
      </p:sp>
      <p:sp>
        <p:nvSpPr>
          <p:cNvPr id="7" name="矩形 6"/>
          <p:cNvSpPr/>
          <p:nvPr/>
        </p:nvSpPr>
        <p:spPr>
          <a:xfrm>
            <a:off x="7944254" y="2855699"/>
            <a:ext cx="2177361" cy="944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1400">
                <a:latin charset="-122" panose="020b0502040204020203" pitchFamily="34" typeface="微软雅黑 Light"/>
                <a:ea charset="-122" panose="020b0502040204020203" pitchFamily="34" typeface="微软雅黑 Light"/>
              </a:rPr>
              <a:t>那是一个古老的故事、仿佛可以看见破旧的桥和海岸、看见每天往返于乡镇的小市民….</a:t>
            </a:r>
          </a:p>
        </p:txBody>
      </p:sp>
      <p:sp>
        <p:nvSpPr>
          <p:cNvPr id="12" name="矩形 11"/>
          <p:cNvSpPr/>
          <p:nvPr/>
        </p:nvSpPr>
        <p:spPr>
          <a:xfrm>
            <a:off x="8105300" y="5843257"/>
            <a:ext cx="425737" cy="36000"/>
          </a:xfrm>
          <a:prstGeom prst="rect">
            <a:avLst/>
          </a:prstGeom>
          <a:solidFill>
            <a:srgbClr val="9F8B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" name="加号 12"/>
          <p:cNvSpPr/>
          <p:nvPr/>
        </p:nvSpPr>
        <p:spPr>
          <a:xfrm>
            <a:off x="7953821" y="2154075"/>
            <a:ext cx="433137" cy="433137"/>
          </a:xfrm>
          <a:prstGeom prst="mathPlus">
            <a:avLst>
              <a:gd fmla="val 18255" name="adj1"/>
            </a:avLst>
          </a:prstGeom>
          <a:solidFill>
            <a:srgbClr val="6554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19" name="直接连接符 18"/>
          <p:cNvCxnSpPr/>
          <p:nvPr/>
        </p:nvCxnSpPr>
        <p:spPr>
          <a:xfrm flipH="1">
            <a:off x="10993879" y="2370643"/>
            <a:ext cx="0" cy="3472614"/>
          </a:xfrm>
          <a:prstGeom prst="line">
            <a:avLst/>
          </a:prstGeom>
          <a:ln w="25400">
            <a:solidFill>
              <a:srgbClr val="65544F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23"/>
          <p:cNvSpPr/>
          <p:nvPr/>
        </p:nvSpPr>
        <p:spPr>
          <a:xfrm>
            <a:off x="635389" y="552587"/>
            <a:ext cx="2295842" cy="701040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r>
              <a:rPr altLang="zh-CN" lang="en-US" smtClean="0" spc="300" sz="4000">
                <a:solidFill>
                  <a:schemeClr val="bg1"/>
                </a:solidFill>
                <a:latin charset="0" panose="020b0602020104020603" pitchFamily="34" typeface="Tw Cen MT"/>
                <a:ea charset="-128" panose="020b0600070205080204" pitchFamily="34" typeface="MS UI Gothic"/>
              </a:rPr>
              <a:t>ANCIENT</a:t>
            </a:r>
          </a:p>
        </p:txBody>
      </p:sp>
      <p:sp>
        <p:nvSpPr>
          <p:cNvPr id="21" name="矩形 20"/>
          <p:cNvSpPr/>
          <p:nvPr/>
        </p:nvSpPr>
        <p:spPr>
          <a:xfrm>
            <a:off x="419946" y="992061"/>
            <a:ext cx="2399454" cy="353943"/>
          </a:xfrm>
          <a:prstGeom prst="rect">
            <a:avLst/>
          </a:prstGeom>
          <a:solidFill>
            <a:srgbClr val="3128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" name="任意多边形 13"/>
          <p:cNvSpPr/>
          <p:nvPr>
            <p:custDataLst>
              <p:tags r:id="rId3"/>
            </p:custDataLst>
          </p:nvPr>
        </p:nvSpPr>
        <p:spPr>
          <a:xfrm>
            <a:off x="2520911" y="2117479"/>
            <a:ext cx="4081698" cy="3883514"/>
          </a:xfrm>
          <a:custGeom>
            <a:gdLst>
              <a:gd fmla="*/ 1787424 w 4957012" name="connsiteX0"/>
              <a:gd fmla="*/ 0 h 4716328" name="connsiteY0"/>
              <a:gd fmla="*/ 3169589 w 4957012" name="connsiteX1"/>
              <a:gd fmla="*/ 0 h 4716328" name="connsiteY1"/>
              <a:gd fmla="*/ 3215538 w 4957012" name="connsiteX2"/>
              <a:gd fmla="*/ 11815 h 4716328" name="connsiteY2"/>
              <a:gd fmla="*/ 4957012 w 4957012" name="connsiteX3"/>
              <a:gd fmla="*/ 2378892 h 4716328" name="connsiteY3"/>
              <a:gd fmla="*/ 3443253 w 4957012" name="connsiteX4"/>
              <a:gd fmla="*/ 4662625 h 4716328" name="connsiteY4"/>
              <a:gd fmla="*/ 3296524 w 4957012" name="connsiteX5"/>
              <a:gd fmla="*/ 4716328 h 4716328" name="connsiteY5"/>
              <a:gd fmla="*/ 1660489 w 4957012" name="connsiteX6"/>
              <a:gd fmla="*/ 4716328 h 4716328" name="connsiteY6"/>
              <a:gd fmla="*/ 1513760 w 4957012" name="connsiteX7"/>
              <a:gd fmla="*/ 4662625 h 4716328" name="connsiteY7"/>
              <a:gd fmla="*/ 0 w 4957012" name="connsiteX8"/>
              <a:gd fmla="*/ 2378892 h 4716328" name="connsiteY8"/>
              <a:gd fmla="*/ 1741475 w 4957012" name="connsiteX9"/>
              <a:gd fmla="*/ 11815 h 4716328" name="connsiteY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b="b" l="l" r="r" t="t"/>
            <a:pathLst>
              <a:path h="4716328" w="4957012">
                <a:moveTo>
                  <a:pt x="1787424" y="0"/>
                </a:moveTo>
                <a:lnTo>
                  <a:pt x="3169589" y="0"/>
                </a:lnTo>
                <a:lnTo>
                  <a:pt x="3215538" y="11815"/>
                </a:lnTo>
                <a:cubicBezTo>
                  <a:pt x="4224460" y="325622"/>
                  <a:pt x="4957012" y="1266709"/>
                  <a:pt x="4957012" y="2378892"/>
                </a:cubicBezTo>
                <a:cubicBezTo>
                  <a:pt x="4957012" y="3405523"/>
                  <a:pt x="4332826" y="4286367"/>
                  <a:pt x="3443253" y="4662625"/>
                </a:cubicBezTo>
                <a:lnTo>
                  <a:pt x="3296524" y="4716328"/>
                </a:lnTo>
                <a:lnTo>
                  <a:pt x="1660489" y="4716328"/>
                </a:lnTo>
                <a:lnTo>
                  <a:pt x="1513760" y="4662625"/>
                </a:lnTo>
                <a:cubicBezTo>
                  <a:pt x="624187" y="4286367"/>
                  <a:pt x="0" y="3405523"/>
                  <a:pt x="0" y="2378892"/>
                </a:cubicBezTo>
                <a:cubicBezTo>
                  <a:pt x="0" y="1266709"/>
                  <a:pt x="732553" y="325622"/>
                  <a:pt x="1741475" y="11815"/>
                </a:cubicBezTo>
                <a:close/>
              </a:path>
            </a:pathLst>
          </a:custGeom>
          <a:blipFill dpi="0" rotWithShape="1">
            <a:blip r:embed="rId4">
              <a:alphaModFix amt="53000"/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sharpenSoften amount="28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 algn="ctr" cap="flat" cmpd="sng" w="12700">
            <a:noFill/>
            <a:prstDash val="solid"/>
            <a:miter lim="800000"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1027752085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4" name="图片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22889" l="19933" r="29106" t="26151"/>
          <a:stretch>
            <a:fillRect/>
          </a:stretch>
        </p:blipFill>
        <p:spPr>
          <a:xfrm>
            <a:off x="5248395" y="2760889"/>
            <a:ext cx="1552138" cy="1552138"/>
          </a:xfrm>
          <a:custGeom>
            <a:gdLst>
              <a:gd fmla="*/ 1747438 w 3494876" name="connsiteX0"/>
              <a:gd fmla="*/ 0 h 3494876" name="connsiteY0"/>
              <a:gd fmla="*/ 3494876 w 3494876" name="connsiteX1"/>
              <a:gd fmla="*/ 1747438 h 3494876" name="connsiteY1"/>
              <a:gd fmla="*/ 1747438 w 3494876" name="connsiteX2"/>
              <a:gd fmla="*/ 3494876 h 3494876" name="connsiteY2"/>
              <a:gd fmla="*/ 0 w 3494876" name="connsiteX3"/>
              <a:gd fmla="*/ 1747438 h 3494876" name="connsiteY3"/>
              <a:gd fmla="*/ 1747438 w 3494876" name="connsiteX4"/>
              <a:gd fmla="*/ 0 h 3494876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3494876" w="3494876">
                <a:moveTo>
                  <a:pt x="1747438" y="0"/>
                </a:moveTo>
                <a:cubicBezTo>
                  <a:pt x="2712521" y="0"/>
                  <a:pt x="3494876" y="782355"/>
                  <a:pt x="3494876" y="1747438"/>
                </a:cubicBezTo>
                <a:cubicBezTo>
                  <a:pt x="3494876" y="2712521"/>
                  <a:pt x="2712521" y="3494876"/>
                  <a:pt x="1747438" y="3494876"/>
                </a:cubicBezTo>
                <a:cubicBezTo>
                  <a:pt x="782355" y="3494876"/>
                  <a:pt x="0" y="2712521"/>
                  <a:pt x="0" y="1747438"/>
                </a:cubicBezTo>
                <a:cubicBezTo>
                  <a:pt x="0" y="782355"/>
                  <a:pt x="782355" y="0"/>
                  <a:pt x="1747438" y="0"/>
                </a:cubicBezTo>
                <a:close/>
              </a:path>
            </a:pathLst>
          </a:custGeom>
          <a:effectLst>
            <a:outerShdw algn="t" blurRad="254000" dir="5400000" dist="38100" rotWithShape="0">
              <a:prstClr val="black">
                <a:alpha val="40000"/>
              </a:prstClr>
            </a:outerShdw>
          </a:effectLst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22889" l="19933" r="29106" t="26151"/>
          <a:stretch>
            <a:fillRect/>
          </a:stretch>
        </p:blipFill>
        <p:spPr>
          <a:xfrm>
            <a:off x="8676869" y="2760889"/>
            <a:ext cx="1552138" cy="1552138"/>
          </a:xfrm>
          <a:custGeom>
            <a:gdLst>
              <a:gd fmla="*/ 1747438 w 3494876" name="connsiteX0"/>
              <a:gd fmla="*/ 0 h 3494876" name="connsiteY0"/>
              <a:gd fmla="*/ 3494876 w 3494876" name="connsiteX1"/>
              <a:gd fmla="*/ 1747438 h 3494876" name="connsiteY1"/>
              <a:gd fmla="*/ 1747438 w 3494876" name="connsiteX2"/>
              <a:gd fmla="*/ 3494876 h 3494876" name="connsiteY2"/>
              <a:gd fmla="*/ 0 w 3494876" name="connsiteX3"/>
              <a:gd fmla="*/ 1747438 h 3494876" name="connsiteY3"/>
              <a:gd fmla="*/ 1747438 w 3494876" name="connsiteX4"/>
              <a:gd fmla="*/ 0 h 3494876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3494876" w="3494876">
                <a:moveTo>
                  <a:pt x="1747438" y="0"/>
                </a:moveTo>
                <a:cubicBezTo>
                  <a:pt x="2712521" y="0"/>
                  <a:pt x="3494876" y="782355"/>
                  <a:pt x="3494876" y="1747438"/>
                </a:cubicBezTo>
                <a:cubicBezTo>
                  <a:pt x="3494876" y="2712521"/>
                  <a:pt x="2712521" y="3494876"/>
                  <a:pt x="1747438" y="3494876"/>
                </a:cubicBezTo>
                <a:cubicBezTo>
                  <a:pt x="782355" y="3494876"/>
                  <a:pt x="0" y="2712521"/>
                  <a:pt x="0" y="1747438"/>
                </a:cubicBezTo>
                <a:cubicBezTo>
                  <a:pt x="0" y="782355"/>
                  <a:pt x="782355" y="0"/>
                  <a:pt x="1747438" y="0"/>
                </a:cubicBezTo>
                <a:close/>
              </a:path>
            </a:pathLst>
          </a:custGeom>
          <a:effectLst>
            <a:outerShdw algn="t" blurRad="254000" dir="5400000" dist="38100" rotWithShape="0">
              <a:prstClr val="black">
                <a:alpha val="40000"/>
              </a:prstClr>
            </a:outerShdw>
          </a:effectLst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22889" l="19933" r="29106" t="26151"/>
          <a:stretch>
            <a:fillRect/>
          </a:stretch>
        </p:blipFill>
        <p:spPr>
          <a:xfrm>
            <a:off x="1982020" y="2760889"/>
            <a:ext cx="1552138" cy="1552138"/>
          </a:xfrm>
          <a:custGeom>
            <a:gdLst>
              <a:gd fmla="*/ 1747438 w 3494876" name="connsiteX0"/>
              <a:gd fmla="*/ 0 h 3494876" name="connsiteY0"/>
              <a:gd fmla="*/ 3494876 w 3494876" name="connsiteX1"/>
              <a:gd fmla="*/ 1747438 h 3494876" name="connsiteY1"/>
              <a:gd fmla="*/ 1747438 w 3494876" name="connsiteX2"/>
              <a:gd fmla="*/ 3494876 h 3494876" name="connsiteY2"/>
              <a:gd fmla="*/ 0 w 3494876" name="connsiteX3"/>
              <a:gd fmla="*/ 1747438 h 3494876" name="connsiteY3"/>
              <a:gd fmla="*/ 1747438 w 3494876" name="connsiteX4"/>
              <a:gd fmla="*/ 0 h 3494876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3494876" w="3494876">
                <a:moveTo>
                  <a:pt x="1747438" y="0"/>
                </a:moveTo>
                <a:cubicBezTo>
                  <a:pt x="2712521" y="0"/>
                  <a:pt x="3494876" y="782355"/>
                  <a:pt x="3494876" y="1747438"/>
                </a:cubicBezTo>
                <a:cubicBezTo>
                  <a:pt x="3494876" y="2712521"/>
                  <a:pt x="2712521" y="3494876"/>
                  <a:pt x="1747438" y="3494876"/>
                </a:cubicBezTo>
                <a:cubicBezTo>
                  <a:pt x="782355" y="3494876"/>
                  <a:pt x="0" y="2712521"/>
                  <a:pt x="0" y="1747438"/>
                </a:cubicBezTo>
                <a:cubicBezTo>
                  <a:pt x="0" y="782355"/>
                  <a:pt x="782355" y="0"/>
                  <a:pt x="1747438" y="0"/>
                </a:cubicBezTo>
                <a:close/>
              </a:path>
            </a:pathLst>
          </a:custGeom>
          <a:effectLst>
            <a:outerShdw algn="t" blurRad="254000" dir="5400000" dist="38100" rotWithShape="0">
              <a:prstClr val="black">
                <a:alpha val="40000"/>
              </a:prstClr>
            </a:outerShdw>
          </a:effectLst>
        </p:spPr>
      </p:pic>
      <p:sp>
        <p:nvSpPr>
          <p:cNvPr id="18" name="矩形 17"/>
          <p:cNvSpPr/>
          <p:nvPr/>
        </p:nvSpPr>
        <p:spPr>
          <a:xfrm>
            <a:off x="5248395" y="684063"/>
            <a:ext cx="1832292" cy="5486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mtClean="0" spc="300" sz="3000">
                <a:solidFill>
                  <a:srgbClr val="65544F"/>
                </a:solidFill>
                <a:latin charset="0" panose="020b0602020104020603" pitchFamily="34" typeface="Tw Cen MT"/>
                <a:ea charset="-128" panose="020b0600070205080204" pitchFamily="34" typeface="MS UI Gothic"/>
              </a:rPr>
              <a:t>ANCIENT</a:t>
            </a:r>
          </a:p>
        </p:txBody>
      </p:sp>
      <p:sp>
        <p:nvSpPr>
          <p:cNvPr id="19" name="矩形 18"/>
          <p:cNvSpPr/>
          <p:nvPr/>
        </p:nvSpPr>
        <p:spPr>
          <a:xfrm>
            <a:off x="4482091" y="1377239"/>
            <a:ext cx="3395980" cy="274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z="1200">
                <a:solidFill>
                  <a:schemeClr val="bg1">
                    <a:lumMod val="7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Through the crowd, I find the ancient buildings</a:t>
            </a:r>
          </a:p>
        </p:txBody>
      </p:sp>
      <p:sp>
        <p:nvSpPr>
          <p:cNvPr id="21" name="矩形 20"/>
          <p:cNvSpPr/>
          <p:nvPr/>
        </p:nvSpPr>
        <p:spPr>
          <a:xfrm>
            <a:off x="2491830" y="3183015"/>
            <a:ext cx="514668" cy="7010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mtClean="0" spc="300" sz="4000">
                <a:solidFill>
                  <a:schemeClr val="bg1"/>
                </a:solidFill>
                <a:latin charset="0" panose="020b0602020104020603" pitchFamily="34" typeface="Tw Cen MT"/>
                <a:ea charset="-128" panose="020b0600070205080204" pitchFamily="34" typeface="MS UI Gothic"/>
              </a:rPr>
              <a:t>A</a:t>
            </a:r>
          </a:p>
        </p:txBody>
      </p:sp>
      <p:sp>
        <p:nvSpPr>
          <p:cNvPr id="22" name="矩形 21"/>
          <p:cNvSpPr/>
          <p:nvPr/>
        </p:nvSpPr>
        <p:spPr>
          <a:xfrm>
            <a:off x="5846577" y="3202223"/>
            <a:ext cx="497205" cy="7010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mtClean="0" spc="300" sz="4000">
                <a:solidFill>
                  <a:schemeClr val="bg1"/>
                </a:solidFill>
                <a:latin charset="0" panose="020b0602020104020603" pitchFamily="34" typeface="Tw Cen MT"/>
                <a:ea charset="-128" panose="020b0600070205080204" pitchFamily="34" typeface="MS UI Gothic"/>
              </a:rPr>
              <a:t>B</a:t>
            </a:r>
          </a:p>
        </p:txBody>
      </p:sp>
      <p:sp>
        <p:nvSpPr>
          <p:cNvPr id="23" name="矩形 22"/>
          <p:cNvSpPr/>
          <p:nvPr/>
        </p:nvSpPr>
        <p:spPr>
          <a:xfrm>
            <a:off x="9197884" y="3183015"/>
            <a:ext cx="492443" cy="7010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mtClean="0" spc="300" sz="4000">
                <a:solidFill>
                  <a:schemeClr val="bg1"/>
                </a:solidFill>
                <a:latin charset="0" panose="020b0602020104020603" pitchFamily="34" typeface="Tw Cen MT"/>
                <a:ea charset="-128" panose="020b0600070205080204" pitchFamily="34" typeface="MS UI Gothic"/>
              </a:rPr>
              <a:t>C</a:t>
            </a:r>
          </a:p>
        </p:txBody>
      </p:sp>
      <p:sp>
        <p:nvSpPr>
          <p:cNvPr id="3" name="矩形 2"/>
          <p:cNvSpPr/>
          <p:nvPr/>
        </p:nvSpPr>
        <p:spPr>
          <a:xfrm>
            <a:off x="1850204" y="5050217"/>
            <a:ext cx="2201512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lang="en-US" sz="1200">
                <a:solidFill>
                  <a:schemeClr val="bg1">
                    <a:lumMod val="6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When we have the chance to choose their own life .</a:t>
            </a:r>
          </a:p>
        </p:txBody>
      </p:sp>
      <p:sp>
        <p:nvSpPr>
          <p:cNvPr id="31" name="矩形 30"/>
          <p:cNvSpPr/>
          <p:nvPr/>
        </p:nvSpPr>
        <p:spPr>
          <a:xfrm>
            <a:off x="5092572" y="5050217"/>
            <a:ext cx="2201512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lang="en-US" sz="1200">
                <a:solidFill>
                  <a:schemeClr val="bg1">
                    <a:lumMod val="6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When we have the chance to choose their own life .</a:t>
            </a:r>
          </a:p>
        </p:txBody>
      </p:sp>
      <p:sp>
        <p:nvSpPr>
          <p:cNvPr id="32" name="矩形 31"/>
          <p:cNvSpPr/>
          <p:nvPr/>
        </p:nvSpPr>
        <p:spPr>
          <a:xfrm>
            <a:off x="8363387" y="5050215"/>
            <a:ext cx="2201512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lang="en-US" sz="1200">
                <a:solidFill>
                  <a:schemeClr val="bg1">
                    <a:lumMod val="6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When we have the chance to choose their own life .</a:t>
            </a:r>
          </a:p>
        </p:txBody>
      </p:sp>
    </p:spTree>
    <p:extLst>
      <p:ext uri="{BB962C8B-B14F-4D97-AF65-F5344CB8AC3E}">
        <p14:creationId val="2714661486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3128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矩形 10"/>
          <p:cNvSpPr/>
          <p:nvPr/>
        </p:nvSpPr>
        <p:spPr>
          <a:xfrm>
            <a:off x="0" y="889842"/>
            <a:ext cx="12192000" cy="5037826"/>
          </a:xfrm>
          <a:prstGeom prst="rect">
            <a:avLst/>
          </a:prstGeom>
          <a:solidFill>
            <a:srgbClr val="251F1D"/>
          </a:solidFill>
          <a:effectLst>
            <a:outerShdw algn="t" blurRad="558800" dir="54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14755" l="7377" r="7377"/>
          <a:stretch>
            <a:fillRect/>
          </a:stretch>
        </p:blipFill>
        <p:spPr>
          <a:xfrm>
            <a:off x="1488051" y="1529294"/>
            <a:ext cx="3718754" cy="3718754"/>
          </a:xfrm>
          <a:custGeom>
            <a:gdLst>
              <a:gd fmla="*/ 2154212 w 4308424" name="connsiteX0"/>
              <a:gd fmla="*/ 0 h 4308424" name="connsiteY0"/>
              <a:gd fmla="*/ 4308424 w 4308424" name="connsiteX1"/>
              <a:gd fmla="*/ 2154212 h 4308424" name="connsiteY1"/>
              <a:gd fmla="*/ 2154212 w 4308424" name="connsiteX2"/>
              <a:gd fmla="*/ 4308424 h 4308424" name="connsiteY2"/>
              <a:gd fmla="*/ 0 w 4308424" name="connsiteX3"/>
              <a:gd fmla="*/ 2154212 h 4308424" name="connsiteY3"/>
              <a:gd fmla="*/ 2154212 w 4308424" name="connsiteX4"/>
              <a:gd fmla="*/ 0 h 4308424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4308424" w="4308424">
                <a:moveTo>
                  <a:pt x="2154212" y="0"/>
                </a:moveTo>
                <a:cubicBezTo>
                  <a:pt x="3343950" y="0"/>
                  <a:pt x="4308424" y="964474"/>
                  <a:pt x="4308424" y="2154212"/>
                </a:cubicBezTo>
                <a:cubicBezTo>
                  <a:pt x="4308424" y="3343950"/>
                  <a:pt x="3343950" y="4308424"/>
                  <a:pt x="2154212" y="4308424"/>
                </a:cubicBezTo>
                <a:cubicBezTo>
                  <a:pt x="964474" y="4308424"/>
                  <a:pt x="0" y="3343950"/>
                  <a:pt x="0" y="2154212"/>
                </a:cubicBezTo>
                <a:cubicBezTo>
                  <a:pt x="0" y="964474"/>
                  <a:pt x="964474" y="0"/>
                  <a:pt x="2154212" y="0"/>
                </a:cubicBezTo>
                <a:close/>
              </a:path>
            </a:pathLst>
          </a:custGeom>
          <a:effectLst>
            <a:outerShdw algn="t" blurRad="457200" dir="5400000" dist="190500" rotWithShape="0">
              <a:prstClr val="black">
                <a:alpha val="40000"/>
              </a:prstClr>
            </a:outerShdw>
          </a:effectLst>
        </p:spPr>
      </p:pic>
      <p:sp>
        <p:nvSpPr>
          <p:cNvPr id="3" name="矩形 2"/>
          <p:cNvSpPr/>
          <p:nvPr/>
        </p:nvSpPr>
        <p:spPr>
          <a:xfrm>
            <a:off x="7150626" y="2105316"/>
            <a:ext cx="3097555" cy="944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lang="en-US" sz="1400">
                <a:solidFill>
                  <a:schemeClr val="bg1">
                    <a:lumMod val="8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That is an old story, as if to see old bridge and coast, see every day to and from the villages and towns of ordinary citizen.</a:t>
            </a:r>
          </a:p>
        </p:txBody>
      </p:sp>
      <p:sp>
        <p:nvSpPr>
          <p:cNvPr id="8" name="矩形 7"/>
          <p:cNvSpPr/>
          <p:nvPr/>
        </p:nvSpPr>
        <p:spPr>
          <a:xfrm>
            <a:off x="7150626" y="1529294"/>
            <a:ext cx="1827530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mtClean="0" spc="300" sz="20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1600-08-15</a:t>
            </a:r>
          </a:p>
        </p:txBody>
      </p:sp>
      <p:sp>
        <p:nvSpPr>
          <p:cNvPr id="9" name="矩形 8"/>
          <p:cNvSpPr/>
          <p:nvPr/>
        </p:nvSpPr>
        <p:spPr>
          <a:xfrm>
            <a:off x="7150626" y="4267083"/>
            <a:ext cx="3097555" cy="944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lang="en-US" sz="1400">
                <a:solidFill>
                  <a:schemeClr val="bg1">
                    <a:lumMod val="8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That is an old story, as if to see old bridge and coast, see every day to and from the villages and towns of ordinary citizen.</a:t>
            </a:r>
          </a:p>
        </p:txBody>
      </p:sp>
      <p:sp>
        <p:nvSpPr>
          <p:cNvPr id="13" name="矩形 12"/>
          <p:cNvSpPr/>
          <p:nvPr/>
        </p:nvSpPr>
        <p:spPr>
          <a:xfrm>
            <a:off x="7150626" y="3560605"/>
            <a:ext cx="1870392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mtClean="0" spc="300" sz="20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1600-08-25</a:t>
            </a:r>
          </a:p>
        </p:txBody>
      </p:sp>
      <p:sp>
        <p:nvSpPr>
          <p:cNvPr id="14" name="矩形 13"/>
          <p:cNvSpPr/>
          <p:nvPr/>
        </p:nvSpPr>
        <p:spPr>
          <a:xfrm>
            <a:off x="10939821" y="1586781"/>
            <a:ext cx="548640" cy="1612265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altLang="zh-CN" lang="en-US" smtClean="0" sz="2400">
                <a:solidFill>
                  <a:srgbClr val="3D3330"/>
                </a:solidFill>
                <a:latin charset="0" panose="020b0602020104020603" pitchFamily="34" typeface="Tw Cen MT"/>
              </a:rPr>
              <a:t>D I A R Y .  .  .</a:t>
            </a:r>
          </a:p>
        </p:txBody>
      </p:sp>
      <p:sp>
        <p:nvSpPr>
          <p:cNvPr id="15" name="矩形 14"/>
          <p:cNvSpPr/>
          <p:nvPr/>
        </p:nvSpPr>
        <p:spPr>
          <a:xfrm>
            <a:off x="420860" y="1561263"/>
            <a:ext cx="640080" cy="1740853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altLang="zh-CN" lang="en-US" smtClean="0" spc="300" sz="3000">
                <a:solidFill>
                  <a:schemeClr val="bg1">
                    <a:lumMod val="65000"/>
                  </a:schemeClr>
                </a:solidFill>
                <a:latin charset="0" panose="020b0602020104020603" pitchFamily="34" typeface="Tw Cen MT"/>
                <a:ea charset="-128" panose="020b0600070205080204" pitchFamily="34" typeface="MS UI Gothic"/>
              </a:rPr>
              <a:t>ANCIENT</a:t>
            </a:r>
          </a:p>
        </p:txBody>
      </p:sp>
    </p:spTree>
    <p:extLst>
      <p:ext uri="{BB962C8B-B14F-4D97-AF65-F5344CB8AC3E}">
        <p14:creationId val="1708712311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5" name="任意多边形 44"/>
          <p:cNvSpPr/>
          <p:nvPr>
            <p:custDataLst>
              <p:tags r:id="rId2"/>
            </p:custDataLst>
          </p:nvPr>
        </p:nvSpPr>
        <p:spPr>
          <a:xfrm>
            <a:off x="1801096" y="1247273"/>
            <a:ext cx="4058653" cy="4620126"/>
          </a:xfrm>
          <a:custGeom>
            <a:gdLst>
              <a:gd fmla="*/ 292583 w 4058653" name="connsiteX0"/>
              <a:gd fmla="*/ 0 h 4620126" name="connsiteY0"/>
              <a:gd fmla="*/ 2923986 w 4058653" name="connsiteX1"/>
              <a:gd fmla="*/ 0 h 4620126" name="connsiteY1"/>
              <a:gd fmla="*/ 2952772 w 4058653" name="connsiteX2"/>
              <a:gd fmla="*/ 15749 h 4620126" name="connsiteY2"/>
              <a:gd fmla="*/ 4015156 w 4058653" name="connsiteX3"/>
              <a:gd fmla="*/ 1229623 h 4620126" name="connsiteY3"/>
              <a:gd fmla="*/ 4058653 w 4058653" name="connsiteX4"/>
              <a:gd fmla="*/ 1343012 h 4620126" name="connsiteY4"/>
              <a:gd fmla="*/ 4058653 w 4058653" name="connsiteX5"/>
              <a:gd fmla="*/ 3186818 h 4620126" name="connsiteY5"/>
              <a:gd fmla="*/ 4045562 w 4058653" name="connsiteX6"/>
              <a:gd fmla="*/ 3223993 h 4620126" name="connsiteY6"/>
              <a:gd fmla="*/ 2800560 w 4058653" name="connsiteX7"/>
              <a:gd fmla="*/ 4596121 h 4620126" name="connsiteY7"/>
              <a:gd fmla="*/ 2749140 w 4058653" name="connsiteX8"/>
              <a:gd fmla="*/ 4620126 h 4620126" name="connsiteY8"/>
              <a:gd fmla="*/ 467430 w 4058653" name="connsiteX9"/>
              <a:gd fmla="*/ 4620126 h 4620126" name="connsiteY9"/>
              <a:gd fmla="*/ 416010 w 4058653" name="connsiteX10"/>
              <a:gd fmla="*/ 4596121 h 4620126" name="connsiteY10"/>
              <a:gd fmla="*/ 92215 w 4058653" name="connsiteX11"/>
              <a:gd fmla="*/ 4399452 h 4620126" name="connsiteY11"/>
              <a:gd fmla="*/ 0 w 4058653" name="connsiteX12"/>
              <a:gd fmla="*/ 4328754 h 4620126" name="connsiteY12"/>
              <a:gd fmla="*/ 0 w 4058653" name="connsiteX13"/>
              <a:gd fmla="*/ 199075 h 4620126" name="connsiteY13"/>
              <a:gd fmla="*/ 92216 w 4058653" name="connsiteX14"/>
              <a:gd fmla="*/ 127939 h 4620126" name="connsiteY14"/>
              <a:gd fmla="*/ 263797 w 4058653" name="connsiteX15"/>
              <a:gd fmla="*/ 15749 h 4620126" name="connsiteY1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b="b" l="l" r="r" t="t"/>
            <a:pathLst>
              <a:path h="4620126" w="4058653">
                <a:moveTo>
                  <a:pt x="292583" y="0"/>
                </a:moveTo>
                <a:lnTo>
                  <a:pt x="2923986" y="0"/>
                </a:lnTo>
                <a:lnTo>
                  <a:pt x="2952772" y="15749"/>
                </a:lnTo>
                <a:cubicBezTo>
                  <a:pt x="3422587" y="297348"/>
                  <a:pt x="3796799" y="722057"/>
                  <a:pt x="4015156" y="1229623"/>
                </a:cubicBezTo>
                <a:lnTo>
                  <a:pt x="4058653" y="1343012"/>
                </a:lnTo>
                <a:lnTo>
                  <a:pt x="4058653" y="3186818"/>
                </a:lnTo>
                <a:lnTo>
                  <a:pt x="4045562" y="3223993"/>
                </a:lnTo>
                <a:cubicBezTo>
                  <a:pt x="3811065" y="3818678"/>
                  <a:pt x="3365211" y="4306907"/>
                  <a:pt x="2800560" y="4596121"/>
                </a:cubicBezTo>
                <a:lnTo>
                  <a:pt x="2749140" y="4620126"/>
                </a:lnTo>
                <a:lnTo>
                  <a:pt x="467430" y="4620126"/>
                </a:lnTo>
                <a:lnTo>
                  <a:pt x="416010" y="4596121"/>
                </a:lnTo>
                <a:cubicBezTo>
                  <a:pt x="303080" y="4538278"/>
                  <a:pt x="194901" y="4472475"/>
                  <a:pt x="92215" y="4399452"/>
                </a:cubicBezTo>
                <a:lnTo>
                  <a:pt x="0" y="4328754"/>
                </a:lnTo>
                <a:lnTo>
                  <a:pt x="0" y="199075"/>
                </a:lnTo>
                <a:lnTo>
                  <a:pt x="92216" y="127939"/>
                </a:lnTo>
                <a:cubicBezTo>
                  <a:pt x="147837" y="88385"/>
                  <a:pt x="205070" y="50949"/>
                  <a:pt x="263797" y="15749"/>
                </a:cubicBezTo>
                <a:close/>
              </a:path>
            </a:pathLst>
          </a:custGeom>
          <a:blipFill dpi="0" rotWithShape="1">
            <a:blip r:embed="rId3">
              <a:alphaModFix amt="8000"/>
            </a:blip>
            <a:stretch>
              <a:fillRect/>
            </a:stretch>
          </a:blipFill>
          <a:ln algn="ctr" cap="flat" cmpd="sng" w="12700">
            <a:noFill/>
            <a:prstDash val="solid"/>
            <a:miter lim="800000"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22889" l="19933" r="29106" t="26151"/>
          <a:stretch>
            <a:fillRect/>
          </a:stretch>
        </p:blipFill>
        <p:spPr>
          <a:xfrm>
            <a:off x="7208815" y="1696125"/>
            <a:ext cx="840677" cy="840677"/>
          </a:xfrm>
          <a:custGeom>
            <a:gdLst>
              <a:gd fmla="*/ 1747438 w 3494876" name="connsiteX0"/>
              <a:gd fmla="*/ 0 h 3494876" name="connsiteY0"/>
              <a:gd fmla="*/ 3494876 w 3494876" name="connsiteX1"/>
              <a:gd fmla="*/ 1747438 h 3494876" name="connsiteY1"/>
              <a:gd fmla="*/ 1747438 w 3494876" name="connsiteX2"/>
              <a:gd fmla="*/ 3494876 h 3494876" name="connsiteY2"/>
              <a:gd fmla="*/ 0 w 3494876" name="connsiteX3"/>
              <a:gd fmla="*/ 1747438 h 3494876" name="connsiteY3"/>
              <a:gd fmla="*/ 1747438 w 3494876" name="connsiteX4"/>
              <a:gd fmla="*/ 0 h 3494876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3494876" w="3494876">
                <a:moveTo>
                  <a:pt x="1747438" y="0"/>
                </a:moveTo>
                <a:cubicBezTo>
                  <a:pt x="2712521" y="0"/>
                  <a:pt x="3494876" y="782355"/>
                  <a:pt x="3494876" y="1747438"/>
                </a:cubicBezTo>
                <a:cubicBezTo>
                  <a:pt x="3494876" y="2712521"/>
                  <a:pt x="2712521" y="3494876"/>
                  <a:pt x="1747438" y="3494876"/>
                </a:cubicBezTo>
                <a:cubicBezTo>
                  <a:pt x="782355" y="3494876"/>
                  <a:pt x="0" y="2712521"/>
                  <a:pt x="0" y="1747438"/>
                </a:cubicBezTo>
                <a:cubicBezTo>
                  <a:pt x="0" y="782355"/>
                  <a:pt x="782355" y="0"/>
                  <a:pt x="1747438" y="0"/>
                </a:cubicBezTo>
                <a:close/>
              </a:path>
            </a:pathLst>
          </a:custGeom>
          <a:effectLst>
            <a:outerShdw algn="t" blurRad="254000" dir="5400000" dist="38100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22889" l="19933" r="29106" t="26151"/>
          <a:stretch>
            <a:fillRect/>
          </a:stretch>
        </p:blipFill>
        <p:spPr>
          <a:xfrm>
            <a:off x="7208815" y="3136998"/>
            <a:ext cx="840677" cy="840677"/>
          </a:xfrm>
          <a:custGeom>
            <a:gdLst>
              <a:gd fmla="*/ 1747438 w 3494876" name="connsiteX0"/>
              <a:gd fmla="*/ 0 h 3494876" name="connsiteY0"/>
              <a:gd fmla="*/ 3494876 w 3494876" name="connsiteX1"/>
              <a:gd fmla="*/ 1747438 h 3494876" name="connsiteY1"/>
              <a:gd fmla="*/ 1747438 w 3494876" name="connsiteX2"/>
              <a:gd fmla="*/ 3494876 h 3494876" name="connsiteY2"/>
              <a:gd fmla="*/ 0 w 3494876" name="connsiteX3"/>
              <a:gd fmla="*/ 1747438 h 3494876" name="connsiteY3"/>
              <a:gd fmla="*/ 1747438 w 3494876" name="connsiteX4"/>
              <a:gd fmla="*/ 0 h 3494876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3494876" w="3494876">
                <a:moveTo>
                  <a:pt x="1747438" y="0"/>
                </a:moveTo>
                <a:cubicBezTo>
                  <a:pt x="2712521" y="0"/>
                  <a:pt x="3494876" y="782355"/>
                  <a:pt x="3494876" y="1747438"/>
                </a:cubicBezTo>
                <a:cubicBezTo>
                  <a:pt x="3494876" y="2712521"/>
                  <a:pt x="2712521" y="3494876"/>
                  <a:pt x="1747438" y="3494876"/>
                </a:cubicBezTo>
                <a:cubicBezTo>
                  <a:pt x="782355" y="3494876"/>
                  <a:pt x="0" y="2712521"/>
                  <a:pt x="0" y="1747438"/>
                </a:cubicBezTo>
                <a:cubicBezTo>
                  <a:pt x="0" y="782355"/>
                  <a:pt x="782355" y="0"/>
                  <a:pt x="1747438" y="0"/>
                </a:cubicBezTo>
                <a:close/>
              </a:path>
            </a:pathLst>
          </a:custGeom>
          <a:effectLst>
            <a:outerShdw algn="t" blurRad="254000" dir="5400000" dist="38100" rotWithShape="0">
              <a:prstClr val="black">
                <a:alpha val="40000"/>
              </a:prstClr>
            </a:outerShdw>
          </a:effec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22889" l="19933" r="29106" t="26151"/>
          <a:stretch>
            <a:fillRect/>
          </a:stretch>
        </p:blipFill>
        <p:spPr>
          <a:xfrm>
            <a:off x="7208814" y="4577871"/>
            <a:ext cx="840677" cy="840677"/>
          </a:xfrm>
          <a:custGeom>
            <a:gdLst>
              <a:gd fmla="*/ 1747438 w 3494876" name="connsiteX0"/>
              <a:gd fmla="*/ 0 h 3494876" name="connsiteY0"/>
              <a:gd fmla="*/ 3494876 w 3494876" name="connsiteX1"/>
              <a:gd fmla="*/ 1747438 h 3494876" name="connsiteY1"/>
              <a:gd fmla="*/ 1747438 w 3494876" name="connsiteX2"/>
              <a:gd fmla="*/ 3494876 h 3494876" name="connsiteY2"/>
              <a:gd fmla="*/ 0 w 3494876" name="connsiteX3"/>
              <a:gd fmla="*/ 1747438 h 3494876" name="connsiteY3"/>
              <a:gd fmla="*/ 1747438 w 3494876" name="connsiteX4"/>
              <a:gd fmla="*/ 0 h 3494876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3494876" w="3494876">
                <a:moveTo>
                  <a:pt x="1747438" y="0"/>
                </a:moveTo>
                <a:cubicBezTo>
                  <a:pt x="2712521" y="0"/>
                  <a:pt x="3494876" y="782355"/>
                  <a:pt x="3494876" y="1747438"/>
                </a:cubicBezTo>
                <a:cubicBezTo>
                  <a:pt x="3494876" y="2712521"/>
                  <a:pt x="2712521" y="3494876"/>
                  <a:pt x="1747438" y="3494876"/>
                </a:cubicBezTo>
                <a:cubicBezTo>
                  <a:pt x="782355" y="3494876"/>
                  <a:pt x="0" y="2712521"/>
                  <a:pt x="0" y="1747438"/>
                </a:cubicBezTo>
                <a:cubicBezTo>
                  <a:pt x="0" y="782355"/>
                  <a:pt x="782355" y="0"/>
                  <a:pt x="1747438" y="0"/>
                </a:cubicBezTo>
                <a:close/>
              </a:path>
            </a:pathLst>
          </a:custGeom>
          <a:effectLst>
            <a:outerShdw algn="t" blurRad="254000" dir="5400000" dist="38100" rotWithShape="0">
              <a:prstClr val="black">
                <a:alpha val="40000"/>
              </a:prstClr>
            </a:outerShdw>
          </a:effectLst>
        </p:spPr>
      </p:pic>
      <p:sp>
        <p:nvSpPr>
          <p:cNvPr id="5" name="PA_矩形 30"/>
          <p:cNvSpPr/>
          <p:nvPr>
            <p:custDataLst>
              <p:tags r:id="rId5"/>
            </p:custDataLst>
          </p:nvPr>
        </p:nvSpPr>
        <p:spPr>
          <a:xfrm>
            <a:off x="2157275" y="2675333"/>
            <a:ext cx="1870392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en-US" smtClean="0" sz="2400">
                <a:ea charset="-122" panose="020b0502040204020203" pitchFamily="34" typeface="微软雅黑 Light"/>
              </a:rPr>
              <a:t>WHAT  KEEPS</a:t>
            </a:r>
          </a:p>
        </p:txBody>
      </p:sp>
      <p:sp>
        <p:nvSpPr>
          <p:cNvPr id="6" name="矩形 5"/>
          <p:cNvSpPr/>
          <p:nvPr/>
        </p:nvSpPr>
        <p:spPr>
          <a:xfrm>
            <a:off x="2157275" y="3496167"/>
            <a:ext cx="3104536" cy="944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lang="en-US" sz="1400">
                <a:solidFill>
                  <a:schemeClr val="bg1">
                    <a:lumMod val="50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That is an old story, as if to see old bridge and coast, see every day to and from the villages and towns of ordinary citizen. </a:t>
            </a:r>
          </a:p>
        </p:txBody>
      </p:sp>
      <p:sp>
        <p:nvSpPr>
          <p:cNvPr id="7" name="加号 6"/>
          <p:cNvSpPr/>
          <p:nvPr/>
        </p:nvSpPr>
        <p:spPr>
          <a:xfrm>
            <a:off x="2157275" y="1771557"/>
            <a:ext cx="433137" cy="433137"/>
          </a:xfrm>
          <a:prstGeom prst="mathPlus">
            <a:avLst>
              <a:gd fmla="val 10848" name="adj1"/>
            </a:avLst>
          </a:prstGeom>
          <a:solidFill>
            <a:srgbClr val="6554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矩形 7"/>
          <p:cNvSpPr/>
          <p:nvPr/>
        </p:nvSpPr>
        <p:spPr>
          <a:xfrm>
            <a:off x="8636997" y="1885630"/>
            <a:ext cx="2607459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lang="en-US" sz="1200">
                <a:solidFill>
                  <a:schemeClr val="bg1">
                    <a:lumMod val="6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Through the crowd, I find the ancient buildings</a:t>
            </a:r>
          </a:p>
        </p:txBody>
      </p:sp>
      <p:sp>
        <p:nvSpPr>
          <p:cNvPr id="9" name="矩形 8"/>
          <p:cNvSpPr/>
          <p:nvPr/>
        </p:nvSpPr>
        <p:spPr>
          <a:xfrm>
            <a:off x="8636997" y="3265336"/>
            <a:ext cx="2607459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lang="en-US" sz="1200">
                <a:solidFill>
                  <a:schemeClr val="bg1">
                    <a:lumMod val="6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Through the crowd, I find the ancient buildings</a:t>
            </a:r>
          </a:p>
        </p:txBody>
      </p:sp>
      <p:sp>
        <p:nvSpPr>
          <p:cNvPr id="10" name="矩形 9"/>
          <p:cNvSpPr/>
          <p:nvPr/>
        </p:nvSpPr>
        <p:spPr>
          <a:xfrm>
            <a:off x="8636997" y="4767376"/>
            <a:ext cx="2607459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lang="en-US" sz="1200">
                <a:solidFill>
                  <a:schemeClr val="bg1">
                    <a:lumMod val="6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Through the crowd, I find the ancient buildings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7444668" y="1888424"/>
            <a:ext cx="399922" cy="410111"/>
            <a:chOff x="7653338" y="2303463"/>
            <a:chExt cx="249237" cy="255587"/>
          </a:xfrm>
          <a:solidFill>
            <a:schemeClr val="bg1"/>
          </a:solidFill>
        </p:grpSpPr>
        <p:sp>
          <p:nvSpPr>
            <p:cNvPr id="21" name="Freeform 213"/>
            <p:cNvSpPr/>
            <p:nvPr/>
          </p:nvSpPr>
          <p:spPr bwMode="auto">
            <a:xfrm>
              <a:off x="7691438" y="2325688"/>
              <a:ext cx="38100" cy="34925"/>
            </a:xfrm>
            <a:custGeom>
              <a:gdLst>
                <a:gd fmla="*/ 4 w 10" name="T0"/>
                <a:gd fmla="*/ 9 h 9" name="T1"/>
                <a:gd fmla="*/ 6 w 10" name="T2"/>
                <a:gd fmla="*/ 0 h 9" name="T3"/>
                <a:gd fmla="*/ 4 w 10" name="T4"/>
                <a:gd fmla="*/ 9 h 9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9" w="10">
                  <a:moveTo>
                    <a:pt x="4" y="9"/>
                  </a:moveTo>
                  <a:cubicBezTo>
                    <a:pt x="0" y="4"/>
                    <a:pt x="1" y="1"/>
                    <a:pt x="6" y="0"/>
                  </a:cubicBezTo>
                  <a:cubicBezTo>
                    <a:pt x="10" y="5"/>
                    <a:pt x="9" y="8"/>
                    <a:pt x="4" y="9"/>
                  </a:cubicBezTo>
                  <a:close/>
                </a:path>
              </a:pathLst>
            </a:custGeom>
            <a:grpFill/>
            <a:ln cap="flat" w="0">
              <a:noFill/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" name="Freeform 214"/>
            <p:cNvSpPr/>
            <p:nvPr/>
          </p:nvSpPr>
          <p:spPr bwMode="auto">
            <a:xfrm>
              <a:off x="7724776" y="2303463"/>
              <a:ext cx="52387" cy="79375"/>
            </a:xfrm>
            <a:custGeom>
              <a:gdLst>
                <a:gd fmla="*/ 4 w 14" name="T0"/>
                <a:gd fmla="*/ 5 h 21" name="T1"/>
                <a:gd fmla="*/ 10 w 14" name="T2"/>
                <a:gd fmla="*/ 16 h 21" name="T3"/>
                <a:gd fmla="*/ 4 w 14" name="T4"/>
                <a:gd fmla="*/ 5 h 21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1" w="14">
                  <a:moveTo>
                    <a:pt x="4" y="5"/>
                  </a:moveTo>
                  <a:cubicBezTo>
                    <a:pt x="11" y="0"/>
                    <a:pt x="14" y="13"/>
                    <a:pt x="10" y="16"/>
                  </a:cubicBezTo>
                  <a:cubicBezTo>
                    <a:pt x="3" y="21"/>
                    <a:pt x="0" y="9"/>
                    <a:pt x="4" y="5"/>
                  </a:cubicBezTo>
                  <a:close/>
                </a:path>
              </a:pathLst>
            </a:custGeom>
            <a:grpFill/>
            <a:ln cap="flat" w="0">
              <a:noFill/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" name="Freeform 215"/>
            <p:cNvSpPr/>
            <p:nvPr/>
          </p:nvSpPr>
          <p:spPr bwMode="auto">
            <a:xfrm>
              <a:off x="7766051" y="2306638"/>
              <a:ext cx="57150" cy="76200"/>
            </a:xfrm>
            <a:custGeom>
              <a:gdLst>
                <a:gd fmla="*/ 4 w 15" name="T0"/>
                <a:gd fmla="*/ 5 h 20" name="T1"/>
                <a:gd fmla="*/ 10 w 15" name="T2"/>
                <a:gd fmla="*/ 15 h 20" name="T3"/>
                <a:gd fmla="*/ 4 w 15" name="T4"/>
                <a:gd fmla="*/ 5 h 20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0" w="15">
                  <a:moveTo>
                    <a:pt x="4" y="5"/>
                  </a:moveTo>
                  <a:cubicBezTo>
                    <a:pt x="11" y="0"/>
                    <a:pt x="15" y="12"/>
                    <a:pt x="10" y="15"/>
                  </a:cubicBezTo>
                  <a:cubicBezTo>
                    <a:pt x="4" y="20"/>
                    <a:pt x="0" y="8"/>
                    <a:pt x="4" y="5"/>
                  </a:cubicBezTo>
                  <a:close/>
                </a:path>
              </a:pathLst>
            </a:custGeom>
            <a:grpFill/>
            <a:ln cap="flat" w="0">
              <a:noFill/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" name="Freeform 221"/>
            <p:cNvSpPr>
              <a:spLocks noEditPoints="1"/>
            </p:cNvSpPr>
            <p:nvPr/>
          </p:nvSpPr>
          <p:spPr bwMode="auto">
            <a:xfrm>
              <a:off x="7653338" y="2378075"/>
              <a:ext cx="249237" cy="180975"/>
            </a:xfrm>
            <a:custGeom>
              <a:gdLst>
                <a:gd fmla="*/ 5 w 66" name="T0"/>
                <a:gd fmla="*/ 40 h 48" name="T1"/>
                <a:gd fmla="*/ 4 w 66" name="T2"/>
                <a:gd fmla="*/ 1 h 48" name="T3"/>
                <a:gd fmla="*/ 45 w 66" name="T4"/>
                <a:gd fmla="*/ 2 h 48" name="T5"/>
                <a:gd fmla="*/ 64 w 66" name="T6"/>
                <a:gd fmla="*/ 17 h 48" name="T7"/>
                <a:gd fmla="*/ 51 w 66" name="T8"/>
                <a:gd fmla="*/ 33 h 48" name="T9"/>
                <a:gd fmla="*/ 38 w 66" name="T10"/>
                <a:gd fmla="*/ 45 h 48" name="T11"/>
                <a:gd fmla="*/ 5 w 66" name="T12"/>
                <a:gd fmla="*/ 40 h 48" name="T13"/>
                <a:gd fmla="*/ 7 w 66" name="T14"/>
                <a:gd fmla="*/ 5 h 48" name="T15"/>
                <a:gd fmla="*/ 8 w 66" name="T16"/>
                <a:gd fmla="*/ 38 h 48" name="T17"/>
                <a:gd fmla="*/ 42 w 66" name="T18"/>
                <a:gd fmla="*/ 38 h 48" name="T19"/>
                <a:gd fmla="*/ 45 w 66" name="T20"/>
                <a:gd fmla="*/ 5 h 48" name="T21"/>
                <a:gd fmla="*/ 7 w 66" name="T22"/>
                <a:gd fmla="*/ 5 h 48" name="T23"/>
                <a:gd fmla="*/ 50 w 66" name="T24"/>
                <a:gd fmla="*/ 14 h 48" name="T25"/>
                <a:gd fmla="*/ 56 w 66" name="T26"/>
                <a:gd fmla="*/ 25 h 48" name="T27"/>
                <a:gd fmla="*/ 50 w 66" name="T28"/>
                <a:gd fmla="*/ 14 h 48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48" w="66">
                  <a:moveTo>
                    <a:pt x="5" y="40"/>
                  </a:moveTo>
                  <a:cubicBezTo>
                    <a:pt x="0" y="28"/>
                    <a:pt x="3" y="14"/>
                    <a:pt x="4" y="1"/>
                  </a:cubicBezTo>
                  <a:cubicBezTo>
                    <a:pt x="17" y="1"/>
                    <a:pt x="31" y="0"/>
                    <a:pt x="45" y="2"/>
                  </a:cubicBezTo>
                  <a:cubicBezTo>
                    <a:pt x="51" y="7"/>
                    <a:pt x="59" y="10"/>
                    <a:pt x="64" y="17"/>
                  </a:cubicBezTo>
                  <a:cubicBezTo>
                    <a:pt x="66" y="25"/>
                    <a:pt x="57" y="30"/>
                    <a:pt x="51" y="33"/>
                  </a:cubicBezTo>
                  <a:cubicBezTo>
                    <a:pt x="47" y="37"/>
                    <a:pt x="45" y="45"/>
                    <a:pt x="38" y="45"/>
                  </a:cubicBezTo>
                  <a:cubicBezTo>
                    <a:pt x="27" y="45"/>
                    <a:pt x="14" y="48"/>
                    <a:pt x="5" y="40"/>
                  </a:cubicBezTo>
                  <a:close/>
                  <a:moveTo>
                    <a:pt x="7" y="5"/>
                  </a:moveTo>
                  <a:cubicBezTo>
                    <a:pt x="7" y="16"/>
                    <a:pt x="7" y="27"/>
                    <a:pt x="8" y="38"/>
                  </a:cubicBezTo>
                  <a:cubicBezTo>
                    <a:pt x="19" y="42"/>
                    <a:pt x="32" y="42"/>
                    <a:pt x="42" y="38"/>
                  </a:cubicBezTo>
                  <a:cubicBezTo>
                    <a:pt x="47" y="28"/>
                    <a:pt x="44" y="16"/>
                    <a:pt x="45" y="5"/>
                  </a:cubicBezTo>
                  <a:cubicBezTo>
                    <a:pt x="32" y="5"/>
                    <a:pt x="20" y="5"/>
                    <a:pt x="7" y="5"/>
                  </a:cubicBezTo>
                  <a:close/>
                  <a:moveTo>
                    <a:pt x="50" y="14"/>
                  </a:moveTo>
                  <a:cubicBezTo>
                    <a:pt x="46" y="18"/>
                    <a:pt x="50" y="30"/>
                    <a:pt x="56" y="25"/>
                  </a:cubicBezTo>
                  <a:cubicBezTo>
                    <a:pt x="62" y="21"/>
                    <a:pt x="57" y="10"/>
                    <a:pt x="50" y="14"/>
                  </a:cubicBezTo>
                  <a:close/>
                </a:path>
              </a:pathLst>
            </a:custGeom>
            <a:grpFill/>
            <a:ln cap="flat" w="0">
              <a:noFill/>
              <a:prstDash val="solid"/>
              <a:miter lim="800000"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25" name="Freeform 138"/>
          <p:cNvSpPr>
            <a:spLocks noEditPoints="1"/>
          </p:cNvSpPr>
          <p:nvPr/>
        </p:nvSpPr>
        <p:spPr bwMode="auto">
          <a:xfrm>
            <a:off x="7458322" y="3354346"/>
            <a:ext cx="370066" cy="372654"/>
          </a:xfrm>
          <a:custGeom>
            <a:gdLst>
              <a:gd fmla="*/ 16 w 60" name="T0"/>
              <a:gd fmla="*/ 19 h 61" name="T1"/>
              <a:gd fmla="*/ 30 w 60" name="T2"/>
              <a:gd fmla="*/ 1 h 61" name="T3"/>
              <a:gd fmla="*/ 45 w 60" name="T4"/>
              <a:gd fmla="*/ 19 h 61" name="T5"/>
              <a:gd fmla="*/ 54 w 60" name="T6"/>
              <a:gd fmla="*/ 21 h 61" name="T7"/>
              <a:gd fmla="*/ 60 w 60" name="T8"/>
              <a:gd fmla="*/ 61 h 61" name="T9"/>
              <a:gd fmla="*/ 0 w 60" name="T10"/>
              <a:gd fmla="*/ 61 h 61" name="T11"/>
              <a:gd fmla="*/ 6 w 60" name="T12"/>
              <a:gd fmla="*/ 21 h 61" name="T13"/>
              <a:gd fmla="*/ 16 w 60" name="T14"/>
              <a:gd fmla="*/ 19 h 61" name="T15"/>
              <a:gd fmla="*/ 20 w 60" name="T16"/>
              <a:gd fmla="*/ 19 h 61" name="T17"/>
              <a:gd fmla="*/ 40 w 60" name="T18"/>
              <a:gd fmla="*/ 19 h 61" name="T19"/>
              <a:gd fmla="*/ 30 w 60" name="T20"/>
              <a:gd fmla="*/ 5 h 61" name="T21"/>
              <a:gd fmla="*/ 20 w 60" name="T22"/>
              <a:gd fmla="*/ 19 h 61" name="T23"/>
              <a:gd fmla="*/ 4 w 60" name="T24"/>
              <a:gd fmla="*/ 57 h 61" name="T25"/>
              <a:gd fmla="*/ 56 w 60" name="T26"/>
              <a:gd fmla="*/ 57 h 61" name="T27"/>
              <a:gd fmla="*/ 43 w 60" name="T28"/>
              <a:gd fmla="*/ 23 h 61" name="T29"/>
              <a:gd fmla="*/ 46 w 60" name="T30"/>
              <a:gd fmla="*/ 35 h 61" name="T31"/>
              <a:gd fmla="*/ 38 w 60" name="T32"/>
              <a:gd fmla="*/ 24 h 61" name="T33"/>
              <a:gd fmla="*/ 21 w 60" name="T34"/>
              <a:gd fmla="*/ 24 h 61" name="T35"/>
              <a:gd fmla="*/ 23 w 60" name="T36"/>
              <a:gd fmla="*/ 35 h 61" name="T37"/>
              <a:gd fmla="*/ 15 w 60" name="T38"/>
              <a:gd fmla="*/ 34 h 61" name="T39"/>
              <a:gd fmla="*/ 16 w 60" name="T40"/>
              <a:gd fmla="*/ 21 h 61" name="T41"/>
              <a:gd fmla="*/ 4 w 60" name="T42"/>
              <a:gd fmla="*/ 57 h 61" name="T4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b="b" l="0" r="r" t="0"/>
            <a:pathLst>
              <a:path h="61" w="60">
                <a:moveTo>
                  <a:pt x="16" y="19"/>
                </a:moveTo>
                <a:cubicBezTo>
                  <a:pt x="17" y="11"/>
                  <a:pt x="20" y="0"/>
                  <a:pt x="30" y="1"/>
                </a:cubicBezTo>
                <a:cubicBezTo>
                  <a:pt x="40" y="0"/>
                  <a:pt x="43" y="11"/>
                  <a:pt x="45" y="19"/>
                </a:cubicBezTo>
                <a:cubicBezTo>
                  <a:pt x="47" y="20"/>
                  <a:pt x="52" y="21"/>
                  <a:pt x="54" y="21"/>
                </a:cubicBezTo>
                <a:cubicBezTo>
                  <a:pt x="57" y="34"/>
                  <a:pt x="59" y="47"/>
                  <a:pt x="60" y="61"/>
                </a:cubicBezTo>
                <a:cubicBezTo>
                  <a:pt x="40" y="61"/>
                  <a:pt x="20" y="61"/>
                  <a:pt x="0" y="61"/>
                </a:cubicBezTo>
                <a:cubicBezTo>
                  <a:pt x="1" y="48"/>
                  <a:pt x="3" y="34"/>
                  <a:pt x="6" y="21"/>
                </a:cubicBezTo>
                <a:cubicBezTo>
                  <a:pt x="8" y="20"/>
                  <a:pt x="13" y="19"/>
                  <a:pt x="16" y="19"/>
                </a:cubicBezTo>
                <a:close/>
                <a:moveTo>
                  <a:pt x="20" y="19"/>
                </a:moveTo>
                <a:cubicBezTo>
                  <a:pt x="27" y="19"/>
                  <a:pt x="33" y="19"/>
                  <a:pt x="40" y="19"/>
                </a:cubicBezTo>
                <a:cubicBezTo>
                  <a:pt x="38" y="15"/>
                  <a:pt x="38" y="3"/>
                  <a:pt x="30" y="5"/>
                </a:cubicBezTo>
                <a:cubicBezTo>
                  <a:pt x="22" y="4"/>
                  <a:pt x="22" y="14"/>
                  <a:pt x="20" y="19"/>
                </a:cubicBezTo>
                <a:close/>
                <a:moveTo>
                  <a:pt x="4" y="57"/>
                </a:moveTo>
                <a:cubicBezTo>
                  <a:pt x="21" y="57"/>
                  <a:pt x="39" y="57"/>
                  <a:pt x="56" y="57"/>
                </a:cubicBezTo>
                <a:cubicBezTo>
                  <a:pt x="52" y="46"/>
                  <a:pt x="57" y="27"/>
                  <a:pt x="43" y="23"/>
                </a:cubicBezTo>
                <a:cubicBezTo>
                  <a:pt x="44" y="26"/>
                  <a:pt x="45" y="32"/>
                  <a:pt x="46" y="35"/>
                </a:cubicBezTo>
                <a:cubicBezTo>
                  <a:pt x="39" y="35"/>
                  <a:pt x="36" y="32"/>
                  <a:pt x="38" y="24"/>
                </a:cubicBezTo>
                <a:cubicBezTo>
                  <a:pt x="32" y="24"/>
                  <a:pt x="27" y="24"/>
                  <a:pt x="21" y="24"/>
                </a:cubicBezTo>
                <a:cubicBezTo>
                  <a:pt x="22" y="27"/>
                  <a:pt x="22" y="32"/>
                  <a:pt x="23" y="35"/>
                </a:cubicBezTo>
                <a:cubicBezTo>
                  <a:pt x="21" y="34"/>
                  <a:pt x="17" y="34"/>
                  <a:pt x="15" y="34"/>
                </a:cubicBezTo>
                <a:cubicBezTo>
                  <a:pt x="15" y="29"/>
                  <a:pt x="16" y="25"/>
                  <a:pt x="16" y="21"/>
                </a:cubicBezTo>
                <a:cubicBezTo>
                  <a:pt x="3" y="29"/>
                  <a:pt x="7" y="45"/>
                  <a:pt x="4" y="57"/>
                </a:cubicBezTo>
                <a:close/>
              </a:path>
            </a:pathLst>
          </a:custGeom>
          <a:solidFill>
            <a:schemeClr val="bg1"/>
          </a:solidFill>
          <a:ln cap="flat" w="0">
            <a:noFill/>
            <a:prstDash val="solid"/>
            <a:miter lim="800000"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6" name="Freeform 71"/>
          <p:cNvSpPr>
            <a:spLocks noEditPoints="1"/>
          </p:cNvSpPr>
          <p:nvPr/>
        </p:nvSpPr>
        <p:spPr bwMode="auto">
          <a:xfrm>
            <a:off x="7439732" y="4851435"/>
            <a:ext cx="338791" cy="345522"/>
          </a:xfrm>
          <a:custGeom>
            <a:gdLst>
              <a:gd fmla="*/ 52 w 64" name="T0"/>
              <a:gd fmla="*/ 6 h 65" name="T1"/>
              <a:gd fmla="*/ 64 w 64" name="T2"/>
              <a:gd fmla="*/ 4 h 65" name="T3"/>
              <a:gd fmla="*/ 36 w 64" name="T4"/>
              <a:gd fmla="*/ 65 h 65" name="T5"/>
              <a:gd fmla="*/ 27 w 64" name="T6"/>
              <a:gd fmla="*/ 39 h 65" name="T7"/>
              <a:gd fmla="*/ 0 w 64" name="T8"/>
              <a:gd fmla="*/ 29 h 65" name="T9"/>
              <a:gd fmla="*/ 52 w 64" name="T10"/>
              <a:gd fmla="*/ 6 h 65" name="T11"/>
              <a:gd fmla="*/ 12 w 64" name="T12"/>
              <a:gd fmla="*/ 28 h 65" name="T13"/>
              <a:gd fmla="*/ 29 w 64" name="T14"/>
              <a:gd fmla="*/ 35 h 65" name="T15"/>
              <a:gd fmla="*/ 37 w 64" name="T16"/>
              <a:gd fmla="*/ 53 h 65" name="T17"/>
              <a:gd fmla="*/ 56 w 64" name="T18"/>
              <a:gd fmla="*/ 10 h 65" name="T19"/>
              <a:gd fmla="*/ 12 w 64" name="T20"/>
              <a:gd fmla="*/ 28 h 65" name="T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b="b" l="0" r="r" t="0"/>
            <a:pathLst>
              <a:path h="65" w="64">
                <a:moveTo>
                  <a:pt x="52" y="6"/>
                </a:moveTo>
                <a:cubicBezTo>
                  <a:pt x="56" y="5"/>
                  <a:pt x="61" y="0"/>
                  <a:pt x="64" y="4"/>
                </a:cubicBezTo>
                <a:cubicBezTo>
                  <a:pt x="53" y="24"/>
                  <a:pt x="48" y="46"/>
                  <a:pt x="36" y="65"/>
                </a:cubicBezTo>
                <a:cubicBezTo>
                  <a:pt x="32" y="56"/>
                  <a:pt x="30" y="48"/>
                  <a:pt x="27" y="39"/>
                </a:cubicBezTo>
                <a:cubicBezTo>
                  <a:pt x="18" y="36"/>
                  <a:pt x="9" y="32"/>
                  <a:pt x="0" y="29"/>
                </a:cubicBezTo>
                <a:cubicBezTo>
                  <a:pt x="18" y="20"/>
                  <a:pt x="35" y="14"/>
                  <a:pt x="52" y="6"/>
                </a:cubicBezTo>
                <a:close/>
                <a:moveTo>
                  <a:pt x="12" y="28"/>
                </a:moveTo>
                <a:cubicBezTo>
                  <a:pt x="17" y="30"/>
                  <a:pt x="23" y="32"/>
                  <a:pt x="29" y="35"/>
                </a:cubicBezTo>
                <a:cubicBezTo>
                  <a:pt x="33" y="40"/>
                  <a:pt x="34" y="47"/>
                  <a:pt x="37" y="53"/>
                </a:cubicBezTo>
                <a:cubicBezTo>
                  <a:pt x="44" y="38"/>
                  <a:pt x="50" y="24"/>
                  <a:pt x="56" y="10"/>
                </a:cubicBezTo>
                <a:cubicBezTo>
                  <a:pt x="41" y="16"/>
                  <a:pt x="26" y="22"/>
                  <a:pt x="12" y="28"/>
                </a:cubicBezTo>
                <a:close/>
              </a:path>
            </a:pathLst>
          </a:custGeom>
          <a:solidFill>
            <a:schemeClr val="bg1"/>
          </a:solidFill>
          <a:ln cap="flat" w="0">
            <a:noFill/>
            <a:prstDash val="solid"/>
            <a:miter lim="800000"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42" name="矩形 41"/>
          <p:cNvSpPr/>
          <p:nvPr/>
        </p:nvSpPr>
        <p:spPr>
          <a:xfrm>
            <a:off x="2341759" y="5024196"/>
            <a:ext cx="45719" cy="349492"/>
          </a:xfrm>
          <a:prstGeom prst="rect">
            <a:avLst/>
          </a:prstGeom>
          <a:solidFill>
            <a:srgbClr val="3D33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3722715577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3128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矩形 10"/>
          <p:cNvSpPr/>
          <p:nvPr/>
        </p:nvSpPr>
        <p:spPr>
          <a:xfrm>
            <a:off x="0" y="889842"/>
            <a:ext cx="12192000" cy="5037826"/>
          </a:xfrm>
          <a:prstGeom prst="rect">
            <a:avLst/>
          </a:prstGeom>
          <a:solidFill>
            <a:srgbClr val="251F1D"/>
          </a:solidFill>
          <a:effectLst>
            <a:outerShdw algn="t" blurRad="558800" dir="54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" name="矩形 13"/>
          <p:cNvSpPr/>
          <p:nvPr/>
        </p:nvSpPr>
        <p:spPr>
          <a:xfrm>
            <a:off x="10939821" y="1586781"/>
            <a:ext cx="548640" cy="1612265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altLang="zh-CN" lang="en-US" smtClean="0" sz="2400">
                <a:solidFill>
                  <a:srgbClr val="3D3330"/>
                </a:solidFill>
                <a:latin charset="0" panose="020b0602020104020603" pitchFamily="34" typeface="Tw Cen MT"/>
              </a:rPr>
              <a:t>D I A R Y .  .  .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988237" y="1545511"/>
            <a:ext cx="2466458" cy="3702537"/>
          </a:xfrm>
          <a:prstGeom prst="rect">
            <a:avLst/>
          </a:prstGeom>
          <a:effectLst/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46011" l="32018" r="32018"/>
          <a:stretch>
            <a:fillRect/>
          </a:stretch>
        </p:blipFill>
        <p:spPr>
          <a:xfrm>
            <a:off x="4862771" y="1545512"/>
            <a:ext cx="2466458" cy="3702537"/>
          </a:xfrm>
          <a:custGeom>
            <a:gdLst>
              <a:gd fmla="*/ 0 w 2466458" name="connsiteX0"/>
              <a:gd fmla="*/ 0 h 3702537" name="connsiteY0"/>
              <a:gd fmla="*/ 2466458 w 2466458" name="connsiteX1"/>
              <a:gd fmla="*/ 0 h 3702537" name="connsiteY1"/>
              <a:gd fmla="*/ 2466458 w 2466458" name="connsiteX2"/>
              <a:gd fmla="*/ 3702537 h 3702537" name="connsiteY2"/>
              <a:gd fmla="*/ 0 w 2466458" name="connsiteX3"/>
              <a:gd fmla="*/ 3702537 h 3702537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3702537" w="2466458">
                <a:moveTo>
                  <a:pt x="0" y="0"/>
                </a:moveTo>
                <a:lnTo>
                  <a:pt x="2466458" y="0"/>
                </a:lnTo>
                <a:lnTo>
                  <a:pt x="2466458" y="3702537"/>
                </a:lnTo>
                <a:lnTo>
                  <a:pt x="0" y="3702537"/>
                </a:lnTo>
                <a:close/>
              </a:path>
            </a:pathLst>
          </a:custGeom>
        </p:spPr>
      </p:pic>
      <p:sp>
        <p:nvSpPr>
          <p:cNvPr id="22" name="矩形 21"/>
          <p:cNvSpPr/>
          <p:nvPr/>
        </p:nvSpPr>
        <p:spPr>
          <a:xfrm>
            <a:off x="8065289" y="3991080"/>
            <a:ext cx="2874534" cy="944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lang="en-US" sz="1400">
                <a:solidFill>
                  <a:schemeClr val="bg1">
                    <a:lumMod val="8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That is an old story, as if to see old bridge and coast, see every day to and from the villages and towns of ordinary citizen.</a:t>
            </a:r>
          </a:p>
        </p:txBody>
      </p:sp>
      <p:sp>
        <p:nvSpPr>
          <p:cNvPr id="23" name="PA_矩形 30"/>
          <p:cNvSpPr/>
          <p:nvPr>
            <p:custDataLst>
              <p:tags r:id="rId5"/>
            </p:custDataLst>
          </p:nvPr>
        </p:nvSpPr>
        <p:spPr>
          <a:xfrm>
            <a:off x="8065289" y="2020052"/>
            <a:ext cx="1881505" cy="6705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mtClean="0" sz="3800">
                <a:solidFill>
                  <a:schemeClr val="bg1"/>
                </a:solidFill>
                <a:ea charset="-122" panose="020b0502040204020203" pitchFamily="34" typeface="微软雅黑 Light"/>
              </a:rPr>
              <a:t>THE OLD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8189045" y="3322323"/>
            <a:ext cx="372130" cy="0"/>
          </a:xfrm>
          <a:prstGeom prst="line">
            <a:avLst/>
          </a:prstGeom>
          <a:ln w="508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420860" y="1561263"/>
            <a:ext cx="640080" cy="1740853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altLang="zh-CN" lang="en-US" smtClean="0" spc="300" sz="3000">
                <a:solidFill>
                  <a:schemeClr val="bg1">
                    <a:lumMod val="65000"/>
                  </a:schemeClr>
                </a:solidFill>
                <a:latin charset="0" panose="020b0602020104020603" pitchFamily="34" typeface="Tw Cen MT"/>
                <a:ea charset="-128" panose="020b0600070205080204" pitchFamily="34" typeface="MS UI Gothic"/>
              </a:rPr>
              <a:t>ANCIENT</a:t>
            </a:r>
          </a:p>
        </p:txBody>
      </p:sp>
    </p:spTree>
    <p:extLst>
      <p:ext uri="{BB962C8B-B14F-4D97-AF65-F5344CB8AC3E}">
        <p14:creationId val="329122256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" name="弧形 16"/>
          <p:cNvSpPr/>
          <p:nvPr/>
        </p:nvSpPr>
        <p:spPr>
          <a:xfrm>
            <a:off x="4609577" y="2290323"/>
            <a:ext cx="2685261" cy="2685261"/>
          </a:xfrm>
          <a:prstGeom prst="arc">
            <a:avLst>
              <a:gd fmla="val 16200000" name="adj1"/>
              <a:gd fmla="val 11270040" name="adj2"/>
            </a:avLst>
          </a:prstGeom>
          <a:noFill/>
          <a:ln w="50800">
            <a:solidFill>
              <a:srgbClr val="3D343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3" name="组合 12"/>
          <p:cNvGrpSpPr/>
          <p:nvPr/>
        </p:nvGrpSpPr>
        <p:grpSpPr>
          <a:xfrm>
            <a:off x="4388335" y="2098372"/>
            <a:ext cx="3119370" cy="2780025"/>
            <a:chOff x="4083535" y="1499937"/>
            <a:chExt cx="3970856" cy="3538881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rcRect b="22889" l="19933" r="29106" t="26151"/>
            <a:stretch>
              <a:fillRect/>
            </a:stretch>
          </p:blipFill>
          <p:spPr>
            <a:xfrm>
              <a:off x="4083535" y="3860543"/>
              <a:ext cx="1178275" cy="1178275"/>
            </a:xfrm>
            <a:custGeom>
              <a:gdLst>
                <a:gd fmla="*/ 1747438 w 3494876" name="connsiteX0"/>
                <a:gd fmla="*/ 0 h 3494876" name="connsiteY0"/>
                <a:gd fmla="*/ 3494876 w 3494876" name="connsiteX1"/>
                <a:gd fmla="*/ 1747438 h 3494876" name="connsiteY1"/>
                <a:gd fmla="*/ 1747438 w 3494876" name="connsiteX2"/>
                <a:gd fmla="*/ 3494876 h 3494876" name="connsiteY2"/>
                <a:gd fmla="*/ 0 w 3494876" name="connsiteX3"/>
                <a:gd fmla="*/ 1747438 h 3494876" name="connsiteY3"/>
                <a:gd fmla="*/ 1747438 w 3494876" name="connsiteX4"/>
                <a:gd fmla="*/ 0 h 3494876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3494876" w="3494876">
                  <a:moveTo>
                    <a:pt x="1747438" y="0"/>
                  </a:moveTo>
                  <a:cubicBezTo>
                    <a:pt x="2712521" y="0"/>
                    <a:pt x="3494876" y="782355"/>
                    <a:pt x="3494876" y="1747438"/>
                  </a:cubicBezTo>
                  <a:cubicBezTo>
                    <a:pt x="3494876" y="2712521"/>
                    <a:pt x="2712521" y="3494876"/>
                    <a:pt x="1747438" y="3494876"/>
                  </a:cubicBezTo>
                  <a:cubicBezTo>
                    <a:pt x="782355" y="3494876"/>
                    <a:pt x="0" y="2712521"/>
                    <a:pt x="0" y="1747438"/>
                  </a:cubicBezTo>
                  <a:cubicBezTo>
                    <a:pt x="0" y="782355"/>
                    <a:pt x="782355" y="0"/>
                    <a:pt x="1747438" y="0"/>
                  </a:cubicBezTo>
                  <a:close/>
                </a:path>
              </a:pathLst>
            </a:custGeom>
            <a:effectLst>
              <a:outerShdw algn="t" blurRad="254000" dir="5400000" dist="38100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rcRect b="36060" l="29339" r="50000" t="27209"/>
            <a:stretch>
              <a:fillRect/>
            </a:stretch>
          </p:blipFill>
          <p:spPr>
            <a:xfrm>
              <a:off x="7007309" y="3919492"/>
              <a:ext cx="1047082" cy="1047082"/>
            </a:xfrm>
            <a:custGeom>
              <a:gdLst>
                <a:gd fmla="*/ 1007706 w 2015412" name="connsiteX0"/>
                <a:gd fmla="*/ 0 h 2015412" name="connsiteY0"/>
                <a:gd fmla="*/ 2015412 w 2015412" name="connsiteX1"/>
                <a:gd fmla="*/ 1007706 h 2015412" name="connsiteY1"/>
                <a:gd fmla="*/ 1007706 w 2015412" name="connsiteX2"/>
                <a:gd fmla="*/ 2015412 h 2015412" name="connsiteY2"/>
                <a:gd fmla="*/ 0 w 2015412" name="connsiteX3"/>
                <a:gd fmla="*/ 1007706 h 2015412" name="connsiteY3"/>
                <a:gd fmla="*/ 1007706 w 2015412" name="connsiteX4"/>
                <a:gd fmla="*/ 0 h 2015412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2015412" w="2015412">
                  <a:moveTo>
                    <a:pt x="1007706" y="0"/>
                  </a:moveTo>
                  <a:cubicBezTo>
                    <a:pt x="1564247" y="0"/>
                    <a:pt x="2015412" y="451165"/>
                    <a:pt x="2015412" y="1007706"/>
                  </a:cubicBezTo>
                  <a:cubicBezTo>
                    <a:pt x="2015412" y="1564247"/>
                    <a:pt x="1564247" y="2015412"/>
                    <a:pt x="1007706" y="2015412"/>
                  </a:cubicBezTo>
                  <a:cubicBezTo>
                    <a:pt x="451165" y="2015412"/>
                    <a:pt x="0" y="1564247"/>
                    <a:pt x="0" y="1007706"/>
                  </a:cubicBezTo>
                  <a:cubicBezTo>
                    <a:pt x="0" y="451165"/>
                    <a:pt x="451165" y="0"/>
                    <a:pt x="1007706" y="0"/>
                  </a:cubicBezTo>
                  <a:close/>
                </a:path>
              </a:pathLst>
            </a:custGeom>
            <a:effectLst>
              <a:outerShdw algn="t" blurRad="177800" dir="5400000" dist="381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" name="椭圆 5"/>
            <p:cNvSpPr/>
            <p:nvPr/>
          </p:nvSpPr>
          <p:spPr>
            <a:xfrm>
              <a:off x="5631946" y="1499937"/>
              <a:ext cx="946484" cy="946484"/>
            </a:xfrm>
            <a:prstGeom prst="ellipse">
              <a:avLst/>
            </a:prstGeom>
            <a:solidFill>
              <a:srgbClr val="3D3330"/>
            </a:solidFill>
            <a:ln>
              <a:noFill/>
            </a:ln>
            <a:effectLst>
              <a:outerShdw algn="t" blurRad="1397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10" name="矩形 9"/>
          <p:cNvSpPr/>
          <p:nvPr/>
        </p:nvSpPr>
        <p:spPr>
          <a:xfrm>
            <a:off x="1476076" y="5236777"/>
            <a:ext cx="2607459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lang="en-US" sz="1200">
                <a:solidFill>
                  <a:schemeClr val="bg1">
                    <a:lumMod val="6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Through the crowd, I find the ancient buildings</a:t>
            </a:r>
          </a:p>
        </p:txBody>
      </p:sp>
      <p:sp>
        <p:nvSpPr>
          <p:cNvPr id="11" name="矩形 10"/>
          <p:cNvSpPr/>
          <p:nvPr/>
        </p:nvSpPr>
        <p:spPr>
          <a:xfrm>
            <a:off x="5152228" y="673319"/>
            <a:ext cx="2607459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lang="en-US" sz="1200">
                <a:solidFill>
                  <a:schemeClr val="bg1">
                    <a:lumMod val="6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Through the crowd, I find the ancient buildings</a:t>
            </a:r>
          </a:p>
        </p:txBody>
      </p:sp>
      <p:sp>
        <p:nvSpPr>
          <p:cNvPr id="12" name="矩形 11"/>
          <p:cNvSpPr/>
          <p:nvPr/>
        </p:nvSpPr>
        <p:spPr>
          <a:xfrm>
            <a:off x="8508658" y="5296765"/>
            <a:ext cx="2607459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lang="en-US" sz="1200">
                <a:solidFill>
                  <a:schemeClr val="bg1">
                    <a:lumMod val="6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Through the crowd, I find the ancient buildings</a:t>
            </a:r>
          </a:p>
        </p:txBody>
      </p:sp>
      <p:sp>
        <p:nvSpPr>
          <p:cNvPr id="14" name="矩形 13"/>
          <p:cNvSpPr/>
          <p:nvPr/>
        </p:nvSpPr>
        <p:spPr>
          <a:xfrm>
            <a:off x="5775366" y="2193136"/>
            <a:ext cx="455930" cy="5486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mtClean="0" spc="300" sz="3000">
                <a:solidFill>
                  <a:schemeClr val="bg1"/>
                </a:solidFill>
                <a:latin charset="0" panose="020b0602020104020603" pitchFamily="34" typeface="Tw Cen MT"/>
                <a:ea charset="-128" panose="020b0600070205080204" pitchFamily="34" typeface="MS UI Gothic"/>
              </a:rPr>
              <a:t>D</a:t>
            </a:r>
          </a:p>
        </p:txBody>
      </p:sp>
      <p:sp>
        <p:nvSpPr>
          <p:cNvPr id="15" name="矩形 14"/>
          <p:cNvSpPr/>
          <p:nvPr/>
        </p:nvSpPr>
        <p:spPr>
          <a:xfrm>
            <a:off x="6900703" y="4133369"/>
            <a:ext cx="395605" cy="5486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mtClean="0" spc="300" sz="3000">
                <a:solidFill>
                  <a:schemeClr val="bg1"/>
                </a:solidFill>
                <a:latin charset="0" panose="020b0602020104020603" pitchFamily="34" typeface="Tw Cen MT"/>
                <a:ea charset="-128" panose="020b0600070205080204" pitchFamily="34" typeface="MS UI Gothic"/>
              </a:rPr>
              <a:t>F</a:t>
            </a:r>
          </a:p>
        </p:txBody>
      </p:sp>
      <p:sp>
        <p:nvSpPr>
          <p:cNvPr id="16" name="矩形 15"/>
          <p:cNvSpPr/>
          <p:nvPr/>
        </p:nvSpPr>
        <p:spPr>
          <a:xfrm>
            <a:off x="4638256" y="4133369"/>
            <a:ext cx="460693" cy="5486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mtClean="0" spc="300" sz="3000">
                <a:solidFill>
                  <a:schemeClr val="bg1"/>
                </a:solidFill>
                <a:latin charset="0" panose="020b0602020104020603" pitchFamily="34" typeface="Tw Cen MT"/>
                <a:ea charset="-128" panose="020b0600070205080204" pitchFamily="34" typeface="MS UI Gothic"/>
              </a:rPr>
              <a:t>G</a:t>
            </a:r>
          </a:p>
        </p:txBody>
      </p:sp>
      <p:sp>
        <p:nvSpPr>
          <p:cNvPr id="18" name="PA_矩形 34"/>
          <p:cNvSpPr/>
          <p:nvPr>
            <p:custDataLst>
              <p:tags r:id="rId4"/>
            </p:custDataLst>
          </p:nvPr>
        </p:nvSpPr>
        <p:spPr>
          <a:xfrm>
            <a:off x="5191052" y="3289351"/>
            <a:ext cx="1363980" cy="7010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mtClean="0" spc="300" sz="4000">
                <a:solidFill>
                  <a:srgbClr val="3D3330"/>
                </a:solidFill>
                <a:latin charset="0" panose="020b0602020104020603" pitchFamily="34" typeface="Tw Cen MT"/>
                <a:ea charset="-128" panose="020b0600070205080204" pitchFamily="34" typeface="MS UI Gothic"/>
              </a:rPr>
              <a:t>1600</a:t>
            </a:r>
          </a:p>
        </p:txBody>
      </p:sp>
      <p:sp>
        <p:nvSpPr>
          <p:cNvPr id="20" name="任意多边形 19"/>
          <p:cNvSpPr/>
          <p:nvPr>
            <p:custDataLst>
              <p:tags r:id="rId5"/>
            </p:custDataLst>
          </p:nvPr>
        </p:nvSpPr>
        <p:spPr>
          <a:xfrm>
            <a:off x="3935628" y="1701537"/>
            <a:ext cx="4081698" cy="3883514"/>
          </a:xfrm>
          <a:custGeom>
            <a:gdLst>
              <a:gd fmla="*/ 1787424 w 4957012" name="connsiteX0"/>
              <a:gd fmla="*/ 0 h 4716328" name="connsiteY0"/>
              <a:gd fmla="*/ 3169589 w 4957012" name="connsiteX1"/>
              <a:gd fmla="*/ 0 h 4716328" name="connsiteY1"/>
              <a:gd fmla="*/ 3215538 w 4957012" name="connsiteX2"/>
              <a:gd fmla="*/ 11815 h 4716328" name="connsiteY2"/>
              <a:gd fmla="*/ 4957012 w 4957012" name="connsiteX3"/>
              <a:gd fmla="*/ 2378892 h 4716328" name="connsiteY3"/>
              <a:gd fmla="*/ 3443253 w 4957012" name="connsiteX4"/>
              <a:gd fmla="*/ 4662625 h 4716328" name="connsiteY4"/>
              <a:gd fmla="*/ 3296524 w 4957012" name="connsiteX5"/>
              <a:gd fmla="*/ 4716328 h 4716328" name="connsiteY5"/>
              <a:gd fmla="*/ 1660489 w 4957012" name="connsiteX6"/>
              <a:gd fmla="*/ 4716328 h 4716328" name="connsiteY6"/>
              <a:gd fmla="*/ 1513760 w 4957012" name="connsiteX7"/>
              <a:gd fmla="*/ 4662625 h 4716328" name="connsiteY7"/>
              <a:gd fmla="*/ 0 w 4957012" name="connsiteX8"/>
              <a:gd fmla="*/ 2378892 h 4716328" name="connsiteY8"/>
              <a:gd fmla="*/ 1741475 w 4957012" name="connsiteX9"/>
              <a:gd fmla="*/ 11815 h 4716328" name="connsiteY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b="b" l="l" r="r" t="t"/>
            <a:pathLst>
              <a:path h="4716328" w="4957012">
                <a:moveTo>
                  <a:pt x="1787424" y="0"/>
                </a:moveTo>
                <a:lnTo>
                  <a:pt x="3169589" y="0"/>
                </a:lnTo>
                <a:lnTo>
                  <a:pt x="3215538" y="11815"/>
                </a:lnTo>
                <a:cubicBezTo>
                  <a:pt x="4224460" y="325622"/>
                  <a:pt x="4957012" y="1266709"/>
                  <a:pt x="4957012" y="2378892"/>
                </a:cubicBezTo>
                <a:cubicBezTo>
                  <a:pt x="4957012" y="3405523"/>
                  <a:pt x="4332826" y="4286367"/>
                  <a:pt x="3443253" y="4662625"/>
                </a:cubicBezTo>
                <a:lnTo>
                  <a:pt x="3296524" y="4716328"/>
                </a:lnTo>
                <a:lnTo>
                  <a:pt x="1660489" y="4716328"/>
                </a:lnTo>
                <a:lnTo>
                  <a:pt x="1513760" y="4662625"/>
                </a:lnTo>
                <a:cubicBezTo>
                  <a:pt x="624187" y="4286367"/>
                  <a:pt x="0" y="3405523"/>
                  <a:pt x="0" y="2378892"/>
                </a:cubicBezTo>
                <a:cubicBezTo>
                  <a:pt x="0" y="1266709"/>
                  <a:pt x="732553" y="325622"/>
                  <a:pt x="1741475" y="11815"/>
                </a:cubicBezTo>
                <a:close/>
              </a:path>
            </a:pathLst>
          </a:custGeom>
          <a:blipFill dpi="0" rotWithShape="1">
            <a:blip r:embed="rId6">
              <a:alphaModFix amt="10000"/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sharpenSoften amount="28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 algn="ctr" cap="flat" cmpd="sng" w="12700">
            <a:noFill/>
            <a:prstDash val="solid"/>
            <a:miter lim="800000"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2444083868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rightnessContrast bright="38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9652" t="3885"/>
          <a:stretch>
            <a:fillRect/>
          </a:stretch>
        </p:blipFill>
        <p:spPr>
          <a:xfrm>
            <a:off x="3714750" y="1974273"/>
            <a:ext cx="8477250" cy="4883727"/>
          </a:xfrm>
          <a:custGeom>
            <a:gdLst>
              <a:gd fmla="*/ 0 w 8477250" name="connsiteX0"/>
              <a:gd fmla="*/ 0 h 4883727" name="connsiteY0"/>
              <a:gd fmla="*/ 8477250 w 8477250" name="connsiteX1"/>
              <a:gd fmla="*/ 0 h 4883727" name="connsiteY1"/>
              <a:gd fmla="*/ 8477250 w 8477250" name="connsiteX2"/>
              <a:gd fmla="*/ 4883727 h 4883727" name="connsiteY2"/>
              <a:gd fmla="*/ 0 w 8477250" name="connsiteX3"/>
              <a:gd fmla="*/ 4883727 h 4883727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4883727" w="8477250">
                <a:moveTo>
                  <a:pt x="0" y="0"/>
                </a:moveTo>
                <a:lnTo>
                  <a:pt x="8477250" y="0"/>
                </a:lnTo>
                <a:lnTo>
                  <a:pt x="8477250" y="4883727"/>
                </a:lnTo>
                <a:lnTo>
                  <a:pt x="0" y="4883727"/>
                </a:lnTo>
                <a:close/>
              </a:path>
            </a:pathLst>
          </a:custGeom>
        </p:spPr>
      </p:pic>
      <p:sp>
        <p:nvSpPr>
          <p:cNvPr id="5" name="矩形 4"/>
          <p:cNvSpPr/>
          <p:nvPr/>
        </p:nvSpPr>
        <p:spPr>
          <a:xfrm>
            <a:off x="496659" y="644236"/>
            <a:ext cx="5052086" cy="5964382"/>
          </a:xfrm>
          <a:prstGeom prst="rect">
            <a:avLst/>
          </a:prstGeom>
          <a:solidFill>
            <a:srgbClr val="3128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2" name="组合 1"/>
          <p:cNvGrpSpPr/>
          <p:nvPr/>
        </p:nvGrpSpPr>
        <p:grpSpPr>
          <a:xfrm>
            <a:off x="1675983" y="1493191"/>
            <a:ext cx="2693437" cy="2693437"/>
            <a:chOff x="4749281" y="970385"/>
            <a:chExt cx="2693437" cy="2693437"/>
          </a:xfrm>
        </p:grpSpPr>
        <p:sp>
          <p:nvSpPr>
            <p:cNvPr id="3" name="椭圆 2"/>
            <p:cNvSpPr/>
            <p:nvPr/>
          </p:nvSpPr>
          <p:spPr>
            <a:xfrm>
              <a:off x="4749281" y="970385"/>
              <a:ext cx="2693437" cy="2693437"/>
            </a:xfrm>
            <a:prstGeom prst="ellipse">
              <a:avLst/>
            </a:prstGeom>
            <a:solidFill>
              <a:schemeClr val="tx1">
                <a:alpha val="60000"/>
              </a:schemeClr>
            </a:solidFill>
            <a:ln>
              <a:noFill/>
            </a:ln>
            <a:effectLst>
              <a:outerShdw algn="ctr" dir="5400000" dist="50800" rotWithShape="0">
                <a:srgbClr val="000000">
                  <a:alpha val="43137"/>
                </a:srgbClr>
              </a:outerShdw>
              <a:softEdge rad="749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rcRect b="36060" l="29339" r="50000" t="27209"/>
            <a:stretch>
              <a:fillRect/>
            </a:stretch>
          </p:blipFill>
          <p:spPr>
            <a:xfrm>
              <a:off x="5050971" y="970385"/>
              <a:ext cx="2015412" cy="2015412"/>
            </a:xfrm>
            <a:custGeom>
              <a:gdLst>
                <a:gd fmla="*/ 1007706 w 2015412" name="connsiteX0"/>
                <a:gd fmla="*/ 0 h 2015412" name="connsiteY0"/>
                <a:gd fmla="*/ 2015412 w 2015412" name="connsiteX1"/>
                <a:gd fmla="*/ 1007706 h 2015412" name="connsiteY1"/>
                <a:gd fmla="*/ 1007706 w 2015412" name="connsiteX2"/>
                <a:gd fmla="*/ 2015412 h 2015412" name="connsiteY2"/>
                <a:gd fmla="*/ 0 w 2015412" name="connsiteX3"/>
                <a:gd fmla="*/ 1007706 h 2015412" name="connsiteY3"/>
                <a:gd fmla="*/ 1007706 w 2015412" name="connsiteX4"/>
                <a:gd fmla="*/ 0 h 2015412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2015412" w="2015412">
                  <a:moveTo>
                    <a:pt x="1007706" y="0"/>
                  </a:moveTo>
                  <a:cubicBezTo>
                    <a:pt x="1564247" y="0"/>
                    <a:pt x="2015412" y="451165"/>
                    <a:pt x="2015412" y="1007706"/>
                  </a:cubicBezTo>
                  <a:cubicBezTo>
                    <a:pt x="2015412" y="1564247"/>
                    <a:pt x="1564247" y="2015412"/>
                    <a:pt x="1007706" y="2015412"/>
                  </a:cubicBezTo>
                  <a:cubicBezTo>
                    <a:pt x="451165" y="2015412"/>
                    <a:pt x="0" y="1564247"/>
                    <a:pt x="0" y="1007706"/>
                  </a:cubicBezTo>
                  <a:cubicBezTo>
                    <a:pt x="0" y="451165"/>
                    <a:pt x="451165" y="0"/>
                    <a:pt x="1007706" y="0"/>
                  </a:cubicBezTo>
                  <a:close/>
                </a:path>
              </a:pathLst>
            </a:custGeom>
          </p:spPr>
        </p:pic>
      </p:grpSp>
      <p:sp>
        <p:nvSpPr>
          <p:cNvPr id="17" name="矩形 16"/>
          <p:cNvSpPr/>
          <p:nvPr/>
        </p:nvSpPr>
        <p:spPr>
          <a:xfrm>
            <a:off x="996357" y="4211027"/>
            <a:ext cx="1556067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mtClean="0" spc="300" sz="2400">
                <a:solidFill>
                  <a:srgbClr val="ECECEC"/>
                </a:solidFill>
                <a:ea charset="-122" panose="020b0502040204020203" pitchFamily="34" typeface="微软雅黑 Light"/>
              </a:rPr>
              <a:t>ANCIENT</a:t>
            </a:r>
          </a:p>
        </p:txBody>
      </p:sp>
      <p:sp>
        <p:nvSpPr>
          <p:cNvPr id="16" name="矩形 15"/>
          <p:cNvSpPr/>
          <p:nvPr/>
        </p:nvSpPr>
        <p:spPr>
          <a:xfrm>
            <a:off x="996357" y="5035583"/>
            <a:ext cx="4098591" cy="731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lang="en-US" sz="1400">
                <a:solidFill>
                  <a:schemeClr val="bg1"/>
                </a:solidFill>
                <a:latin typeface="+mj-lt"/>
              </a:rPr>
              <a:t>That is an old story, as if to see old bridge and coast, see every day to and from the villages and towns of ordinary citizen.</a:t>
            </a:r>
          </a:p>
        </p:txBody>
      </p:sp>
      <p:sp>
        <p:nvSpPr>
          <p:cNvPr id="9" name="矩形 8"/>
          <p:cNvSpPr/>
          <p:nvPr/>
        </p:nvSpPr>
        <p:spPr>
          <a:xfrm>
            <a:off x="8739740" y="644236"/>
            <a:ext cx="2753042" cy="8534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mtClean="0" spc="300" sz="5000">
                <a:solidFill>
                  <a:srgbClr val="DEDEDE"/>
                </a:solidFill>
                <a:latin charset="0" panose="020b0602020104020603" pitchFamily="34" typeface="Tw Cen MT"/>
                <a:ea charset="-128" panose="020b0600070205080204" pitchFamily="34" typeface="MS UI Gothic"/>
              </a:rPr>
              <a:t>ANCIENT</a:t>
            </a:r>
          </a:p>
        </p:txBody>
      </p:sp>
    </p:spTree>
    <p:extLst>
      <p:ext uri="{BB962C8B-B14F-4D97-AF65-F5344CB8AC3E}">
        <p14:creationId val="188385113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PA" val="v3.0.0"/>
</p:tagLst>
</file>

<file path=ppt/tags/tag10.xml><?xml version="1.0" encoding="utf-8"?>
<p:tagLst xmlns:p="http://schemas.openxmlformats.org/presentationml/2006/main">
  <p:tag name="PA" val="v3.0.0"/>
</p:tagLst>
</file>

<file path=ppt/tags/tag11.xml><?xml version="1.0" encoding="utf-8"?>
<p:tagLst xmlns:p="http://schemas.openxmlformats.org/presentationml/2006/main">
  <p:tag name="PA" val="v3.0.0"/>
</p:tagLst>
</file>

<file path=ppt/tags/tag12.xml><?xml version="1.0" encoding="utf-8"?>
<p:tagLst xmlns:p="http://schemas.openxmlformats.org/presentationml/2006/main">
  <p:tag name="PA" val="v3.0.0"/>
</p:tagLst>
</file>

<file path=ppt/tags/tag13.xml><?xml version="1.0" encoding="utf-8"?>
<p:tagLst xmlns:p="http://schemas.openxmlformats.org/presentationml/2006/main">
  <p:tag name="PA" val="v3.0.0"/>
</p:tagLst>
</file>

<file path=ppt/tags/tag14.xml><?xml version="1.0" encoding="utf-8"?>
<p:tagLst xmlns:p="http://schemas.openxmlformats.org/presentationml/2006/main">
  <p:tag name="PA" val="v3.0.0"/>
</p:tagLst>
</file>

<file path=ppt/tags/tag15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ags/tag2.xml><?xml version="1.0" encoding="utf-8"?>
<p:tagLst xmlns:p="http://schemas.openxmlformats.org/presentationml/2006/main">
  <p:tag name="PA" val="v3.0.0"/>
</p:tagLst>
</file>

<file path=ppt/tags/tag3.xml><?xml version="1.0" encoding="utf-8"?>
<p:tagLst xmlns:p="http://schemas.openxmlformats.org/presentationml/2006/main">
  <p:tag name="PA" val="v3.0.0"/>
</p:tagLst>
</file>

<file path=ppt/tags/tag4.xml><?xml version="1.0" encoding="utf-8"?>
<p:tagLst xmlns:p="http://schemas.openxmlformats.org/presentationml/2006/main">
  <p:tag name="PA" val="v3.0.0"/>
</p:tagLst>
</file>

<file path=ppt/tags/tag5.xml><?xml version="1.0" encoding="utf-8"?>
<p:tagLst xmlns:p="http://schemas.openxmlformats.org/presentationml/2006/main">
  <p:tag name="PA" val="v3.0.0"/>
</p:tagLst>
</file>

<file path=ppt/tags/tag6.xml><?xml version="1.0" encoding="utf-8"?>
<p:tagLst xmlns:p="http://schemas.openxmlformats.org/presentationml/2006/main">
  <p:tag name="PA" val="v3.0.0"/>
</p:tagLst>
</file>

<file path=ppt/tags/tag7.xml><?xml version="1.0" encoding="utf-8"?>
<p:tagLst xmlns:p="http://schemas.openxmlformats.org/presentationml/2006/main">
  <p:tag name="PA" val="v3.0.0"/>
</p:tagLst>
</file>

<file path=ppt/tags/tag8.xml><?xml version="1.0" encoding="utf-8"?>
<p:tagLst xmlns:p="http://schemas.openxmlformats.org/presentationml/2006/main">
  <p:tag name="PA" val="v3.0.0"/>
</p:tagLst>
</file>

<file path=ppt/tags/tag9.xml><?xml version="1.0" encoding="utf-8"?>
<p:tagLst xmlns:p="http://schemas.openxmlformats.org/presentationml/2006/main">
  <p:tag name="PA" val="v3.0.0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B1B1B"/>
      </a:accent1>
      <a:accent2>
        <a:srgbClr val="B098AE"/>
      </a:accent2>
      <a:accent3>
        <a:srgbClr val="0491C9"/>
      </a:accent3>
      <a:accent4>
        <a:srgbClr val="858585"/>
      </a:accent4>
      <a:accent5>
        <a:srgbClr val="F45E61"/>
      </a:accent5>
      <a:accent6>
        <a:srgbClr val="F2E0CA"/>
      </a:accent6>
      <a:hlink>
        <a:srgbClr val="888D77"/>
      </a:hlink>
      <a:folHlink>
        <a:srgbClr val="9E5B53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Override1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F5F5F5"/>
    </a:accent1>
    <a:accent2>
      <a:srgbClr val="6F796E"/>
    </a:accent2>
    <a:accent3>
      <a:srgbClr val="F1DFD1"/>
    </a:accent3>
    <a:accent4>
      <a:srgbClr val="D4AE8A"/>
    </a:accent4>
    <a:accent5>
      <a:srgbClr val="D8D8D9"/>
    </a:accent5>
    <a:accent6>
      <a:srgbClr val="413630"/>
    </a:accent6>
    <a:hlink>
      <a:srgbClr val="D8D8D9"/>
    </a:hlink>
    <a:folHlink>
      <a:srgbClr val="954F72"/>
    </a:folHlink>
  </a:clrScheme>
</a:themeOverride>
</file>

<file path=ppt/theme/themeOverride2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1B1B1B"/>
    </a:accent1>
    <a:accent2>
      <a:srgbClr val="B098AE"/>
    </a:accent2>
    <a:accent3>
      <a:srgbClr val="0491C9"/>
    </a:accent3>
    <a:accent4>
      <a:srgbClr val="858585"/>
    </a:accent4>
    <a:accent5>
      <a:srgbClr val="F45E61"/>
    </a:accent5>
    <a:accent6>
      <a:srgbClr val="F2E0CA"/>
    </a:accent6>
    <a:hlink>
      <a:srgbClr val="888D77"/>
    </a:hlink>
    <a:folHlink>
      <a:srgbClr val="9E5B53"/>
    </a:folHlink>
  </a:clrScheme>
</a:themeOverride>
</file>

<file path=ppt/theme/themeOverride3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1B1B1B"/>
    </a:accent1>
    <a:accent2>
      <a:srgbClr val="B098AE"/>
    </a:accent2>
    <a:accent3>
      <a:srgbClr val="0491C9"/>
    </a:accent3>
    <a:accent4>
      <a:srgbClr val="858585"/>
    </a:accent4>
    <a:accent5>
      <a:srgbClr val="F45E61"/>
    </a:accent5>
    <a:accent6>
      <a:srgbClr val="F2E0CA"/>
    </a:accent6>
    <a:hlink>
      <a:srgbClr val="888D77"/>
    </a:hlink>
    <a:folHlink>
      <a:srgbClr val="9E5B53"/>
    </a:folHlink>
  </a:clrScheme>
</a:themeOverride>
</file>

<file path=ppt/theme/themeOverride4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1B1B1B"/>
    </a:accent1>
    <a:accent2>
      <a:srgbClr val="B098AE"/>
    </a:accent2>
    <a:accent3>
      <a:srgbClr val="0491C9"/>
    </a:accent3>
    <a:accent4>
      <a:srgbClr val="858585"/>
    </a:accent4>
    <a:accent5>
      <a:srgbClr val="F45E61"/>
    </a:accent5>
    <a:accent6>
      <a:srgbClr val="F2E0CA"/>
    </a:accent6>
    <a:hlink>
      <a:srgbClr val="888D77"/>
    </a:hlink>
    <a:folHlink>
      <a:srgbClr val="9E5B53"/>
    </a:folHlink>
  </a:clrScheme>
</a:themeOverride>
</file>

<file path=ppt/theme/themeOverride5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1B1B1B"/>
    </a:accent1>
    <a:accent2>
      <a:srgbClr val="B098AE"/>
    </a:accent2>
    <a:accent3>
      <a:srgbClr val="0491C9"/>
    </a:accent3>
    <a:accent4>
      <a:srgbClr val="858585"/>
    </a:accent4>
    <a:accent5>
      <a:srgbClr val="F45E61"/>
    </a:accent5>
    <a:accent6>
      <a:srgbClr val="F2E0CA"/>
    </a:accent6>
    <a:hlink>
      <a:srgbClr val="888D77"/>
    </a:hlink>
    <a:folHlink>
      <a:srgbClr val="9E5B53"/>
    </a:folHlink>
  </a:clrScheme>
</a:themeOverrid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宽屏</PresentationFormat>
  <Paragraphs>50</Paragraphs>
  <Slides>11</Slides>
  <Notes>0</Notes>
  <TotalTime>328</TotalTime>
  <HiddenSlides>0</HiddenSlides>
  <MMClips>0</MMClips>
  <ScaleCrop>0</ScaleCrop>
  <HeadingPairs>
    <vt:vector baseType="variant" size="6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baseType="lpstr" size="18">
      <vt:lpstr>Arial</vt:lpstr>
      <vt:lpstr>Calibri Light</vt:lpstr>
      <vt:lpstr>Calibri</vt:lpstr>
      <vt:lpstr>Tw Cen MT</vt:lpstr>
      <vt:lpstr>MS UI Gothic</vt:lpstr>
      <vt:lpstr>微软雅黑 Light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2015-05-05T08:02:14Z</dcterms:created>
  <cp:lastModifiedBy>Administrator</cp:lastModifiedBy>
  <dcterms:modified xsi:type="dcterms:W3CDTF">2021-08-20T10:51:36Z</dcterms:modified>
  <cp:revision>59</cp:revision>
  <dc:title>PowerPoint 演示文稿</dc:title>
</cp:coreProperties>
</file>