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5" r:id="rId1"/>
    <p:sldMasterId id="2147483961" r:id="rId2"/>
  </p:sldMasterIdLst>
  <p:notesMasterIdLst>
    <p:notesMasterId r:id="rId3"/>
  </p:notesMasterIdLst>
  <p:sldIdLst>
    <p:sldId id="2682" r:id="rId4"/>
    <p:sldId id="2683" r:id="rId5"/>
    <p:sldId id="2684" r:id="rId6"/>
    <p:sldId id="2685" r:id="rId7"/>
    <p:sldId id="2661" r:id="rId8"/>
    <p:sldId id="2686" r:id="rId9"/>
    <p:sldId id="2687" r:id="rId10"/>
    <p:sldId id="2688" r:id="rId11"/>
    <p:sldId id="2690" r:id="rId12"/>
    <p:sldId id="2689" r:id="rId13"/>
    <p:sldId id="2662" r:id="rId14"/>
    <p:sldId id="2675" r:id="rId15"/>
    <p:sldId id="2676" r:id="rId16"/>
    <p:sldId id="2677" r:id="rId17"/>
    <p:sldId id="2691" r:id="rId18"/>
    <p:sldId id="2663" r:id="rId19"/>
    <p:sldId id="2622" r:id="rId20"/>
    <p:sldId id="2623" r:id="rId21"/>
    <p:sldId id="2624" r:id="rId22"/>
    <p:sldId id="2692" r:id="rId23"/>
    <p:sldId id="2671" r:id="rId24"/>
    <p:sldId id="2636" r:id="rId25"/>
    <p:sldId id="2637" r:id="rId26"/>
    <p:sldId id="2650" r:id="rId27"/>
    <p:sldId id="2651" r:id="rId28"/>
    <p:sldId id="2693" r:id="rId29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4" autoAdjust="0"/>
    <p:restoredTop sz="92986" autoAdjust="0"/>
  </p:normalViewPr>
  <p:slideViewPr>
    <p:cSldViewPr>
      <p:cViewPr varScale="1">
        <p:scale>
          <a:sx n="107" d="100"/>
          <a:sy n="107" d="100"/>
        </p:scale>
        <p:origin x="570" y="108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488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9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.xml" Type="http://schemas.openxmlformats.org/officeDocument/2006/relationships/themeOverride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3.xml" Type="http://schemas.openxmlformats.org/officeDocument/2006/relationships/themeOverride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334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4911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1720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2235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08257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1528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2173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96186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2623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54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73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1447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2309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5381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8368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39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740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5077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676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008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973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839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904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5856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7682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931901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715397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4"/>
            </a:lvl1pPr>
            <a:lvl2pPr>
              <a:defRPr sz="2952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042" indent="0">
              <a:buNone/>
              <a:defRPr sz="1476"/>
            </a:lvl2pPr>
            <a:lvl3pPr marL="964085" indent="0">
              <a:buNone/>
              <a:defRPr sz="1265"/>
            </a:lvl3pPr>
            <a:lvl4pPr marL="1446128" indent="0">
              <a:buNone/>
              <a:defRPr sz="1055"/>
            </a:lvl4pPr>
            <a:lvl5pPr marL="1928171" indent="0">
              <a:buNone/>
              <a:defRPr sz="1055"/>
            </a:lvl5pPr>
            <a:lvl6pPr marL="2410213" indent="0">
              <a:buNone/>
              <a:defRPr sz="1055"/>
            </a:lvl6pPr>
            <a:lvl7pPr marL="2892255" indent="0">
              <a:buNone/>
              <a:defRPr sz="1055"/>
            </a:lvl7pPr>
            <a:lvl8pPr marL="3374298" indent="0">
              <a:buNone/>
              <a:defRPr sz="1055"/>
            </a:lvl8pPr>
            <a:lvl9pPr marL="3856341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986278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4"/>
            </a:lvl1pPr>
            <a:lvl2pPr marL="482042" indent="0">
              <a:buNone/>
              <a:defRPr sz="2952"/>
            </a:lvl2pPr>
            <a:lvl3pPr marL="964085" indent="0">
              <a:buNone/>
              <a:defRPr sz="2531"/>
            </a:lvl3pPr>
            <a:lvl4pPr marL="1446128" indent="0">
              <a:buNone/>
              <a:defRPr sz="2109"/>
            </a:lvl4pPr>
            <a:lvl5pPr marL="1928171" indent="0">
              <a:buNone/>
              <a:defRPr sz="2109"/>
            </a:lvl5pPr>
            <a:lvl6pPr marL="2410213" indent="0">
              <a:buNone/>
              <a:defRPr sz="2109"/>
            </a:lvl6pPr>
            <a:lvl7pPr marL="2892255" indent="0">
              <a:buNone/>
              <a:defRPr sz="2109"/>
            </a:lvl7pPr>
            <a:lvl8pPr marL="3374298" indent="0">
              <a:buNone/>
              <a:defRPr sz="2109"/>
            </a:lvl8pPr>
            <a:lvl9pPr marL="3856341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042" indent="0">
              <a:buNone/>
              <a:defRPr sz="1476"/>
            </a:lvl2pPr>
            <a:lvl3pPr marL="964085" indent="0">
              <a:buNone/>
              <a:defRPr sz="1265"/>
            </a:lvl3pPr>
            <a:lvl4pPr marL="1446128" indent="0">
              <a:buNone/>
              <a:defRPr sz="1055"/>
            </a:lvl4pPr>
            <a:lvl5pPr marL="1928171" indent="0">
              <a:buNone/>
              <a:defRPr sz="1055"/>
            </a:lvl5pPr>
            <a:lvl6pPr marL="2410213" indent="0">
              <a:buNone/>
              <a:defRPr sz="1055"/>
            </a:lvl6pPr>
            <a:lvl7pPr marL="2892255" indent="0">
              <a:buNone/>
              <a:defRPr sz="1055"/>
            </a:lvl7pPr>
            <a:lvl8pPr marL="3374298" indent="0">
              <a:buNone/>
              <a:defRPr sz="1055"/>
            </a:lvl8pPr>
            <a:lvl9pPr marL="3856341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275175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62684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612275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04940">
            <a:off x="-357729" y="-79175"/>
            <a:ext cx="2486506" cy="31808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49855" y="5560541"/>
            <a:ext cx="2513297" cy="1816125"/>
          </a:xfrm>
          <a:prstGeom prst="rect">
            <a:avLst/>
          </a:prstGeom>
        </p:spPr>
      </p:pic>
    </p:spTree>
    <p:extLst>
      <p:ext uri="{BB962C8B-B14F-4D97-AF65-F5344CB8AC3E}">
        <p14:creationId val="375823191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6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042" indent="0" algn="ctr">
              <a:buNone/>
              <a:defRPr sz="2109"/>
            </a:lvl2pPr>
            <a:lvl3pPr marL="964085" indent="0" algn="ctr">
              <a:buNone/>
              <a:defRPr sz="1898"/>
            </a:lvl3pPr>
            <a:lvl4pPr marL="1446128" indent="0" algn="ctr">
              <a:buNone/>
              <a:defRPr sz="1687"/>
            </a:lvl4pPr>
            <a:lvl5pPr marL="1928171" indent="0" algn="ctr">
              <a:buNone/>
              <a:defRPr sz="1687"/>
            </a:lvl5pPr>
            <a:lvl6pPr marL="2410213" indent="0" algn="ctr">
              <a:buNone/>
              <a:defRPr sz="1687"/>
            </a:lvl6pPr>
            <a:lvl7pPr marL="2892255" indent="0" algn="ctr">
              <a:buNone/>
              <a:defRPr sz="1687"/>
            </a:lvl7pPr>
            <a:lvl8pPr marL="3374298" indent="0" algn="ctr">
              <a:buNone/>
              <a:defRPr sz="1687"/>
            </a:lvl8pPr>
            <a:lvl9pPr marL="3856341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907761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164057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6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042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085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128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171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213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25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4298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6341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606037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070317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4" y="1773004"/>
            <a:ext cx="543985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042" indent="0">
              <a:buNone/>
              <a:defRPr sz="2109" b="1"/>
            </a:lvl2pPr>
            <a:lvl3pPr marL="964085" indent="0">
              <a:buNone/>
              <a:defRPr sz="1898" b="1"/>
            </a:lvl3pPr>
            <a:lvl4pPr marL="1446128" indent="0">
              <a:buNone/>
              <a:defRPr sz="1687" b="1"/>
            </a:lvl4pPr>
            <a:lvl5pPr marL="1928171" indent="0">
              <a:buNone/>
              <a:defRPr sz="1687" b="1"/>
            </a:lvl5pPr>
            <a:lvl6pPr marL="2410213" indent="0">
              <a:buNone/>
              <a:defRPr sz="1687" b="1"/>
            </a:lvl6pPr>
            <a:lvl7pPr marL="2892255" indent="0">
              <a:buNone/>
              <a:defRPr sz="1687" b="1"/>
            </a:lvl7pPr>
            <a:lvl8pPr marL="3374298" indent="0">
              <a:buNone/>
              <a:defRPr sz="1687" b="1"/>
            </a:lvl8pPr>
            <a:lvl9pPr marL="3856341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4" y="2641926"/>
            <a:ext cx="543985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3" y="1773004"/>
            <a:ext cx="546664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042" indent="0">
              <a:buNone/>
              <a:defRPr sz="2109" b="1"/>
            </a:lvl2pPr>
            <a:lvl3pPr marL="964085" indent="0">
              <a:buNone/>
              <a:defRPr sz="1898" b="1"/>
            </a:lvl3pPr>
            <a:lvl4pPr marL="1446128" indent="0">
              <a:buNone/>
              <a:defRPr sz="1687" b="1"/>
            </a:lvl4pPr>
            <a:lvl5pPr marL="1928171" indent="0">
              <a:buNone/>
              <a:defRPr sz="1687" b="1"/>
            </a:lvl5pPr>
            <a:lvl6pPr marL="2410213" indent="0">
              <a:buNone/>
              <a:defRPr sz="1687" b="1"/>
            </a:lvl6pPr>
            <a:lvl7pPr marL="2892255" indent="0">
              <a:buNone/>
              <a:defRPr sz="1687" b="1"/>
            </a:lvl7pPr>
            <a:lvl8pPr marL="3374298" indent="0">
              <a:buNone/>
              <a:defRPr sz="1687" b="1"/>
            </a:lvl8pPr>
            <a:lvl9pPr marL="3856341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3" y="2641926"/>
            <a:ext cx="546664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761389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068251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98687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960" r:id="rId2"/>
  </p:sldLayoutIdLst>
  <p:transition/>
  <p:timing/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40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40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4085"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4085" fontAlgn="auto">
                <a:spcBef>
                  <a:spcPct val="0"/>
                </a:spcBef>
                <a:spcAft>
                  <a:spcPct val="0"/>
                </a:spcAft>
              </a:p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2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4085"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4085"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4085"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14398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/>
  <p:timing/>
  <p:txStyles>
    <p:titleStyle>
      <a:lvl1pPr algn="l" defTabSz="964085" rtl="0" eaLnBrk="1" latinLnBrk="0" hangingPunct="1">
        <a:lnSpc>
          <a:spcPct val="90000"/>
        </a:lnSpc>
        <a:spcBef>
          <a:spcPct val="0"/>
        </a:spcBef>
        <a:buNone/>
        <a:defRPr sz="4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21" indent="-241021" algn="l" defTabSz="96408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2" kern="1200">
          <a:solidFill>
            <a:schemeClr val="tx1"/>
          </a:solidFill>
          <a:latin typeface="+mn-lt"/>
          <a:ea typeface="+mn-ea"/>
          <a:cs typeface="+mn-cs"/>
        </a:defRPr>
      </a:lvl1pPr>
      <a:lvl2pPr marL="723064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107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149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191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234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3277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5320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7362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042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085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128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171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213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255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4298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6341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8.png" Type="http://schemas.openxmlformats.org/officeDocument/2006/relationships/image"/><Relationship Id="rId4" Target="../tags/tag6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tags/tag2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8.png" Type="http://schemas.openxmlformats.org/officeDocument/2006/relationships/image"/><Relationship Id="rId4" Target="../tags/tag7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tags/tag8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8.png" Type="http://schemas.openxmlformats.org/officeDocument/2006/relationships/image"/><Relationship Id="rId4" Target="../tags/tag3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4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8.png" Type="http://schemas.openxmlformats.org/officeDocument/2006/relationships/image"/><Relationship Id="rId4" Target="../tags/tag5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0181" y="831828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228444" y="1894328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4165966" y="1831850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1202862">
            <a:off x="3386343" y="4129088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46709">
            <a:off x="6979523" y="4515960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283460" y="3670833"/>
            <a:ext cx="4291831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cap="all" lang="zh-CN" smtClean="0" sz="2800">
                <a:solidFill>
                  <a:srgbClr val="39A097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清新文艺工作PPT模板</a:t>
            </a: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4660191" y="4141114"/>
            <a:ext cx="353836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cap="all" lang="en-US" smtClean="0" sz="900">
                <a:solidFill>
                  <a:srgbClr val="39A097"/>
                </a:solidFill>
                <a:cs charset="0" panose="020b0604020202020204" pitchFamily="34" typeface="Arial"/>
              </a:rPr>
              <a:t>|适用于述职报告|个人简介|工作总结|会议报告等|</a:t>
            </a: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5578070" y="5208431"/>
            <a:ext cx="1702611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b="1" cap="all" lang="zh-CN" smtClean="0" sz="1200">
                <a:solidFill>
                  <a:srgbClr val="39A097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汇报人：张小张</a:t>
            </a:r>
          </a:p>
        </p:txBody>
      </p:sp>
    </p:spTree>
    <p:custDataLst>
      <p:tags r:id="rId6"/>
    </p:custDataLst>
    <p:extLst>
      <p:ext uri="{BB962C8B-B14F-4D97-AF65-F5344CB8AC3E}">
        <p14:creationId val="143330749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1" id="36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7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8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48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49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0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4"/>
      <p:bldP grpId="0" spid="20"/>
      <p:bldP grpId="1" spid="20"/>
      <p:bldP grpId="0" spid="21"/>
      <p:bldP grpId="1" spid="21"/>
      <p:bldP grpId="0" spid="2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gdLst>
                <a:gd fmla="*/ 145 w 145" name="T0"/>
                <a:gd fmla="*/ 74 h 143" name="T1"/>
                <a:gd fmla="*/ 133 w 145" name="T2"/>
                <a:gd fmla="*/ 88 h 143" name="T3"/>
                <a:gd fmla="*/ 8 w 145" name="T4"/>
                <a:gd fmla="*/ 143 h 143" name="T5"/>
                <a:gd fmla="*/ 2 w 145" name="T6"/>
                <a:gd fmla="*/ 141 h 143" name="T7"/>
                <a:gd fmla="*/ 0 w 145" name="T8"/>
                <a:gd fmla="*/ 135 h 143" name="T9"/>
                <a:gd fmla="*/ 6 w 145" name="T10"/>
                <a:gd fmla="*/ 108 h 143" name="T11"/>
                <a:gd fmla="*/ 50 w 145" name="T12"/>
                <a:gd fmla="*/ 73 h 143" name="T13"/>
                <a:gd fmla="*/ 21 w 145" name="T14"/>
                <a:gd fmla="*/ 44 h 143" name="T15"/>
                <a:gd fmla="*/ 29 w 145" name="T16"/>
                <a:gd fmla="*/ 8 h 143" name="T17"/>
                <a:gd fmla="*/ 36 w 145" name="T18"/>
                <a:gd fmla="*/ 1 h 143" name="T19"/>
                <a:gd fmla="*/ 44 w 145" name="T20"/>
                <a:gd fmla="*/ 3 h 143" name="T21"/>
                <a:gd fmla="*/ 138 w 145" name="T22"/>
                <a:gd fmla="*/ 61 h 143" name="T23"/>
                <a:gd fmla="*/ 145 w 145" name="T24"/>
                <a:gd fmla="*/ 74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145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FDBD2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gdLst>
                <a:gd fmla="*/ 145 w 145" name="T0"/>
                <a:gd fmla="*/ 74 h 143" name="T1"/>
                <a:gd fmla="*/ 133 w 145" name="T2"/>
                <a:gd fmla="*/ 88 h 143" name="T3"/>
                <a:gd fmla="*/ 8 w 145" name="T4"/>
                <a:gd fmla="*/ 143 h 143" name="T5"/>
                <a:gd fmla="*/ 2 w 145" name="T6"/>
                <a:gd fmla="*/ 141 h 143" name="T7"/>
                <a:gd fmla="*/ 0 w 145" name="T8"/>
                <a:gd fmla="*/ 135 h 143" name="T9"/>
                <a:gd fmla="*/ 6 w 145" name="T10"/>
                <a:gd fmla="*/ 108 h 143" name="T11"/>
                <a:gd fmla="*/ 50 w 145" name="T12"/>
                <a:gd fmla="*/ 73 h 143" name="T13"/>
                <a:gd fmla="*/ 21 w 145" name="T14"/>
                <a:gd fmla="*/ 44 h 143" name="T15"/>
                <a:gd fmla="*/ 29 w 145" name="T16"/>
                <a:gd fmla="*/ 8 h 143" name="T17"/>
                <a:gd fmla="*/ 36 w 145" name="T18"/>
                <a:gd fmla="*/ 1 h 143" name="T19"/>
                <a:gd fmla="*/ 44 w 145" name="T20"/>
                <a:gd fmla="*/ 3 h 143" name="T21"/>
                <a:gd fmla="*/ 138 w 145" name="T22"/>
                <a:gd fmla="*/ 61 h 143" name="T23"/>
                <a:gd fmla="*/ 145 w 145" name="T24"/>
                <a:gd fmla="*/ 74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145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70C4BC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gdLst>
                <a:gd fmla="*/ 127 w 127" name="T0"/>
                <a:gd fmla="*/ 64 h 124" name="T1"/>
                <a:gd fmla="*/ 117 w 127" name="T2"/>
                <a:gd fmla="*/ 76 h 124" name="T3"/>
                <a:gd fmla="*/ 8 w 127" name="T4"/>
                <a:gd fmla="*/ 124 h 124" name="T5"/>
                <a:gd fmla="*/ 2 w 127" name="T6"/>
                <a:gd fmla="*/ 123 h 124" name="T7"/>
                <a:gd fmla="*/ 1 w 127" name="T8"/>
                <a:gd fmla="*/ 118 h 124" name="T9"/>
                <a:gd fmla="*/ 6 w 127" name="T10"/>
                <a:gd fmla="*/ 94 h 124" name="T11"/>
                <a:gd fmla="*/ 39 w 127" name="T12"/>
                <a:gd fmla="*/ 62 h 124" name="T13"/>
                <a:gd fmla="*/ 19 w 127" name="T14"/>
                <a:gd fmla="*/ 38 h 124" name="T15"/>
                <a:gd fmla="*/ 26 w 127" name="T16"/>
                <a:gd fmla="*/ 6 h 124" name="T17"/>
                <a:gd fmla="*/ 32 w 127" name="T18"/>
                <a:gd fmla="*/ 1 h 124" name="T19"/>
                <a:gd fmla="*/ 39 w 127" name="T20"/>
                <a:gd fmla="*/ 2 h 124" name="T21"/>
                <a:gd fmla="*/ 121 w 127" name="T22"/>
                <a:gd fmla="*/ 52 h 124" name="T23"/>
                <a:gd fmla="*/ 127 w 127" name="T24"/>
                <a:gd fmla="*/ 64 h 12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4" w="127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FDBD2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gdLst>
                <a:gd fmla="*/ 15 w 101" name="T0"/>
                <a:gd fmla="*/ 31 h 102" name="T1"/>
                <a:gd fmla="*/ 21 w 101" name="T2"/>
                <a:gd fmla="*/ 5 h 102" name="T3"/>
                <a:gd fmla="*/ 26 w 101" name="T4"/>
                <a:gd fmla="*/ 1 h 102" name="T5"/>
                <a:gd fmla="*/ 32 w 101" name="T6"/>
                <a:gd fmla="*/ 2 h 102" name="T7"/>
                <a:gd fmla="*/ 95 w 101" name="T8"/>
                <a:gd fmla="*/ 41 h 102" name="T9"/>
                <a:gd fmla="*/ 101 w 101" name="T10"/>
                <a:gd fmla="*/ 51 h 102" name="T11"/>
                <a:gd fmla="*/ 94 w 101" name="T12"/>
                <a:gd fmla="*/ 63 h 102" name="T13"/>
                <a:gd fmla="*/ 6 w 101" name="T14"/>
                <a:gd fmla="*/ 102 h 102" name="T15"/>
                <a:gd fmla="*/ 2 w 101" name="T16"/>
                <a:gd fmla="*/ 101 h 102" name="T17"/>
                <a:gd fmla="*/ 0 w 101" name="T18"/>
                <a:gd fmla="*/ 97 h 102" name="T19"/>
                <a:gd fmla="*/ 5 w 101" name="T20"/>
                <a:gd fmla="*/ 77 h 102" name="T21"/>
                <a:gd fmla="*/ 15 w 101" name="T22"/>
                <a:gd fmla="*/ 31 h 10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2" w="100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70C4BC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gdLst>
              <a:gd fmla="*/ 0 w 1600200" name="connsiteX0"/>
              <a:gd fmla="*/ 552450 h 552450" name="connsiteY0"/>
              <a:gd fmla="*/ 171450 w 1600200" name="connsiteX1"/>
              <a:gd fmla="*/ 0 h 552450" name="connsiteY1"/>
              <a:gd fmla="*/ 1600200 w 1600200" name="connsiteX2"/>
              <a:gd fmla="*/ 0 h 5524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algn="ctr" cap="flat" cmpd="sng" w="12700">
            <a:solidFill>
              <a:srgbClr val="70C4BC"/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gdLst>
              <a:gd fmla="*/ 0 w 1600200" name="connsiteX0"/>
              <a:gd fmla="*/ 552450 h 552450" name="connsiteY0"/>
              <a:gd fmla="*/ 171450 w 1600200" name="connsiteX1"/>
              <a:gd fmla="*/ 0 h 552450" name="connsiteY1"/>
              <a:gd fmla="*/ 1600200 w 1600200" name="connsiteX2"/>
              <a:gd fmla="*/ 0 h 5524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algn="ctr" cap="flat" cmpd="sng" w="12700">
            <a:solidFill>
              <a:srgbClr val="70C4BC"/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gdLst>
              <a:gd fmla="*/ 0 w 647700" name="connsiteX0"/>
              <a:gd fmla="*/ 965200 h 965200" name="connsiteY0"/>
              <a:gd fmla="*/ 101600 w 647700" name="connsiteX1"/>
              <a:gd fmla="*/ 520700 h 965200" name="connsiteY1"/>
              <a:gd fmla="*/ 647700 w 647700" name="connsiteX2"/>
              <a:gd fmla="*/ 0 h 965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algn="ctr" cap="flat" cmpd="sng" w="12700">
            <a:solidFill>
              <a:srgbClr val="70C4BC"/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gdLst>
              <a:gd fmla="*/ 0 w 647700" name="connsiteX0"/>
              <a:gd fmla="*/ 965200 h 965200" name="connsiteY0"/>
              <a:gd fmla="*/ 101600 w 647700" name="connsiteX1"/>
              <a:gd fmla="*/ 520700 h 965200" name="connsiteY1"/>
              <a:gd fmla="*/ 647700 w 647700" name="connsiteX2"/>
              <a:gd fmla="*/ 0 h 965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algn="ctr" cap="flat" cmpd="sng" w="12700">
            <a:solidFill>
              <a:srgbClr val="70C4BC"/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gdLst>
              <a:gd fmla="*/ 67 w 376" name="T0"/>
              <a:gd fmla="*/ 3 h 401" name="T1"/>
              <a:gd fmla="*/ 62 w 376" name="T2"/>
              <a:gd fmla="*/ 3 h 401" name="T3"/>
              <a:gd fmla="*/ 0 w 376" name="T4"/>
              <a:gd fmla="*/ 159 h 401" name="T5"/>
              <a:gd fmla="*/ 65 w 376" name="T6"/>
              <a:gd fmla="*/ 223 h 401" name="T7"/>
              <a:gd fmla="*/ 129 w 376" name="T8"/>
              <a:gd fmla="*/ 159 h 401" name="T9"/>
              <a:gd fmla="*/ 67 w 376" name="T10"/>
              <a:gd fmla="*/ 3 h 401" name="T11"/>
              <a:gd fmla="*/ 313 w 376" name="T12"/>
              <a:gd fmla="*/ 3 h 401" name="T13"/>
              <a:gd fmla="*/ 309 w 376" name="T14"/>
              <a:gd fmla="*/ 3 h 401" name="T15"/>
              <a:gd fmla="*/ 246 w 376" name="T16"/>
              <a:gd fmla="*/ 159 h 401" name="T17"/>
              <a:gd fmla="*/ 311 w 376" name="T18"/>
              <a:gd fmla="*/ 223 h 401" name="T19"/>
              <a:gd fmla="*/ 376 w 376" name="T20"/>
              <a:gd fmla="*/ 159 h 401" name="T21"/>
              <a:gd fmla="*/ 313 w 376" name="T22"/>
              <a:gd fmla="*/ 3 h 401" name="T23"/>
              <a:gd fmla="*/ 185 w 376" name="T24"/>
              <a:gd fmla="*/ 180 h 401" name="T25"/>
              <a:gd fmla="*/ 123 w 376" name="T26"/>
              <a:gd fmla="*/ 337 h 401" name="T27"/>
              <a:gd fmla="*/ 188 w 376" name="T28"/>
              <a:gd fmla="*/ 401 h 401" name="T29"/>
              <a:gd fmla="*/ 253 w 376" name="T30"/>
              <a:gd fmla="*/ 337 h 401" name="T31"/>
              <a:gd fmla="*/ 190 w 376" name="T32"/>
              <a:gd fmla="*/ 180 h 401" name="T33"/>
              <a:gd fmla="*/ 185 w 376" name="T34"/>
              <a:gd fmla="*/ 180 h 40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gdLst>
              <a:gd fmla="*/ 360 w 400" name="T0"/>
              <a:gd fmla="*/ 184 h 400" name="T1"/>
              <a:gd fmla="*/ 360 w 400" name="T2"/>
              <a:gd fmla="*/ 216 h 400" name="T3"/>
              <a:gd fmla="*/ 400 w 400" name="T4"/>
              <a:gd fmla="*/ 200 h 400" name="T5"/>
              <a:gd fmla="*/ 200 w 400" name="T6"/>
              <a:gd fmla="*/ 90 h 400" name="T7"/>
              <a:gd fmla="*/ 200 w 400" name="T8"/>
              <a:gd fmla="*/ 310 h 400" name="T9"/>
              <a:gd fmla="*/ 200 w 400" name="T10"/>
              <a:gd fmla="*/ 90 h 400" name="T11"/>
              <a:gd fmla="*/ 120 w 400" name="T12"/>
              <a:gd fmla="*/ 200 h 400" name="T13"/>
              <a:gd fmla="*/ 280 w 400" name="T14"/>
              <a:gd fmla="*/ 200 h 400" name="T15"/>
              <a:gd fmla="*/ 59 w 400" name="T16"/>
              <a:gd fmla="*/ 200 h 400" name="T17"/>
              <a:gd fmla="*/ 20 w 400" name="T18"/>
              <a:gd fmla="*/ 184 h 400" name="T19"/>
              <a:gd fmla="*/ 20 w 400" name="T20"/>
              <a:gd fmla="*/ 216 h 400" name="T21"/>
              <a:gd fmla="*/ 59 w 400" name="T22"/>
              <a:gd fmla="*/ 200 h 400" name="T23"/>
              <a:gd fmla="*/ 216 w 400" name="T24"/>
              <a:gd fmla="*/ 40 h 400" name="T25"/>
              <a:gd fmla="*/ 200 w 400" name="T26"/>
              <a:gd fmla="*/ 0 h 400" name="T27"/>
              <a:gd fmla="*/ 184 w 400" name="T28"/>
              <a:gd fmla="*/ 40 h 400" name="T29"/>
              <a:gd fmla="*/ 200 w 400" name="T30"/>
              <a:gd fmla="*/ 340 h 400" name="T31"/>
              <a:gd fmla="*/ 184 w 400" name="T32"/>
              <a:gd fmla="*/ 380 h 400" name="T33"/>
              <a:gd fmla="*/ 216 w 400" name="T34"/>
              <a:gd fmla="*/ 380 h 400" name="T35"/>
              <a:gd fmla="*/ 200 w 400" name="T36"/>
              <a:gd fmla="*/ 340 h 400" name="T37"/>
              <a:gd fmla="*/ 350 w 400" name="T38"/>
              <a:gd fmla="*/ 50 h 400" name="T39"/>
              <a:gd fmla="*/ 310 w 400" name="T40"/>
              <a:gd fmla="*/ 67 h 400" name="T41"/>
              <a:gd fmla="*/ 333 w 400" name="T42"/>
              <a:gd fmla="*/ 89 h 400" name="T43"/>
              <a:gd fmla="*/ 66 w 400" name="T44"/>
              <a:gd fmla="*/ 311 h 400" name="T45"/>
              <a:gd fmla="*/ 50 w 400" name="T46"/>
              <a:gd fmla="*/ 350 h 400" name="T47"/>
              <a:gd fmla="*/ 89 w 400" name="T48"/>
              <a:gd fmla="*/ 333 h 400" name="T49"/>
              <a:gd fmla="*/ 66 w 400" name="T50"/>
              <a:gd fmla="*/ 311 h 400" name="T51"/>
              <a:gd fmla="*/ 50 w 400" name="T52"/>
              <a:gd fmla="*/ 50 h 400" name="T53"/>
              <a:gd fmla="*/ 66 w 400" name="T54"/>
              <a:gd fmla="*/ 89 h 400" name="T55"/>
              <a:gd fmla="*/ 89 w 400" name="T56"/>
              <a:gd fmla="*/ 67 h 400" name="T57"/>
              <a:gd fmla="*/ 310 w 400" name="T58"/>
              <a:gd fmla="*/ 333 h 400" name="T59"/>
              <a:gd fmla="*/ 350 w 400" name="T60"/>
              <a:gd fmla="*/ 350 h 400" name="T61"/>
              <a:gd fmla="*/ 333 w 400" name="T62"/>
              <a:gd fmla="*/ 311 h 400" name="T63"/>
              <a:gd fmla="*/ 310 w 400" name="T64"/>
              <a:gd fmla="*/ 333 h 400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400" w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gdLst>
              <a:gd fmla="*/ 390 w 403" name="T0"/>
              <a:gd fmla="*/ 150 h 404" name="T1"/>
              <a:gd fmla="*/ 241 w 403" name="T2"/>
              <a:gd fmla="*/ 110 h 404" name="T3"/>
              <a:gd fmla="*/ 215 w 403" name="T4"/>
              <a:gd fmla="*/ 13 h 404" name="T5"/>
              <a:gd fmla="*/ 195 w 403" name="T6"/>
              <a:gd fmla="*/ 2 h 404" name="T7"/>
              <a:gd fmla="*/ 14 w 403" name="T8"/>
              <a:gd fmla="*/ 51 h 404" name="T9"/>
              <a:gd fmla="*/ 2 w 403" name="T10"/>
              <a:gd fmla="*/ 70 h 404" name="T11"/>
              <a:gd fmla="*/ 67 w 403" name="T12"/>
              <a:gd fmla="*/ 311 h 404" name="T13"/>
              <a:gd fmla="*/ 86 w 403" name="T14"/>
              <a:gd fmla="*/ 322 h 404" name="T15"/>
              <a:gd fmla="*/ 159 w 403" name="T16"/>
              <a:gd fmla="*/ 302 h 404" name="T17"/>
              <a:gd fmla="*/ 149 w 403" name="T18"/>
              <a:gd fmla="*/ 339 h 404" name="T19"/>
              <a:gd fmla="*/ 160 w 403" name="T20"/>
              <a:gd fmla="*/ 358 h 404" name="T21"/>
              <a:gd fmla="*/ 322 w 403" name="T22"/>
              <a:gd fmla="*/ 401 h 404" name="T23"/>
              <a:gd fmla="*/ 342 w 403" name="T24"/>
              <a:gd fmla="*/ 391 h 404" name="T25"/>
              <a:gd fmla="*/ 401 w 403" name="T26"/>
              <a:gd fmla="*/ 169 h 404" name="T27"/>
              <a:gd fmla="*/ 390 w 403" name="T28"/>
              <a:gd fmla="*/ 150 h 404" name="T29"/>
              <a:gd fmla="*/ 34 w 403" name="T30"/>
              <a:gd fmla="*/ 75 h 404" name="T31"/>
              <a:gd fmla="*/ 191 w 403" name="T32"/>
              <a:gd fmla="*/ 33 h 404" name="T33"/>
              <a:gd fmla="*/ 249 w 403" name="T34"/>
              <a:gd fmla="*/ 249 h 404" name="T35"/>
              <a:gd fmla="*/ 92 w 403" name="T36"/>
              <a:gd fmla="*/ 291 h 404" name="T37"/>
              <a:gd fmla="*/ 34 w 403" name="T38"/>
              <a:gd fmla="*/ 75 h 404" name="T39"/>
              <a:gd fmla="*/ 315 w 403" name="T40"/>
              <a:gd fmla="*/ 371 h 404" name="T41"/>
              <a:gd fmla="*/ 179 w 403" name="T42"/>
              <a:gd fmla="*/ 334 h 404" name="T43"/>
              <a:gd fmla="*/ 190 w 403" name="T44"/>
              <a:gd fmla="*/ 294 h 404" name="T45"/>
              <a:gd fmla="*/ 268 w 403" name="T46"/>
              <a:gd fmla="*/ 273 h 404" name="T47"/>
              <a:gd fmla="*/ 279 w 403" name="T48"/>
              <a:gd fmla="*/ 254 h 404" name="T49"/>
              <a:gd fmla="*/ 249 w 403" name="T50"/>
              <a:gd fmla="*/ 142 h 404" name="T51"/>
              <a:gd fmla="*/ 368 w 403" name="T52"/>
              <a:gd fmla="*/ 174 h 404" name="T53"/>
              <a:gd fmla="*/ 315 w 403" name="T54"/>
              <a:gd fmla="*/ 371 h 404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403" w="402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gdLst>
              <a:gd fmla="*/ 103 w 274" name="T0"/>
              <a:gd fmla="*/ 284 h 284" name="T1"/>
              <a:gd fmla="*/ 80 w 274" name="T2"/>
              <a:gd fmla="*/ 273 h 284" name="T3"/>
              <a:gd fmla="*/ 9 w 274" name="T4"/>
              <a:gd fmla="*/ 178 h 284" name="T5"/>
              <a:gd fmla="*/ 14 w 274" name="T6"/>
              <a:gd fmla="*/ 139 h 284" name="T7"/>
              <a:gd fmla="*/ 53 w 274" name="T8"/>
              <a:gd fmla="*/ 145 h 284" name="T9"/>
              <a:gd fmla="*/ 100 w 274" name="T10"/>
              <a:gd fmla="*/ 207 h 284" name="T11"/>
              <a:gd fmla="*/ 219 w 274" name="T12"/>
              <a:gd fmla="*/ 17 h 284" name="T13"/>
              <a:gd fmla="*/ 257 w 274" name="T14"/>
              <a:gd fmla="*/ 8 h 284" name="T15"/>
              <a:gd fmla="*/ 266 w 274" name="T16"/>
              <a:gd fmla="*/ 47 h 284" name="T17"/>
              <a:gd fmla="*/ 126 w 274" name="T18"/>
              <a:gd fmla="*/ 271 h 284" name="T19"/>
              <a:gd fmla="*/ 104 w 274" name="T20"/>
              <a:gd fmla="*/ 284 h 284" name="T21"/>
              <a:gd fmla="*/ 103 w 274" name="T22"/>
              <a:gd fmla="*/ 284 h 28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24" name="矩形 23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1852380824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1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5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6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7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1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2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3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8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9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3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4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5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9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0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1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5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6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7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1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2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3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6"/>
      <p:bldP grpId="0" spid="17"/>
      <p:bldP grpId="0" spid="18"/>
      <p:bldP grpId="0" spid="19"/>
      <p:bldP build="p" grpId="0" spid="26"/>
      <p:bldP build="p" grpId="0" spid="27"/>
      <p:bldP build="p" grpId="0" spid="28"/>
      <p:bldP build="p" grpId="0" spid="29"/>
      <p:bldP build="p" grpId="0" spid="30"/>
      <p:bldP build="p" grpId="0" spid="31"/>
      <p:bldP build="p" grpId="0" spid="32"/>
      <p:bldP build="p" grpId="0" spid="3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gdLst>
              <a:gd fmla="*/ 0 w 1253008" name="connsiteX0"/>
              <a:gd fmla="*/ 3081115 h 3678400" name="connsiteY0"/>
              <a:gd fmla="*/ 0 w 1253008" name="connsiteX1"/>
              <a:gd fmla="*/ 103674 h 3678400" name="connsiteY1"/>
              <a:gd fmla="*/ 103675 w 1253008" name="connsiteX2"/>
              <a:gd fmla="*/ 0 h 3678400" name="connsiteY2"/>
              <a:gd fmla="*/ 325621 w 1253008" name="connsiteX3"/>
              <a:gd fmla="*/ 0 h 3678400" name="connsiteY3"/>
              <a:gd fmla="*/ 429296 w 1253008" name="connsiteX4"/>
              <a:gd fmla="*/ 103674 h 3678400" name="connsiteY4"/>
              <a:gd fmla="*/ 429296 w 1253008" name="connsiteX5"/>
              <a:gd fmla="*/ 3020727 h 3678400" name="connsiteY5"/>
              <a:gd fmla="*/ 435077 w 1253008" name="connsiteX6"/>
              <a:gd fmla="*/ 3028006 h 3678400" name="connsiteY6"/>
              <a:gd fmla="*/ 629745 w 1253008" name="connsiteX7"/>
              <a:gd fmla="*/ 3047864 h 3678400" name="connsiteY7"/>
              <a:gd fmla="*/ 629745 w 1253008" name="connsiteX8"/>
              <a:gd fmla="*/ 3046873 h 3678400" name="connsiteY8"/>
              <a:gd fmla="*/ 1224810 w 1253008" name="connsiteX9"/>
              <a:gd fmla="*/ 3505788 h 3678400" name="connsiteY9"/>
              <a:gd fmla="*/ 919535 w 1253008" name="connsiteX10"/>
              <a:gd fmla="*/ 3675675 h 3678400" name="connsiteY10"/>
              <a:gd fmla="*/ 824413 w 1253008" name="connsiteX11"/>
              <a:gd fmla="*/ 3496963 h 3678400" name="connsiteY11"/>
              <a:gd fmla="*/ 629745 w 1253008" name="connsiteX12"/>
              <a:gd fmla="*/ 3477106 h 3678400" name="connsiteY12"/>
              <a:gd fmla="*/ 629745 w 1253008" name="connsiteX13"/>
              <a:gd fmla="*/ 3478097 h 3678400" name="connsiteY13"/>
              <a:gd fmla="*/ 9137 w 1253008" name="connsiteX14"/>
              <a:gd fmla="*/ 3138358 h 3678400" name="connsiteY14"/>
              <a:gd fmla="*/ 9348 w 1253008" name="connsiteX15"/>
              <a:gd fmla="*/ 3123250 h 3678400" name="connsiteY15"/>
              <a:gd fmla="*/ 8147 w 1253008" name="connsiteX16"/>
              <a:gd fmla="*/ 3121470 h 3678400" name="connsiteY16"/>
              <a:gd fmla="*/ 0 w 1253008" name="connsiteX17"/>
              <a:gd fmla="*/ 3081115 h 3678400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3678400" w="1253008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70C4BC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kern="0" lang="en-US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FDBD24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gdLst>
                <a:gd fmla="*/ 724 w 1036" name="T0"/>
                <a:gd fmla="*/ 101 h 396" name="T1"/>
                <a:gd fmla="*/ 724 w 1036" name="T2"/>
                <a:gd fmla="*/ 101 h 396" name="T3"/>
                <a:gd fmla="*/ 312 w 1036" name="T4"/>
                <a:gd fmla="*/ 101 h 396" name="T5"/>
                <a:gd fmla="*/ 312 w 1036" name="T6"/>
                <a:gd fmla="*/ 101 h 396" name="T7"/>
                <a:gd fmla="*/ 312 w 1036" name="T8"/>
                <a:gd fmla="*/ 101 h 396" name="T9"/>
                <a:gd fmla="*/ 311 w 1036" name="T10"/>
                <a:gd fmla="*/ 101 h 396" name="T11"/>
                <a:gd fmla="*/ 311 w 1036" name="T12"/>
                <a:gd fmla="*/ 101 h 396" name="T13"/>
                <a:gd fmla="*/ 224 w 1036" name="T14"/>
                <a:gd fmla="*/ 92 h 396" name="T15"/>
                <a:gd fmla="*/ 181 w 1036" name="T16"/>
                <a:gd fmla="*/ 11 h 396" name="T17"/>
                <a:gd fmla="*/ 43 w 1036" name="T18"/>
                <a:gd fmla="*/ 88 h 396" name="T19"/>
                <a:gd fmla="*/ 310 w 1036" name="T20"/>
                <a:gd fmla="*/ 295 h 396" name="T21"/>
                <a:gd fmla="*/ 310 w 1036" name="T22"/>
                <a:gd fmla="*/ 295 h 396" name="T23"/>
                <a:gd fmla="*/ 312 w 1036" name="T24"/>
                <a:gd fmla="*/ 295 h 396" name="T25"/>
                <a:gd fmla="*/ 312 w 1036" name="T26"/>
                <a:gd fmla="*/ 295 h 396" name="T27"/>
                <a:gd fmla="*/ 312 w 1036" name="T28"/>
                <a:gd fmla="*/ 295 h 396" name="T29"/>
                <a:gd fmla="*/ 724 w 1036" name="T30"/>
                <a:gd fmla="*/ 295 h 396" name="T31"/>
                <a:gd fmla="*/ 724 w 1036" name="T32"/>
                <a:gd fmla="*/ 295 h 396" name="T33"/>
                <a:gd fmla="*/ 812 w 1036" name="T34"/>
                <a:gd fmla="*/ 305 h 396" name="T35"/>
                <a:gd fmla="*/ 855 w 1036" name="T36"/>
                <a:gd fmla="*/ 386 h 396" name="T37"/>
                <a:gd fmla="*/ 993 w 1036" name="T38"/>
                <a:gd fmla="*/ 309 h 396" name="T39"/>
                <a:gd fmla="*/ 724 w 1036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gdLst>
                <a:gd fmla="*/ 918 w 954" name="T0"/>
                <a:gd fmla="*/ 14 h 222" name="T1"/>
                <a:gd fmla="*/ 221 w 954" name="T2"/>
                <a:gd fmla="*/ 14 h 222" name="T3"/>
                <a:gd fmla="*/ 179 w 954" name="T4"/>
                <a:gd fmla="*/ 33 h 222" name="T5"/>
                <a:gd fmla="*/ 175 w 954" name="T6"/>
                <a:gd fmla="*/ 37 h 222" name="T7"/>
                <a:gd fmla="*/ 0 w 954" name="T8"/>
                <a:gd fmla="*/ 222 h 222" name="T9"/>
                <a:gd fmla="*/ 36 w 954" name="T10"/>
                <a:gd fmla="*/ 208 h 222" name="T11"/>
                <a:gd fmla="*/ 733 w 954" name="T12"/>
                <a:gd fmla="*/ 208 h 222" name="T13"/>
                <a:gd fmla="*/ 775 w 954" name="T14"/>
                <a:gd fmla="*/ 189 h 222" name="T15"/>
                <a:gd fmla="*/ 779 w 954" name="T16"/>
                <a:gd fmla="*/ 185 h 222" name="T17"/>
                <a:gd fmla="*/ 954 w 954" name="T18"/>
                <a:gd fmla="*/ 0 h 222" name="T19"/>
                <a:gd fmla="*/ 918 w 954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4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70C4BC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gdLst>
                <a:gd fmla="*/ 725 w 1037" name="T0"/>
                <a:gd fmla="*/ 101 h 396" name="T1"/>
                <a:gd fmla="*/ 725 w 1037" name="T2"/>
                <a:gd fmla="*/ 101 h 396" name="T3"/>
                <a:gd fmla="*/ 312 w 1037" name="T4"/>
                <a:gd fmla="*/ 101 h 396" name="T5"/>
                <a:gd fmla="*/ 312 w 1037" name="T6"/>
                <a:gd fmla="*/ 101 h 396" name="T7"/>
                <a:gd fmla="*/ 312 w 1037" name="T8"/>
                <a:gd fmla="*/ 101 h 396" name="T9"/>
                <a:gd fmla="*/ 311 w 1037" name="T10"/>
                <a:gd fmla="*/ 101 h 396" name="T11"/>
                <a:gd fmla="*/ 311 w 1037" name="T12"/>
                <a:gd fmla="*/ 101 h 396" name="T13"/>
                <a:gd fmla="*/ 224 w 1037" name="T14"/>
                <a:gd fmla="*/ 92 h 396" name="T15"/>
                <a:gd fmla="*/ 181 w 1037" name="T16"/>
                <a:gd fmla="*/ 11 h 396" name="T17"/>
                <a:gd fmla="*/ 43 w 1037" name="T18"/>
                <a:gd fmla="*/ 88 h 396" name="T19"/>
                <a:gd fmla="*/ 310 w 1037" name="T20"/>
                <a:gd fmla="*/ 296 h 396" name="T21"/>
                <a:gd fmla="*/ 310 w 1037" name="T22"/>
                <a:gd fmla="*/ 296 h 396" name="T23"/>
                <a:gd fmla="*/ 312 w 1037" name="T24"/>
                <a:gd fmla="*/ 296 h 396" name="T25"/>
                <a:gd fmla="*/ 312 w 1037" name="T26"/>
                <a:gd fmla="*/ 296 h 396" name="T27"/>
                <a:gd fmla="*/ 312 w 1037" name="T28"/>
                <a:gd fmla="*/ 296 h 396" name="T29"/>
                <a:gd fmla="*/ 725 w 1037" name="T30"/>
                <a:gd fmla="*/ 295 h 396" name="T31"/>
                <a:gd fmla="*/ 725 w 1037" name="T32"/>
                <a:gd fmla="*/ 296 h 396" name="T33"/>
                <a:gd fmla="*/ 813 w 1037" name="T34"/>
                <a:gd fmla="*/ 305 h 396" name="T35"/>
                <a:gd fmla="*/ 856 w 1037" name="T36"/>
                <a:gd fmla="*/ 386 h 396" name="T37"/>
                <a:gd fmla="*/ 994 w 1037" name="T38"/>
                <a:gd fmla="*/ 309 h 396" name="T39"/>
                <a:gd fmla="*/ 725 w 1037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7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FDBD24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gdLst>
                <a:gd fmla="*/ 540647 w 833033" name="connsiteX0"/>
                <a:gd fmla="*/ 2768 h 2153026" name="connsiteY0"/>
                <a:gd fmla="*/ 659667 w 833033" name="connsiteX1"/>
                <a:gd fmla="*/ 28000 h 2153026" name="connsiteY1"/>
                <a:gd fmla="*/ 829824 w 833033" name="connsiteX2"/>
                <a:gd fmla="*/ 333275 h 2153026" name="connsiteY2"/>
                <a:gd fmla="*/ 650828 w 833033" name="connsiteX3"/>
                <a:gd fmla="*/ 428397 h 2153026" name="connsiteY3"/>
                <a:gd fmla="*/ 631768 w 833033" name="connsiteX4"/>
                <a:gd fmla="*/ 496697 h 2153026" name="connsiteY4"/>
                <a:gd fmla="*/ 630992 w 833033" name="connsiteX5"/>
                <a:gd fmla="*/ 615033 h 2153026" name="connsiteY5"/>
                <a:gd fmla="*/ 631527 w 833033" name="connsiteX6"/>
                <a:gd fmla="*/ 615033 h 2153026" name="connsiteY6"/>
                <a:gd fmla="*/ 631527 w 833033" name="connsiteX7"/>
                <a:gd fmla="*/ 1529763 h 2153026" name="connsiteY7"/>
                <a:gd fmla="*/ 631528 w 833033" name="connsiteX8"/>
                <a:gd fmla="*/ 1529763 h 2153026" name="connsiteY8"/>
                <a:gd fmla="*/ 172612 w 833033" name="connsiteX9"/>
                <a:gd fmla="*/ 2124828 h 2153026" name="connsiteY9"/>
                <a:gd fmla="*/ 2725 w 833033" name="connsiteX10"/>
                <a:gd fmla="*/ 1819553 h 2153026" name="connsiteY10"/>
                <a:gd fmla="*/ 181437 w 833033" name="connsiteX11"/>
                <a:gd fmla="*/ 1724431 h 2153026" name="connsiteY11"/>
                <a:gd fmla="*/ 201294 w 833033" name="connsiteX12"/>
                <a:gd fmla="*/ 1529763 h 2153026" name="connsiteY12"/>
                <a:gd fmla="*/ 202134 w 833033" name="connsiteX13"/>
                <a:gd fmla="*/ 1529763 h 2153026" name="connsiteY13"/>
                <a:gd fmla="*/ 202231 w 833033" name="connsiteX14"/>
                <a:gd fmla="*/ 1529763 h 2153026" name="connsiteY14"/>
                <a:gd fmla="*/ 202231 w 833033" name="connsiteX15"/>
                <a:gd fmla="*/ 623065 h 2153026" name="connsiteY15"/>
                <a:gd fmla="*/ 202231 w 833033" name="connsiteX16"/>
                <a:gd fmla="*/ 615033 h 2153026" name="connsiteY16"/>
                <a:gd fmla="*/ 202547 w 833033" name="connsiteX17"/>
                <a:gd fmla="*/ 615033 h 2153026" name="connsiteY17"/>
                <a:gd fmla="*/ 206130 w 833033" name="connsiteX18"/>
                <a:gd fmla="*/ 523835 h 2153026" name="connsiteY18"/>
                <a:gd fmla="*/ 540647 w 833033" name="connsiteX19"/>
                <a:gd fmla="*/ 2768 h 2153026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2153026" w="833032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70C4BC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gdLst>
                <a:gd fmla="*/ 724 w 1036" name="T0"/>
                <a:gd fmla="*/ 101 h 396" name="T1"/>
                <a:gd fmla="*/ 724 w 1036" name="T2"/>
                <a:gd fmla="*/ 101 h 396" name="T3"/>
                <a:gd fmla="*/ 312 w 1036" name="T4"/>
                <a:gd fmla="*/ 101 h 396" name="T5"/>
                <a:gd fmla="*/ 312 w 1036" name="T6"/>
                <a:gd fmla="*/ 101 h 396" name="T7"/>
                <a:gd fmla="*/ 312 w 1036" name="T8"/>
                <a:gd fmla="*/ 101 h 396" name="T9"/>
                <a:gd fmla="*/ 311 w 1036" name="T10"/>
                <a:gd fmla="*/ 101 h 396" name="T11"/>
                <a:gd fmla="*/ 311 w 1036" name="T12"/>
                <a:gd fmla="*/ 101 h 396" name="T13"/>
                <a:gd fmla="*/ 224 w 1036" name="T14"/>
                <a:gd fmla="*/ 92 h 396" name="T15"/>
                <a:gd fmla="*/ 181 w 1036" name="T16"/>
                <a:gd fmla="*/ 11 h 396" name="T17"/>
                <a:gd fmla="*/ 43 w 1036" name="T18"/>
                <a:gd fmla="*/ 88 h 396" name="T19"/>
                <a:gd fmla="*/ 310 w 1036" name="T20"/>
                <a:gd fmla="*/ 295 h 396" name="T21"/>
                <a:gd fmla="*/ 310 w 1036" name="T22"/>
                <a:gd fmla="*/ 295 h 396" name="T23"/>
                <a:gd fmla="*/ 312 w 1036" name="T24"/>
                <a:gd fmla="*/ 295 h 396" name="T25"/>
                <a:gd fmla="*/ 312 w 1036" name="T26"/>
                <a:gd fmla="*/ 295 h 396" name="T27"/>
                <a:gd fmla="*/ 312 w 1036" name="T28"/>
                <a:gd fmla="*/ 295 h 396" name="T29"/>
                <a:gd fmla="*/ 724 w 1036" name="T30"/>
                <a:gd fmla="*/ 295 h 396" name="T31"/>
                <a:gd fmla="*/ 724 w 1036" name="T32"/>
                <a:gd fmla="*/ 295 h 396" name="T33"/>
                <a:gd fmla="*/ 812 w 1036" name="T34"/>
                <a:gd fmla="*/ 305 h 396" name="T35"/>
                <a:gd fmla="*/ 855 w 1036" name="T36"/>
                <a:gd fmla="*/ 386 h 396" name="T37"/>
                <a:gd fmla="*/ 993 w 1036" name="T38"/>
                <a:gd fmla="*/ 309 h 396" name="T39"/>
                <a:gd fmla="*/ 724 w 1036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gdLst>
                <a:gd fmla="*/ 918 w 954" name="T0"/>
                <a:gd fmla="*/ 14 h 222" name="T1"/>
                <a:gd fmla="*/ 221 w 954" name="T2"/>
                <a:gd fmla="*/ 14 h 222" name="T3"/>
                <a:gd fmla="*/ 179 w 954" name="T4"/>
                <a:gd fmla="*/ 33 h 222" name="T5"/>
                <a:gd fmla="*/ 175 w 954" name="T6"/>
                <a:gd fmla="*/ 37 h 222" name="T7"/>
                <a:gd fmla="*/ 0 w 954" name="T8"/>
                <a:gd fmla="*/ 222 h 222" name="T9"/>
                <a:gd fmla="*/ 36 w 954" name="T10"/>
                <a:gd fmla="*/ 208 h 222" name="T11"/>
                <a:gd fmla="*/ 733 w 954" name="T12"/>
                <a:gd fmla="*/ 208 h 222" name="T13"/>
                <a:gd fmla="*/ 775 w 954" name="T14"/>
                <a:gd fmla="*/ 189 h 222" name="T15"/>
                <a:gd fmla="*/ 779 w 954" name="T16"/>
                <a:gd fmla="*/ 185 h 222" name="T17"/>
                <a:gd fmla="*/ 954 w 954" name="T18"/>
                <a:gd fmla="*/ 0 h 222" name="T19"/>
                <a:gd fmla="*/ 918 w 954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4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FDBD24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gdLst>
                <a:gd fmla="*/ 725 w 1037" name="T0"/>
                <a:gd fmla="*/ 101 h 396" name="T1"/>
                <a:gd fmla="*/ 725 w 1037" name="T2"/>
                <a:gd fmla="*/ 101 h 396" name="T3"/>
                <a:gd fmla="*/ 312 w 1037" name="T4"/>
                <a:gd fmla="*/ 101 h 396" name="T5"/>
                <a:gd fmla="*/ 312 w 1037" name="T6"/>
                <a:gd fmla="*/ 101 h 396" name="T7"/>
                <a:gd fmla="*/ 312 w 1037" name="T8"/>
                <a:gd fmla="*/ 101 h 396" name="T9"/>
                <a:gd fmla="*/ 311 w 1037" name="T10"/>
                <a:gd fmla="*/ 101 h 396" name="T11"/>
                <a:gd fmla="*/ 311 w 1037" name="T12"/>
                <a:gd fmla="*/ 101 h 396" name="T13"/>
                <a:gd fmla="*/ 224 w 1037" name="T14"/>
                <a:gd fmla="*/ 92 h 396" name="T15"/>
                <a:gd fmla="*/ 181 w 1037" name="T16"/>
                <a:gd fmla="*/ 11 h 396" name="T17"/>
                <a:gd fmla="*/ 43 w 1037" name="T18"/>
                <a:gd fmla="*/ 88 h 396" name="T19"/>
                <a:gd fmla="*/ 310 w 1037" name="T20"/>
                <a:gd fmla="*/ 296 h 396" name="T21"/>
                <a:gd fmla="*/ 310 w 1037" name="T22"/>
                <a:gd fmla="*/ 296 h 396" name="T23"/>
                <a:gd fmla="*/ 312 w 1037" name="T24"/>
                <a:gd fmla="*/ 296 h 396" name="T25"/>
                <a:gd fmla="*/ 312 w 1037" name="T26"/>
                <a:gd fmla="*/ 296 h 396" name="T27"/>
                <a:gd fmla="*/ 312 w 1037" name="T28"/>
                <a:gd fmla="*/ 296 h 396" name="T29"/>
                <a:gd fmla="*/ 725 w 1037" name="T30"/>
                <a:gd fmla="*/ 295 h 396" name="T31"/>
                <a:gd fmla="*/ 725 w 1037" name="T32"/>
                <a:gd fmla="*/ 296 h 396" name="T33"/>
                <a:gd fmla="*/ 813 w 1037" name="T34"/>
                <a:gd fmla="*/ 305 h 396" name="T35"/>
                <a:gd fmla="*/ 856 w 1037" name="T36"/>
                <a:gd fmla="*/ 386 h 396" name="T37"/>
                <a:gd fmla="*/ 994 w 1037" name="T38"/>
                <a:gd fmla="*/ 309 h 396" name="T39"/>
                <a:gd fmla="*/ 725 w 1037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7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5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52" name="TextBox 54"/>
          <p:cNvSpPr txBox="1"/>
          <p:nvPr/>
        </p:nvSpPr>
        <p:spPr>
          <a:xfrm>
            <a:off x="8318063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70C4BC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gdLst>
                <a:gd fmla="*/ 1242568 w 1245336" name="connsiteX0"/>
                <a:gd fmla="*/ 3285554 h 3577940" name="connsiteY0"/>
                <a:gd fmla="*/ 1217336 w 1245336" name="connsiteX1"/>
                <a:gd fmla="*/ 3404574 h 3577940" name="connsiteY1"/>
                <a:gd fmla="*/ 912061 w 1245336" name="connsiteX2"/>
                <a:gd fmla="*/ 3574731 h 3577940" name="connsiteY2"/>
                <a:gd fmla="*/ 816939 w 1245336" name="connsiteX3"/>
                <a:gd fmla="*/ 3395735 h 3577940" name="connsiteY3"/>
                <a:gd fmla="*/ 622271 w 1245336" name="connsiteX4"/>
                <a:gd fmla="*/ 3375846 h 3577940" name="connsiteY4"/>
                <a:gd fmla="*/ 622271 w 1245336" name="connsiteX5"/>
                <a:gd fmla="*/ 3374366 h 3577940" name="connsiteY5"/>
                <a:gd fmla="*/ 1973 w 1245336" name="connsiteX6"/>
                <a:gd fmla="*/ 3035950 h 3577940" name="connsiteY6"/>
                <a:gd fmla="*/ 2017 w 1245336" name="connsiteX7"/>
                <a:gd fmla="*/ 3031859 h 3577940" name="connsiteY7"/>
                <a:gd fmla="*/ 0 w 1245336" name="connsiteX8"/>
                <a:gd fmla="*/ 3031859 h 3577940" name="connsiteY8"/>
                <a:gd fmla="*/ 0 w 1245336" name="connsiteX9"/>
                <a:gd fmla="*/ 0 h 3577940" name="connsiteY9"/>
                <a:gd fmla="*/ 429296 w 1245336" name="connsiteX10"/>
                <a:gd fmla="*/ 0 h 3577940" name="connsiteY10"/>
                <a:gd fmla="*/ 429296 w 1245336" name="connsiteX11"/>
                <a:gd fmla="*/ 2926627 h 3577940" name="connsiteY11"/>
                <a:gd fmla="*/ 453975 w 1245336" name="connsiteX12"/>
                <a:gd fmla="*/ 2939132 h 3577940" name="connsiteY12"/>
                <a:gd fmla="*/ 622271 w 1245336" name="connsiteX13"/>
                <a:gd fmla="*/ 2945658 h 3577940" name="connsiteY13"/>
                <a:gd fmla="*/ 622271 w 1245336" name="connsiteX14"/>
                <a:gd fmla="*/ 2947139 h 3577940" name="connsiteY14"/>
                <a:gd fmla="*/ 1242568 w 1245336" name="connsiteX15"/>
                <a:gd fmla="*/ 3285554 h 3577940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3577940" w="1245336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40" name="矩形 39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2472978519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7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 nodeType="clickPar">
                      <p:stCondLst>
                        <p:cond delay="indefinite"/>
                      </p:stCondLst>
                      <p:childTnLst>
                        <p:par>
                          <p:cTn fill="hold" id="8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8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 nodeType="clickPar">
                      <p:stCondLst>
                        <p:cond delay="indefinite"/>
                      </p:stCondLst>
                      <p:childTnLst>
                        <p:par>
                          <p:cTn fill="hold" id="9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fmla="val 50000" name="adj1"/>
              <a:gd fmla="val 67147" name="adj2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rgbClr val="FD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fmla="val 10194" name="adj1"/>
              <a:gd fmla="val 9038" name="adj2"/>
              <a:gd fmla="val 14263" name="adj3"/>
              <a:gd fmla="val 24932" name="adj4"/>
            </a:avLst>
          </a:prstGeom>
          <a:solidFill>
            <a:srgbClr val="FD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fmla="val 13458" name="adj1"/>
              <a:gd fmla="val 12349" name="adj2"/>
              <a:gd fmla="val 17061" name="adj3"/>
              <a:gd fmla="val 30061" name="adj4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453625" y="3655628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29215" y="1555992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453625" y="2204127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b="b" l="0" r="r" t="0"/>
            <a:pathLst>
              <a:path h="384" w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b="b" l="0" r="r" t="0"/>
            <a:pathLst>
              <a:path h="57" w="7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b="b" l="0" r="r" t="0"/>
            <a:pathLst>
              <a:path h="68" w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DBD24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DBD24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21" name="矩形 20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1531018019"/>
      </p:ext>
    </p:extLst>
  </p:cSld>
  <p:clrMapOvr>
    <a:masterClrMapping/>
  </p:clrMapOvr>
  <mc:AlternateContent>
    <mc:Choice Requires="p14">
      <p:transition advTm="6000" p14:dur="1250" spd="slow">
        <p14:flip dir="r"/>
      </p:transition>
    </mc:Choice>
    <mc:Fallback>
      <p:transition advTm="6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2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3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7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4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1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6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5"/>
      <p:bldP grpId="0" spid="66"/>
      <p:bldP grpId="0" spid="54"/>
      <p:bldP grpId="0" spid="51"/>
      <p:bldP grpId="0" spid="57"/>
      <p:bldP grpId="0" spid="67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691641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  <a:extLst/>
        </p:spPr>
        <p:txBody>
          <a:bodyPr anchor="ctr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00000"/>
              </a:lnSpc>
            </a:pPr>
            <a:r>
              <a:rPr altLang="zh-CN" b="0" lang="es-ES" sz="1687">
                <a:latin charset="0" typeface="Helvetica Light"/>
                <a:sym charset="0" typeface="Helvetica Light"/>
              </a:rPr>
              <a:t> </a:t>
            </a:r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567051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0" typeface="ＭＳ Ｐゴシック"/>
              <a:cs charset="0" typeface="Helvetica Light"/>
              <a:sym charset="0" typeface="Helvetica Light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4120381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0" typeface="ＭＳ Ｐゴシック"/>
              <a:cs charset="0" typeface="Helvetica Light"/>
              <a:sym charset="0" typeface="Helvetica Light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2174096"/>
            <a:ext cx="580119" cy="66969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xtLst/>
        </p:spPr>
        <p:txBody>
          <a:bodyPr anchor="ctr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00000"/>
              </a:lnSpc>
            </a:pPr>
            <a:r>
              <a:rPr altLang="zh-CN" b="0" lang="es-ES" sz="1687">
                <a:latin charset="0" typeface="Helvetica Light"/>
                <a:sym charset="0" typeface="Helvetica Light"/>
              </a:rPr>
              <a:t> </a:t>
            </a:r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5127428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0" typeface="ＭＳ Ｐゴシック"/>
              <a:cs charset="0" typeface="Helvetica Light"/>
              <a:sym charset="0" typeface="Helvetica Light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727427"/>
            <a:ext cx="580119" cy="66969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xtLst/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typeface="Arial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951773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335519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889200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389233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782188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353448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577973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2467974" y="217409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946125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2467974" y="354224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2467974" y="497388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577973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35" name="矩形 34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1543539957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13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5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17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9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3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7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2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1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33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5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id="37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4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3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7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id="4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1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id="53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5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id="57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9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6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3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6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7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id="6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1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fill="hold" grpId="0" id="7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fill="hold" grpId="0" id="8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fill="hold" grpId="0" id="9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fill="hold" grpId="0" id="10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fill="hold" grpId="0" id="10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1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fill="hold" grpId="0" id="11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490"/>
      <p:bldP grpId="0" spid="63496"/>
      <p:bldP grpId="0" spid="63500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31"/>
          <p:cNvGrpSpPr/>
          <p:nvPr/>
        </p:nvGrpSpPr>
        <p:grpSpPr>
          <a:xfrm>
            <a:off x="8493695" y="3616325"/>
            <a:ext cx="418556" cy="418556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DBD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3" name="组合 34"/>
          <p:cNvGrpSpPr/>
          <p:nvPr/>
        </p:nvGrpSpPr>
        <p:grpSpPr>
          <a:xfrm>
            <a:off x="3993379" y="3616325"/>
            <a:ext cx="418556" cy="418556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DBD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</a:endParaRPr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6220098" y="1408022"/>
            <a:ext cx="418556" cy="418556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0C4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6220098" y="5868157"/>
            <a:ext cx="418556" cy="418556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0C4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10" name="组合 66"/>
          <p:cNvGrpSpPr/>
          <p:nvPr/>
        </p:nvGrpSpPr>
        <p:grpSpPr>
          <a:xfrm>
            <a:off x="4313383" y="1714774"/>
            <a:ext cx="4231988" cy="423505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>
            <a:xfrm>
              <a:off x="0" y="0"/>
              <a:ext cx="4392474" cy="4393594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>
              <a:xfrm>
                <a:off x="0" y="0"/>
                <a:ext cx="4392474" cy="4393594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gdLst>
                    <a:gd fmla="*/ 2147483647 w 821" name="T0"/>
                    <a:gd fmla="*/ 2147483647 h 301" name="T1"/>
                    <a:gd fmla="*/ 0 w 821" name="T2"/>
                    <a:gd fmla="*/ 2147483647 h 301" name="T3"/>
                    <a:gd fmla="*/ 2147483647 w 821" name="T4"/>
                    <a:gd fmla="*/ 2147483647 h 301" name="T5"/>
                    <a:gd fmla="*/ 2147483647 w 821" name="T6"/>
                    <a:gd fmla="*/ 0 h 301" name="T7"/>
                    <a:gd fmla="*/ 2147483647 w 821" name="T8"/>
                    <a:gd fmla="*/ 0 h 301" name="T9"/>
                    <a:gd fmla="*/ 2147483647 w 821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1" name="T18"/>
                    <a:gd fmla="*/ 0 h 301" name="T19"/>
                    <a:gd fmla="*/ 821 w 821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gdLst>
                    <a:gd fmla="*/ 2147483647 w 302" name="T0"/>
                    <a:gd fmla="*/ 2147483647 h 821" name="T1"/>
                    <a:gd fmla="*/ 0 w 302" name="T2"/>
                    <a:gd fmla="*/ 0 h 821" name="T3"/>
                    <a:gd fmla="*/ 0 w 302" name="T4"/>
                    <a:gd fmla="*/ 2147483647 h 821" name="T5"/>
                    <a:gd fmla="*/ 2147483647 w 302" name="T6"/>
                    <a:gd fmla="*/ 2147483647 h 821" name="T7"/>
                    <a:gd fmla="*/ 2147483647 w 302" name="T8"/>
                    <a:gd fmla="*/ 2147483647 h 821" name="T9"/>
                    <a:gd fmla="*/ 2147483647 w 302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2" name="T18"/>
                    <a:gd fmla="*/ 0 h 821" name="T19"/>
                    <a:gd fmla="*/ 302 w 302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2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gdLst>
                    <a:gd fmla="*/ 2147483647 w 788" name="T0"/>
                    <a:gd fmla="*/ 2147483647 h 455" name="T1"/>
                    <a:gd fmla="*/ 2147483647 w 788" name="T2"/>
                    <a:gd fmla="*/ 2147483647 h 455" name="T3"/>
                    <a:gd fmla="*/ 2147483647 w 788" name="T4"/>
                    <a:gd fmla="*/ 2147483647 h 455" name="T5"/>
                    <a:gd fmla="*/ 2147483647 w 788" name="T6"/>
                    <a:gd fmla="*/ 2147483647 h 455" name="T7"/>
                    <a:gd fmla="*/ 2147483647 w 788" name="T8"/>
                    <a:gd fmla="*/ 2147483647 h 455" name="T9"/>
                    <a:gd fmla="*/ 2147483647 w 788" name="T10"/>
                    <a:gd fmla="*/ 2147483647 h 455" name="T11"/>
                    <a:gd fmla="*/ 2147483647 w 788" name="T12"/>
                    <a:gd fmla="*/ 2147483647 h 455" name="T13"/>
                    <a:gd fmla="*/ 2147483647 w 788" name="T14"/>
                    <a:gd fmla="*/ 2147483647 h 455" name="T15"/>
                    <a:gd fmla="*/ 2147483647 w 788" name="T16"/>
                    <a:gd fmla="*/ 2147483647 h 455" name="T17"/>
                    <a:gd fmla="*/ 2147483647 w 788" name="T18"/>
                    <a:gd fmla="*/ 2147483647 h 455" name="T19"/>
                    <a:gd fmla="*/ 2147483647 w 788" name="T20"/>
                    <a:gd fmla="*/ 2147483647 h 455" name="T21"/>
                    <a:gd fmla="*/ 2147483647 w 788" name="T22"/>
                    <a:gd fmla="*/ 2147483647 h 455" name="T23"/>
                    <a:gd fmla="*/ 2147483647 w 788" name="T24"/>
                    <a:gd fmla="*/ 2147483647 h 455" name="T25"/>
                    <a:gd fmla="*/ 2147483647 w 788" name="T26"/>
                    <a:gd fmla="*/ 2147483647 h 455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88" name="T42"/>
                    <a:gd fmla="*/ 0 h 455" name="T43"/>
                    <a:gd fmla="*/ 788 w 788" name="T44"/>
                    <a:gd fmla="*/ 455 h 455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5" w="788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FDBD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gdLst>
                    <a:gd fmla="*/ 2147483647 w 820" name="T0"/>
                    <a:gd fmla="*/ 2147483647 h 301" name="T1"/>
                    <a:gd fmla="*/ 2147483647 w 820" name="T2"/>
                    <a:gd fmla="*/ 0 h 301" name="T3"/>
                    <a:gd fmla="*/ 0 w 820" name="T4"/>
                    <a:gd fmla="*/ 0 h 301" name="T5"/>
                    <a:gd fmla="*/ 0 w 820" name="T6"/>
                    <a:gd fmla="*/ 2147483647 h 301" name="T7"/>
                    <a:gd fmla="*/ 2147483647 w 820" name="T8"/>
                    <a:gd fmla="*/ 2147483647 h 301" name="T9"/>
                    <a:gd fmla="*/ 2147483647 w 820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0" name="T18"/>
                    <a:gd fmla="*/ 0 h 301" name="T19"/>
                    <a:gd fmla="*/ 820 w 820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0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gdLst>
                    <a:gd fmla="*/ 2147483647 w 457" name="T0"/>
                    <a:gd fmla="*/ 2147483647 h 791" name="T1"/>
                    <a:gd fmla="*/ 2147483647 w 457" name="T2"/>
                    <a:gd fmla="*/ 2147483647 h 791" name="T3"/>
                    <a:gd fmla="*/ 2147483647 w 457" name="T4"/>
                    <a:gd fmla="*/ 2147483647 h 791" name="T5"/>
                    <a:gd fmla="*/ 2147483647 w 457" name="T6"/>
                    <a:gd fmla="*/ 2147483647 h 791" name="T7"/>
                    <a:gd fmla="*/ 2147483647 w 457" name="T8"/>
                    <a:gd fmla="*/ 2147483647 h 791" name="T9"/>
                    <a:gd fmla="*/ 2147483647 w 457" name="T10"/>
                    <a:gd fmla="*/ 2147483647 h 791" name="T11"/>
                    <a:gd fmla="*/ 2147483647 w 457" name="T12"/>
                    <a:gd fmla="*/ 2147483647 h 791" name="T13"/>
                    <a:gd fmla="*/ 2147483647 w 457" name="T14"/>
                    <a:gd fmla="*/ 2147483647 h 791" name="T15"/>
                    <a:gd fmla="*/ 2147483647 w 457" name="T16"/>
                    <a:gd fmla="*/ 2147483647 h 791" name="T17"/>
                    <a:gd fmla="*/ 2147483647 w 457" name="T18"/>
                    <a:gd fmla="*/ 2147483647 h 791" name="T19"/>
                    <a:gd fmla="*/ 2147483647 w 457" name="T20"/>
                    <a:gd fmla="*/ 2147483647 h 791" name="T21"/>
                    <a:gd fmla="*/ 0 w 457" name="T22"/>
                    <a:gd fmla="*/ 2147483647 h 791" name="T23"/>
                    <a:gd fmla="*/ 2147483647 w 457" name="T24"/>
                    <a:gd fmla="*/ 2147483647 h 791" name="T25"/>
                    <a:gd fmla="*/ 2147483647 w 457" name="T26"/>
                    <a:gd fmla="*/ 2147483647 h 791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457" name="T42"/>
                    <a:gd fmla="*/ 0 h 791" name="T43"/>
                    <a:gd fmla="*/ 457 w 457" name="T44"/>
                    <a:gd fmla="*/ 791 h 791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791" w="457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70C4B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gdLst>
                    <a:gd fmla="*/ 2147483647 w 301" name="T0"/>
                    <a:gd fmla="*/ 2147483647 h 821" name="T1"/>
                    <a:gd fmla="*/ 2147483647 w 301" name="T2"/>
                    <a:gd fmla="*/ 2147483647 h 821" name="T3"/>
                    <a:gd fmla="*/ 2147483647 w 301" name="T4"/>
                    <a:gd fmla="*/ 0 h 821" name="T5"/>
                    <a:gd fmla="*/ 0 w 301" name="T6"/>
                    <a:gd fmla="*/ 0 h 821" name="T7"/>
                    <a:gd fmla="*/ 0 w 301" name="T8"/>
                    <a:gd fmla="*/ 2147483647 h 821" name="T9"/>
                    <a:gd fmla="*/ 2147483647 w 301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1" name="T18"/>
                    <a:gd fmla="*/ 0 h 821" name="T19"/>
                    <a:gd fmla="*/ 301 w 301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gdLst>
                    <a:gd fmla="*/ 2147483647 w 791" name="T0"/>
                    <a:gd fmla="*/ 2147483647 h 456" name="T1"/>
                    <a:gd fmla="*/ 2147483647 w 791" name="T2"/>
                    <a:gd fmla="*/ 2147483647 h 456" name="T3"/>
                    <a:gd fmla="*/ 2147483647 w 791" name="T4"/>
                    <a:gd fmla="*/ 2147483647 h 456" name="T5"/>
                    <a:gd fmla="*/ 2147483647 w 791" name="T6"/>
                    <a:gd fmla="*/ 2147483647 h 456" name="T7"/>
                    <a:gd fmla="*/ 2147483647 w 791" name="T8"/>
                    <a:gd fmla="*/ 2147483647 h 456" name="T9"/>
                    <a:gd fmla="*/ 2147483647 w 791" name="T10"/>
                    <a:gd fmla="*/ 2147483647 h 456" name="T11"/>
                    <a:gd fmla="*/ 2147483647 w 791" name="T12"/>
                    <a:gd fmla="*/ 2147483647 h 456" name="T13"/>
                    <a:gd fmla="*/ 2147483647 w 791" name="T14"/>
                    <a:gd fmla="*/ 2147483647 h 456" name="T15"/>
                    <a:gd fmla="*/ 2147483647 w 791" name="T16"/>
                    <a:gd fmla="*/ 2147483647 h 456" name="T17"/>
                    <a:gd fmla="*/ 2147483647 w 791" name="T18"/>
                    <a:gd fmla="*/ 2147483647 h 456" name="T19"/>
                    <a:gd fmla="*/ 2147483647 w 791" name="T20"/>
                    <a:gd fmla="*/ 2147483647 h 456" name="T21"/>
                    <a:gd fmla="*/ 2147483647 w 791" name="T22"/>
                    <a:gd fmla="*/ 0 h 456" name="T23"/>
                    <a:gd fmla="*/ 2147483647 w 791" name="T24"/>
                    <a:gd fmla="*/ 2147483647 h 456" name="T25"/>
                    <a:gd fmla="*/ 2147483647 w 791" name="T26"/>
                    <a:gd fmla="*/ 2147483647 h 45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91" name="T42"/>
                    <a:gd fmla="*/ 0 h 456" name="T43"/>
                    <a:gd fmla="*/ 791 w 791" name="T44"/>
                    <a:gd fmla="*/ 456 h 456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6" w="791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FDBD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gdLst>
                  <a:gd fmla="*/ 2147483647 w 457" name="T0"/>
                  <a:gd fmla="*/ 2147483647 h 791" name="T1"/>
                  <a:gd fmla="*/ 2147483647 w 457" name="T2"/>
                  <a:gd fmla="*/ 2147483647 h 791" name="T3"/>
                  <a:gd fmla="*/ 2147483647 w 457" name="T4"/>
                  <a:gd fmla="*/ 2147483647 h 791" name="T5"/>
                  <a:gd fmla="*/ 2147483647 w 457" name="T6"/>
                  <a:gd fmla="*/ 2147483647 h 791" name="T7"/>
                  <a:gd fmla="*/ 2147483647 w 457" name="T8"/>
                  <a:gd fmla="*/ 2147483647 h 791" name="T9"/>
                  <a:gd fmla="*/ 2147483647 w 457" name="T10"/>
                  <a:gd fmla="*/ 2147483647 h 791" name="T11"/>
                  <a:gd fmla="*/ 2147483647 w 457" name="T12"/>
                  <a:gd fmla="*/ 2147483647 h 791" name="T13"/>
                  <a:gd fmla="*/ 2147483647 w 457" name="T14"/>
                  <a:gd fmla="*/ 2147483647 h 791" name="T15"/>
                  <a:gd fmla="*/ 2147483647 w 457" name="T16"/>
                  <a:gd fmla="*/ 2147483647 h 791" name="T17"/>
                  <a:gd fmla="*/ 2147483647 w 457" name="T18"/>
                  <a:gd fmla="*/ 2147483647 h 791" name="T19"/>
                  <a:gd fmla="*/ 2147483647 w 457" name="T20"/>
                  <a:gd fmla="*/ 2147483647 h 791" name="T21"/>
                  <a:gd fmla="*/ 2147483647 w 457" name="T22"/>
                  <a:gd fmla="*/ 2147483647 h 791" name="T23"/>
                  <a:gd fmla="*/ 2147483647 w 457" name="T24"/>
                  <a:gd fmla="*/ 2147483647 h 791" name="T25"/>
                  <a:gd fmla="*/ 2147483647 w 457" name="T26"/>
                  <a:gd fmla="*/ 2147483647 h 791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457" name="T42"/>
                  <a:gd fmla="*/ 0 h 791" name="T43"/>
                  <a:gd fmla="*/ 457 w 457" name="T44"/>
                  <a:gd fmla="*/ 791 h 791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791" w="457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70C4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charset="0" panose="020b0604020202020204" pitchFamily="34" typeface="Arial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01</a:t>
              </a: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04</a:t>
              </a: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79" y="2894696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03</a:t>
              </a: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6" y="1212606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3589282" y="138606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2083823" y="369943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5" name="TextBox 24"/>
          <p:cNvSpPr txBox="1"/>
          <p:nvPr/>
        </p:nvSpPr>
        <p:spPr>
          <a:xfrm>
            <a:off x="9145433" y="365132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6977060" y="568033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41" name="矩形 40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723823013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48"/>
      <p:bldP grpId="0" spid="49"/>
      <p:bldP grpId="0" spid="54"/>
      <p:bldP grpId="0" spid="55"/>
      <p:bldP grpId="0" spid="56"/>
      <p:bldP grpId="0" spid="5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5575936" y="4221485"/>
            <a:ext cx="1706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6028372" y="3436655"/>
            <a:ext cx="802005" cy="8229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48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4"/>
    </p:custDataLst>
    <p:extLst>
      <p:ext uri="{BB962C8B-B14F-4D97-AF65-F5344CB8AC3E}">
        <p14:creationId val="2828153474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39"/>
      <p:bldP grpId="0" spid="40"/>
      <p:bldP grpId="0" spid="4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gdLst>
              <a:gd fmla="*/ 101 w 5540" name="T0"/>
              <a:gd fmla="*/ 0 h 1497" name="T1"/>
              <a:gd fmla="*/ 144 w 5540" name="T2"/>
              <a:gd fmla="*/ 8 h 1497" name="T3"/>
              <a:gd fmla="*/ 226 w 5540" name="T4"/>
              <a:gd fmla="*/ 24 h 1497" name="T5"/>
              <a:gd fmla="*/ 346 w 5540" name="T6"/>
              <a:gd fmla="*/ 44 h 1497" name="T7"/>
              <a:gd fmla="*/ 501 w 5540" name="T8"/>
              <a:gd fmla="*/ 69 h 1497" name="T9"/>
              <a:gd fmla="*/ 687 w 5540" name="T10"/>
              <a:gd fmla="*/ 95 h 1497" name="T11"/>
              <a:gd fmla="*/ 905 w 5540" name="T12"/>
              <a:gd fmla="*/ 122 h 1497" name="T13"/>
              <a:gd fmla="*/ 1150 w 5540" name="T14"/>
              <a:gd fmla="*/ 147 h 1497" name="T15"/>
              <a:gd fmla="*/ 1420 w 5540" name="T16"/>
              <a:gd fmla="*/ 171 h 1497" name="T17"/>
              <a:gd fmla="*/ 1712 w 5540" name="T18"/>
              <a:gd fmla="*/ 189 h 1497" name="T19"/>
              <a:gd fmla="*/ 2023 w 5540" name="T20"/>
              <a:gd fmla="*/ 203 h 1497" name="T21"/>
              <a:gd fmla="*/ 2352 w 5540" name="T22"/>
              <a:gd fmla="*/ 208 h 1497" name="T23"/>
              <a:gd fmla="*/ 2697 w 5540" name="T24"/>
              <a:gd fmla="*/ 204 h 1497" name="T25"/>
              <a:gd fmla="*/ 3053 w 5540" name="T26"/>
              <a:gd fmla="*/ 191 h 1497" name="T27"/>
              <a:gd fmla="*/ 3458 w 5540" name="T28"/>
              <a:gd fmla="*/ 176 h 1497" name="T29"/>
              <a:gd fmla="*/ 3824 w 5540" name="T30"/>
              <a:gd fmla="*/ 169 h 1497" name="T31"/>
              <a:gd fmla="*/ 4154 w 5540" name="T32"/>
              <a:gd fmla="*/ 174 h 1497" name="T33"/>
              <a:gd fmla="*/ 4446 w 5540" name="T34"/>
              <a:gd fmla="*/ 188 h 1497" name="T35"/>
              <a:gd fmla="*/ 4701 w 5540" name="T36"/>
              <a:gd fmla="*/ 210 h 1497" name="T37"/>
              <a:gd fmla="*/ 4922 w 5540" name="T38"/>
              <a:gd fmla="*/ 238 h 1497" name="T39"/>
              <a:gd fmla="*/ 5108 w 5540" name="T40"/>
              <a:gd fmla="*/ 274 h 1497" name="T41"/>
              <a:gd fmla="*/ 5258 w 5540" name="T42"/>
              <a:gd fmla="*/ 313 h 1497" name="T43"/>
              <a:gd fmla="*/ 5376 w 5540" name="T44"/>
              <a:gd fmla="*/ 356 h 1497" name="T45"/>
              <a:gd fmla="*/ 5462 w 5540" name="T46"/>
              <a:gd fmla="*/ 402 h 1497" name="T47"/>
              <a:gd fmla="*/ 5516 w 5540" name="T48"/>
              <a:gd fmla="*/ 448 h 1497" name="T49"/>
              <a:gd fmla="*/ 5540 w 5540" name="T50"/>
              <a:gd fmla="*/ 497 h 1497" name="T51"/>
              <a:gd fmla="*/ 5496 w 5540" name="T52"/>
              <a:gd fmla="*/ 566 h 1497" name="T53"/>
              <a:gd fmla="*/ 5418 w 5540" name="T54"/>
              <a:gd fmla="*/ 623 h 1497" name="T55"/>
              <a:gd fmla="*/ 5310 w 5540" name="T56"/>
              <a:gd fmla="*/ 667 h 1497" name="T57"/>
              <a:gd fmla="*/ 5174 w 5540" name="T58"/>
              <a:gd fmla="*/ 701 h 1497" name="T59"/>
              <a:gd fmla="*/ 5010 w 5540" name="T60"/>
              <a:gd fmla="*/ 727 h 1497" name="T61"/>
              <a:gd fmla="*/ 4822 w 5540" name="T62"/>
              <a:gd fmla="*/ 747 h 1497" name="T63"/>
              <a:gd fmla="*/ 4613 w 5540" name="T64"/>
              <a:gd fmla="*/ 762 h 1497" name="T65"/>
              <a:gd fmla="*/ 4382 w 5540" name="T66"/>
              <a:gd fmla="*/ 776 h 1497" name="T67"/>
              <a:gd fmla="*/ 4133 w 5540" name="T68"/>
              <a:gd fmla="*/ 789 h 1497" name="T69"/>
              <a:gd fmla="*/ 3870 w 5540" name="T70"/>
              <a:gd fmla="*/ 804 h 1497" name="T71"/>
              <a:gd fmla="*/ 3591 w 5540" name="T72"/>
              <a:gd fmla="*/ 823 h 1497" name="T73"/>
              <a:gd fmla="*/ 3304 w 5540" name="T74"/>
              <a:gd fmla="*/ 850 h 1497" name="T75"/>
              <a:gd fmla="*/ 3006 w 5540" name="T76"/>
              <a:gd fmla="*/ 884 h 1497" name="T77"/>
              <a:gd fmla="*/ 2702 w 5540" name="T78"/>
              <a:gd fmla="*/ 928 h 1497" name="T79"/>
              <a:gd fmla="*/ 2393 w 5540" name="T80"/>
              <a:gd fmla="*/ 983 h 1497" name="T81"/>
              <a:gd fmla="*/ 2082 w 5540" name="T82"/>
              <a:gd fmla="*/ 1054 h 1497" name="T83"/>
              <a:gd fmla="*/ 1852 w 5540" name="T84"/>
              <a:gd fmla="*/ 1122 h 1497" name="T85"/>
              <a:gd fmla="*/ 1653 w 5540" name="T86"/>
              <a:gd fmla="*/ 1203 h 1497" name="T87"/>
              <a:gd fmla="*/ 1484 w 5540" name="T88"/>
              <a:gd fmla="*/ 1293 h 1497" name="T89"/>
              <a:gd fmla="*/ 1339 w 5540" name="T90"/>
              <a:gd fmla="*/ 1392 h 1497" name="T91"/>
              <a:gd fmla="*/ 1221 w 5540" name="T92"/>
              <a:gd fmla="*/ 1497 h 1497" name="T93"/>
              <a:gd fmla="*/ 981 w 5540" name="T94"/>
              <a:gd fmla="*/ 1489 h 1497" name="T95"/>
              <a:gd fmla="*/ 745 w 5540" name="T96"/>
              <a:gd fmla="*/ 1477 h 1497" name="T97"/>
              <a:gd fmla="*/ 518 w 5540" name="T98"/>
              <a:gd fmla="*/ 1463 h 1497" name="T99"/>
              <a:gd fmla="*/ 312 w 5540" name="T100"/>
              <a:gd fmla="*/ 1448 h 1497" name="T101"/>
              <a:gd fmla="*/ 137 w 5540" name="T102"/>
              <a:gd fmla="*/ 1433 h 1497" name="T103"/>
              <a:gd fmla="*/ 0 w 5540" name="T104"/>
              <a:gd fmla="*/ 1418 h 1497" name="T105"/>
              <a:gd fmla="*/ 96 w 5540" name="T106"/>
              <a:gd fmla="*/ 0 h 149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497" w="5540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gdLst>
              <a:gd fmla="*/ 0 w 4066" name="T0"/>
              <a:gd fmla="*/ 951 h 1280" name="T1"/>
              <a:gd fmla="*/ 0 w 4066" name="T2"/>
              <a:gd fmla="*/ 951 h 1280" name="T3"/>
              <a:gd fmla="*/ 3571 w 4066" name="T4"/>
              <a:gd fmla="*/ 39 h 1280" name="T5"/>
              <a:gd fmla="*/ 3733 w 4066" name="T6"/>
              <a:gd fmla="*/ 121 h 1280" name="T7"/>
              <a:gd fmla="*/ 3867 w 4066" name="T8"/>
              <a:gd fmla="*/ 207 h 1280" name="T9"/>
              <a:gd fmla="*/ 3968 w 4066" name="T10"/>
              <a:gd fmla="*/ 294 h 1280" name="T11"/>
              <a:gd fmla="*/ 4036 w 4066" name="T12"/>
              <a:gd fmla="*/ 378 h 1280" name="T13"/>
              <a:gd fmla="*/ 4066 w 4066" name="T14"/>
              <a:gd fmla="*/ 459 h 1280" name="T15"/>
              <a:gd fmla="*/ 4064 w 4066" name="T16"/>
              <a:gd fmla="*/ 456 h 1280" name="T17"/>
              <a:gd fmla="*/ 4024 w 4066" name="T18"/>
              <a:gd fmla="*/ 518 h 1280" name="T19"/>
              <a:gd fmla="*/ 3950 w 4066" name="T20"/>
              <a:gd fmla="*/ 566 h 1280" name="T21"/>
              <a:gd fmla="*/ 3845 w 4066" name="T22"/>
              <a:gd fmla="*/ 601 h 1280" name="T23"/>
              <a:gd fmla="*/ 3710 w 4066" name="T24"/>
              <a:gd fmla="*/ 628 h 1280" name="T25"/>
              <a:gd fmla="*/ 3549 w 4066" name="T26"/>
              <a:gd fmla="*/ 647 h 1280" name="T27"/>
              <a:gd fmla="*/ 3367 w 4066" name="T28"/>
              <a:gd fmla="*/ 662 h 1280" name="T29"/>
              <a:gd fmla="*/ 3163 w 4066" name="T30"/>
              <a:gd fmla="*/ 674 h 1280" name="T31"/>
              <a:gd fmla="*/ 2940 w 4066" name="T32"/>
              <a:gd fmla="*/ 686 h 1280" name="T33"/>
              <a:gd fmla="*/ 2702 w 4066" name="T34"/>
              <a:gd fmla="*/ 699 h 1280" name="T35"/>
              <a:gd fmla="*/ 2452 w 4066" name="T36"/>
              <a:gd fmla="*/ 719 h 1280" name="T37"/>
              <a:gd fmla="*/ 2190 w 4066" name="T38"/>
              <a:gd fmla="*/ 745 h 1280" name="T39"/>
              <a:gd fmla="*/ 1920 w 4066" name="T40"/>
              <a:gd fmla="*/ 780 h 1280" name="T41"/>
              <a:gd fmla="*/ 1646 w 4066" name="T42"/>
              <a:gd fmla="*/ 829 h 1280" name="T43"/>
              <a:gd fmla="*/ 1370 w 4066" name="T44"/>
              <a:gd fmla="*/ 890 h 1280" name="T45"/>
              <a:gd fmla="*/ 1153 w 4066" name="T46"/>
              <a:gd fmla="*/ 958 h 1280" name="T47"/>
              <a:gd fmla="*/ 973 w 4066" name="T48"/>
              <a:gd fmla="*/ 1037 h 1280" name="T49"/>
              <a:gd fmla="*/ 824 w 4066" name="T50"/>
              <a:gd fmla="*/ 1128 h 1280" name="T51"/>
              <a:gd fmla="*/ 704 w 4066" name="T52"/>
              <a:gd fmla="*/ 1228 h 1280" name="T53"/>
              <a:gd fmla="*/ 549 w 4066" name="T54"/>
              <a:gd fmla="*/ 1255 h 1280" name="T55"/>
              <a:gd fmla="*/ 360 w 4066" name="T56"/>
              <a:gd fmla="*/ 1198 h 1280" name="T57"/>
              <a:gd fmla="*/ 206 w 4066" name="T58"/>
              <a:gd fmla="*/ 1133 h 1280" name="T59"/>
              <a:gd fmla="*/ 91 w 4066" name="T60"/>
              <a:gd fmla="*/ 1064 h 1280" name="T61"/>
              <a:gd fmla="*/ 20 w 4066" name="T62"/>
              <a:gd fmla="*/ 990 h 1280" name="T63"/>
              <a:gd fmla="*/ 12 w 4066" name="T64"/>
              <a:gd fmla="*/ 885 h 1280" name="T65"/>
              <a:gd fmla="*/ 61 w 4066" name="T66"/>
              <a:gd fmla="*/ 763 h 1280" name="T67"/>
              <a:gd fmla="*/ 139 w 4066" name="T68"/>
              <a:gd fmla="*/ 657 h 1280" name="T69"/>
              <a:gd fmla="*/ 243 w 4066" name="T70"/>
              <a:gd fmla="*/ 566 h 1280" name="T71"/>
              <a:gd fmla="*/ 372 w 4066" name="T72"/>
              <a:gd fmla="*/ 486 h 1280" name="T73"/>
              <a:gd fmla="*/ 520 w 4066" name="T74"/>
              <a:gd fmla="*/ 420 h 1280" name="T75"/>
              <a:gd fmla="*/ 687 w 4066" name="T76"/>
              <a:gd fmla="*/ 365 h 1280" name="T77"/>
              <a:gd fmla="*/ 868 w 4066" name="T78"/>
              <a:gd fmla="*/ 317 h 1280" name="T79"/>
              <a:gd fmla="*/ 1061 w 4066" name="T80"/>
              <a:gd fmla="*/ 280 h 1280" name="T81"/>
              <a:gd fmla="*/ 1262 w 4066" name="T82"/>
              <a:gd fmla="*/ 248 h 1280" name="T83"/>
              <a:gd fmla="*/ 1467 w 4066" name="T84"/>
              <a:gd fmla="*/ 224 h 1280" name="T85"/>
              <a:gd fmla="*/ 1677 w 4066" name="T86"/>
              <a:gd fmla="*/ 204 h 1280" name="T87"/>
              <a:gd fmla="*/ 1883 w 4066" name="T88"/>
              <a:gd fmla="*/ 189 h 1280" name="T89"/>
              <a:gd fmla="*/ 2087 w 4066" name="T90"/>
              <a:gd fmla="*/ 175 h 1280" name="T91"/>
              <a:gd fmla="*/ 2281 w 4066" name="T92"/>
              <a:gd fmla="*/ 164 h 1280" name="T93"/>
              <a:gd fmla="*/ 2467 w 4066" name="T94"/>
              <a:gd fmla="*/ 152 h 1280" name="T95"/>
              <a:gd fmla="*/ 2639 w 4066" name="T96"/>
              <a:gd fmla="*/ 140 h 1280" name="T97"/>
              <a:gd fmla="*/ 2795 w 4066" name="T98"/>
              <a:gd fmla="*/ 126 h 1280" name="T99"/>
              <a:gd fmla="*/ 3095 w 4066" name="T100"/>
              <a:gd fmla="*/ 86 h 1280" name="T101"/>
              <a:gd fmla="*/ 3359 w 4066" name="T102"/>
              <a:gd fmla="*/ 30 h 1280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280" w="4065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gdLst>
              <a:gd fmla="*/ 2348 w 3030" name="T0"/>
              <a:gd fmla="*/ 25 h 988" name="T1"/>
              <a:gd fmla="*/ 2537 w 3030" name="T2"/>
              <a:gd fmla="*/ 82 h 988" name="T3"/>
              <a:gd fmla="*/ 2700 w 3030" name="T4"/>
              <a:gd fmla="*/ 150 h 988" name="T5"/>
              <a:gd fmla="*/ 2833 w 3030" name="T6"/>
              <a:gd fmla="*/ 221 h 988" name="T7"/>
              <a:gd fmla="*/ 2934 w 3030" name="T8"/>
              <a:gd fmla="*/ 297 h 988" name="T9"/>
              <a:gd fmla="*/ 3000 w 3030" name="T10"/>
              <a:gd fmla="*/ 371 h 988" name="T11"/>
              <a:gd fmla="*/ 3030 w 3030" name="T12"/>
              <a:gd fmla="*/ 442 h 988" name="T13"/>
              <a:gd fmla="*/ 3029 w 3030" name="T14"/>
              <a:gd fmla="*/ 441 h 988" name="T15"/>
              <a:gd fmla="*/ 2992 w 3030" name="T16"/>
              <a:gd fmla="*/ 493 h 988" name="T17"/>
              <a:gd fmla="*/ 2924 w 3030" name="T18"/>
              <a:gd fmla="*/ 532 h 988" name="T19"/>
              <a:gd fmla="*/ 2826 w 3030" name="T20"/>
              <a:gd fmla="*/ 559 h 988" name="T21"/>
              <a:gd fmla="*/ 2701 w 3030" name="T22"/>
              <a:gd fmla="*/ 579 h 988" name="T23"/>
              <a:gd fmla="*/ 2553 w 3030" name="T24"/>
              <a:gd fmla="*/ 593 h 988" name="T25"/>
              <a:gd fmla="*/ 2384 w 3030" name="T26"/>
              <a:gd fmla="*/ 604 h 988" name="T27"/>
              <a:gd fmla="*/ 2196 w 3030" name="T28"/>
              <a:gd fmla="*/ 615 h 988" name="T29"/>
              <a:gd fmla="*/ 1994 w 3030" name="T30"/>
              <a:gd fmla="*/ 626 h 988" name="T31"/>
              <a:gd fmla="*/ 1778 w 3030" name="T32"/>
              <a:gd fmla="*/ 643 h 988" name="T33"/>
              <a:gd fmla="*/ 1553 w 3030" name="T34"/>
              <a:gd fmla="*/ 667 h 988" name="T35"/>
              <a:gd fmla="*/ 1320 w 3030" name="T36"/>
              <a:gd fmla="*/ 699 h 988" name="T37"/>
              <a:gd fmla="*/ 1084 w 3030" name="T38"/>
              <a:gd fmla="*/ 745 h 988" name="T39"/>
              <a:gd fmla="*/ 879 w 3030" name="T40"/>
              <a:gd fmla="*/ 797 h 988" name="T41"/>
              <a:gd fmla="*/ 729 w 3030" name="T42"/>
              <a:gd fmla="*/ 853 h 988" name="T43"/>
              <a:gd fmla="*/ 606 w 3030" name="T44"/>
              <a:gd fmla="*/ 917 h 988" name="T45"/>
              <a:gd fmla="*/ 503 w 3030" name="T46"/>
              <a:gd fmla="*/ 988 h 988" name="T47"/>
              <a:gd fmla="*/ 339 w 3030" name="T48"/>
              <a:gd fmla="*/ 925 h 988" name="T49"/>
              <a:gd fmla="*/ 202 w 3030" name="T50"/>
              <a:gd fmla="*/ 856 h 988" name="T51"/>
              <a:gd fmla="*/ 98 w 3030" name="T52"/>
              <a:gd fmla="*/ 787 h 988" name="T53"/>
              <a:gd fmla="*/ 28 w 3030" name="T54"/>
              <a:gd fmla="*/ 716 h 988" name="T55"/>
              <a:gd fmla="*/ 0 w 3030" name="T56"/>
              <a:gd fmla="*/ 650 h 988" name="T57"/>
              <a:gd fmla="*/ 10 w 3030" name="T58"/>
              <a:gd fmla="*/ 591 h 988" name="T59"/>
              <a:gd fmla="*/ 55 w 3030" name="T60"/>
              <a:gd fmla="*/ 486 h 988" name="T61"/>
              <a:gd fmla="*/ 131 w 3030" name="T62"/>
              <a:gd fmla="*/ 397 h 988" name="T63"/>
              <a:gd fmla="*/ 231 w 3030" name="T64"/>
              <a:gd fmla="*/ 321 h 988" name="T65"/>
              <a:gd fmla="*/ 354 w 3030" name="T66"/>
              <a:gd fmla="*/ 256 h 988" name="T67"/>
              <a:gd fmla="*/ 496 w 3030" name="T68"/>
              <a:gd fmla="*/ 204 h 988" name="T69"/>
              <a:gd fmla="*/ 653 w 3030" name="T70"/>
              <a:gd fmla="*/ 162 h 988" name="T71"/>
              <a:gd fmla="*/ 820 w 3030" name="T72"/>
              <a:gd fmla="*/ 126 h 988" name="T73"/>
              <a:gd fmla="*/ 998 w 3030" name="T74"/>
              <a:gd fmla="*/ 101 h 988" name="T75"/>
              <a:gd fmla="*/ 1180 w 3030" name="T76"/>
              <a:gd fmla="*/ 79 h 988" name="T77"/>
              <a:gd fmla="*/ 1362 w 3030" name="T78"/>
              <a:gd fmla="*/ 64 h 988" name="T79"/>
              <a:gd fmla="*/ 1545 w 3030" name="T80"/>
              <a:gd fmla="*/ 50 h 988" name="T81"/>
              <a:gd fmla="*/ 1719 w 3030" name="T82"/>
              <a:gd fmla="*/ 40 h 988" name="T83"/>
              <a:gd fmla="*/ 1886 w 3030" name="T84"/>
              <a:gd fmla="*/ 30 h 988" name="T85"/>
              <a:gd fmla="*/ 2039 w 3030" name="T86"/>
              <a:gd fmla="*/ 20 h 988" name="T87"/>
              <a:gd fmla="*/ 2176 w 3030" name="T88"/>
              <a:gd fmla="*/ 6 h 98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987" w="3030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gdLst>
              <a:gd fmla="*/ 2772 w 2789" name="T0"/>
              <a:gd fmla="*/ 1 h 1385" name="T1"/>
              <a:gd fmla="*/ 2776 w 2789" name="T2"/>
              <a:gd fmla="*/ 18 h 1385" name="T3"/>
              <a:gd fmla="*/ 2783 w 2789" name="T4"/>
              <a:gd fmla="*/ 52 h 1385" name="T5"/>
              <a:gd fmla="*/ 2788 w 2789" name="T6"/>
              <a:gd fmla="*/ 99 h 1385" name="T7"/>
              <a:gd fmla="*/ 2789 w 2789" name="T8"/>
              <a:gd fmla="*/ 157 h 1385" name="T9"/>
              <a:gd fmla="*/ 2784 w 2789" name="T10"/>
              <a:gd fmla="*/ 224 h 1385" name="T11"/>
              <a:gd fmla="*/ 2769 w 2789" name="T12"/>
              <a:gd fmla="*/ 297 h 1385" name="T13"/>
              <a:gd fmla="*/ 2742 w 2789" name="T14"/>
              <a:gd fmla="*/ 375 h 1385" name="T15"/>
              <a:gd fmla="*/ 2698 w 2789" name="T16"/>
              <a:gd fmla="*/ 456 h 1385" name="T17"/>
              <a:gd fmla="*/ 2637 w 2789" name="T18"/>
              <a:gd fmla="*/ 535 h 1385" name="T19"/>
              <a:gd fmla="*/ 2555 w 2789" name="T20"/>
              <a:gd fmla="*/ 615 h 1385" name="T21"/>
              <a:gd fmla="*/ 2448 w 2789" name="T22"/>
              <a:gd fmla="*/ 687 h 1385" name="T23"/>
              <a:gd fmla="*/ 2315 w 2789" name="T24"/>
              <a:gd fmla="*/ 755 h 1385" name="T25"/>
              <a:gd fmla="*/ 2153 w 2789" name="T26"/>
              <a:gd fmla="*/ 812 h 1385" name="T27"/>
              <a:gd fmla="*/ 1957 w 2789" name="T28"/>
              <a:gd fmla="*/ 860 h 1385" name="T29"/>
              <a:gd fmla="*/ 1727 w 2789" name="T30"/>
              <a:gd fmla="*/ 893 h 1385" name="T31"/>
              <a:gd fmla="*/ 1604 w 2789" name="T32"/>
              <a:gd fmla="*/ 903 h 1385" name="T33"/>
              <a:gd fmla="*/ 1467 w 2789" name="T34"/>
              <a:gd fmla="*/ 914 h 1385" name="T35"/>
              <a:gd fmla="*/ 1317 w 2789" name="T36"/>
              <a:gd fmla="*/ 922 h 1385" name="T37"/>
              <a:gd fmla="*/ 1160 w 2789" name="T38"/>
              <a:gd fmla="*/ 932 h 1385" name="T39"/>
              <a:gd fmla="*/ 1000 w 2789" name="T40"/>
              <a:gd fmla="*/ 946 h 1385" name="T41"/>
              <a:gd fmla="*/ 839 w 2789" name="T42"/>
              <a:gd fmla="*/ 963 h 1385" name="T43"/>
              <a:gd fmla="*/ 684 w 2789" name="T44"/>
              <a:gd fmla="*/ 986 h 1385" name="T45"/>
              <a:gd fmla="*/ 535 w 2789" name="T46"/>
              <a:gd fmla="*/ 1017 h 1385" name="T47"/>
              <a:gd fmla="*/ 402 w 2789" name="T48"/>
              <a:gd fmla="*/ 1057 h 1385" name="T49"/>
              <a:gd fmla="*/ 284 w 2789" name="T50"/>
              <a:gd fmla="*/ 1106 h 1385" name="T51"/>
              <a:gd fmla="*/ 186 w 2789" name="T52"/>
              <a:gd fmla="*/ 1169 h 1385" name="T53"/>
              <a:gd fmla="*/ 113 w 2789" name="T54"/>
              <a:gd fmla="*/ 1245 h 1385" name="T55"/>
              <a:gd fmla="*/ 69 w 2789" name="T56"/>
              <a:gd fmla="*/ 1334 h 1385" name="T57"/>
              <a:gd fmla="*/ 57 w 2789" name="T58"/>
              <a:gd fmla="*/ 1383 h 1385" name="T59"/>
              <a:gd fmla="*/ 49 w 2789" name="T60"/>
              <a:gd fmla="*/ 1361 h 1385" name="T61"/>
              <a:gd fmla="*/ 37 w 2789" name="T62"/>
              <a:gd fmla="*/ 1321 h 1385" name="T63"/>
              <a:gd fmla="*/ 22 w 2789" name="T64"/>
              <a:gd fmla="*/ 1265 h 1385" name="T65"/>
              <a:gd fmla="*/ 10 w 2789" name="T66"/>
              <a:gd fmla="*/ 1194 h 1385" name="T67"/>
              <a:gd fmla="*/ 2 w 2789" name="T68"/>
              <a:gd fmla="*/ 1113 h 1385" name="T69"/>
              <a:gd fmla="*/ 2 w 2789" name="T70"/>
              <a:gd fmla="*/ 1023 h 1385" name="T71"/>
              <a:gd fmla="*/ 15 w 2789" name="T72"/>
              <a:gd fmla="*/ 929 h 1385" name="T73"/>
              <a:gd fmla="*/ 42 w 2789" name="T74"/>
              <a:gd fmla="*/ 831 h 1385" name="T75"/>
              <a:gd fmla="*/ 88 w 2789" name="T76"/>
              <a:gd fmla="*/ 733 h 1385" name="T77"/>
              <a:gd fmla="*/ 155 w 2789" name="T78"/>
              <a:gd fmla="*/ 637 h 1385" name="T79"/>
              <a:gd fmla="*/ 246 w 2789" name="T80"/>
              <a:gd fmla="*/ 547 h 1385" name="T81"/>
              <a:gd fmla="*/ 368 w 2789" name="T82"/>
              <a:gd fmla="*/ 464 h 1385" name="T83"/>
              <a:gd fmla="*/ 520 w 2789" name="T84"/>
              <a:gd fmla="*/ 392 h 1385" name="T85"/>
              <a:gd fmla="*/ 706 w 2789" name="T86"/>
              <a:gd fmla="*/ 332 h 1385" name="T87"/>
              <a:gd fmla="*/ 944 w 2789" name="T88"/>
              <a:gd fmla="*/ 280 h 1385" name="T89"/>
              <a:gd fmla="*/ 1179 w 2789" name="T90"/>
              <a:gd fmla="*/ 241 h 1385" name="T91"/>
              <a:gd fmla="*/ 1408 w 2789" name="T92"/>
              <a:gd fmla="*/ 212 h 1385" name="T93"/>
              <a:gd fmla="*/ 1629 w 2789" name="T94"/>
              <a:gd fmla="*/ 192 h 1385" name="T95"/>
              <a:gd fmla="*/ 1839 w 2789" name="T96"/>
              <a:gd fmla="*/ 179 h 1385" name="T97"/>
              <a:gd fmla="*/ 2033 w 2789" name="T98"/>
              <a:gd fmla="*/ 169 h 1385" name="T99"/>
              <a:gd fmla="*/ 2212 w 2789" name="T100"/>
              <a:gd fmla="*/ 158 h 1385" name="T101"/>
              <a:gd fmla="*/ 2371 w 2789" name="T102"/>
              <a:gd fmla="*/ 145 h 1385" name="T103"/>
              <a:gd fmla="*/ 2507 w 2789" name="T104"/>
              <a:gd fmla="*/ 130 h 1385" name="T105"/>
              <a:gd fmla="*/ 2621 w 2789" name="T106"/>
              <a:gd fmla="*/ 106 h 1385" name="T107"/>
              <a:gd fmla="*/ 2703 w 2789" name="T108"/>
              <a:gd fmla="*/ 72 h 1385" name="T109"/>
              <a:gd fmla="*/ 2757 w 2789" name="T110"/>
              <a:gd fmla="*/ 27 h 1385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385" w="2789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70C4BC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gdLst>
              <a:gd fmla="*/ 3620 w 3642" name="T0"/>
              <a:gd fmla="*/ 8 h 1811" name="T1"/>
              <a:gd fmla="*/ 3630 w 3642" name="T2"/>
              <a:gd fmla="*/ 52 h 1811" name="T3"/>
              <a:gd fmla="*/ 3640 w 3642" name="T4"/>
              <a:gd fmla="*/ 127 h 1811" name="T5"/>
              <a:gd fmla="*/ 3640 w 3642" name="T6"/>
              <a:gd fmla="*/ 226 h 1811" name="T7"/>
              <a:gd fmla="*/ 3625 w 3642" name="T8"/>
              <a:gd fmla="*/ 343 h 1811" name="T9"/>
              <a:gd fmla="*/ 3586 w 3642" name="T10"/>
              <a:gd fmla="*/ 473 h 1811" name="T11"/>
              <a:gd fmla="*/ 3515 w 3642" name="T12"/>
              <a:gd fmla="*/ 608 h 1811" name="T13"/>
              <a:gd fmla="*/ 3402 w 3642" name="T14"/>
              <a:gd fmla="*/ 743 h 1811" name="T15"/>
              <a:gd fmla="*/ 3242 w 3642" name="T16"/>
              <a:gd fmla="*/ 870 h 1811" name="T17"/>
              <a:gd fmla="*/ 3025 w 3642" name="T18"/>
              <a:gd fmla="*/ 985 h 1811" name="T19"/>
              <a:gd fmla="*/ 2743 w 3642" name="T20"/>
              <a:gd fmla="*/ 1081 h 1811" name="T21"/>
              <a:gd fmla="*/ 2389 w 3642" name="T22"/>
              <a:gd fmla="*/ 1152 h 1811" name="T23"/>
              <a:gd fmla="*/ 2115 w 3642" name="T24"/>
              <a:gd fmla="*/ 1181 h 1811" name="T25"/>
              <a:gd fmla="*/ 1879 w 3642" name="T26"/>
              <a:gd fmla="*/ 1196 h 1811" name="T27"/>
              <a:gd fmla="*/ 1621 w 3642" name="T28"/>
              <a:gd fmla="*/ 1211 h 1811" name="T29"/>
              <a:gd fmla="*/ 1347 w 3642" name="T30"/>
              <a:gd fmla="*/ 1232 h 1811" name="T31"/>
              <a:gd fmla="*/ 1074 w 3642" name="T32"/>
              <a:gd fmla="*/ 1262 h 1811" name="T33"/>
              <a:gd fmla="*/ 812 w 3642" name="T34"/>
              <a:gd fmla="*/ 1304 h 1811" name="T35"/>
              <a:gd fmla="*/ 572 w 3642" name="T36"/>
              <a:gd fmla="*/ 1365 h 1811" name="T37"/>
              <a:gd fmla="*/ 366 w 3642" name="T38"/>
              <a:gd fmla="*/ 1448 h 1811" name="T39"/>
              <a:gd fmla="*/ 207 w 3642" name="T40"/>
              <a:gd fmla="*/ 1558 h 1811" name="T41"/>
              <a:gd fmla="*/ 104 w 3642" name="T42"/>
              <a:gd fmla="*/ 1698 h 1811" name="T43"/>
              <a:gd fmla="*/ 74 w 3642" name="T44"/>
              <a:gd fmla="*/ 1808 h 1811" name="T45"/>
              <a:gd fmla="*/ 60 w 3642" name="T46"/>
              <a:gd fmla="*/ 1771 h 1811" name="T47"/>
              <a:gd fmla="*/ 37 w 3642" name="T48"/>
              <a:gd fmla="*/ 1693 h 1811" name="T49"/>
              <a:gd fmla="*/ 15 w 3642" name="T50"/>
              <a:gd fmla="*/ 1583 h 1811" name="T51"/>
              <a:gd fmla="*/ 0 w 3642" name="T52"/>
              <a:gd fmla="*/ 1449 h 1811" name="T53"/>
              <a:gd fmla="*/ 5 w 3642" name="T54"/>
              <a:gd fmla="*/ 1297 h 1811" name="T55"/>
              <a:gd fmla="*/ 37 w 3642" name="T56"/>
              <a:gd fmla="*/ 1137 h 1811" name="T57"/>
              <a:gd fmla="*/ 104 w 3642" name="T58"/>
              <a:gd fmla="*/ 973 h 1811" name="T59"/>
              <a:gd fmla="*/ 217 w 3642" name="T60"/>
              <a:gd fmla="*/ 813 h 1811" name="T61"/>
              <a:gd fmla="*/ 386 w 3642" name="T62"/>
              <a:gd fmla="*/ 666 h 1811" name="T63"/>
              <a:gd fmla="*/ 618 w 3642" name="T64"/>
              <a:gd fmla="*/ 537 h 1811" name="T65"/>
              <a:gd fmla="*/ 922 w 3642" name="T66"/>
              <a:gd fmla="*/ 434 h 1811" name="T67"/>
              <a:gd fmla="*/ 1335 w 3642" name="T68"/>
              <a:gd fmla="*/ 348 h 1811" name="T69"/>
              <a:gd fmla="*/ 1742 w 3642" name="T70"/>
              <a:gd fmla="*/ 289 h 1811" name="T71"/>
              <a:gd fmla="*/ 2131 w 3642" name="T72"/>
              <a:gd fmla="*/ 252 h 1811" name="T73"/>
              <a:gd fmla="*/ 2492 w 3642" name="T74"/>
              <a:gd fmla="*/ 230 h 1811" name="T75"/>
              <a:gd fmla="*/ 2819 w 3642" name="T76"/>
              <a:gd fmla="*/ 211 h 1811" name="T77"/>
              <a:gd fmla="*/ 3101 w 3642" name="T78"/>
              <a:gd fmla="*/ 191 h 1811" name="T79"/>
              <a:gd fmla="*/ 3333 w 3642" name="T80"/>
              <a:gd fmla="*/ 159 h 1811" name="T81"/>
              <a:gd fmla="*/ 3502 w 3642" name="T82"/>
              <a:gd fmla="*/ 110 h 1811" name="T83"/>
              <a:gd fmla="*/ 3601 w 3642" name="T84"/>
              <a:gd fmla="*/ 32 h 1811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811" w="3642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FDBD24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gdLst>
              <a:gd fmla="*/ 4642 w 4670" name="T0"/>
              <a:gd fmla="*/ 10 h 2325" name="T1"/>
              <a:gd fmla="*/ 4652 w 4670" name="T2"/>
              <a:gd fmla="*/ 54 h 2325" name="T3"/>
              <a:gd fmla="*/ 4664 w 4670" name="T4"/>
              <a:gd fmla="*/ 128 h 2325" name="T5"/>
              <a:gd fmla="*/ 4670 w 4670" name="T6"/>
              <a:gd fmla="*/ 230 h 2325" name="T7"/>
              <a:gd fmla="*/ 4664 w 4670" name="T8"/>
              <a:gd fmla="*/ 353 h 2325" name="T9"/>
              <a:gd fmla="*/ 4638 w 4670" name="T10"/>
              <a:gd fmla="*/ 492 h 2325" name="T11"/>
              <a:gd fmla="*/ 4586 w 4670" name="T12"/>
              <a:gd fmla="*/ 640 h 2325" name="T13"/>
              <a:gd fmla="*/ 4501 w 4670" name="T14"/>
              <a:gd fmla="*/ 792 h 2325" name="T15"/>
              <a:gd fmla="*/ 4375 w 4670" name="T16"/>
              <a:gd fmla="*/ 945 h 2325" name="T17"/>
              <a:gd fmla="*/ 4201 w 4670" name="T18"/>
              <a:gd fmla="*/ 1090 h 2325" name="T19"/>
              <a:gd fmla="*/ 3973 w 4670" name="T20"/>
              <a:gd fmla="*/ 1223 h 2325" name="T21"/>
              <a:gd fmla="*/ 3683 w 4670" name="T22"/>
              <a:gd fmla="*/ 1340 h 2325" name="T23"/>
              <a:gd fmla="*/ 3325 w 4670" name="T24"/>
              <a:gd fmla="*/ 1434 h 2325" name="T25"/>
              <a:gd fmla="*/ 2891 w 4670" name="T26"/>
              <a:gd fmla="*/ 1500 h 2325" name="T27"/>
              <a:gd fmla="*/ 2651 w 4670" name="T28"/>
              <a:gd fmla="*/ 1521 h 2325" name="T29"/>
              <a:gd fmla="*/ 2377 w 4670" name="T30"/>
              <a:gd fmla="*/ 1538 h 2325" name="T31"/>
              <a:gd fmla="*/ 2082 w 4670" name="T32"/>
              <a:gd fmla="*/ 1556 h 2325" name="T33"/>
              <a:gd fmla="*/ 1773 w 4670" name="T34"/>
              <a:gd fmla="*/ 1578 h 2325" name="T35"/>
              <a:gd fmla="*/ 1461 w 4670" name="T36"/>
              <a:gd fmla="*/ 1610 h 2325" name="T37"/>
              <a:gd fmla="*/ 1157 w 4670" name="T38"/>
              <a:gd fmla="*/ 1654 h 2325" name="T39"/>
              <a:gd fmla="*/ 873 w 4670" name="T40"/>
              <a:gd fmla="*/ 1713 h 2325" name="T41"/>
              <a:gd fmla="*/ 616 w 4670" name="T42"/>
              <a:gd fmla="*/ 1794 h 2325" name="T43"/>
              <a:gd fmla="*/ 400 w 4670" name="T44"/>
              <a:gd fmla="*/ 1899 h 2325" name="T45"/>
              <a:gd fmla="*/ 235 w 4670" name="T46"/>
              <a:gd fmla="*/ 2031 h 2325" name="T47"/>
              <a:gd fmla="*/ 128 w 4670" name="T48"/>
              <a:gd fmla="*/ 2196 h 2325" name="T49"/>
              <a:gd fmla="*/ 96 w 4670" name="T50"/>
              <a:gd fmla="*/ 2323 h 2325" name="T51"/>
              <a:gd fmla="*/ 81 w 4670" name="T52"/>
              <a:gd fmla="*/ 2283 h 2325" name="T53"/>
              <a:gd fmla="*/ 56 w 4670" name="T54"/>
              <a:gd fmla="*/ 2203 h 2325" name="T55"/>
              <a:gd fmla="*/ 29 w 4670" name="T56"/>
              <a:gd fmla="*/ 2087 h 2325" name="T57"/>
              <a:gd fmla="*/ 7 w 4670" name="T58"/>
              <a:gd fmla="*/ 1943 h 2325" name="T59"/>
              <a:gd fmla="*/ 0 w 4670" name="T60"/>
              <a:gd fmla="*/ 1779 h 2325" name="T61"/>
              <a:gd fmla="*/ 15 w 4670" name="T62"/>
              <a:gd fmla="*/ 1600 h 2325" name="T63"/>
              <a:gd fmla="*/ 62 w 4670" name="T64"/>
              <a:gd fmla="*/ 1413 h 2325" name="T65"/>
              <a:gd fmla="*/ 149 w 4670" name="T66"/>
              <a:gd fmla="*/ 1225 h 2325" name="T67"/>
              <a:gd fmla="*/ 284 w 4670" name="T68"/>
              <a:gd fmla="*/ 1041 h 2325" name="T69"/>
              <a:gd fmla="*/ 473 w 4670" name="T70"/>
              <a:gd fmla="*/ 872 h 2325" name="T71"/>
              <a:gd fmla="*/ 728 w 4670" name="T72"/>
              <a:gd fmla="*/ 720 h 2325" name="T73"/>
              <a:gd fmla="*/ 1055 w 4670" name="T74"/>
              <a:gd fmla="*/ 595 h 2325" name="T75"/>
              <a:gd fmla="*/ 1493 w 4670" name="T76"/>
              <a:gd fmla="*/ 488 h 2325" name="T77"/>
              <a:gd fmla="*/ 1955 w 4670" name="T78"/>
              <a:gd fmla="*/ 409 h 2325" name="T79"/>
              <a:gd fmla="*/ 2404 w 4670" name="T80"/>
              <a:gd fmla="*/ 355 h 2325" name="T81"/>
              <a:gd fmla="*/ 2833 w 4670" name="T82"/>
              <a:gd fmla="*/ 318 h 2325" name="T83"/>
              <a:gd fmla="*/ 3233 w 4670" name="T84"/>
              <a:gd fmla="*/ 294 h 2325" name="T85"/>
              <a:gd fmla="*/ 3600 w 4670" name="T86"/>
              <a:gd fmla="*/ 274 h 2325" name="T87"/>
              <a:gd fmla="*/ 3922 w 4670" name="T88"/>
              <a:gd fmla="*/ 252 h 2325" name="T89"/>
              <a:gd fmla="*/ 4196 w 4670" name="T90"/>
              <a:gd fmla="*/ 220 h 2325" name="T91"/>
              <a:gd fmla="*/ 4412 w 4670" name="T92"/>
              <a:gd fmla="*/ 172 h 2325" name="T93"/>
              <a:gd fmla="*/ 4562 w 4670" name="T94"/>
              <a:gd fmla="*/ 101 h 2325" name="T95"/>
              <a:gd fmla="*/ 4640 w 4670" name="T96"/>
              <a:gd fmla="*/ 0 h 2325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325" w="4670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70C4BC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gdLst>
                <a:gd fmla="*/ 132 w 262" name="T0"/>
                <a:gd fmla="*/ 0 h 344" name="T1"/>
                <a:gd fmla="*/ 149 w 262" name="T2"/>
                <a:gd fmla="*/ 1 h 344" name="T3"/>
                <a:gd fmla="*/ 96 w 262" name="T4"/>
                <a:gd fmla="*/ 54 h 344" name="T5"/>
                <a:gd fmla="*/ 120 w 262" name="T6"/>
                <a:gd fmla="*/ 138 h 344" name="T7"/>
                <a:gd fmla="*/ 204 w 262" name="T8"/>
                <a:gd fmla="*/ 162 h 344" name="T9"/>
                <a:gd fmla="*/ 260 w 262" name="T10"/>
                <a:gd fmla="*/ 106 h 344" name="T11"/>
                <a:gd fmla="*/ 262 w 262" name="T12"/>
                <a:gd fmla="*/ 118 h 344" name="T13"/>
                <a:gd fmla="*/ 262 w 262" name="T14"/>
                <a:gd fmla="*/ 131 h 344" name="T15"/>
                <a:gd fmla="*/ 258 w 262" name="T16"/>
                <a:gd fmla="*/ 162 h 344" name="T17"/>
                <a:gd fmla="*/ 248 w 262" name="T18"/>
                <a:gd fmla="*/ 190 h 344" name="T19"/>
                <a:gd fmla="*/ 231 w 262" name="T20"/>
                <a:gd fmla="*/ 216 h 344" name="T21"/>
                <a:gd fmla="*/ 209 w 262" name="T22"/>
                <a:gd fmla="*/ 236 h 344" name="T23"/>
                <a:gd fmla="*/ 184 w 262" name="T24"/>
                <a:gd fmla="*/ 251 h 344" name="T25"/>
                <a:gd fmla="*/ 154 w 262" name="T26"/>
                <a:gd fmla="*/ 260 h 344" name="T27"/>
                <a:gd fmla="*/ 154 w 262" name="T28"/>
                <a:gd fmla="*/ 344 h 344" name="T29"/>
                <a:gd fmla="*/ 46 w 262" name="T30"/>
                <a:gd fmla="*/ 344 h 344" name="T31"/>
                <a:gd fmla="*/ 46 w 262" name="T32"/>
                <a:gd fmla="*/ 231 h 344" name="T33"/>
                <a:gd fmla="*/ 27 w 262" name="T34"/>
                <a:gd fmla="*/ 211 h 344" name="T35"/>
                <a:gd fmla="*/ 14 w 262" name="T36"/>
                <a:gd fmla="*/ 187 h 344" name="T37"/>
                <a:gd fmla="*/ 3 w 262" name="T38"/>
                <a:gd fmla="*/ 160 h 344" name="T39"/>
                <a:gd fmla="*/ 0 w 262" name="T40"/>
                <a:gd fmla="*/ 131 h 344" name="T41"/>
                <a:gd fmla="*/ 5 w 262" name="T42"/>
                <a:gd fmla="*/ 96 h 344" name="T43"/>
                <a:gd fmla="*/ 19 w 262" name="T44"/>
                <a:gd fmla="*/ 65 h 344" name="T45"/>
                <a:gd fmla="*/ 39 w 262" name="T46"/>
                <a:gd fmla="*/ 38 h 344" name="T47"/>
                <a:gd fmla="*/ 66 w 262" name="T48"/>
                <a:gd fmla="*/ 18 h 344" name="T49"/>
                <a:gd fmla="*/ 96 w 262" name="T50"/>
                <a:gd fmla="*/ 5 h 344" name="T51"/>
                <a:gd fmla="*/ 132 w 262" name="T52"/>
                <a:gd fmla="*/ 0 h 34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44" w="262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gdLst>
                <a:gd fmla="*/ 185739 w 339726" name="connsiteX0"/>
                <a:gd fmla="*/ 211138 h 341313" name="connsiteY0"/>
                <a:gd fmla="*/ 189707 w 339726" name="connsiteX1"/>
                <a:gd fmla="*/ 211138 h 341313" name="connsiteY1"/>
                <a:gd fmla="*/ 189707 w 339726" name="connsiteX2"/>
                <a:gd fmla="*/ 212707 h 341313" name="connsiteY2"/>
                <a:gd fmla="*/ 189707 w 339726" name="connsiteX3"/>
                <a:gd fmla="*/ 215059 h 341313" name="connsiteY3"/>
                <a:gd fmla="*/ 189707 w 339726" name="connsiteX4"/>
                <a:gd fmla="*/ 218980 h 341313" name="connsiteY4"/>
                <a:gd fmla="*/ 191295 w 339726" name="connsiteX5"/>
                <a:gd fmla="*/ 226038 h 341313" name="connsiteY5"/>
                <a:gd fmla="*/ 191295 w 339726" name="connsiteX6"/>
                <a:gd fmla="*/ 232311 h 341313" name="connsiteY6"/>
                <a:gd fmla="*/ 191295 w 339726" name="connsiteX7"/>
                <a:gd fmla="*/ 241722 h 341313" name="connsiteY7"/>
                <a:gd fmla="*/ 192089 w 339726" name="connsiteX8"/>
                <a:gd fmla="*/ 251132 h 341313" name="connsiteY8"/>
                <a:gd fmla="*/ 192089 w 339726" name="connsiteX9"/>
                <a:gd fmla="*/ 261326 h 341313" name="connsiteY9"/>
                <a:gd fmla="*/ 192089 w 339726" name="connsiteX10"/>
                <a:gd fmla="*/ 273873 h 341313" name="connsiteY10"/>
                <a:gd fmla="*/ 193676 w 339726" name="connsiteX11"/>
                <a:gd fmla="*/ 285636 h 341313" name="connsiteY11"/>
                <a:gd fmla="*/ 193676 w 339726" name="connsiteX12"/>
                <a:gd fmla="*/ 291909 h 341313" name="connsiteY12"/>
                <a:gd fmla="*/ 193676 w 339726" name="connsiteX13"/>
                <a:gd fmla="*/ 298967 h 341313" name="connsiteY13"/>
                <a:gd fmla="*/ 193676 w 339726" name="connsiteX14"/>
                <a:gd fmla="*/ 313083 h 341313" name="connsiteY14"/>
                <a:gd fmla="*/ 192089 w 339726" name="connsiteX15"/>
                <a:gd fmla="*/ 327982 h 341313" name="connsiteY15"/>
                <a:gd fmla="*/ 192089 w 339726" name="connsiteX16"/>
                <a:gd fmla="*/ 341313 h 341313" name="connsiteY16"/>
                <a:gd fmla="*/ 169863 w 339726" name="connsiteX17"/>
                <a:gd fmla="*/ 341313 h 341313" name="connsiteY17"/>
                <a:gd fmla="*/ 169863 w 339726" name="connsiteX18"/>
                <a:gd fmla="*/ 339745 h 341313" name="connsiteY18"/>
                <a:gd fmla="*/ 172245 w 339726" name="connsiteX19"/>
                <a:gd fmla="*/ 324845 h 341313" name="connsiteY19"/>
                <a:gd fmla="*/ 174626 w 339726" name="connsiteX20"/>
                <a:gd fmla="*/ 312298 h 341313" name="connsiteY20"/>
                <a:gd fmla="*/ 176213 w 339726" name="connsiteX21"/>
                <a:gd fmla="*/ 297399 h 341313" name="connsiteY21"/>
                <a:gd fmla="*/ 178595 w 339726" name="connsiteX22"/>
                <a:gd fmla="*/ 285636 h 341313" name="connsiteY22"/>
                <a:gd fmla="*/ 180182 w 339726" name="connsiteX23"/>
                <a:gd fmla="*/ 272305 h 341313" name="connsiteY23"/>
                <a:gd fmla="*/ 181770 w 339726" name="connsiteX24"/>
                <a:gd fmla="*/ 261326 h 341313" name="connsiteY24"/>
                <a:gd fmla="*/ 183357 w 339726" name="connsiteX25"/>
                <a:gd fmla="*/ 251132 h 341313" name="connsiteY25"/>
                <a:gd fmla="*/ 183357 w 339726" name="connsiteX26"/>
                <a:gd fmla="*/ 240153 h 341313" name="connsiteY26"/>
                <a:gd fmla="*/ 184151 w 339726" name="connsiteX27"/>
                <a:gd fmla="*/ 232311 h 341313" name="connsiteY27"/>
                <a:gd fmla="*/ 184151 w 339726" name="connsiteX28"/>
                <a:gd fmla="*/ 226038 h 341313" name="connsiteY28"/>
                <a:gd fmla="*/ 185739 w 339726" name="connsiteX29"/>
                <a:gd fmla="*/ 218980 h 341313" name="connsiteY29"/>
                <a:gd fmla="*/ 185739 w 339726" name="connsiteX30"/>
                <a:gd fmla="*/ 215059 h 341313" name="connsiteY30"/>
                <a:gd fmla="*/ 185739 w 339726" name="connsiteX31"/>
                <a:gd fmla="*/ 212707 h 341313" name="connsiteY31"/>
                <a:gd fmla="*/ 298218 w 339726" name="connsiteX32"/>
                <a:gd fmla="*/ 173038 h 341313" name="connsiteY32"/>
                <a:gd fmla="*/ 314183 w 339726" name="connsiteX33"/>
                <a:gd fmla="*/ 173038 h 341313" name="connsiteY33"/>
                <a:gd fmla="*/ 327753 w 339726" name="connsiteX34"/>
                <a:gd fmla="*/ 174614 h 341313" name="connsiteY34"/>
                <a:gd fmla="*/ 337332 w 339726" name="connsiteX35"/>
                <a:gd fmla="*/ 175402 h 341313" name="connsiteY35"/>
                <a:gd fmla="*/ 339726 w 339726" name="connsiteX36"/>
                <a:gd fmla="*/ 175402 h 341313" name="connsiteY36"/>
                <a:gd fmla="*/ 339726 w 339726" name="connsiteX37"/>
                <a:gd fmla="*/ 179341 h 341313" name="connsiteY37"/>
                <a:gd fmla="*/ 338130 w 339726" name="connsiteX38"/>
                <a:gd fmla="*/ 188797 h 341313" name="connsiteY38"/>
                <a:gd fmla="*/ 334139 w 339726" name="connsiteX39"/>
                <a:gd fmla="*/ 200616 h 341313" name="connsiteY39"/>
                <a:gd fmla="*/ 329349 w 339726" name="connsiteX40"/>
                <a:gd fmla="*/ 217164 h 341313" name="connsiteY40"/>
                <a:gd fmla="*/ 320569 w 339726" name="connsiteX41"/>
                <a:gd fmla="*/ 234499 h 341313" name="connsiteY41"/>
                <a:gd fmla="*/ 310191 w 339726" name="connsiteX42"/>
                <a:gd fmla="*/ 250258 h 341313" name="connsiteY42"/>
                <a:gd fmla="*/ 294227 w 339726" name="connsiteX43"/>
                <a:gd fmla="*/ 263653 h 341313" name="connsiteY43"/>
                <a:gd fmla="*/ 272674 w 339726" name="connsiteX44"/>
                <a:gd fmla="*/ 273897 h 341313" name="connsiteY44"/>
                <a:gd fmla="*/ 249525 w 339726" name="connsiteX45"/>
                <a:gd fmla="*/ 279412 h 341313" name="connsiteY45"/>
                <a:gd fmla="*/ 229570 w 339726" name="connsiteX46"/>
                <a:gd fmla="*/ 280988 h 341313" name="connsiteY46"/>
                <a:gd fmla="*/ 212008 w 339726" name="connsiteX47"/>
                <a:gd fmla="*/ 279412 h 341313" name="connsiteY47"/>
                <a:gd fmla="*/ 199236 w 339726" name="connsiteX48"/>
                <a:gd fmla="*/ 277048 h 341313" name="connsiteY48"/>
                <a:gd fmla="*/ 206421 w 339726" name="connsiteX49"/>
                <a:gd fmla="*/ 271533 h 341313" name="connsiteY49"/>
                <a:gd fmla="*/ 216798 w 339726" name="connsiteX50"/>
                <a:gd fmla="*/ 262077 h 341313" name="connsiteY50"/>
                <a:gd fmla="*/ 222385 w 339726" name="connsiteX51"/>
                <a:gd fmla="*/ 256562 h 341313" name="connsiteY51"/>
                <a:gd fmla="*/ 227973 w 339726" name="connsiteX52"/>
                <a:gd fmla="*/ 252622 h 341313" name="connsiteY52"/>
                <a:gd fmla="*/ 241543 w 339726" name="connsiteX53"/>
                <a:gd fmla="*/ 242378 h 341313" name="connsiteY53"/>
                <a:gd fmla="*/ 243938 w 339726" name="connsiteX54"/>
                <a:gd fmla="*/ 240802 h 341313" name="connsiteY54"/>
                <a:gd fmla="*/ 247131 w 339726" name="connsiteX55"/>
                <a:gd fmla="*/ 238439 h 341313" name="connsiteY55"/>
                <a:gd fmla="*/ 253517 w 339726" name="connsiteX56"/>
                <a:gd fmla="*/ 232923 h 341313" name="connsiteY56"/>
                <a:gd fmla="*/ 259903 w 339726" name="connsiteX57"/>
                <a:gd fmla="*/ 228983 h 341313" name="connsiteY57"/>
                <a:gd fmla="*/ 265490 w 339726" name="connsiteX58"/>
                <a:gd fmla="*/ 223467 h 341313" name="connsiteY58"/>
                <a:gd fmla="*/ 272674 w 339726" name="connsiteX59"/>
                <a:gd fmla="*/ 219528 h 341313" name="connsiteY59"/>
                <a:gd fmla="*/ 277464 w 339726" name="connsiteX60"/>
                <a:gd fmla="*/ 215588 h 341313" name="connsiteY60"/>
                <a:gd fmla="*/ 288639 w 339726" name="connsiteX61"/>
                <a:gd fmla="*/ 209284 h 341313" name="connsiteY61"/>
                <a:gd fmla="*/ 292630 w 339726" name="connsiteX62"/>
                <a:gd fmla="*/ 206132 h 341313" name="connsiteY62"/>
                <a:gd fmla="*/ 298218 w 339726" name="connsiteX63"/>
                <a:gd fmla="*/ 202192 h 341313" name="connsiteY63"/>
                <a:gd fmla="*/ 300613 w 339726" name="connsiteX64"/>
                <a:gd fmla="*/ 200616 h 341313" name="connsiteY64"/>
                <a:gd fmla="*/ 304604 w 339726" name="connsiteX65"/>
                <a:gd fmla="*/ 198252 h 341313" name="connsiteY65"/>
                <a:gd fmla="*/ 307797 w 339726" name="connsiteX66"/>
                <a:gd fmla="*/ 196676 h 341313" name="connsiteY66"/>
                <a:gd fmla="*/ 310191 w 339726" name="connsiteX67"/>
                <a:gd fmla="*/ 195888 h 341313" name="connsiteY67"/>
                <a:gd fmla="*/ 311788 w 339726" name="connsiteX68"/>
                <a:gd fmla="*/ 194313 h 341313" name="connsiteY68"/>
                <a:gd fmla="*/ 310191 w 339726" name="connsiteX69"/>
                <a:gd fmla="*/ 194313 h 341313" name="connsiteY69"/>
                <a:gd fmla="*/ 307797 w 339726" name="connsiteX70"/>
                <a:gd fmla="*/ 195888 h 341313" name="connsiteY70"/>
                <a:gd fmla="*/ 304604 w 339726" name="connsiteX71"/>
                <a:gd fmla="*/ 198252 h 341313" name="connsiteY71"/>
                <a:gd fmla="*/ 300613 w 339726" name="connsiteX72"/>
                <a:gd fmla="*/ 199828 h 341313" name="connsiteY72"/>
                <a:gd fmla="*/ 296621 w 339726" name="connsiteX73"/>
                <a:gd fmla="*/ 202192 h 341313" name="connsiteY73"/>
                <a:gd fmla="*/ 292630 w 339726" name="connsiteX74"/>
                <a:gd fmla="*/ 204556 h 341313" name="connsiteY74"/>
                <a:gd fmla="*/ 287043 w 339726" name="connsiteX75"/>
                <a:gd fmla="*/ 207708 h 341313" name="connsiteY75"/>
                <a:gd fmla="*/ 276666 w 339726" name="connsiteX76"/>
                <a:gd fmla="*/ 213224 h 341313" name="connsiteY76"/>
                <a:gd fmla="*/ 269481 w 339726" name="connsiteX77"/>
                <a:gd fmla="*/ 217164 h 341313" name="connsiteY77"/>
                <a:gd fmla="*/ 264692 w 339726" name="connsiteX78"/>
                <a:gd fmla="*/ 221104 h 341313" name="connsiteY78"/>
                <a:gd fmla="*/ 257508 w 339726" name="connsiteX79"/>
                <a:gd fmla="*/ 225043 h 341313" name="connsiteY79"/>
                <a:gd fmla="*/ 251122 w 339726" name="connsiteX80"/>
                <a:gd fmla="*/ 228983 h 341313" name="connsiteY80"/>
                <a:gd fmla="*/ 243938 w 339726" name="connsiteX81"/>
                <a:gd fmla="*/ 232923 h 341313" name="connsiteY81"/>
                <a:gd fmla="*/ 239947 w 339726" name="connsiteX82"/>
                <a:gd fmla="*/ 235287 h 341313" name="connsiteY82"/>
                <a:gd fmla="*/ 237552 w 339726" name="connsiteX83"/>
                <a:gd fmla="*/ 238439 h 341313" name="connsiteY83"/>
                <a:gd fmla="*/ 223982 w 339726" name="connsiteX84"/>
                <a:gd fmla="*/ 246318 h 341313" name="connsiteY84"/>
                <a:gd fmla="*/ 216798 w 339726" name="connsiteX85"/>
                <a:gd fmla="*/ 251834 h 341313" name="connsiteY85"/>
                <a:gd fmla="*/ 212008 w 339726" name="connsiteX86"/>
                <a:gd fmla="*/ 255774 h 341313" name="connsiteY86"/>
                <a:gd fmla="*/ 199236 w 339726" name="connsiteX87"/>
                <a:gd fmla="*/ 264441 h 341313" name="connsiteY87"/>
                <a:gd fmla="*/ 198438 w 339726" name="connsiteX88"/>
                <a:gd fmla="*/ 266017 h 341313" name="connsiteY88"/>
                <a:gd fmla="*/ 200833 w 339726" name="connsiteX89"/>
                <a:gd fmla="*/ 252622 h 341313" name="connsiteY89"/>
                <a:gd fmla="*/ 206421 w 339726" name="connsiteX90"/>
                <a:gd fmla="*/ 236863 h 341313" name="connsiteY90"/>
                <a:gd fmla="*/ 214403 w 339726" name="connsiteX91"/>
                <a:gd fmla="*/ 219528 h 341313" name="connsiteY91"/>
                <a:gd fmla="*/ 226377 w 339726" name="connsiteX92"/>
                <a:gd fmla="*/ 203768 h 341313" name="connsiteY92"/>
                <a:gd fmla="*/ 241543 w 339726" name="connsiteX93"/>
                <a:gd fmla="*/ 188797 h 341313" name="connsiteY93"/>
                <a:gd fmla="*/ 259903 w 339726" name="connsiteX94"/>
                <a:gd fmla="*/ 179341 h 341313" name="connsiteY94"/>
                <a:gd fmla="*/ 279060 w 339726" name="connsiteX95"/>
                <a:gd fmla="*/ 174614 h 341313" name="connsiteY95"/>
                <a:gd fmla="*/ 54523 w 339726" name="connsiteX96"/>
                <a:gd fmla="*/ 128588 h 341313" name="connsiteY96"/>
                <a:gd fmla="*/ 73488 w 339726" name="connsiteX97"/>
                <a:gd fmla="*/ 128588 h 341313" name="connsiteY97"/>
                <a:gd fmla="*/ 93243 w 339726" name="connsiteX98"/>
                <a:gd fmla="*/ 131763 h 341313" name="connsiteY98"/>
                <a:gd fmla="*/ 112207 w 339726" name="connsiteX99"/>
                <a:gd fmla="*/ 138113 h 341313" name="connsiteY99"/>
                <a:gd fmla="*/ 131172 w 339726" name="connsiteX100"/>
                <a:gd fmla="*/ 151607 h 341313" name="connsiteY100"/>
                <a:gd fmla="*/ 145395 w 339726" name="connsiteX101"/>
                <a:gd fmla="*/ 167482 h 341313" name="connsiteY101"/>
                <a:gd fmla="*/ 157248 w 339726" name="connsiteX102"/>
                <a:gd fmla="*/ 183357 h 341313" name="connsiteY102"/>
                <a:gd fmla="*/ 166730 w 339726" name="connsiteX103"/>
                <a:gd fmla="*/ 200819 h 341313" name="connsiteY103"/>
                <a:gd fmla="*/ 172262 w 339726" name="connsiteX104"/>
                <a:gd fmla="*/ 214314 h 341313" name="connsiteY104"/>
                <a:gd fmla="*/ 176213 w 339726" name="connsiteX105"/>
                <a:gd fmla="*/ 225426 h 341313" name="connsiteY105"/>
                <a:gd fmla="*/ 166730 w 339726" name="connsiteX106"/>
                <a:gd fmla="*/ 221457 h 341313" name="connsiteY106"/>
                <a:gd fmla="*/ 152507 w 339726" name="connsiteX107"/>
                <a:gd fmla="*/ 215901 h 341313" name="connsiteY107"/>
                <a:gd fmla="*/ 144605 w 339726" name="connsiteX108"/>
                <a:gd fmla="*/ 213520 h 341313" name="connsiteY108"/>
                <a:gd fmla="*/ 135913 w 339726" name="connsiteX109"/>
                <a:gd fmla="*/ 209551 h 341313" name="connsiteY109"/>
                <a:gd fmla="*/ 120109 w 339726" name="connsiteX110"/>
                <a:gd fmla="*/ 202407 h 341313" name="connsiteY110"/>
                <a:gd fmla="*/ 116158 w 339726" name="connsiteX111"/>
                <a:gd fmla="*/ 200819 h 341313" name="connsiteY111"/>
                <a:gd fmla="*/ 110627 w 339726" name="connsiteX112"/>
                <a:gd fmla="*/ 198438 h 341313" name="connsiteY112"/>
                <a:gd fmla="*/ 102725 w 339726" name="connsiteX113"/>
                <a:gd fmla="*/ 196057 h 341313" name="connsiteY113"/>
                <a:gd fmla="*/ 96403 w 339726" name="connsiteX114"/>
                <a:gd fmla="*/ 192088 h 341313" name="connsiteY114"/>
                <a:gd fmla="*/ 88501 w 339726" name="connsiteX115"/>
                <a:gd fmla="*/ 187326 h 341313" name="connsiteY115"/>
                <a:gd fmla="*/ 80599 w 339726" name="connsiteX116"/>
                <a:gd fmla="*/ 183357 h 341313" name="connsiteY116"/>
                <a:gd fmla="*/ 73488 w 339726" name="connsiteX117"/>
                <a:gd fmla="*/ 180975 h 341313" name="connsiteY117"/>
                <a:gd fmla="*/ 67166 w 339726" name="connsiteX118"/>
                <a:gd fmla="*/ 177007 h 341313" name="connsiteY118"/>
                <a:gd fmla="*/ 60054 w 339726" name="connsiteX119"/>
                <a:gd fmla="*/ 174625 h 341313" name="connsiteY119"/>
                <a:gd fmla="*/ 54523 w 339726" name="connsiteX120"/>
                <a:gd fmla="*/ 170657 h 341313" name="connsiteY120"/>
                <a:gd fmla="*/ 49782 w 339726" name="connsiteX121"/>
                <a:gd fmla="*/ 167482 h 341313" name="connsiteY121"/>
                <a:gd fmla="*/ 45831 w 339726" name="connsiteX122"/>
                <a:gd fmla="*/ 165100 h 341313" name="connsiteY122"/>
                <a:gd fmla="*/ 41880 w 339726" name="connsiteX123"/>
                <a:gd fmla="*/ 163513 h 341313" name="connsiteY123"/>
                <a:gd fmla="*/ 45831 w 339726" name="connsiteX124"/>
                <a:gd fmla="*/ 165894 h 341313" name="connsiteY124"/>
                <a:gd fmla="*/ 49782 w 339726" name="connsiteX125"/>
                <a:gd fmla="*/ 169069 h 341313" name="connsiteY125"/>
                <a:gd fmla="*/ 53733 w 339726" name="connsiteX126"/>
                <a:gd fmla="*/ 173038 h 341313" name="connsiteY126"/>
                <a:gd fmla="*/ 60054 w 339726" name="connsiteX127"/>
                <a:gd fmla="*/ 175419 h 341313" name="connsiteY127"/>
                <a:gd fmla="*/ 65586 w 339726" name="connsiteX128"/>
                <a:gd fmla="*/ 179388 h 341313" name="connsiteY128"/>
                <a:gd fmla="*/ 71907 w 339726" name="connsiteX129"/>
                <a:gd fmla="*/ 183357 h 341313" name="connsiteY129"/>
                <a:gd fmla="*/ 79019 w 339726" name="connsiteX130"/>
                <a:gd fmla="*/ 187326 h 341313" name="connsiteY130"/>
                <a:gd fmla="*/ 85341 w 339726" name="connsiteX131"/>
                <a:gd fmla="*/ 192088 h 341313" name="connsiteY131"/>
                <a:gd fmla="*/ 93243 w 339726" name="connsiteX132"/>
                <a:gd fmla="*/ 196057 h 341313" name="connsiteY132"/>
                <a:gd fmla="*/ 100354 w 339726" name="connsiteX133"/>
                <a:gd fmla="*/ 200819 h 341313" name="connsiteY133"/>
                <a:gd fmla="*/ 108256 w 339726" name="connsiteX134"/>
                <a:gd fmla="*/ 204788 h 341313" name="connsiteY134"/>
                <a:gd fmla="*/ 112207 w 339726" name="connsiteX135"/>
                <a:gd fmla="*/ 206376 h 341313" name="connsiteY135"/>
                <a:gd fmla="*/ 116158 w 339726" name="connsiteX136"/>
                <a:gd fmla="*/ 209551 h 341313" name="connsiteY136"/>
                <a:gd fmla="*/ 131962 w 339726" name="connsiteX137"/>
                <a:gd fmla="*/ 217489 h 341313" name="connsiteY137"/>
                <a:gd fmla="*/ 140654 w 339726" name="connsiteX138"/>
                <a:gd fmla="*/ 221457 h 341313" name="connsiteY138"/>
                <a:gd fmla="*/ 148556 w 339726" name="connsiteX139"/>
                <a:gd fmla="*/ 225426 h 341313" name="connsiteY139"/>
                <a:gd fmla="*/ 162779 w 339726" name="connsiteX140"/>
                <a:gd fmla="*/ 231776 h 341313" name="connsiteY140"/>
                <a:gd fmla="*/ 165940 w 339726" name="connsiteX141"/>
                <a:gd fmla="*/ 233364 h 341313" name="connsiteY141"/>
                <a:gd fmla="*/ 150927 w 339726" name="connsiteX142"/>
                <a:gd fmla="*/ 237332 h 341313" name="connsiteY142"/>
                <a:gd fmla="*/ 131962 w 339726" name="connsiteX143"/>
                <a:gd fmla="*/ 239714 h 341313" name="connsiteY143"/>
                <a:gd fmla="*/ 110627 w 339726" name="connsiteX144"/>
                <a:gd fmla="*/ 241301 h 341313" name="connsiteY144"/>
                <a:gd fmla="*/ 88501 w 339726" name="connsiteX145"/>
                <a:gd fmla="*/ 238920 h 341313" name="connsiteY145"/>
                <a:gd fmla="*/ 65586 w 339726" name="connsiteX146"/>
                <a:gd fmla="*/ 230982 h 341313" name="connsiteY146"/>
                <a:gd fmla="*/ 46621 w 339726" name="connsiteX147"/>
                <a:gd fmla="*/ 217489 h 341313" name="connsiteY147"/>
                <a:gd fmla="*/ 32398 w 339726" name="connsiteX148"/>
                <a:gd fmla="*/ 200819 h 341313" name="connsiteY148"/>
                <a:gd fmla="*/ 20545 w 339726" name="connsiteX149"/>
                <a:gd fmla="*/ 184944 h 341313" name="connsiteY149"/>
                <a:gd fmla="*/ 11062 w 339726" name="connsiteX150"/>
                <a:gd fmla="*/ 167482 h 341313" name="connsiteY150"/>
                <a:gd fmla="*/ 5531 w 339726" name="connsiteX151"/>
                <a:gd fmla="*/ 153988 h 341313" name="connsiteY151"/>
                <a:gd fmla="*/ 1580 w 339726" name="connsiteX152"/>
                <a:gd fmla="*/ 143669 h 341313" name="connsiteY152"/>
                <a:gd fmla="*/ 0 w 339726" name="connsiteX153"/>
                <a:gd fmla="*/ 139700 h 341313" name="connsiteY153"/>
                <a:gd fmla="*/ 3161 w 339726" name="connsiteX154"/>
                <a:gd fmla="*/ 139700 h 341313" name="connsiteY154"/>
                <a:gd fmla="*/ 11062 w 339726" name="connsiteX155"/>
                <a:gd fmla="*/ 136525 h 341313" name="connsiteY155"/>
                <a:gd fmla="*/ 22915 w 339726" name="connsiteX156"/>
                <a:gd fmla="*/ 132557 h 341313" name="connsiteY156"/>
                <a:gd fmla="*/ 37139 w 339726" name="connsiteX157"/>
                <a:gd fmla="*/ 130175 h 341313" name="connsiteY157"/>
                <a:gd fmla="*/ 191688 w 339726" name="connsiteX158"/>
                <a:gd fmla="*/ 0 h 341313" name="connsiteY158"/>
                <a:gd fmla="*/ 194052 w 339726" name="connsiteX159"/>
                <a:gd fmla="*/ 2381 h 341313" name="connsiteY159"/>
                <a:gd fmla="*/ 200357 w 339726" name="connsiteX160"/>
                <a:gd fmla="*/ 7937 h 341313" name="connsiteY160"/>
                <a:gd fmla="*/ 209025 w 339726" name="connsiteX161"/>
                <a:gd fmla="*/ 19050 h 341313" name="connsiteY161"/>
                <a:gd fmla="*/ 219270 w 339726" name="connsiteX162"/>
                <a:gd fmla="*/ 30956 h 341313" name="connsiteY162"/>
                <a:gd fmla="*/ 228726 w 339726" name="connsiteX163"/>
                <a:gd fmla="*/ 46831 h 341313" name="connsiteY163"/>
                <a:gd fmla="*/ 238183 w 339726" name="connsiteX164"/>
                <a:gd fmla="*/ 64294 h 341313" name="connsiteY164"/>
                <a:gd fmla="*/ 243699 w 339726" name="connsiteX165"/>
                <a:gd fmla="*/ 84137 h 341313" name="connsiteY165"/>
                <a:gd fmla="*/ 246063 w 339726" name="connsiteX166"/>
                <a:gd fmla="*/ 105569 h 341313" name="connsiteY166"/>
                <a:gd fmla="*/ 243699 w 339726" name="connsiteX167"/>
                <a:gd fmla="*/ 130175 h 341313" name="connsiteY167"/>
                <a:gd fmla="*/ 235031 w 339726" name="connsiteX168"/>
                <a:gd fmla="*/ 153194 h 341313" name="connsiteY168"/>
                <a:gd fmla="*/ 224786 w 339726" name="connsiteX169"/>
                <a:gd fmla="*/ 171450 h 341313" name="connsiteY169"/>
                <a:gd fmla="*/ 212965 w 339726" name="connsiteX170"/>
                <a:gd fmla="*/ 188912 h 341313" name="connsiteY170"/>
                <a:gd fmla="*/ 203509 w 339726" name="connsiteX171"/>
                <a:gd fmla="*/ 200819 h 341313" name="connsiteY171"/>
                <a:gd fmla="*/ 195628 w 339726" name="connsiteX172"/>
                <a:gd fmla="*/ 209550 h 341313" name="connsiteY172"/>
                <a:gd fmla="*/ 194052 w 339726" name="connsiteX173"/>
                <a:gd fmla="*/ 198437 h 341313" name="connsiteY173"/>
                <a:gd fmla="*/ 191688 w 339726" name="connsiteX174"/>
                <a:gd fmla="*/ 182562 h 341313" name="connsiteY174"/>
                <a:gd fmla="*/ 191688 w 339726" name="connsiteX175"/>
                <a:gd fmla="*/ 173037 h 341313" name="connsiteY175"/>
                <a:gd fmla="*/ 190112 w 339726" name="connsiteX176"/>
                <a:gd fmla="*/ 163512 h 341313" name="connsiteY176"/>
                <a:gd fmla="*/ 188536 w 339726" name="connsiteX177"/>
                <a:gd fmla="*/ 144462 h 341313" name="connsiteY177"/>
                <a:gd fmla="*/ 188536 w 339726" name="connsiteX178"/>
                <a:gd fmla="*/ 139700 h 341313" name="connsiteY178"/>
                <a:gd fmla="*/ 188536 w 339726" name="connsiteX179"/>
                <a:gd fmla="*/ 135731 h 341313" name="connsiteY179"/>
                <a:gd fmla="*/ 188536 w 339726" name="connsiteX180"/>
                <a:gd fmla="*/ 124619 h 341313" name="connsiteY180"/>
                <a:gd fmla="*/ 188536 w 339726" name="connsiteX181"/>
                <a:gd fmla="*/ 116681 h 341313" name="connsiteY181"/>
                <a:gd fmla="*/ 187748 w 339726" name="connsiteX182"/>
                <a:gd fmla="*/ 107156 h 341313" name="connsiteY182"/>
                <a:gd fmla="*/ 187748 w 339726" name="connsiteX183"/>
                <a:gd fmla="*/ 97631 h 341313" name="connsiteY183"/>
                <a:gd fmla="*/ 187748 w 339726" name="connsiteX184"/>
                <a:gd fmla="*/ 89694 h 341313" name="connsiteY184"/>
                <a:gd fmla="*/ 188536 w 339726" name="connsiteX185"/>
                <a:gd fmla="*/ 81756 h 341313" name="connsiteY185"/>
                <a:gd fmla="*/ 188536 w 339726" name="connsiteX186"/>
                <a:gd fmla="*/ 73819 h 341313" name="connsiteY186"/>
                <a:gd fmla="*/ 188536 w 339726" name="connsiteX187"/>
                <a:gd fmla="*/ 66675 h 341313" name="connsiteY187"/>
                <a:gd fmla="*/ 188536 w 339726" name="connsiteX188"/>
                <a:gd fmla="*/ 60325 h 341313" name="connsiteY188"/>
                <a:gd fmla="*/ 188536 w 339726" name="connsiteX189"/>
                <a:gd fmla="*/ 54769 h 341313" name="connsiteY189"/>
                <a:gd fmla="*/ 188536 w 339726" name="connsiteX190"/>
                <a:gd fmla="*/ 50800 h 341313" name="connsiteY190"/>
                <a:gd fmla="*/ 190112 w 339726" name="connsiteX191"/>
                <a:gd fmla="*/ 45244 h 341313" name="connsiteY191"/>
                <a:gd fmla="*/ 190112 w 339726" name="connsiteX192"/>
                <a:gd fmla="*/ 42862 h 341313" name="connsiteY192"/>
                <a:gd fmla="*/ 188536 w 339726" name="connsiteX193"/>
                <a:gd fmla="*/ 45244 h 341313" name="connsiteY193"/>
                <a:gd fmla="*/ 188536 w 339726" name="connsiteX194"/>
                <a:gd fmla="*/ 50800 h 341313" name="connsiteY194"/>
                <a:gd fmla="*/ 187748 w 339726" name="connsiteX195"/>
                <a:gd fmla="*/ 54769 h 341313" name="connsiteY195"/>
                <a:gd fmla="*/ 187748 w 339726" name="connsiteX196"/>
                <a:gd fmla="*/ 60325 h 341313" name="connsiteY196"/>
                <a:gd fmla="*/ 186172 w 339726" name="connsiteX197"/>
                <a:gd fmla="*/ 66675 h 341313" name="connsiteY197"/>
                <a:gd fmla="*/ 186172 w 339726" name="connsiteX198"/>
                <a:gd fmla="*/ 73819 h 341313" name="connsiteY198"/>
                <a:gd fmla="*/ 184596 w 339726" name="connsiteX199"/>
                <a:gd fmla="*/ 81756 h 341313" name="connsiteY199"/>
                <a:gd fmla="*/ 184596 w 339726" name="connsiteX200"/>
                <a:gd fmla="*/ 89694 h 341313" name="connsiteY200"/>
                <a:gd fmla="*/ 183808 w 339726" name="connsiteX201"/>
                <a:gd fmla="*/ 97631 h 341313" name="connsiteY201"/>
                <a:gd fmla="*/ 183808 w 339726" name="connsiteX202"/>
                <a:gd fmla="*/ 107156 h 341313" name="connsiteY202"/>
                <a:gd fmla="*/ 183808 w 339726" name="connsiteX203"/>
                <a:gd fmla="*/ 115094 h 341313" name="connsiteY203"/>
                <a:gd fmla="*/ 182232 w 339726" name="connsiteX204"/>
                <a:gd fmla="*/ 124619 h 341313" name="connsiteY204"/>
                <a:gd fmla="*/ 182232 w 339726" name="connsiteX205"/>
                <a:gd fmla="*/ 135731 h 341313" name="connsiteY205"/>
                <a:gd fmla="*/ 182232 w 339726" name="connsiteX206"/>
                <a:gd fmla="*/ 139700 h 341313" name="connsiteY206"/>
                <a:gd fmla="*/ 182232 w 339726" name="connsiteX207"/>
                <a:gd fmla="*/ 144462 h 341313" name="connsiteY207"/>
                <a:gd fmla="*/ 182232 w 339726" name="connsiteX208"/>
                <a:gd fmla="*/ 163512 h 341313" name="connsiteY208"/>
                <a:gd fmla="*/ 182232 w 339726" name="connsiteX209"/>
                <a:gd fmla="*/ 173037 h 341313" name="connsiteY209"/>
                <a:gd fmla="*/ 182232 w 339726" name="connsiteX210"/>
                <a:gd fmla="*/ 182562 h 341313" name="connsiteY210"/>
                <a:gd fmla="*/ 182232 w 339726" name="connsiteX211"/>
                <a:gd fmla="*/ 192087 h 341313" name="connsiteY211"/>
                <a:gd fmla="*/ 182232 w 339726" name="connsiteX212"/>
                <a:gd fmla="*/ 200025 h 341313" name="connsiteY212"/>
                <a:gd fmla="*/ 182232 w 339726" name="connsiteX213"/>
                <a:gd fmla="*/ 202406 h 341313" name="connsiteY213"/>
                <a:gd fmla="*/ 171199 w 339726" name="connsiteX214"/>
                <a:gd fmla="*/ 190500 h 341313" name="connsiteY214"/>
                <a:gd fmla="*/ 159378 w 339726" name="connsiteX215"/>
                <a:gd fmla="*/ 174625 h 341313" name="connsiteY215"/>
                <a:gd fmla="*/ 149133 w 339726" name="connsiteX216"/>
                <a:gd fmla="*/ 153987 h 341313" name="connsiteY216"/>
                <a:gd fmla="*/ 141253 w 339726" name="connsiteX217"/>
                <a:gd fmla="*/ 131762 h 341313" name="connsiteY217"/>
                <a:gd fmla="*/ 136525 w 339726" name="connsiteX218"/>
                <a:gd fmla="*/ 105569 h 341313" name="connsiteY218"/>
                <a:gd fmla="*/ 139677 w 339726" name="connsiteX219"/>
                <a:gd fmla="*/ 84137 h 341313" name="connsiteY219"/>
                <a:gd fmla="*/ 145981 w 339726" name="connsiteX220"/>
                <a:gd fmla="*/ 64294 h 341313" name="connsiteY220"/>
                <a:gd fmla="*/ 153862 w 339726" name="connsiteX221"/>
                <a:gd fmla="*/ 46831 h 341313" name="connsiteY221"/>
                <a:gd fmla="*/ 164894 w 339726" name="connsiteX222"/>
                <a:gd fmla="*/ 30956 h 341313" name="connsiteY222"/>
                <a:gd fmla="*/ 174351 w 339726" name="connsiteX223"/>
                <a:gd fmla="*/ 19050 h 341313" name="connsiteY223"/>
                <a:gd fmla="*/ 183808 w 339726" name="connsiteX224"/>
                <a:gd fmla="*/ 7937 h 341313" name="connsiteY224"/>
                <a:gd fmla="*/ 188536 w 339726" name="connsiteX225"/>
                <a:gd fmla="*/ 2381 h 341313" name="connsiteY2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b="b" l="l" r="r" t="t"/>
              <a:pathLst>
                <a:path h="341313" w="339726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gdLst>
                <a:gd fmla="*/ 79375 w 366713" name="connsiteX0"/>
                <a:gd fmla="*/ 201612 h 301625" name="connsiteY0"/>
                <a:gd fmla="*/ 79375 w 366713" name="connsiteX1"/>
                <a:gd fmla="*/ 301625 h 301625" name="connsiteY1"/>
                <a:gd fmla="*/ 14287 w 366713" name="connsiteX2"/>
                <a:gd fmla="*/ 301625 h 301625" name="connsiteY2"/>
                <a:gd fmla="*/ 14287 w 366713" name="connsiteX3"/>
                <a:gd fmla="*/ 250418 h 301625" name="connsiteY3"/>
                <a:gd fmla="*/ 131743 w 366713" name="connsiteX4"/>
                <a:gd fmla="*/ 163512 h 301625" name="connsiteY4"/>
                <a:gd fmla="*/ 161925 w 366713" name="connsiteX5"/>
                <a:gd fmla="*/ 182562 h 301625" name="connsiteY5"/>
                <a:gd fmla="*/ 161925 w 366713" name="connsiteX6"/>
                <a:gd fmla="*/ 301625 h 301625" name="connsiteY6"/>
                <a:gd fmla="*/ 100012 w 366713" name="connsiteX7"/>
                <a:gd fmla="*/ 301625 h 301625" name="connsiteY7"/>
                <a:gd fmla="*/ 100012 w 366713" name="connsiteX8"/>
                <a:gd fmla="*/ 187325 h 301625" name="connsiteY8"/>
                <a:gd fmla="*/ 246062 w 366713" name="connsiteX9"/>
                <a:gd fmla="*/ 139700 h 301625" name="connsiteY9"/>
                <a:gd fmla="*/ 246062 w 366713" name="connsiteX10"/>
                <a:gd fmla="*/ 301625 h 301625" name="connsiteY10"/>
                <a:gd fmla="*/ 182562 w 366713" name="connsiteX11"/>
                <a:gd fmla="*/ 301625 h 301625" name="connsiteY11"/>
                <a:gd fmla="*/ 182562 w 366713" name="connsiteX12"/>
                <a:gd fmla="*/ 192346 h 301625" name="connsiteY12"/>
                <a:gd fmla="*/ 184130 w 366713" name="connsiteX13"/>
                <a:gd fmla="*/ 193941 h 301625" name="connsiteY13"/>
                <a:gd fmla="*/ 330200 w 366713" name="connsiteX14"/>
                <a:gd fmla="*/ 69850 h 301625" name="connsiteY14"/>
                <a:gd fmla="*/ 330200 w 366713" name="connsiteX15"/>
                <a:gd fmla="*/ 301625 h 301625" name="connsiteY15"/>
                <a:gd fmla="*/ 265112 w 366713" name="connsiteX16"/>
                <a:gd fmla="*/ 301625 h 301625" name="connsiteY16"/>
                <a:gd fmla="*/ 265112 w 366713" name="connsiteX17"/>
                <a:gd fmla="*/ 124011 h 301625" name="connsiteY17"/>
                <a:gd fmla="*/ 279211 w 366713" name="connsiteX18"/>
                <a:gd fmla="*/ 0 h 301625" name="connsiteY18"/>
                <a:gd fmla="*/ 366713 w 366713" name="connsiteX19"/>
                <a:gd fmla="*/ 3996 h 301625" name="connsiteY19"/>
                <a:gd fmla="*/ 356372 w 366713" name="connsiteX20"/>
                <a:gd fmla="*/ 90312 h 301625" name="connsiteY20"/>
                <a:gd fmla="*/ 333303 w 366713" name="connsiteX21"/>
                <a:gd fmla="*/ 88714 h 301625" name="connsiteY21"/>
                <a:gd fmla="*/ 338872 w 366713" name="connsiteX22"/>
                <a:gd fmla="*/ 43158 h 301625" name="connsiteY22"/>
                <a:gd fmla="*/ 184550 w 366713" name="connsiteX23"/>
                <a:gd fmla="*/ 174231 h 301625" name="connsiteY23"/>
                <a:gd fmla="*/ 132049 w 366713" name="connsiteX24"/>
                <a:gd fmla="*/ 143860 h 301625" name="connsiteY24"/>
                <a:gd fmla="*/ 15114 w 366713" name="connsiteX25"/>
                <a:gd fmla="*/ 231775 h 301625" name="connsiteY25"/>
                <a:gd fmla="*/ 0 w 366713" name="connsiteX26"/>
                <a:gd fmla="*/ 213393 h 301625" name="connsiteY26"/>
                <a:gd fmla="*/ 130458 w 366713" name="connsiteX27"/>
                <a:gd fmla="*/ 114289 h 301625" name="connsiteY27"/>
                <a:gd fmla="*/ 181368 w 366713" name="connsiteX28"/>
                <a:gd fmla="*/ 143860 h 301625" name="connsiteY28"/>
                <a:gd fmla="*/ 322167 w 366713" name="connsiteX29"/>
                <a:gd fmla="*/ 25575 h 301625" name="connsiteY29"/>
                <a:gd fmla="*/ 278416 w 366713" name="connsiteX30"/>
                <a:gd fmla="*/ 22378 h 30162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301625" w="366713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3" y="3736167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8990745" y="347070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25" name="矩形 24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62757558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1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9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3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27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44"/>
      <p:bldP grpId="0" spid="4145"/>
      <p:bldP grpId="0" spid="4146"/>
      <p:bldP grpId="0" spid="4147"/>
      <p:bldP grpId="0" spid="4148"/>
      <p:bldP grpId="0" spid="4149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gdLst>
              <a:gd fmla="*/ 1633211 w 3744416" name="T0"/>
              <a:gd fmla="*/ 0 h 1872208" name="T1"/>
              <a:gd fmla="*/ 3266422 w 3744416" name="T2"/>
              <a:gd fmla="*/ 1634694 h 1872208" name="T3"/>
              <a:gd fmla="*/ 0 w 3744416" name="T4"/>
              <a:gd fmla="*/ 1634694 h 1872208" name="T5"/>
              <a:gd fmla="*/ 1633211 w 3744416" name="T6"/>
              <a:gd fmla="*/ 0 h 187220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872208" w="3744416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cap="flat" cmpd="sng" w="9525">
            <a:solidFill>
              <a:srgbClr val="40404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70C4BC"/>
          </a:solidFill>
          <a:ln>
            <a:noFill/>
          </a:ln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en-US" lang="zh-CN" sz="1371">
              <a:solidFill>
                <a:srgbClr val="FFFFFF"/>
              </a:solidFill>
              <a:latin charset="-122" panose="02010600030101010101" typeface="微软雅黑 Light"/>
              <a:ea panose="020b0502040204020203" typeface="微软雅黑 Light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fmla="val 50000" name="adj1"/>
              <a:gd fmla="val 50006" name="adj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en-US" lang="zh-CN" sz="1371">
              <a:solidFill>
                <a:srgbClr val="FFFFFF"/>
              </a:solidFill>
              <a:latin charset="-122" panose="02010600030101010101" typeface="微软雅黑 Light"/>
              <a:ea panose="020b0502040204020203" typeface="微软雅黑 Light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gdLst>
              <a:gd fmla="*/ 0 w 755650" name="T0"/>
              <a:gd fmla="*/ 1149350 h 1149350" name="T1"/>
              <a:gd fmla="*/ 0 w 755650" name="T2"/>
              <a:gd fmla="*/ 425053 h 1149350" name="T3"/>
              <a:gd fmla="*/ 330597 w 755650" name="T4"/>
              <a:gd fmla="*/ 94456 h 1149350" name="T5"/>
              <a:gd fmla="*/ 491581 w 755650" name="T6"/>
              <a:gd fmla="*/ 94456 h 1149350" name="T7"/>
              <a:gd fmla="*/ 491581 w 755650" name="T8"/>
              <a:gd fmla="*/ 0 h 1149350" name="T9"/>
              <a:gd fmla="*/ 755650 w 755650" name="T10"/>
              <a:gd fmla="*/ 188913 h 1149350" name="T11"/>
              <a:gd fmla="*/ 491581 w 755650" name="T12"/>
              <a:gd fmla="*/ 377825 h 1149350" name="T13"/>
              <a:gd fmla="*/ 491581 w 755650" name="T14"/>
              <a:gd fmla="*/ 283369 h 1149350" name="T15"/>
              <a:gd fmla="*/ 330597 w 755650" name="T16"/>
              <a:gd fmla="*/ 283369 h 1149350" name="T17"/>
              <a:gd fmla="*/ 188913 w 755650" name="T18"/>
              <a:gd fmla="*/ 425053 h 1149350" name="T19"/>
              <a:gd fmla="*/ 188913 w 755650" name="T20"/>
              <a:gd fmla="*/ 1149350 h 1149350" name="T21"/>
              <a:gd fmla="*/ 0 w 755650" name="T22"/>
              <a:gd fmla="*/ 1149350 h 114935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49350" w="7556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gdLst>
              <a:gd fmla="*/ 0 w 757238" name="T0"/>
              <a:gd fmla="*/ 1149350 h 1149350" name="T1"/>
              <a:gd fmla="*/ 0 w 757238" name="T2"/>
              <a:gd fmla="*/ 425946 h 1149350" name="T3"/>
              <a:gd fmla="*/ 331292 w 757238" name="T4"/>
              <a:gd fmla="*/ 94654 h 1149350" name="T5"/>
              <a:gd fmla="*/ 492614 w 757238" name="T6"/>
              <a:gd fmla="*/ 94655 h 1149350" name="T7"/>
              <a:gd fmla="*/ 492614 w 757238" name="T8"/>
              <a:gd fmla="*/ 0 h 1149350" name="T9"/>
              <a:gd fmla="*/ 757238 w 757238" name="T10"/>
              <a:gd fmla="*/ 189310 h 1149350" name="T11"/>
              <a:gd fmla="*/ 492614 w 757238" name="T12"/>
              <a:gd fmla="*/ 378619 h 1149350" name="T13"/>
              <a:gd fmla="*/ 492614 w 757238" name="T14"/>
              <a:gd fmla="*/ 283964 h 1149350" name="T15"/>
              <a:gd fmla="*/ 331292 w 757238" name="T16"/>
              <a:gd fmla="*/ 283964 h 1149350" name="T17"/>
              <a:gd fmla="*/ 189310 w 757238" name="T18"/>
              <a:gd fmla="*/ 425946 h 1149350" name="T19"/>
              <a:gd fmla="*/ 189310 w 757238" name="T20"/>
              <a:gd fmla="*/ 1149350 h 1149350" name="T21"/>
              <a:gd fmla="*/ 0 w 757238" name="T22"/>
              <a:gd fmla="*/ 1149350 h 114935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49350" w="757238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>
              <a:lnSpc>
                <a:spcPct val="110000"/>
              </a:lnSpc>
            </a:pPr>
            <a:r>
              <a:rPr altLang="en-US" lang="zh-CN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FDBD24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FDBD24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FDBD24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8761357" y="4378553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8761354" y="397467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3095145" y="190804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1962996" y="396755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21" name="矩形 20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374133406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" name="Isosceles Triangle 91"/>
          <p:cNvSpPr/>
          <p:nvPr/>
        </p:nvSpPr>
        <p:spPr>
          <a:xfrm flipH="1" rot="3600000">
            <a:off x="7802195" y="327741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554837"/>
            <a:ext cx="1444124" cy="1444124"/>
          </a:xfrm>
          <a:prstGeom prst="donut">
            <a:avLst>
              <a:gd fmla="val 19079" name="adj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942374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44416" y="1514139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flipH="1" rot="3600000">
            <a:off x="7855770" y="523411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511535"/>
            <a:ext cx="1444124" cy="1444124"/>
          </a:xfrm>
          <a:prstGeom prst="donut">
            <a:avLst>
              <a:gd fmla="val 19079" name="adj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90316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44416" y="1507591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27176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 rot="10800000">
            <a:off x="5619374" y="355997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 rot="10800000">
            <a:off x="5619374" y="541161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33560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27227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549700"/>
            <a:ext cx="1444124" cy="1444124"/>
          </a:xfrm>
          <a:prstGeom prst="donut">
            <a:avLst>
              <a:gd fmla="val 19079" name="adj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94132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1544" y="1494514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2825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559973"/>
            <a:ext cx="1444124" cy="1444124"/>
          </a:xfrm>
          <a:prstGeom prst="donut">
            <a:avLst>
              <a:gd fmla="val 19079" name="adj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95160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82363" y="1507591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29282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570245"/>
            <a:ext cx="1444124" cy="1444124"/>
          </a:xfrm>
          <a:prstGeom prst="donut">
            <a:avLst>
              <a:gd fmla="val 19079" name="adj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96187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82363" y="1507592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974122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6" name="TextBox 24"/>
          <p:cNvSpPr txBox="1"/>
          <p:nvPr/>
        </p:nvSpPr>
        <p:spPr>
          <a:xfrm>
            <a:off x="1495765" y="557024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4321505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1533865" y="391762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2265011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1533865" y="186113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3" y="3255973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9643633" y="285209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3" y="5322898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9643633" y="491902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55" name="矩形 54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168109694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16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9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5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68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8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94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0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12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2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"/>
      <p:bldP grpId="0" spid="93"/>
      <p:bldP grpId="0" spid="99"/>
      <p:bldP grpId="0" spid="100"/>
      <p:bldP grpId="0" spid="115"/>
      <p:bldP grpId="0" spid="116"/>
      <p:bldP grpId="0" spid="122"/>
      <p:bldP grpId="0" spid="123"/>
      <p:bldP grpId="0" spid="129"/>
      <p:bldP grpId="0" spid="130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FDBD24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70C4BC"/>
          </a:solidFill>
        </p:grpSpPr>
        <p:sp>
          <p:nvSpPr>
            <p:cNvPr id="72" name="Round Same Side Corner Rectangle 6"/>
            <p:cNvSpPr/>
            <p:nvPr/>
          </p:nvSpPr>
          <p:spPr>
            <a:xfrm flipH="1" rot="5400000">
              <a:off x="3618301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FDBD24"/>
          </a:solidFill>
        </p:grpSpPr>
        <p:sp>
          <p:nvSpPr>
            <p:cNvPr id="87" name="Round Same Side Corner Rectangle 7"/>
            <p:cNvSpPr/>
            <p:nvPr/>
          </p:nvSpPr>
          <p:spPr>
            <a:xfrm flipH="1" rot="5400000">
              <a:off x="5186867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70C4BC"/>
          </a:solidFill>
        </p:grpSpPr>
        <p:sp>
          <p:nvSpPr>
            <p:cNvPr id="90" name="Round Same Side Corner Rectangle 8"/>
            <p:cNvSpPr/>
            <p:nvPr/>
          </p:nvSpPr>
          <p:spPr>
            <a:xfrm flipH="1" rot="5400000">
              <a:off x="6755433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70C4BC"/>
          </a:solidFill>
        </p:grpSpPr>
        <p:sp>
          <p:nvSpPr>
            <p:cNvPr id="93" name="Round Same Side Corner Rectangle 5"/>
            <p:cNvSpPr/>
            <p:nvPr/>
          </p:nvSpPr>
          <p:spPr>
            <a:xfrm flipH="1" rot="5400000">
              <a:off x="9892566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FDBD24"/>
          </a:solidFill>
        </p:grpSpPr>
        <p:sp>
          <p:nvSpPr>
            <p:cNvPr id="96" name="Round Same Side Corner Rectangle 9"/>
            <p:cNvSpPr/>
            <p:nvPr/>
          </p:nvSpPr>
          <p:spPr>
            <a:xfrm flipH="1" rot="5400000">
              <a:off x="8324000" y="2958708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70C4BC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fmla="+- 0 10800 1271" name="T0"/>
                <a:gd fmla="*/ T0 w 19058" name="T1"/>
                <a:gd fmla="+- 0 10799 1270" name="T2"/>
                <a:gd fmla="*/ 10799 h 19059" name="T3"/>
                <a:gd fmla="+- 0 10800 1271" name="T4"/>
                <a:gd fmla="*/ T4 w 19058" name="T5"/>
                <a:gd fmla="+- 0 10799 1270" name="T6"/>
                <a:gd fmla="*/ 10799 h 19059" name="T7"/>
                <a:gd fmla="+- 0 10800 1271" name="T8"/>
                <a:gd fmla="*/ T8 w 19058" name="T9"/>
                <a:gd fmla="+- 0 10799 1270" name="T10"/>
                <a:gd fmla="*/ 10799 h 19059" name="T11"/>
                <a:gd fmla="+- 0 10800 1271" name="T12"/>
                <a:gd fmla="*/ T12 w 19058" name="T13"/>
                <a:gd fmla="+- 0 10799 1270" name="T14"/>
                <a:gd fmla="*/ 10799 h 1905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fmla="+- 0 10801 1272" name="T0"/>
                <a:gd fmla="*/ T0 w 19059" name="T1"/>
                <a:gd fmla="+- 0 10800 1272" name="T2"/>
                <a:gd fmla="*/ 10800 h 19056" name="T3"/>
                <a:gd fmla="+- 0 10801 1272" name="T4"/>
                <a:gd fmla="*/ T4 w 19059" name="T5"/>
                <a:gd fmla="+- 0 10800 1272" name="T6"/>
                <a:gd fmla="*/ 10800 h 19056" name="T7"/>
                <a:gd fmla="+- 0 10801 1272" name="T8"/>
                <a:gd fmla="*/ T8 w 19059" name="T9"/>
                <a:gd fmla="+- 0 10800 1272" name="T10"/>
                <a:gd fmla="*/ 10800 h 19056" name="T11"/>
                <a:gd fmla="+- 0 10801 1272" name="T12"/>
                <a:gd fmla="*/ T12 w 19059" name="T13"/>
                <a:gd fmla="+- 0 10800 1272" name="T14"/>
                <a:gd fmla="*/ 10800 h 1905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fmla="+- 0 10800 1271" name="T0"/>
                <a:gd fmla="*/ T0 w 19059" name="T1"/>
                <a:gd fmla="+- 0 10800 1271" name="T2"/>
                <a:gd fmla="*/ 10800 h 19058" name="T3"/>
                <a:gd fmla="+- 0 10800 1271" name="T4"/>
                <a:gd fmla="*/ T4 w 19059" name="T5"/>
                <a:gd fmla="+- 0 10800 1271" name="T6"/>
                <a:gd fmla="*/ 10800 h 19058" name="T7"/>
                <a:gd fmla="+- 0 10800 1271" name="T8"/>
                <a:gd fmla="*/ T8 w 19059" name="T9"/>
                <a:gd fmla="+- 0 10800 1271" name="T10"/>
                <a:gd fmla="*/ 10800 h 19058" name="T11"/>
                <a:gd fmla="+- 0 10800 1271" name="T12"/>
                <a:gd fmla="*/ T12 w 19059" name="T13"/>
                <a:gd fmla="+- 0 10800 1271" name="T14"/>
                <a:gd fmla="*/ 10800 h 1905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fmla="+- 0 10804 288" name="T0"/>
                <a:gd fmla="*/ T0 w 21033" name="T1"/>
                <a:gd fmla="+- 0 10798 277" name="T2"/>
                <a:gd fmla="*/ 10798 h 21043" name="T3"/>
                <a:gd fmla="+- 0 10804 288" name="T4"/>
                <a:gd fmla="*/ T4 w 21033" name="T5"/>
                <a:gd fmla="+- 0 10798 277" name="T6"/>
                <a:gd fmla="*/ 10798 h 21043" name="T7"/>
                <a:gd fmla="+- 0 10804 288" name="T8"/>
                <a:gd fmla="*/ T8 w 21033" name="T9"/>
                <a:gd fmla="+- 0 10798 277" name="T10"/>
                <a:gd fmla="*/ 10798 h 21043" name="T11"/>
                <a:gd fmla="+- 0 10804 288" name="T12"/>
                <a:gd fmla="*/ T12 w 21033" name="T13"/>
                <a:gd fmla="+- 0 10798 277" name="T14"/>
                <a:gd fmla="*/ 10798 h 2104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fmla="+- 0 10803 203" name="T0"/>
                <a:gd fmla="*/ T0 w 21201" name="T1"/>
                <a:gd fmla="+- 0 10798 194" name="T2"/>
                <a:gd fmla="*/ 10798 h 21209" name="T3"/>
                <a:gd fmla="+- 0 10803 203" name="T4"/>
                <a:gd fmla="*/ T4 w 21201" name="T5"/>
                <a:gd fmla="+- 0 10798 194" name="T6"/>
                <a:gd fmla="*/ 10798 h 21209" name="T7"/>
                <a:gd fmla="+- 0 10803 203" name="T8"/>
                <a:gd fmla="*/ T8 w 21201" name="T9"/>
                <a:gd fmla="+- 0 10798 194" name="T10"/>
                <a:gd fmla="*/ 10798 h 21209" name="T11"/>
                <a:gd fmla="+- 0 10803 203" name="T12"/>
                <a:gd fmla="*/ T12 w 21201" name="T13"/>
                <a:gd fmla="+- 0 10798 194" name="T14"/>
                <a:gd fmla="*/ 10798 h 2120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fmla="+- 0 10802 238" name="T0"/>
                <a:gd fmla="*/ T0 w 21128" name="T1"/>
                <a:gd fmla="+- 0 10797 227" name="T2"/>
                <a:gd fmla="*/ 10797 h 21141" name="T3"/>
                <a:gd fmla="+- 0 10802 238" name="T4"/>
                <a:gd fmla="*/ T4 w 21128" name="T5"/>
                <a:gd fmla="+- 0 10797 227" name="T6"/>
                <a:gd fmla="*/ 10797 h 21141" name="T7"/>
                <a:gd fmla="+- 0 10802 238" name="T8"/>
                <a:gd fmla="*/ T8 w 21128" name="T9"/>
                <a:gd fmla="+- 0 10797 227" name="T10"/>
                <a:gd fmla="*/ 10797 h 21141" name="T11"/>
                <a:gd fmla="+- 0 10802 238" name="T12"/>
                <a:gd fmla="*/ T12 w 21128" name="T13"/>
                <a:gd fmla="+- 0 10797 227" name="T14"/>
                <a:gd fmla="*/ 10797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fmla="+- 0 10797 278" name="T0"/>
                <a:gd fmla="*/ T0 w 21039" name="T1"/>
                <a:gd fmla="+- 0 10803 281" name="T2"/>
                <a:gd fmla="*/ 10803 h 21044" name="T3"/>
                <a:gd fmla="+- 0 10797 278" name="T4"/>
                <a:gd fmla="*/ T4 w 21039" name="T5"/>
                <a:gd fmla="+- 0 10803 281" name="T6"/>
                <a:gd fmla="*/ 10803 h 21044" name="T7"/>
                <a:gd fmla="+- 0 10797 278" name="T8"/>
                <a:gd fmla="*/ T8 w 21039" name="T9"/>
                <a:gd fmla="+- 0 10803 281" name="T10"/>
                <a:gd fmla="*/ 10803 h 21044" name="T11"/>
                <a:gd fmla="+- 0 10797 278" name="T12"/>
                <a:gd fmla="*/ T12 w 21039" name="T13"/>
                <a:gd fmla="+- 0 10803 281" name="T14"/>
                <a:gd fmla="*/ 10803 h 21044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fmla="+- 0 10797 198" name="T0"/>
                <a:gd fmla="*/ T0 w 21199" name="T1"/>
                <a:gd fmla="+- 0 10802 198" name="T2"/>
                <a:gd fmla="*/ 10802 h 21208" name="T3"/>
                <a:gd fmla="+- 0 10797 198" name="T4"/>
                <a:gd fmla="*/ T4 w 21199" name="T5"/>
                <a:gd fmla="+- 0 10802 198" name="T6"/>
                <a:gd fmla="*/ 10802 h 21208" name="T7"/>
                <a:gd fmla="+- 0 10797 198" name="T8"/>
                <a:gd fmla="*/ T8 w 21199" name="T9"/>
                <a:gd fmla="+- 0 10802 198" name="T10"/>
                <a:gd fmla="*/ 10802 h 21208" name="T11"/>
                <a:gd fmla="+- 0 10797 198" name="T12"/>
                <a:gd fmla="*/ T12 w 21199" name="T13"/>
                <a:gd fmla="+- 0 10802 198" name="T14"/>
                <a:gd fmla="*/ 10802 h 2120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fmla="+- 0 10796 232" name="T0"/>
                <a:gd fmla="*/ T0 w 21129" name="T1"/>
                <a:gd fmla="+- 0 10804 234" name="T2"/>
                <a:gd fmla="*/ 10804 h 21141" name="T3"/>
                <a:gd fmla="+- 0 10796 232" name="T4"/>
                <a:gd fmla="*/ T4 w 21129" name="T5"/>
                <a:gd fmla="+- 0 10804 234" name="T6"/>
                <a:gd fmla="*/ 10804 h 21141" name="T7"/>
                <a:gd fmla="+- 0 10796 232" name="T8"/>
                <a:gd fmla="*/ T8 w 21129" name="T9"/>
                <a:gd fmla="+- 0 10804 234" name="T10"/>
                <a:gd fmla="*/ 10804 h 21141" name="T11"/>
                <a:gd fmla="+- 0 10796 232" name="T12"/>
                <a:gd fmla="*/ T12 w 21129" name="T13"/>
                <a:gd fmla="+- 0 10804 234" name="T14"/>
                <a:gd fmla="*/ 10804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FDBD24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gdLst>
              <a:gd fmla="+- 0 10794 23" name="T0"/>
              <a:gd fmla="*/ T0 w 21543" name="T1"/>
              <a:gd fmla="*/ 10800 h 21600" name="T2"/>
              <a:gd fmla="+- 0 10794 23" name="T3"/>
              <a:gd fmla="*/ T3 w 21543" name="T4"/>
              <a:gd fmla="*/ 10800 h 21600" name="T5"/>
              <a:gd fmla="+- 0 10794 23" name="T6"/>
              <a:gd fmla="*/ T6 w 21543" name="T7"/>
              <a:gd fmla="*/ 10800 h 21600" name="T8"/>
              <a:gd fmla="+- 0 10794 23" name="T9"/>
              <a:gd fmla="*/ T9 w 21543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70C4BC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20091" lIns="20091" rIns="20091" tIns="20091"/>
          <a:lstStyle/>
          <a:p>
            <a:pPr algn="ctr" defTabSz="241082" hangingPunct="0">
              <a:lnSpc>
                <a:spcPct val="130000"/>
              </a:lnSpc>
            </a:pPr>
            <a:endParaRPr lang="en-US" sz="1476">
              <a:solidFill>
                <a:schemeClr val="tx1">
                  <a:lumMod val="50000"/>
                  <a:lumOff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FDBD24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FDBD24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70C4BC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5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4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2" name="TextBox 24"/>
          <p:cNvSpPr txBox="1"/>
          <p:nvPr/>
        </p:nvSpPr>
        <p:spPr>
          <a:xfrm>
            <a:off x="7829995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7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6" name="矩形 65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67" name="矩形 66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43839309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9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3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8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2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3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"/>
      <p:bldP grpId="0" spid="129"/>
      <p:bldP grpId="0" spid="130"/>
      <p:bldP grpId="0" spid="131"/>
      <p:bldP grpId="0" spid="132"/>
      <p:bldP grpId="0" spid="133"/>
      <p:bldP grpId="0" spid="134"/>
      <p:bldP grpId="0" spid="135"/>
      <p:bldP grpId="0" spid="136"/>
      <p:bldP grpId="0" spid="137"/>
      <p:bldP grpId="0" spid="138"/>
      <p:bldP grpId="0" spid="139"/>
      <p:bldP grpId="0" spid="14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9064380" y="2007075"/>
            <a:ext cx="6358563" cy="309634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90566" y="804861"/>
            <a:ext cx="1855411" cy="1855411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7114" y="1959521"/>
            <a:ext cx="2842317" cy="12156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53829" y="1189686"/>
            <a:ext cx="1097280" cy="640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3600">
                <a:solidFill>
                  <a:srgbClr val="39A097"/>
                </a:solidFill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1316484" y="1837758"/>
            <a:ext cx="1369338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 sz="1600">
                <a:solidFill>
                  <a:srgbClr val="39A097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DIRECTORY</a:t>
            </a:r>
          </a:p>
        </p:txBody>
      </p:sp>
      <p:sp>
        <p:nvSpPr>
          <p:cNvPr id="16" name="矩形 15"/>
          <p:cNvSpPr/>
          <p:nvPr/>
        </p:nvSpPr>
        <p:spPr>
          <a:xfrm>
            <a:off x="2929520" y="5620722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rgbClr val="39A097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3332745" y="5082113"/>
            <a:ext cx="59563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39A097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945977" y="3728548"/>
            <a:ext cx="1369166" cy="1369166"/>
            <a:chOff x="5348241" y="2395536"/>
            <a:chExt cx="1855411" cy="1855411"/>
          </a:xfrm>
        </p:grpSpPr>
        <p:sp>
          <p:nvSpPr>
            <p:cNvPr id="19" name="椭圆 18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矩形 22"/>
          <p:cNvSpPr/>
          <p:nvPr/>
        </p:nvSpPr>
        <p:spPr>
          <a:xfrm>
            <a:off x="4929770" y="5620722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rgbClr val="39A097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5332996" y="5082113"/>
            <a:ext cx="59563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39A097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946227" y="3728548"/>
            <a:ext cx="1369166" cy="1369166"/>
            <a:chOff x="5348241" y="2395536"/>
            <a:chExt cx="1855411" cy="1855411"/>
          </a:xfrm>
        </p:grpSpPr>
        <p:sp>
          <p:nvSpPr>
            <p:cNvPr id="26" name="椭圆 2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8" name="矩形 27"/>
          <p:cNvSpPr/>
          <p:nvPr/>
        </p:nvSpPr>
        <p:spPr>
          <a:xfrm>
            <a:off x="6939545" y="5620722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rgbClr val="39A097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29" name="矩形 28"/>
          <p:cNvSpPr/>
          <p:nvPr/>
        </p:nvSpPr>
        <p:spPr>
          <a:xfrm>
            <a:off x="7342770" y="5082113"/>
            <a:ext cx="59563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39A097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956002" y="3728548"/>
            <a:ext cx="1369166" cy="1369166"/>
            <a:chOff x="5348241" y="2395536"/>
            <a:chExt cx="1855411" cy="1855411"/>
          </a:xfrm>
        </p:grpSpPr>
        <p:sp>
          <p:nvSpPr>
            <p:cNvPr id="31" name="椭圆 30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矩形 32"/>
          <p:cNvSpPr/>
          <p:nvPr/>
        </p:nvSpPr>
        <p:spPr>
          <a:xfrm>
            <a:off x="8977895" y="5620722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rgbClr val="39A097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9381120" y="5082113"/>
            <a:ext cx="595630" cy="5791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39A097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8994352" y="3728548"/>
            <a:ext cx="1369166" cy="1369166"/>
            <a:chOff x="5348241" y="2395536"/>
            <a:chExt cx="1855411" cy="1855411"/>
          </a:xfrm>
        </p:grpSpPr>
        <p:sp>
          <p:nvSpPr>
            <p:cNvPr id="36" name="椭圆 3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custDataLst>
      <p:tags r:id="rId6"/>
    </p:custDataLst>
    <p:extLst>
      <p:ext uri="{BB962C8B-B14F-4D97-AF65-F5344CB8AC3E}">
        <p14:creationId val="1722585772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2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id="4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decel="100000" fill="hold" id="6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decel="100000" fill="hold" id="7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9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9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6"/>
      <p:bldP grpId="0" spid="17"/>
      <p:bldP grpId="0" spid="23"/>
      <p:bldP grpId="0" spid="24"/>
      <p:bldP grpId="0" spid="28"/>
      <p:bldP grpId="0" spid="29"/>
      <p:bldP grpId="0" spid="33"/>
      <p:bldP grpId="0" spid="3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5575936" y="4221485"/>
            <a:ext cx="1706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6028373" y="3436655"/>
            <a:ext cx="802005" cy="8229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48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4"/>
    </p:custDataLst>
    <p:extLst>
      <p:ext uri="{BB962C8B-B14F-4D97-AF65-F5344CB8AC3E}">
        <p14:creationId val="3831670664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39"/>
      <p:bldP grpId="0" spid="40"/>
      <p:bldP grpId="0" spid="4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70C4BC"/>
          </a:solidFill>
        </p:grpSpPr>
        <p:cxnSp>
          <p:nvCxnSpPr>
            <p:cNvPr id="13" name="直接连接符 12"/>
            <p:cNvCxnSpPr/>
            <p:nvPr/>
          </p:nvCxnSpPr>
          <p:spPr>
            <a:xfrm flipH="1"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rgbClr val="FDBD24"/>
          </a:solidFill>
        </p:grpSpPr>
        <p:cxnSp>
          <p:nvCxnSpPr>
            <p:cNvPr id="25" name="直接连接符 24"/>
            <p:cNvCxnSpPr/>
            <p:nvPr/>
          </p:nvCxnSpPr>
          <p:spPr>
            <a:xfrm flipH="1"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70C4BC"/>
          </a:solidFill>
        </p:grpSpPr>
        <p:cxnSp>
          <p:nvCxnSpPr>
            <p:cNvPr id="30" name="直接连接符 29"/>
            <p:cNvCxnSpPr/>
            <p:nvPr/>
          </p:nvCxnSpPr>
          <p:spPr>
            <a:xfrm flipH="1"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rgbClr val="FDBD24"/>
          </a:solidFill>
        </p:grpSpPr>
        <p:cxnSp>
          <p:nvCxnSpPr>
            <p:cNvPr id="35" name="直接连接符 34"/>
            <p:cNvCxnSpPr/>
            <p:nvPr/>
          </p:nvCxnSpPr>
          <p:spPr>
            <a:xfrm flipH="1"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70C4BC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2100"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4200">
                  <a:sym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2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14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mtClean="0" sz="2109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2"/>
              <a:ext cx="1075605" cy="6962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z="4218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70C4BC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2100"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4200">
                  <a:sym charset="0" panose="020b0604020202020204" pitchFamily="34" typeface="Arial"/>
                </a:rPr>
                <a:t>3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2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8" y="3543679"/>
              <a:ext cx="1923330" cy="3914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mtClean="0" sz="2109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2" y="3042092"/>
              <a:ext cx="1075605" cy="6962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z="4218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4</a:t>
              </a: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1" name="矩形 40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42" name="矩形 41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138071744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6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7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8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2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3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4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8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9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0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4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5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6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0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1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2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8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3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4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7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8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9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52"/>
      <p:bldP build="p" grpId="0" spid="53"/>
      <p:bldP build="p" grpId="0" spid="54"/>
      <p:bldP build="p" grpId="0" spid="55"/>
      <p:bldP build="p" grpId="0" spid="56"/>
      <p:bldP build="p" grpId="0" spid="57"/>
      <p:bldP build="p" grpId="0" spid="58"/>
      <p:bldP build="p" grpId="0" spid="5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035805" y="237194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84602" y="3158826"/>
            <a:ext cx="1089921" cy="1088246"/>
          </a:xfrm>
          <a:prstGeom prst="ellipse">
            <a:avLst/>
          </a:prstGeom>
          <a:solidFill>
            <a:srgbClr val="FDBD24"/>
          </a:solidFill>
          <a:ln w="381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95938" y="3428375"/>
            <a:ext cx="711545" cy="711546"/>
          </a:xfrm>
          <a:prstGeom prst="ellipse">
            <a:avLst/>
          </a:prstGeom>
          <a:solidFill>
            <a:srgbClr val="FDBD24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951606" y="2017005"/>
            <a:ext cx="709871" cy="711545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841107" y="4449652"/>
            <a:ext cx="711545" cy="711546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84987" y="237194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89416" y="3158826"/>
            <a:ext cx="1088246" cy="1088246"/>
          </a:xfrm>
          <a:prstGeom prst="ellipse">
            <a:avLst/>
          </a:prstGeom>
          <a:solidFill>
            <a:srgbClr val="FDBD24"/>
          </a:solidFill>
          <a:ln w="381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456456" y="3428375"/>
            <a:ext cx="709871" cy="711546"/>
          </a:xfrm>
          <a:prstGeom prst="ellipse">
            <a:avLst/>
          </a:prstGeom>
          <a:solidFill>
            <a:srgbClr val="FDBD24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00788" y="2017005"/>
            <a:ext cx="711545" cy="711545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311287" y="4449652"/>
            <a:ext cx="709871" cy="711546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70895" y="2751989"/>
            <a:ext cx="2338891" cy="2338892"/>
          </a:xfrm>
          <a:custGeom>
            <a:gdLst>
              <a:gd fmla="*/ 1108868 w 2217737" name="T0"/>
              <a:gd fmla="*/ 0 h 2217738" name="T1"/>
              <a:gd fmla="*/ 2217737 w 2217737" name="T2"/>
              <a:gd fmla="*/ 1108869 h 2217738" name="T3"/>
              <a:gd fmla="*/ 1108869 w 2217737" name="T4"/>
              <a:gd fmla="*/ 1108869 h 2217738" name="T5"/>
              <a:gd fmla="*/ 1108868 w 2217737" name="T6"/>
              <a:gd fmla="*/ 0 h 2217738" name="T7"/>
              <a:gd fmla="*/ 1108868 w 2217737" name="T8"/>
              <a:gd fmla="*/ 0 h 2217738" name="T9"/>
              <a:gd fmla="*/ 2217737 w 2217737" name="T10"/>
              <a:gd fmla="*/ 1108869 h 22177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17738" stroke="0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fill="none" h="2217738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83" name="MH_Other_4"/>
          <p:cNvSpPr/>
          <p:nvPr/>
        </p:nvSpPr>
        <p:spPr bwMode="auto">
          <a:xfrm flipH="1" flipV="1" rot="-2644669">
            <a:off x="5254153" y="2313342"/>
            <a:ext cx="2340566" cy="2338892"/>
          </a:xfrm>
          <a:custGeom>
            <a:gdLst>
              <a:gd fmla="*/ 1109662 w 2219325" name="T0"/>
              <a:gd fmla="*/ 0 h 2217738" name="T1"/>
              <a:gd fmla="*/ 2219325 w 2219325" name="T2"/>
              <a:gd fmla="*/ 1108869 h 2217738" name="T3"/>
              <a:gd fmla="*/ 1109663 w 2219325" name="T4"/>
              <a:gd fmla="*/ 1108869 h 2217738" name="T5"/>
              <a:gd fmla="*/ 1109662 w 2219325" name="T6"/>
              <a:gd fmla="*/ 0 h 2217738" name="T7"/>
              <a:gd fmla="*/ 1109662 w 2219325" name="T8"/>
              <a:gd fmla="*/ 0 h 2217738" name="T9"/>
              <a:gd fmla="*/ 2219325 w 2219325" name="T10"/>
              <a:gd fmla="*/ 1108869 h 22177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17738" stroke="0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fill="none" h="2217738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" name="TextBox 23"/>
          <p:cNvSpPr txBox="1"/>
          <p:nvPr/>
        </p:nvSpPr>
        <p:spPr>
          <a:xfrm>
            <a:off x="3141128" y="5835647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3141127" y="552246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7495414" y="5835647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7495411" y="552246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22" name="矩形 21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69466027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770"/>
      <p:bldP grpId="0" spid="32771"/>
      <p:bldP grpId="0" spid="32772"/>
      <p:bldP grpId="0" spid="32773"/>
      <p:bldP grpId="0" spid="32774"/>
      <p:bldP grpId="0" spid="32775"/>
      <p:bldP grpId="0" spid="32776"/>
      <p:bldP grpId="0" spid="32777"/>
      <p:bldP grpId="0" spid="32778"/>
      <p:bldP grpId="0" spid="32779"/>
      <p:bldP grpId="0" spid="32782"/>
      <p:bldP grpId="0" spid="32783"/>
      <p:bldP grpId="0" spid="16"/>
      <p:bldP grpId="0" spid="17"/>
      <p:bldP grpId="0" spid="18"/>
      <p:bldP grpId="0" spid="1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gdLst>
                <a:gd fmla="*/ 487 w 497" name="T0"/>
                <a:gd fmla="*/ 71 h 400" name="T1"/>
                <a:gd fmla="*/ 487 w 497" name="T2"/>
                <a:gd fmla="*/ 71 h 400" name="T3"/>
                <a:gd fmla="*/ 372 w 497" name="T4"/>
                <a:gd fmla="*/ 0 h 400" name="T5"/>
                <a:gd fmla="*/ 354 w 497" name="T6"/>
                <a:gd fmla="*/ 0 h 400" name="T7"/>
                <a:gd fmla="*/ 248 w 497" name="T8"/>
                <a:gd fmla="*/ 71 h 400" name="T9"/>
                <a:gd fmla="*/ 142 w 497" name="T10"/>
                <a:gd fmla="*/ 0 h 400" name="T11"/>
                <a:gd fmla="*/ 123 w 497" name="T12"/>
                <a:gd fmla="*/ 0 h 400" name="T13"/>
                <a:gd fmla="*/ 8 w 497" name="T14"/>
                <a:gd fmla="*/ 71 h 400" name="T15"/>
                <a:gd fmla="*/ 0 w 497" name="T16"/>
                <a:gd fmla="*/ 89 h 400" name="T17"/>
                <a:gd fmla="*/ 0 w 497" name="T18"/>
                <a:gd fmla="*/ 382 h 400" name="T19"/>
                <a:gd fmla="*/ 8 w 497" name="T20"/>
                <a:gd fmla="*/ 390 h 400" name="T21"/>
                <a:gd fmla="*/ 26 w 497" name="T22"/>
                <a:gd fmla="*/ 390 h 400" name="T23"/>
                <a:gd fmla="*/ 132 w 497" name="T24"/>
                <a:gd fmla="*/ 328 h 400" name="T25"/>
                <a:gd fmla="*/ 239 w 497" name="T26"/>
                <a:gd fmla="*/ 390 h 400" name="T27"/>
                <a:gd fmla="*/ 257 w 497" name="T28"/>
                <a:gd fmla="*/ 390 h 400" name="T29"/>
                <a:gd fmla="*/ 363 w 497" name="T30"/>
                <a:gd fmla="*/ 328 h 400" name="T31"/>
                <a:gd fmla="*/ 470 w 497" name="T32"/>
                <a:gd fmla="*/ 390 h 400" name="T33"/>
                <a:gd fmla="*/ 478 w 497" name="T34"/>
                <a:gd fmla="*/ 399 h 400" name="T35"/>
                <a:gd fmla="*/ 487 w 497" name="T36"/>
                <a:gd fmla="*/ 390 h 400" name="T37"/>
                <a:gd fmla="*/ 496 w 497" name="T38"/>
                <a:gd fmla="*/ 382 h 400" name="T39"/>
                <a:gd fmla="*/ 496 w 497" name="T40"/>
                <a:gd fmla="*/ 89 h 400" name="T41"/>
                <a:gd fmla="*/ 487 w 497" name="T42"/>
                <a:gd fmla="*/ 71 h 400" name="T43"/>
                <a:gd fmla="*/ 115 w 497" name="T44"/>
                <a:gd fmla="*/ 293 h 400" name="T45"/>
                <a:gd fmla="*/ 115 w 497" name="T46"/>
                <a:gd fmla="*/ 293 h 400" name="T47"/>
                <a:gd fmla="*/ 35 w 497" name="T48"/>
                <a:gd fmla="*/ 346 h 400" name="T49"/>
                <a:gd fmla="*/ 35 w 497" name="T50"/>
                <a:gd fmla="*/ 98 h 400" name="T51"/>
                <a:gd fmla="*/ 115 w 497" name="T52"/>
                <a:gd fmla="*/ 44 h 400" name="T53"/>
                <a:gd fmla="*/ 115 w 497" name="T54"/>
                <a:gd fmla="*/ 293 h 400" name="T55"/>
                <a:gd fmla="*/ 230 w 497" name="T56"/>
                <a:gd fmla="*/ 346 h 400" name="T57"/>
                <a:gd fmla="*/ 230 w 497" name="T58"/>
                <a:gd fmla="*/ 346 h 400" name="T59"/>
                <a:gd fmla="*/ 150 w 497" name="T60"/>
                <a:gd fmla="*/ 293 h 400" name="T61"/>
                <a:gd fmla="*/ 150 w 497" name="T62"/>
                <a:gd fmla="*/ 44 h 400" name="T63"/>
                <a:gd fmla="*/ 230 w 497" name="T64"/>
                <a:gd fmla="*/ 98 h 400" name="T65"/>
                <a:gd fmla="*/ 230 w 497" name="T66"/>
                <a:gd fmla="*/ 346 h 400" name="T67"/>
                <a:gd fmla="*/ 345 w 497" name="T68"/>
                <a:gd fmla="*/ 293 h 400" name="T69"/>
                <a:gd fmla="*/ 345 w 497" name="T70"/>
                <a:gd fmla="*/ 293 h 400" name="T71"/>
                <a:gd fmla="*/ 266 w 497" name="T72"/>
                <a:gd fmla="*/ 346 h 400" name="T73"/>
                <a:gd fmla="*/ 266 w 497" name="T74"/>
                <a:gd fmla="*/ 98 h 400" name="T75"/>
                <a:gd fmla="*/ 345 w 497" name="T76"/>
                <a:gd fmla="*/ 44 h 400" name="T77"/>
                <a:gd fmla="*/ 345 w 497" name="T78"/>
                <a:gd fmla="*/ 293 h 400" name="T79"/>
                <a:gd fmla="*/ 461 w 497" name="T80"/>
                <a:gd fmla="*/ 346 h 400" name="T81"/>
                <a:gd fmla="*/ 461 w 497" name="T82"/>
                <a:gd fmla="*/ 346 h 400" name="T83"/>
                <a:gd fmla="*/ 380 w 497" name="T84"/>
                <a:gd fmla="*/ 293 h 400" name="T85"/>
                <a:gd fmla="*/ 380 w 497" name="T86"/>
                <a:gd fmla="*/ 44 h 400" name="T87"/>
                <a:gd fmla="*/ 461 w 497" name="T88"/>
                <a:gd fmla="*/ 98 h 400" name="T89"/>
                <a:gd fmla="*/ 461 w 497" name="T90"/>
                <a:gd fmla="*/ 346 h 40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00" w="497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70C4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3" y="3584307"/>
              <a:ext cx="747702" cy="747708"/>
            </a:xfrm>
            <a:custGeom>
              <a:gdLst>
                <a:gd fmla="*/ 230 w 461" name="T0"/>
                <a:gd fmla="*/ 8 h 461" name="T1"/>
                <a:gd fmla="*/ 230 w 461" name="T2"/>
                <a:gd fmla="*/ 8 h 461" name="T3"/>
                <a:gd fmla="*/ 0 w 461" name="T4"/>
                <a:gd fmla="*/ 239 h 461" name="T5"/>
                <a:gd fmla="*/ 230 w 461" name="T6"/>
                <a:gd fmla="*/ 460 h 461" name="T7"/>
                <a:gd fmla="*/ 460 w 461" name="T8"/>
                <a:gd fmla="*/ 230 h 461" name="T9"/>
                <a:gd fmla="*/ 230 w 461" name="T10"/>
                <a:gd fmla="*/ 8 h 461" name="T11"/>
                <a:gd fmla="*/ 230 w 461" name="T12"/>
                <a:gd fmla="*/ 35 h 461" name="T13"/>
                <a:gd fmla="*/ 230 w 461" name="T14"/>
                <a:gd fmla="*/ 35 h 461" name="T15"/>
                <a:gd fmla="*/ 319 w 461" name="T16"/>
                <a:gd fmla="*/ 53 h 461" name="T17"/>
                <a:gd fmla="*/ 291 w 461" name="T18"/>
                <a:gd fmla="*/ 106 h 461" name="T19"/>
                <a:gd fmla="*/ 230 w 461" name="T20"/>
                <a:gd fmla="*/ 97 h 461" name="T21"/>
                <a:gd fmla="*/ 168 w 461" name="T22"/>
                <a:gd fmla="*/ 106 h 461" name="T23"/>
                <a:gd fmla="*/ 141 w 461" name="T24"/>
                <a:gd fmla="*/ 53 h 461" name="T25"/>
                <a:gd fmla="*/ 230 w 461" name="T26"/>
                <a:gd fmla="*/ 35 h 461" name="T27"/>
                <a:gd fmla="*/ 106 w 461" name="T28"/>
                <a:gd fmla="*/ 292 h 461" name="T29"/>
                <a:gd fmla="*/ 106 w 461" name="T30"/>
                <a:gd fmla="*/ 292 h 461" name="T31"/>
                <a:gd fmla="*/ 53 w 461" name="T32"/>
                <a:gd fmla="*/ 327 h 461" name="T33"/>
                <a:gd fmla="*/ 35 w 461" name="T34"/>
                <a:gd fmla="*/ 239 h 461" name="T35"/>
                <a:gd fmla="*/ 53 w 461" name="T36"/>
                <a:gd fmla="*/ 141 h 461" name="T37"/>
                <a:gd fmla="*/ 106 w 461" name="T38"/>
                <a:gd fmla="*/ 167 h 461" name="T39"/>
                <a:gd fmla="*/ 88 w 461" name="T40"/>
                <a:gd fmla="*/ 230 h 461" name="T41"/>
                <a:gd fmla="*/ 106 w 461" name="T42"/>
                <a:gd fmla="*/ 292 h 461" name="T43"/>
                <a:gd fmla="*/ 230 w 461" name="T44"/>
                <a:gd fmla="*/ 433 h 461" name="T45"/>
                <a:gd fmla="*/ 230 w 461" name="T46"/>
                <a:gd fmla="*/ 433 h 461" name="T47"/>
                <a:gd fmla="*/ 141 w 461" name="T48"/>
                <a:gd fmla="*/ 407 h 461" name="T49"/>
                <a:gd fmla="*/ 168 w 461" name="T50"/>
                <a:gd fmla="*/ 354 h 461" name="T51"/>
                <a:gd fmla="*/ 230 w 461" name="T52"/>
                <a:gd fmla="*/ 372 h 461" name="T53"/>
                <a:gd fmla="*/ 291 w 461" name="T54"/>
                <a:gd fmla="*/ 354 h 461" name="T55"/>
                <a:gd fmla="*/ 319 w 461" name="T56"/>
                <a:gd fmla="*/ 407 h 461" name="T57"/>
                <a:gd fmla="*/ 230 w 461" name="T58"/>
                <a:gd fmla="*/ 433 h 461" name="T59"/>
                <a:gd fmla="*/ 230 w 461" name="T60"/>
                <a:gd fmla="*/ 345 h 461" name="T61"/>
                <a:gd fmla="*/ 230 w 461" name="T62"/>
                <a:gd fmla="*/ 345 h 461" name="T63"/>
                <a:gd fmla="*/ 124 w 461" name="T64"/>
                <a:gd fmla="*/ 230 h 461" name="T65"/>
                <a:gd fmla="*/ 230 w 461" name="T66"/>
                <a:gd fmla="*/ 123 h 461" name="T67"/>
                <a:gd fmla="*/ 336 w 461" name="T68"/>
                <a:gd fmla="*/ 230 h 461" name="T69"/>
                <a:gd fmla="*/ 230 w 461" name="T70"/>
                <a:gd fmla="*/ 345 h 461" name="T71"/>
                <a:gd fmla="*/ 354 w 461" name="T72"/>
                <a:gd fmla="*/ 292 h 461" name="T73"/>
                <a:gd fmla="*/ 354 w 461" name="T74"/>
                <a:gd fmla="*/ 292 h 461" name="T75"/>
                <a:gd fmla="*/ 372 w 461" name="T76"/>
                <a:gd fmla="*/ 230 h 461" name="T77"/>
                <a:gd fmla="*/ 354 w 461" name="T78"/>
                <a:gd fmla="*/ 167 h 461" name="T79"/>
                <a:gd fmla="*/ 407 w 461" name="T80"/>
                <a:gd fmla="*/ 141 h 461" name="T81"/>
                <a:gd fmla="*/ 425 w 461" name="T82"/>
                <a:gd fmla="*/ 230 h 461" name="T83"/>
                <a:gd fmla="*/ 407 w 461" name="T84"/>
                <a:gd fmla="*/ 327 h 461" name="T85"/>
                <a:gd fmla="*/ 354 w 461" name="T86"/>
                <a:gd fmla="*/ 292 h 461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461" w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gdLst>
                <a:gd fmla="*/ 80 w 497" name="T0"/>
                <a:gd fmla="*/ 248 h 382" name="T1"/>
                <a:gd fmla="*/ 80 w 497" name="T2"/>
                <a:gd fmla="*/ 248 h 382" name="T3"/>
                <a:gd fmla="*/ 159 w 497" name="T4"/>
                <a:gd fmla="*/ 328 h 382" name="T5"/>
                <a:gd fmla="*/ 248 w 497" name="T6"/>
                <a:gd fmla="*/ 381 h 382" name="T7"/>
                <a:gd fmla="*/ 337 w 497" name="T8"/>
                <a:gd fmla="*/ 337 h 382" name="T9"/>
                <a:gd fmla="*/ 390 w 497" name="T10"/>
                <a:gd fmla="*/ 258 h 382" name="T11"/>
                <a:gd fmla="*/ 248 w 497" name="T12"/>
                <a:gd fmla="*/ 328 h 382" name="T13"/>
                <a:gd fmla="*/ 80 w 497" name="T14"/>
                <a:gd fmla="*/ 248 h 382" name="T15"/>
                <a:gd fmla="*/ 487 w 497" name="T16"/>
                <a:gd fmla="*/ 124 h 382" name="T17"/>
                <a:gd fmla="*/ 487 w 497" name="T18"/>
                <a:gd fmla="*/ 124 h 382" name="T19"/>
                <a:gd fmla="*/ 274 w 497" name="T20"/>
                <a:gd fmla="*/ 9 h 382" name="T21"/>
                <a:gd fmla="*/ 221 w 497" name="T22"/>
                <a:gd fmla="*/ 9 h 382" name="T23"/>
                <a:gd fmla="*/ 9 w 497" name="T24"/>
                <a:gd fmla="*/ 124 h 382" name="T25"/>
                <a:gd fmla="*/ 9 w 497" name="T26"/>
                <a:gd fmla="*/ 160 h 382" name="T27"/>
                <a:gd fmla="*/ 221 w 497" name="T28"/>
                <a:gd fmla="*/ 275 h 382" name="T29"/>
                <a:gd fmla="*/ 274 w 497" name="T30"/>
                <a:gd fmla="*/ 275 h 382" name="T31"/>
                <a:gd fmla="*/ 408 w 497" name="T32"/>
                <a:gd fmla="*/ 195 h 382" name="T33"/>
                <a:gd fmla="*/ 266 w 497" name="T34"/>
                <a:gd fmla="*/ 160 h 382" name="T35"/>
                <a:gd fmla="*/ 248 w 497" name="T36"/>
                <a:gd fmla="*/ 168 h 382" name="T37"/>
                <a:gd fmla="*/ 203 w 497" name="T38"/>
                <a:gd fmla="*/ 133 h 382" name="T39"/>
                <a:gd fmla="*/ 248 w 497" name="T40"/>
                <a:gd fmla="*/ 107 h 382" name="T41"/>
                <a:gd fmla="*/ 293 w 497" name="T42"/>
                <a:gd fmla="*/ 124 h 382" name="T43"/>
                <a:gd fmla="*/ 443 w 497" name="T44"/>
                <a:gd fmla="*/ 177 h 382" name="T45"/>
                <a:gd fmla="*/ 487 w 497" name="T46"/>
                <a:gd fmla="*/ 160 h 382" name="T47"/>
                <a:gd fmla="*/ 487 w 497" name="T48"/>
                <a:gd fmla="*/ 124 h 382" name="T49"/>
                <a:gd fmla="*/ 425 w 497" name="T50"/>
                <a:gd fmla="*/ 346 h 382" name="T51"/>
                <a:gd fmla="*/ 425 w 497" name="T52"/>
                <a:gd fmla="*/ 346 h 382" name="T53"/>
                <a:gd fmla="*/ 461 w 497" name="T54"/>
                <a:gd fmla="*/ 337 h 382" name="T55"/>
                <a:gd fmla="*/ 443 w 497" name="T56"/>
                <a:gd fmla="*/ 177 h 382" name="T57"/>
                <a:gd fmla="*/ 408 w 497" name="T58"/>
                <a:gd fmla="*/ 195 h 382" name="T59"/>
                <a:gd fmla="*/ 425 w 497" name="T60"/>
                <a:gd fmla="*/ 346 h 38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82" w="497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70C4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gdLst>
                <a:gd fmla="*/ 203 w 497" name="T0"/>
                <a:gd fmla="*/ 257 h 337" name="T1"/>
                <a:gd fmla="*/ 203 w 497" name="T2"/>
                <a:gd fmla="*/ 257 h 337" name="T3"/>
                <a:gd fmla="*/ 221 w 497" name="T4"/>
                <a:gd fmla="*/ 327 h 337" name="T5"/>
                <a:gd fmla="*/ 283 w 497" name="T6"/>
                <a:gd fmla="*/ 310 h 337" name="T7"/>
                <a:gd fmla="*/ 398 w 497" name="T8"/>
                <a:gd fmla="*/ 9 h 337" name="T9"/>
                <a:gd fmla="*/ 203 w 497" name="T10"/>
                <a:gd fmla="*/ 257 h 337" name="T11"/>
                <a:gd fmla="*/ 248 w 497" name="T12"/>
                <a:gd fmla="*/ 71 h 337" name="T13"/>
                <a:gd fmla="*/ 248 w 497" name="T14"/>
                <a:gd fmla="*/ 71 h 337" name="T15"/>
                <a:gd fmla="*/ 274 w 497" name="T16"/>
                <a:gd fmla="*/ 71 h 337" name="T17"/>
                <a:gd fmla="*/ 310 w 497" name="T18"/>
                <a:gd fmla="*/ 26 h 337" name="T19"/>
                <a:gd fmla="*/ 248 w 497" name="T20"/>
                <a:gd fmla="*/ 17 h 337" name="T21"/>
                <a:gd fmla="*/ 0 w 497" name="T22"/>
                <a:gd fmla="*/ 283 h 337" name="T23"/>
                <a:gd fmla="*/ 0 w 497" name="T24"/>
                <a:gd fmla="*/ 310 h 337" name="T25"/>
                <a:gd fmla="*/ 26 w 497" name="T26"/>
                <a:gd fmla="*/ 336 h 337" name="T27"/>
                <a:gd fmla="*/ 53 w 497" name="T28"/>
                <a:gd fmla="*/ 310 h 337" name="T29"/>
                <a:gd fmla="*/ 53 w 497" name="T30"/>
                <a:gd fmla="*/ 283 h 337" name="T31"/>
                <a:gd fmla="*/ 248 w 497" name="T32"/>
                <a:gd fmla="*/ 71 h 337" name="T33"/>
                <a:gd fmla="*/ 425 w 497" name="T34"/>
                <a:gd fmla="*/ 98 h 337" name="T35"/>
                <a:gd fmla="*/ 425 w 497" name="T36"/>
                <a:gd fmla="*/ 98 h 337" name="T37"/>
                <a:gd fmla="*/ 407 w 497" name="T38"/>
                <a:gd fmla="*/ 151 h 337" name="T39"/>
                <a:gd fmla="*/ 442 w 497" name="T40"/>
                <a:gd fmla="*/ 283 h 337" name="T41"/>
                <a:gd fmla="*/ 442 w 497" name="T42"/>
                <a:gd fmla="*/ 310 h 337" name="T43"/>
                <a:gd fmla="*/ 469 w 497" name="T44"/>
                <a:gd fmla="*/ 336 h 337" name="T45"/>
                <a:gd fmla="*/ 469 w 497" name="T46"/>
                <a:gd fmla="*/ 336 h 337" name="T47"/>
                <a:gd fmla="*/ 496 w 497" name="T48"/>
                <a:gd fmla="*/ 310 h 337" name="T49"/>
                <a:gd fmla="*/ 496 w 497" name="T50"/>
                <a:gd fmla="*/ 283 h 337" name="T51"/>
                <a:gd fmla="*/ 425 w 497" name="T52"/>
                <a:gd fmla="*/ 98 h 3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37" w="49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gdLst>
                <a:gd fmla="*/ 203 w 497" name="T0"/>
                <a:gd fmla="*/ 257 h 337" name="T1"/>
                <a:gd fmla="*/ 203 w 497" name="T2"/>
                <a:gd fmla="*/ 257 h 337" name="T3"/>
                <a:gd fmla="*/ 221 w 497" name="T4"/>
                <a:gd fmla="*/ 327 h 337" name="T5"/>
                <a:gd fmla="*/ 283 w 497" name="T6"/>
                <a:gd fmla="*/ 310 h 337" name="T7"/>
                <a:gd fmla="*/ 398 w 497" name="T8"/>
                <a:gd fmla="*/ 9 h 337" name="T9"/>
                <a:gd fmla="*/ 203 w 497" name="T10"/>
                <a:gd fmla="*/ 257 h 337" name="T11"/>
                <a:gd fmla="*/ 248 w 497" name="T12"/>
                <a:gd fmla="*/ 71 h 337" name="T13"/>
                <a:gd fmla="*/ 248 w 497" name="T14"/>
                <a:gd fmla="*/ 71 h 337" name="T15"/>
                <a:gd fmla="*/ 274 w 497" name="T16"/>
                <a:gd fmla="*/ 71 h 337" name="T17"/>
                <a:gd fmla="*/ 310 w 497" name="T18"/>
                <a:gd fmla="*/ 26 h 337" name="T19"/>
                <a:gd fmla="*/ 248 w 497" name="T20"/>
                <a:gd fmla="*/ 17 h 337" name="T21"/>
                <a:gd fmla="*/ 0 w 497" name="T22"/>
                <a:gd fmla="*/ 283 h 337" name="T23"/>
                <a:gd fmla="*/ 0 w 497" name="T24"/>
                <a:gd fmla="*/ 310 h 337" name="T25"/>
                <a:gd fmla="*/ 26 w 497" name="T26"/>
                <a:gd fmla="*/ 336 h 337" name="T27"/>
                <a:gd fmla="*/ 53 w 497" name="T28"/>
                <a:gd fmla="*/ 310 h 337" name="T29"/>
                <a:gd fmla="*/ 53 w 497" name="T30"/>
                <a:gd fmla="*/ 283 h 337" name="T31"/>
                <a:gd fmla="*/ 248 w 497" name="T32"/>
                <a:gd fmla="*/ 71 h 337" name="T33"/>
                <a:gd fmla="*/ 425 w 497" name="T34"/>
                <a:gd fmla="*/ 98 h 337" name="T35"/>
                <a:gd fmla="*/ 425 w 497" name="T36"/>
                <a:gd fmla="*/ 98 h 337" name="T37"/>
                <a:gd fmla="*/ 407 w 497" name="T38"/>
                <a:gd fmla="*/ 151 h 337" name="T39"/>
                <a:gd fmla="*/ 442 w 497" name="T40"/>
                <a:gd fmla="*/ 283 h 337" name="T41"/>
                <a:gd fmla="*/ 442 w 497" name="T42"/>
                <a:gd fmla="*/ 310 h 337" name="T43"/>
                <a:gd fmla="*/ 469 w 497" name="T44"/>
                <a:gd fmla="*/ 336 h 337" name="T45"/>
                <a:gd fmla="*/ 469 w 497" name="T46"/>
                <a:gd fmla="*/ 336 h 337" name="T47"/>
                <a:gd fmla="*/ 496 w 497" name="T48"/>
                <a:gd fmla="*/ 310 h 337" name="T49"/>
                <a:gd fmla="*/ 496 w 497" name="T50"/>
                <a:gd fmla="*/ 283 h 337" name="T51"/>
                <a:gd fmla="*/ 425 w 497" name="T52"/>
                <a:gd fmla="*/ 98 h 3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37" w="49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4781663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811659" y="44431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040510" y="4781663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3" name="TextBox 24"/>
          <p:cNvSpPr txBox="1"/>
          <p:nvPr/>
        </p:nvSpPr>
        <p:spPr>
          <a:xfrm>
            <a:off x="3040509" y="44431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5250311" y="4781663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5" name="TextBox 24"/>
          <p:cNvSpPr txBox="1"/>
          <p:nvPr/>
        </p:nvSpPr>
        <p:spPr>
          <a:xfrm>
            <a:off x="5250309" y="44431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7517261" y="4781663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7" name="TextBox 24"/>
          <p:cNvSpPr txBox="1"/>
          <p:nvPr/>
        </p:nvSpPr>
        <p:spPr>
          <a:xfrm>
            <a:off x="7517258" y="44431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9727061" y="4781663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9" name="TextBox 24"/>
          <p:cNvSpPr txBox="1"/>
          <p:nvPr/>
        </p:nvSpPr>
        <p:spPr>
          <a:xfrm>
            <a:off x="9727058" y="44431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矩形 52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65" name="矩形 64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161385208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  <p:bldP grpId="0" spid="72"/>
      <p:bldP grpId="0" spid="73"/>
      <p:bldP grpId="0" spid="81"/>
      <p:bldP grpId="0" spid="85"/>
      <p:bldP grpId="0" spid="86"/>
      <p:bldP grpId="0" spid="87"/>
      <p:bldP grpId="0" spid="88"/>
      <p:bldP grpId="0" spid="8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626548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gdLst>
                <a:gd fmla="*/ 0 w 3759200" name="T0"/>
                <a:gd fmla="*/ 76116 h 179488" name="T1"/>
                <a:gd fmla="*/ 2070100 w 3759200" name="T2"/>
                <a:gd fmla="*/ 177602 h 179488" name="T3"/>
                <a:gd fmla="*/ 3759200 w 3759200" name="T4"/>
                <a:gd fmla="*/ 0 h 179488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79488" w="3759200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gdLst>
                <a:gd fmla="*/ 0 w 3263900" name="T0"/>
                <a:gd fmla="*/ 1778000 h 1778000" name="T1"/>
                <a:gd fmla="*/ 2070100 w 3263900" name="T2"/>
                <a:gd fmla="*/ 1016000 h 1778000" name="T3"/>
                <a:gd fmla="*/ 3263900 w 3263900" name="T4"/>
                <a:gd fmla="*/ 0 h 17780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778000" w="32639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gdLst>
                <a:gd fmla="*/ 0 w 4203700" name="T0"/>
                <a:gd fmla="*/ 939800 h 939800" name="T1"/>
                <a:gd fmla="*/ 2387600 w 4203700" name="T2"/>
                <a:gd fmla="*/ 622300 h 939800" name="T3"/>
                <a:gd fmla="*/ 4203700 w 4203700" name="T4"/>
                <a:gd fmla="*/ 0 h 9398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939800" w="42037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gdLst>
                <a:gd fmla="*/ 0 w 4152900" name="T0"/>
                <a:gd fmla="*/ 0 h 685800" name="T1"/>
                <a:gd fmla="*/ 2959100 w 4152900" name="T2"/>
                <a:gd fmla="*/ 368300 h 685800" name="T3"/>
                <a:gd fmla="*/ 4152900 w 4152900" name="T4"/>
                <a:gd fmla="*/ 685800 h 6858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685800" w="41529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gdLst>
                <a:gd fmla="*/ 0 w 3251200" name="T0"/>
                <a:gd fmla="*/ 0 h 1536700" name="T1"/>
                <a:gd fmla="*/ 2235200 w 3251200" name="T2"/>
                <a:gd fmla="*/ 787400 h 1536700" name="T3"/>
                <a:gd fmla="*/ 3251200 w 3251200" name="T4"/>
                <a:gd fmla="*/ 1536700 h 15367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536700" w="32512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2248173"/>
            <a:ext cx="704849" cy="704849"/>
          </a:xfrm>
          <a:prstGeom prst="ellipse">
            <a:avLst/>
          </a:prstGeom>
          <a:solidFill>
            <a:srgbClr val="70C4BC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01</a:t>
            </a: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3097006"/>
            <a:ext cx="704848" cy="704848"/>
          </a:xfrm>
          <a:prstGeom prst="ellipse">
            <a:avLst/>
          </a:prstGeom>
          <a:solidFill>
            <a:srgbClr val="FDBD24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02</a:t>
            </a: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4012806"/>
            <a:ext cx="704849" cy="706523"/>
          </a:xfrm>
          <a:prstGeom prst="ellipse">
            <a:avLst/>
          </a:prstGeom>
          <a:solidFill>
            <a:srgbClr val="70C4BC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03</a:t>
            </a: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794669"/>
            <a:ext cx="704848" cy="706523"/>
          </a:xfrm>
          <a:prstGeom prst="ellipse">
            <a:avLst/>
          </a:prstGeom>
          <a:solidFill>
            <a:srgbClr val="FDBD24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04</a:t>
            </a: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779113"/>
            <a:ext cx="704849" cy="704848"/>
          </a:xfrm>
          <a:prstGeom prst="ellipse">
            <a:avLst/>
          </a:prstGeom>
          <a:solidFill>
            <a:srgbClr val="70C4BC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05</a:t>
            </a: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3260107"/>
            <a:ext cx="1656318" cy="2393718"/>
          </a:xfrm>
          <a:custGeom>
            <a:gdLst>
              <a:gd fmla="*/ 272796 w 1159484" name="T0"/>
              <a:gd fmla="*/ 1430 h 1674380" name="T1"/>
              <a:gd fmla="*/ 986253 w 1159484" name="T2"/>
              <a:gd fmla="*/ 329551 h 1674380" name="T3"/>
              <a:gd fmla="*/ 983624 w 1159484" name="T4"/>
              <a:gd fmla="*/ 1349563 h 1674380" name="T5"/>
              <a:gd fmla="*/ 0 w 1159484" name="T6"/>
              <a:gd fmla="*/ 1611015 h 1674380" name="T7"/>
              <a:gd fmla="*/ 3991 w 1159484" name="T8"/>
              <a:gd fmla="*/ 63005 h 1674380" name="T9"/>
              <a:gd fmla="*/ 272796 w 1159484" name="T10"/>
              <a:gd fmla="*/ 1430 h 167438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159484" name="T18"/>
              <a:gd fmla="*/ 0 h 1674380" name="T19"/>
              <a:gd fmla="*/ 1159484 w 1159484" name="T20"/>
              <a:gd fmla="*/ 1674380 h 167438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74379" w="1159484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70C4BC"/>
          </a:solidFill>
          <a:ln w="28575">
            <a:noFill/>
          </a:ln>
        </p:spPr>
        <p:txBody>
          <a:bodyPr anchor="ctr" bIns="0" lIns="0" rIns="113847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mtClean="0" sz="2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THE TITLE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6067851" y="2269274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6067851" y="198975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3626" y="3274864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53626" y="299534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248826" y="4244175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6248826" y="396466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63151" y="5139525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6563151" y="486001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782101" y="6219079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5782101" y="593956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35" name="矩形 34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63592107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684"/>
      <p:bldP grpId="0" spid="28685"/>
      <p:bldP grpId="0" spid="28686"/>
      <p:bldP grpId="0" spid="28687"/>
      <p:bldP grpId="0" spid="28688"/>
      <p:bldP grpId="0" spid="28689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" name="Chevron 82"/>
          <p:cNvSpPr/>
          <p:nvPr/>
        </p:nvSpPr>
        <p:spPr>
          <a:xfrm>
            <a:off x="6429375" y="2967303"/>
            <a:ext cx="2267006" cy="2300327"/>
          </a:xfrm>
          <a:prstGeom prst="chevron">
            <a:avLst/>
          </a:prstGeom>
          <a:solidFill>
            <a:srgbClr val="70C4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Chevron 110"/>
          <p:cNvSpPr/>
          <p:nvPr/>
        </p:nvSpPr>
        <p:spPr>
          <a:xfrm flipH="1" rot="10800000">
            <a:off x="8157567" y="3249266"/>
            <a:ext cx="1598607" cy="1622105"/>
          </a:xfrm>
          <a:prstGeom prst="chevron">
            <a:avLst/>
          </a:prstGeom>
          <a:solidFill>
            <a:srgbClr val="FDBD2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flipH="1">
            <a:off x="4090361" y="2967303"/>
            <a:ext cx="2267006" cy="2300327"/>
          </a:xfrm>
          <a:prstGeom prst="chevron">
            <a:avLst/>
          </a:prstGeom>
          <a:solidFill>
            <a:srgbClr val="70C4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3030568" y="3259981"/>
            <a:ext cx="1598607" cy="1622105"/>
          </a:xfrm>
          <a:prstGeom prst="chevron">
            <a:avLst/>
          </a:prstGeom>
          <a:solidFill>
            <a:srgbClr val="FDBD2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157"/>
          <p:cNvGrpSpPr/>
          <p:nvPr/>
        </p:nvGrpSpPr>
        <p:grpSpPr>
          <a:xfrm>
            <a:off x="5427103" y="3124090"/>
            <a:ext cx="1892483" cy="1892483"/>
            <a:chOff x="3899266" y="1250711"/>
            <a:chExt cx="1032272" cy="1032272"/>
          </a:xfrm>
        </p:grpSpPr>
        <p:sp>
          <p:nvSpPr>
            <p:cNvPr id="34" name="Diamond 33"/>
            <p:cNvSpPr/>
            <p:nvPr/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rgbClr val="70C4B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4298358" y="1613067"/>
              <a:ext cx="266942" cy="252414"/>
            </a:xfrm>
            <a:custGeom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b="b" l="0" r="r" t="0"/>
              <a:pathLst>
                <a:path h="64" w="68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49352" y="3671356"/>
            <a:ext cx="316900" cy="42315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b="b" l="0" r="r" t="0"/>
              <a:pathLst>
                <a:path h="123" w="92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b="b" l="0" r="r" t="0"/>
              <a:pathLst>
                <a:path h="23" w="16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Freeform 72"/>
          <p:cNvSpPr>
            <a:spLocks noEditPoints="1"/>
          </p:cNvSpPr>
          <p:nvPr/>
        </p:nvSpPr>
        <p:spPr bwMode="auto">
          <a:xfrm>
            <a:off x="7599243" y="3583621"/>
            <a:ext cx="476053" cy="476049"/>
          </a:xfrm>
          <a:custGeom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b="b" l="0" r="r" t="0"/>
            <a:pathLst>
              <a:path h="123" w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456588" y="3731908"/>
            <a:ext cx="268876" cy="271266"/>
            <a:chOff x="0" y="2706688"/>
            <a:chExt cx="357188" cy="360363"/>
          </a:xfrm>
          <a:solidFill>
            <a:schemeClr val="bg1"/>
          </a:solidFill>
        </p:grpSpPr>
        <p:sp>
          <p:nvSpPr>
            <p:cNvPr id="43" name="Freeform 107"/>
            <p:cNvSpPr>
              <a:spLocks noEditPoints="1"/>
            </p:cNvSpPr>
            <p:nvPr/>
          </p:nvSpPr>
          <p:spPr bwMode="auto">
            <a:xfrm>
              <a:off x="0" y="2706688"/>
              <a:ext cx="357188" cy="360363"/>
            </a:xfrm>
            <a:custGeom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b="b" l="0" r="r" t="0"/>
              <a:pathLst>
                <a:path h="123" w="122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08"/>
            <p:cNvSpPr>
              <a:spLocks noChangeArrowheads="1"/>
            </p:cNvSpPr>
            <p:nvPr/>
          </p:nvSpPr>
          <p:spPr bwMode="auto">
            <a:xfrm>
              <a:off x="79375" y="2841626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79375" y="2897188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79375" y="2955926"/>
              <a:ext cx="42863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11"/>
            <p:cNvSpPr>
              <a:spLocks noChangeArrowheads="1"/>
            </p:cNvSpPr>
            <p:nvPr/>
          </p:nvSpPr>
          <p:spPr bwMode="auto">
            <a:xfrm>
              <a:off x="155575" y="2955926"/>
              <a:ext cx="46038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155575" y="2897188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155575" y="2841626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14"/>
            <p:cNvSpPr>
              <a:spLocks noChangeArrowheads="1"/>
            </p:cNvSpPr>
            <p:nvPr/>
          </p:nvSpPr>
          <p:spPr bwMode="auto">
            <a:xfrm>
              <a:off x="233363" y="2955926"/>
              <a:ext cx="4762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15"/>
            <p:cNvSpPr>
              <a:spLocks noChangeArrowheads="1"/>
            </p:cNvSpPr>
            <p:nvPr/>
          </p:nvSpPr>
          <p:spPr bwMode="auto">
            <a:xfrm>
              <a:off x="233363" y="2897188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116"/>
            <p:cNvSpPr>
              <a:spLocks noChangeArrowheads="1"/>
            </p:cNvSpPr>
            <p:nvPr/>
          </p:nvSpPr>
          <p:spPr bwMode="auto">
            <a:xfrm>
              <a:off x="233363" y="2841626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Freeform 153"/>
          <p:cNvSpPr>
            <a:spLocks noEditPoints="1"/>
          </p:cNvSpPr>
          <p:nvPr/>
        </p:nvSpPr>
        <p:spPr bwMode="auto">
          <a:xfrm>
            <a:off x="8976038" y="3706134"/>
            <a:ext cx="323564" cy="307279"/>
          </a:xfrm>
          <a:custGeom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b="b" l="0" r="r" t="0"/>
            <a:pathLst>
              <a:path h="119" w="118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143"/>
          <p:cNvSpPr txBox="1"/>
          <p:nvPr/>
        </p:nvSpPr>
        <p:spPr>
          <a:xfrm>
            <a:off x="1828558" y="4982529"/>
            <a:ext cx="246465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2" name="TextBox 143"/>
          <p:cNvSpPr txBox="1"/>
          <p:nvPr/>
        </p:nvSpPr>
        <p:spPr>
          <a:xfrm>
            <a:off x="2759208" y="1868109"/>
            <a:ext cx="246465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6" name="TextBox 143"/>
          <p:cNvSpPr txBox="1"/>
          <p:nvPr/>
        </p:nvSpPr>
        <p:spPr>
          <a:xfrm>
            <a:off x="7297141" y="5351275"/>
            <a:ext cx="246465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143"/>
          <p:cNvSpPr txBox="1"/>
          <p:nvPr/>
        </p:nvSpPr>
        <p:spPr>
          <a:xfrm>
            <a:off x="8768387" y="2017929"/>
            <a:ext cx="246465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3" name="矩形 52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58" name="矩形 57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2843820322"/>
      </p:ext>
    </p:extLst>
  </p:cSld>
  <p:clrMapOvr>
    <a:masterClrMapping/>
  </p:clrMapOvr>
  <mc:AlternateContent>
    <mc:Choice Requires="p14">
      <p:transition advTm="6000" p14:dur="1200" spd="slow">
        <p14:prism/>
      </p:transition>
    </mc:Choice>
    <mc:Fallback>
      <p:transition advTm="6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3"/>
      <p:bldP grpId="0" spid="111"/>
      <p:bldP grpId="0" spid="29"/>
      <p:bldP grpId="0" spid="30"/>
      <p:bldP grpId="0" spid="41"/>
      <p:bldP grpId="0" spid="57"/>
      <p:bldP grpId="0" spid="31"/>
      <p:bldP grpId="0" spid="32"/>
      <p:bldP grpId="0" spid="36"/>
      <p:bldP grpId="0" spid="3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05039" y="904399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103445" y="1959521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4040967" y="1897043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1202862">
            <a:off x="3386343" y="4201659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46709">
            <a:off x="6979523" y="4588531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213476" y="3906526"/>
            <a:ext cx="4291831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cap="all" lang="zh-CN" smtClean="0" sz="2800">
                <a:solidFill>
                  <a:srgbClr val="39A097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谢谢聆听</a:t>
            </a: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4590207" y="4376808"/>
            <a:ext cx="353836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cap="all" lang="en-US" smtClean="0" sz="900">
                <a:solidFill>
                  <a:srgbClr val="39A097"/>
                </a:solidFill>
                <a:cs charset="0" panose="020b0604020202020204" pitchFamily="34" typeface="Arial"/>
              </a:rPr>
              <a:t>|适用于述职报告|个人简介|工作总结|会议报告等|</a:t>
            </a: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5508086" y="5281002"/>
            <a:ext cx="1702611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b="1" cap="all" lang="zh-CN" smtClean="0" sz="1200">
                <a:solidFill>
                  <a:srgbClr val="39A097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汇报人：张小张</a:t>
            </a:r>
          </a:p>
        </p:txBody>
      </p:sp>
    </p:spTree>
    <p:custDataLst>
      <p:tags r:id="rId6"/>
    </p:custDataLst>
    <p:extLst>
      <p:ext uri="{BB962C8B-B14F-4D97-AF65-F5344CB8AC3E}">
        <p14:creationId val="1419728857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1" id="36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7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8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48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49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0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4"/>
      <p:bldP grpId="0" spid="20"/>
      <p:bldP grpId="1" spid="20"/>
      <p:bldP grpId="0" spid="21"/>
      <p:bldP grpId="1" spid="21"/>
      <p:bldP grpId="0" spid="2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5575936" y="4221485"/>
            <a:ext cx="1706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6028373" y="3436655"/>
            <a:ext cx="802005" cy="8229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48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4"/>
    </p:custDataLst>
    <p:extLst>
      <p:ext uri="{BB962C8B-B14F-4D97-AF65-F5344CB8AC3E}">
        <p14:creationId val="387596426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39"/>
      <p:bldP grpId="0" spid="40"/>
      <p:bldP grpId="0" spid="4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gdLst>
              <a:gd fmla="*/ 0 w 1394" name="T0"/>
              <a:gd fmla="*/ 0 h 245" name="T1"/>
              <a:gd fmla="*/ 1150 w 1394" name="T2"/>
              <a:gd fmla="*/ 0 h 245" name="T3"/>
              <a:gd fmla="*/ 1394 w 1394" name="T4"/>
              <a:gd fmla="*/ 245 h 245" name="T5"/>
              <a:gd fmla="*/ 241 w 1394" name="T6"/>
              <a:gd fmla="*/ 245 h 245" name="T7"/>
              <a:gd fmla="*/ 0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gdLst>
              <a:gd fmla="*/ 0 w 1394" name="T0"/>
              <a:gd fmla="*/ 0 h 245" name="T1"/>
              <a:gd fmla="*/ 1150 w 1394" name="T2"/>
              <a:gd fmla="*/ 0 h 245" name="T3"/>
              <a:gd fmla="*/ 1394 w 1394" name="T4"/>
              <a:gd fmla="*/ 245 h 245" name="T5"/>
              <a:gd fmla="*/ 241 w 1394" name="T6"/>
              <a:gd fmla="*/ 245 h 245" name="T7"/>
              <a:gd fmla="*/ 0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gdLst>
              <a:gd fmla="*/ 0 w 1254" name="T0"/>
              <a:gd fmla="*/ 0 h 242" name="T1"/>
              <a:gd fmla="*/ 1254 w 1254" name="T2"/>
              <a:gd fmla="*/ 0 h 242" name="T3"/>
              <a:gd fmla="*/ 1254 w 1254" name="T4"/>
              <a:gd fmla="*/ 242 h 242" name="T5"/>
              <a:gd fmla="*/ 241 w 1254" name="T6"/>
              <a:gd fmla="*/ 242 h 242" name="T7"/>
              <a:gd fmla="*/ 0 w 1254" name="T8"/>
              <a:gd fmla="*/ 0 h 2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1" w="1254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gdLst>
              <a:gd fmla="*/ 241 w 1394" name="T0"/>
              <a:gd fmla="*/ 0 h 245" name="T1"/>
              <a:gd fmla="*/ 1394 w 1394" name="T2"/>
              <a:gd fmla="*/ 0 h 245" name="T3"/>
              <a:gd fmla="*/ 1150 w 1394" name="T4"/>
              <a:gd fmla="*/ 245 h 245" name="T5"/>
              <a:gd fmla="*/ 0 w 1394" name="T6"/>
              <a:gd fmla="*/ 245 h 245" name="T7"/>
              <a:gd fmla="*/ 241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gdLst>
              <a:gd fmla="*/ 241 w 1394" name="T0"/>
              <a:gd fmla="*/ 0 h 244" name="T1"/>
              <a:gd fmla="*/ 1394 w 1394" name="T2"/>
              <a:gd fmla="*/ 0 h 244" name="T3"/>
              <a:gd fmla="*/ 1150 w 1394" name="T4"/>
              <a:gd fmla="*/ 244 h 244" name="T5"/>
              <a:gd fmla="*/ 0 w 1394" name="T6"/>
              <a:gd fmla="*/ 244 h 244" name="T7"/>
              <a:gd fmla="*/ 241 w 1394" name="T8"/>
              <a:gd fmla="*/ 0 h 24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4" w="139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gdLst>
                <a:gd fmla="*/ 61 w 71" name="T0"/>
                <a:gd fmla="*/ 0 h 120" name="T1"/>
                <a:gd fmla="*/ 65 w 71" name="T2"/>
                <a:gd fmla="*/ 0 h 120" name="T3"/>
                <a:gd fmla="*/ 67 w 71" name="T4"/>
                <a:gd fmla="*/ 2 h 120" name="T5"/>
                <a:gd fmla="*/ 71 w 71" name="T6"/>
                <a:gd fmla="*/ 6 h 120" name="T7"/>
                <a:gd fmla="*/ 71 w 71" name="T8"/>
                <a:gd fmla="*/ 10 h 120" name="T9"/>
                <a:gd fmla="*/ 71 w 71" name="T10"/>
                <a:gd fmla="*/ 14 h 120" name="T11"/>
                <a:gd fmla="*/ 67 w 71" name="T12"/>
                <a:gd fmla="*/ 18 h 120" name="T13"/>
                <a:gd fmla="*/ 26 w 71" name="T14"/>
                <a:gd fmla="*/ 61 h 120" name="T15"/>
                <a:gd fmla="*/ 67 w 71" name="T16"/>
                <a:gd fmla="*/ 102 h 120" name="T17"/>
                <a:gd fmla="*/ 71 w 71" name="T18"/>
                <a:gd fmla="*/ 106 h 120" name="T19"/>
                <a:gd fmla="*/ 71 w 71" name="T20"/>
                <a:gd fmla="*/ 110 h 120" name="T21"/>
                <a:gd fmla="*/ 71 w 71" name="T22"/>
                <a:gd fmla="*/ 114 h 120" name="T23"/>
                <a:gd fmla="*/ 67 w 71" name="T24"/>
                <a:gd fmla="*/ 118 h 120" name="T25"/>
                <a:gd fmla="*/ 61 w 71" name="T26"/>
                <a:gd fmla="*/ 120 h 120" name="T27"/>
                <a:gd fmla="*/ 53 w 71" name="T28"/>
                <a:gd fmla="*/ 118 h 120" name="T29"/>
                <a:gd fmla="*/ 4 w 71" name="T30"/>
                <a:gd fmla="*/ 67 h 120" name="T31"/>
                <a:gd fmla="*/ 0 w 71" name="T32"/>
                <a:gd fmla="*/ 61 h 120" name="T33"/>
                <a:gd fmla="*/ 4 w 71" name="T34"/>
                <a:gd fmla="*/ 53 h 120" name="T35"/>
                <a:gd fmla="*/ 53 w 71" name="T36"/>
                <a:gd fmla="*/ 2 h 120" name="T37"/>
                <a:gd fmla="*/ 57 w 71" name="T38"/>
                <a:gd fmla="*/ 0 h 120" name="T39"/>
                <a:gd fmla="*/ 61 w 71" name="T40"/>
                <a:gd fmla="*/ 0 h 12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gdLst>
                  <a:gd fmla="*/ 78 w 155" name="T0"/>
                  <a:gd fmla="*/ 10 h 154" name="T1"/>
                  <a:gd fmla="*/ 61 w 155" name="T2"/>
                  <a:gd fmla="*/ 12 h 154" name="T3"/>
                  <a:gd fmla="*/ 43 w 155" name="T4"/>
                  <a:gd fmla="*/ 18 h 154" name="T5"/>
                  <a:gd fmla="*/ 25 w 155" name="T6"/>
                  <a:gd fmla="*/ 34 h 154" name="T7"/>
                  <a:gd fmla="*/ 13 w 155" name="T8"/>
                  <a:gd fmla="*/ 55 h 154" name="T9"/>
                  <a:gd fmla="*/ 9 w 155" name="T10"/>
                  <a:gd fmla="*/ 77 h 154" name="T11"/>
                  <a:gd fmla="*/ 11 w 155" name="T12"/>
                  <a:gd fmla="*/ 95 h 154" name="T13"/>
                  <a:gd fmla="*/ 19 w 155" name="T14"/>
                  <a:gd fmla="*/ 112 h 154" name="T15"/>
                  <a:gd fmla="*/ 33 w 155" name="T16"/>
                  <a:gd fmla="*/ 130 h 154" name="T17"/>
                  <a:gd fmla="*/ 55 w 155" name="T18"/>
                  <a:gd fmla="*/ 142 h 154" name="T19"/>
                  <a:gd fmla="*/ 78 w 155" name="T20"/>
                  <a:gd fmla="*/ 146 h 154" name="T21"/>
                  <a:gd fmla="*/ 94 w 155" name="T22"/>
                  <a:gd fmla="*/ 144 h 154" name="T23"/>
                  <a:gd fmla="*/ 112 w 155" name="T24"/>
                  <a:gd fmla="*/ 138 h 154" name="T25"/>
                  <a:gd fmla="*/ 130 w 155" name="T26"/>
                  <a:gd fmla="*/ 122 h 154" name="T27"/>
                  <a:gd fmla="*/ 143 w 155" name="T28"/>
                  <a:gd fmla="*/ 101 h 154" name="T29"/>
                  <a:gd fmla="*/ 147 w 155" name="T30"/>
                  <a:gd fmla="*/ 77 h 154" name="T31"/>
                  <a:gd fmla="*/ 145 w 155" name="T32"/>
                  <a:gd fmla="*/ 61 h 154" name="T33"/>
                  <a:gd fmla="*/ 136 w 155" name="T34"/>
                  <a:gd fmla="*/ 44 h 154" name="T35"/>
                  <a:gd fmla="*/ 122 w 155" name="T36"/>
                  <a:gd fmla="*/ 24 h 154" name="T37"/>
                  <a:gd fmla="*/ 100 w 155" name="T38"/>
                  <a:gd fmla="*/ 14 h 154" name="T39"/>
                  <a:gd fmla="*/ 78 w 155" name="T40"/>
                  <a:gd fmla="*/ 10 h 154" name="T41"/>
                  <a:gd fmla="*/ 78 w 155" name="T42"/>
                  <a:gd fmla="*/ 0 h 154" name="T43"/>
                  <a:gd fmla="*/ 104 w 155" name="T44"/>
                  <a:gd fmla="*/ 6 h 154" name="T45"/>
                  <a:gd fmla="*/ 126 w 155" name="T46"/>
                  <a:gd fmla="*/ 18 h 154" name="T47"/>
                  <a:gd fmla="*/ 145 w 155" name="T48"/>
                  <a:gd fmla="*/ 40 h 154" name="T49"/>
                  <a:gd fmla="*/ 153 w 155" name="T50"/>
                  <a:gd fmla="*/ 59 h 154" name="T51"/>
                  <a:gd fmla="*/ 155 w 155" name="T52"/>
                  <a:gd fmla="*/ 77 h 154" name="T53"/>
                  <a:gd fmla="*/ 151 w 155" name="T54"/>
                  <a:gd fmla="*/ 103 h 154" name="T55"/>
                  <a:gd fmla="*/ 136 w 155" name="T56"/>
                  <a:gd fmla="*/ 128 h 154" name="T57"/>
                  <a:gd fmla="*/ 116 w 155" name="T58"/>
                  <a:gd fmla="*/ 144 h 154" name="T59"/>
                  <a:gd fmla="*/ 96 w 155" name="T60"/>
                  <a:gd fmla="*/ 152 h 154" name="T61"/>
                  <a:gd fmla="*/ 78 w 155" name="T62"/>
                  <a:gd fmla="*/ 154 h 154" name="T63"/>
                  <a:gd fmla="*/ 51 w 155" name="T64"/>
                  <a:gd fmla="*/ 150 h 154" name="T65"/>
                  <a:gd fmla="*/ 29 w 155" name="T66"/>
                  <a:gd fmla="*/ 136 h 154" name="T67"/>
                  <a:gd fmla="*/ 11 w 155" name="T68"/>
                  <a:gd fmla="*/ 116 h 154" name="T69"/>
                  <a:gd fmla="*/ 3 w 155" name="T70"/>
                  <a:gd fmla="*/ 97 h 154" name="T71"/>
                  <a:gd fmla="*/ 0 w 155" name="T72"/>
                  <a:gd fmla="*/ 77 h 154" name="T73"/>
                  <a:gd fmla="*/ 5 w 155" name="T74"/>
                  <a:gd fmla="*/ 50 h 154" name="T75"/>
                  <a:gd fmla="*/ 19 w 155" name="T76"/>
                  <a:gd fmla="*/ 28 h 154" name="T77"/>
                  <a:gd fmla="*/ 39 w 155" name="T78"/>
                  <a:gd fmla="*/ 10 h 154" name="T79"/>
                  <a:gd fmla="*/ 59 w 155" name="T80"/>
                  <a:gd fmla="*/ 4 h 154" name="T81"/>
                  <a:gd fmla="*/ 78 w 155" name="T82"/>
                  <a:gd fmla="*/ 0 h 15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4" w="155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gdLst>
                  <a:gd fmla="*/ 0 w 10" name="T0"/>
                  <a:gd fmla="*/ 0 h 8" name="T1"/>
                  <a:gd fmla="*/ 10 w 10" name="T2"/>
                  <a:gd fmla="*/ 8 h 8" name="T3"/>
                  <a:gd fmla="*/ 4 w 10" name="T4"/>
                  <a:gd fmla="*/ 8 h 8" name="T5"/>
                  <a:gd fmla="*/ 0 w 10" name="T6"/>
                  <a:gd fmla="*/ 8 h 8" name="T7"/>
                  <a:gd fmla="*/ 0 w 10" name="T8"/>
                  <a:gd fmla="*/ 4 h 8" name="T9"/>
                  <a:gd fmla="*/ 0 w 10" name="T10"/>
                  <a:gd fmla="*/ 0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10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gdLst>
                  <a:gd fmla="*/ 6 w 36" name="T0"/>
                  <a:gd fmla="*/ 0 h 39" name="T1"/>
                  <a:gd fmla="*/ 16 w 36" name="T2"/>
                  <a:gd fmla="*/ 0 h 39" name="T3"/>
                  <a:gd fmla="*/ 36 w 36" name="T4"/>
                  <a:gd fmla="*/ 21 h 39" name="T5"/>
                  <a:gd fmla="*/ 36 w 36" name="T6"/>
                  <a:gd fmla="*/ 31 h 39" name="T7"/>
                  <a:gd fmla="*/ 30 w 36" name="T8"/>
                  <a:gd fmla="*/ 39 h 39" name="T9"/>
                  <a:gd fmla="*/ 0 w 36" name="T10"/>
                  <a:gd fmla="*/ 6 h 39" name="T11"/>
                  <a:gd fmla="*/ 6 w 36" name="T12"/>
                  <a:gd fmla="*/ 0 h 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" w="36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gdLst>
                  <a:gd fmla="*/ 35 w 43" name="T0"/>
                  <a:gd fmla="*/ 0 h 42" name="T1"/>
                  <a:gd fmla="*/ 43 w 43" name="T2"/>
                  <a:gd fmla="*/ 8 h 42" name="T3"/>
                  <a:gd fmla="*/ 8 w 43" name="T4"/>
                  <a:gd fmla="*/ 42 h 42" name="T5"/>
                  <a:gd fmla="*/ 0 w 43" name="T6"/>
                  <a:gd fmla="*/ 42 h 42" name="T7"/>
                  <a:gd fmla="*/ 0 w 43" name="T8"/>
                  <a:gd fmla="*/ 34 h 42" name="T9"/>
                  <a:gd fmla="*/ 0 w 43" name="T10"/>
                  <a:gd fmla="*/ 34 h 42" name="T11"/>
                  <a:gd fmla="*/ 35 w 43" name="T12"/>
                  <a:gd fmla="*/ 0 h 4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2" w="43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gdLst>
                  <a:gd fmla="*/ 35 w 43" name="T0"/>
                  <a:gd fmla="*/ 0 h 43" name="T1"/>
                  <a:gd fmla="*/ 43 w 43" name="T2"/>
                  <a:gd fmla="*/ 9 h 43" name="T3"/>
                  <a:gd fmla="*/ 8 w 43" name="T4"/>
                  <a:gd fmla="*/ 43 h 43" name="T5"/>
                  <a:gd fmla="*/ 8 w 43" name="T6"/>
                  <a:gd fmla="*/ 43 h 43" name="T7"/>
                  <a:gd fmla="*/ 0 w 43" name="T8"/>
                  <a:gd fmla="*/ 43 h 43" name="T9"/>
                  <a:gd fmla="*/ 0 w 43" name="T10"/>
                  <a:gd fmla="*/ 35 h 43" name="T11"/>
                  <a:gd fmla="*/ 35 w 43" name="T12"/>
                  <a:gd fmla="*/ 0 h 4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3" w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gdLst>
                  <a:gd fmla="*/ 2 w 30" name="T0"/>
                  <a:gd fmla="*/ 0 h 33" name="T1"/>
                  <a:gd fmla="*/ 4 w 30" name="T2"/>
                  <a:gd fmla="*/ 4 h 33" name="T3"/>
                  <a:gd fmla="*/ 12 w 30" name="T4"/>
                  <a:gd fmla="*/ 8 h 33" name="T5"/>
                  <a:gd fmla="*/ 16 w 30" name="T6"/>
                  <a:gd fmla="*/ 16 h 33" name="T7"/>
                  <a:gd fmla="*/ 24 w 30" name="T8"/>
                  <a:gd fmla="*/ 18 h 33" name="T9"/>
                  <a:gd fmla="*/ 26 w 30" name="T10"/>
                  <a:gd fmla="*/ 27 h 33" name="T11"/>
                  <a:gd fmla="*/ 30 w 30" name="T12"/>
                  <a:gd fmla="*/ 31 h 33" name="T13"/>
                  <a:gd fmla="*/ 12 w 30" name="T14"/>
                  <a:gd fmla="*/ 33 h 33" name="T15"/>
                  <a:gd fmla="*/ 0 w 30" name="T16"/>
                  <a:gd fmla="*/ 18 h 33" name="T17"/>
                  <a:gd fmla="*/ 2 w 30" name="T18"/>
                  <a:gd fmla="*/ 0 h 3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" w="30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gdLst>
                  <a:gd fmla="*/ 33 w 41" name="T0"/>
                  <a:gd fmla="*/ 0 h 45" name="T1"/>
                  <a:gd fmla="*/ 41 w 41" name="T2"/>
                  <a:gd fmla="*/ 8 h 45" name="T3"/>
                  <a:gd fmla="*/ 7 w 41" name="T4"/>
                  <a:gd fmla="*/ 45 h 45" name="T5"/>
                  <a:gd fmla="*/ 0 w 41" name="T6"/>
                  <a:gd fmla="*/ 43 h 45" name="T7"/>
                  <a:gd fmla="*/ 0 w 41" name="T8"/>
                  <a:gd fmla="*/ 34 h 45" name="T9"/>
                  <a:gd fmla="*/ 33 w 41" name="T10"/>
                  <a:gd fmla="*/ 0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41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gdLst>
                <a:gd fmla="*/ 10 w 71" name="T0"/>
                <a:gd fmla="*/ 0 h 120" name="T1"/>
                <a:gd fmla="*/ 14 w 71" name="T2"/>
                <a:gd fmla="*/ 2 h 120" name="T3"/>
                <a:gd fmla="*/ 18 w 71" name="T4"/>
                <a:gd fmla="*/ 4 h 120" name="T5"/>
                <a:gd fmla="*/ 67 w 71" name="T6"/>
                <a:gd fmla="*/ 53 h 120" name="T7"/>
                <a:gd fmla="*/ 71 w 71" name="T8"/>
                <a:gd fmla="*/ 61 h 120" name="T9"/>
                <a:gd fmla="*/ 67 w 71" name="T10"/>
                <a:gd fmla="*/ 69 h 120" name="T11"/>
                <a:gd fmla="*/ 18 w 71" name="T12"/>
                <a:gd fmla="*/ 118 h 120" name="T13"/>
                <a:gd fmla="*/ 10 w 71" name="T14"/>
                <a:gd fmla="*/ 120 h 120" name="T15"/>
                <a:gd fmla="*/ 4 w 71" name="T16"/>
                <a:gd fmla="*/ 118 h 120" name="T17"/>
                <a:gd fmla="*/ 0 w 71" name="T18"/>
                <a:gd fmla="*/ 114 h 120" name="T19"/>
                <a:gd fmla="*/ 0 w 71" name="T20"/>
                <a:gd fmla="*/ 110 h 120" name="T21"/>
                <a:gd fmla="*/ 0 w 71" name="T22"/>
                <a:gd fmla="*/ 106 h 120" name="T23"/>
                <a:gd fmla="*/ 4 w 71" name="T24"/>
                <a:gd fmla="*/ 104 h 120" name="T25"/>
                <a:gd fmla="*/ 44 w 71" name="T26"/>
                <a:gd fmla="*/ 61 h 120" name="T27"/>
                <a:gd fmla="*/ 4 w 71" name="T28"/>
                <a:gd fmla="*/ 18 h 120" name="T29"/>
                <a:gd fmla="*/ 0 w 71" name="T30"/>
                <a:gd fmla="*/ 14 h 120" name="T31"/>
                <a:gd fmla="*/ 0 w 71" name="T32"/>
                <a:gd fmla="*/ 10 h 120" name="T33"/>
                <a:gd fmla="*/ 0 w 71" name="T34"/>
                <a:gd fmla="*/ 8 h 120" name="T35"/>
                <a:gd fmla="*/ 4 w 71" name="T36"/>
                <a:gd fmla="*/ 4 h 120" name="T37"/>
                <a:gd fmla="*/ 6 w 71" name="T38"/>
                <a:gd fmla="*/ 2 h 120" name="T39"/>
                <a:gd fmla="*/ 10 w 71" name="T40"/>
                <a:gd fmla="*/ 0 h 12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gdLst>
                  <a:gd fmla="*/ 77 w 154" name="T0"/>
                  <a:gd fmla="*/ 8 h 154" name="T1"/>
                  <a:gd fmla="*/ 59 w 154" name="T2"/>
                  <a:gd fmla="*/ 10 h 154" name="T3"/>
                  <a:gd fmla="*/ 42 w 154" name="T4"/>
                  <a:gd fmla="*/ 16 h 154" name="T5"/>
                  <a:gd fmla="*/ 24 w 154" name="T6"/>
                  <a:gd fmla="*/ 32 h 154" name="T7"/>
                  <a:gd fmla="*/ 12 w 154" name="T8"/>
                  <a:gd fmla="*/ 53 h 154" name="T9"/>
                  <a:gd fmla="*/ 8 w 154" name="T10"/>
                  <a:gd fmla="*/ 77 h 154" name="T11"/>
                  <a:gd fmla="*/ 10 w 154" name="T12"/>
                  <a:gd fmla="*/ 93 h 154" name="T13"/>
                  <a:gd fmla="*/ 16 w 154" name="T14"/>
                  <a:gd fmla="*/ 110 h 154" name="T15"/>
                  <a:gd fmla="*/ 32 w 154" name="T16"/>
                  <a:gd fmla="*/ 130 h 154" name="T17"/>
                  <a:gd fmla="*/ 53 w 154" name="T18"/>
                  <a:gd fmla="*/ 142 h 154" name="T19"/>
                  <a:gd fmla="*/ 77 w 154" name="T20"/>
                  <a:gd fmla="*/ 146 h 154" name="T21"/>
                  <a:gd fmla="*/ 93 w 154" name="T22"/>
                  <a:gd fmla="*/ 144 h 154" name="T23"/>
                  <a:gd fmla="*/ 109 w 154" name="T24"/>
                  <a:gd fmla="*/ 136 h 154" name="T25"/>
                  <a:gd fmla="*/ 130 w 154" name="T26"/>
                  <a:gd fmla="*/ 122 h 154" name="T27"/>
                  <a:gd fmla="*/ 140 w 154" name="T28"/>
                  <a:gd fmla="*/ 99 h 154" name="T29"/>
                  <a:gd fmla="*/ 144 w 154" name="T30"/>
                  <a:gd fmla="*/ 77 h 154" name="T31"/>
                  <a:gd fmla="*/ 142 w 154" name="T32"/>
                  <a:gd fmla="*/ 59 h 154" name="T33"/>
                  <a:gd fmla="*/ 136 w 154" name="T34"/>
                  <a:gd fmla="*/ 42 h 154" name="T35"/>
                  <a:gd fmla="*/ 120 w 154" name="T36"/>
                  <a:gd fmla="*/ 24 h 154" name="T37"/>
                  <a:gd fmla="*/ 99 w 154" name="T38"/>
                  <a:gd fmla="*/ 12 h 154" name="T39"/>
                  <a:gd fmla="*/ 77 w 154" name="T40"/>
                  <a:gd fmla="*/ 8 h 154" name="T41"/>
                  <a:gd fmla="*/ 77 w 154" name="T42"/>
                  <a:gd fmla="*/ 0 h 154" name="T43"/>
                  <a:gd fmla="*/ 103 w 154" name="T44"/>
                  <a:gd fmla="*/ 4 h 154" name="T45"/>
                  <a:gd fmla="*/ 126 w 154" name="T46"/>
                  <a:gd fmla="*/ 18 h 154" name="T47"/>
                  <a:gd fmla="*/ 144 w 154" name="T48"/>
                  <a:gd fmla="*/ 38 h 154" name="T49"/>
                  <a:gd fmla="*/ 150 w 154" name="T50"/>
                  <a:gd fmla="*/ 57 h 154" name="T51"/>
                  <a:gd fmla="*/ 154 w 154" name="T52"/>
                  <a:gd fmla="*/ 77 h 154" name="T53"/>
                  <a:gd fmla="*/ 148 w 154" name="T54"/>
                  <a:gd fmla="*/ 103 h 154" name="T55"/>
                  <a:gd fmla="*/ 136 w 154" name="T56"/>
                  <a:gd fmla="*/ 126 h 154" name="T57"/>
                  <a:gd fmla="*/ 114 w 154" name="T58"/>
                  <a:gd fmla="*/ 144 h 154" name="T59"/>
                  <a:gd fmla="*/ 95 w 154" name="T60"/>
                  <a:gd fmla="*/ 152 h 154" name="T61"/>
                  <a:gd fmla="*/ 77 w 154" name="T62"/>
                  <a:gd fmla="*/ 154 h 154" name="T63"/>
                  <a:gd fmla="*/ 51 w 154" name="T64"/>
                  <a:gd fmla="*/ 148 h 154" name="T65"/>
                  <a:gd fmla="*/ 26 w 154" name="T66"/>
                  <a:gd fmla="*/ 136 h 154" name="T67"/>
                  <a:gd fmla="*/ 10 w 154" name="T68"/>
                  <a:gd fmla="*/ 114 h 154" name="T69"/>
                  <a:gd fmla="*/ 2 w 154" name="T70"/>
                  <a:gd fmla="*/ 95 h 154" name="T71"/>
                  <a:gd fmla="*/ 0 w 154" name="T72"/>
                  <a:gd fmla="*/ 77 h 154" name="T73"/>
                  <a:gd fmla="*/ 4 w 154" name="T74"/>
                  <a:gd fmla="*/ 50 h 154" name="T75"/>
                  <a:gd fmla="*/ 18 w 154" name="T76"/>
                  <a:gd fmla="*/ 28 h 154" name="T77"/>
                  <a:gd fmla="*/ 38 w 154" name="T78"/>
                  <a:gd fmla="*/ 10 h 154" name="T79"/>
                  <a:gd fmla="*/ 57 w 154" name="T80"/>
                  <a:gd fmla="*/ 2 h 154" name="T81"/>
                  <a:gd fmla="*/ 77 w 154" name="T82"/>
                  <a:gd fmla="*/ 0 h 15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4" w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gdLst>
                  <a:gd fmla="*/ 35 w 69" name="T0"/>
                  <a:gd fmla="*/ 16 h 67" name="T1"/>
                  <a:gd fmla="*/ 29 w 69" name="T2"/>
                  <a:gd fmla="*/ 16 h 67" name="T3"/>
                  <a:gd fmla="*/ 23 w 69" name="T4"/>
                  <a:gd fmla="*/ 20 h 67" name="T5"/>
                  <a:gd fmla="*/ 18 w 69" name="T6"/>
                  <a:gd fmla="*/ 26 h 67" name="T7"/>
                  <a:gd fmla="*/ 16 w 69" name="T8"/>
                  <a:gd fmla="*/ 34 h 67" name="T9"/>
                  <a:gd fmla="*/ 18 w 69" name="T10"/>
                  <a:gd fmla="*/ 40 h 67" name="T11"/>
                  <a:gd fmla="*/ 23 w 69" name="T12"/>
                  <a:gd fmla="*/ 46 h 67" name="T13"/>
                  <a:gd fmla="*/ 29 w 69" name="T14"/>
                  <a:gd fmla="*/ 50 h 67" name="T15"/>
                  <a:gd fmla="*/ 35 w 69" name="T16"/>
                  <a:gd fmla="*/ 50 h 67" name="T17"/>
                  <a:gd fmla="*/ 43 w 69" name="T18"/>
                  <a:gd fmla="*/ 50 h 67" name="T19"/>
                  <a:gd fmla="*/ 47 w 69" name="T20"/>
                  <a:gd fmla="*/ 46 h 67" name="T21"/>
                  <a:gd fmla="*/ 51 w 69" name="T22"/>
                  <a:gd fmla="*/ 40 h 67" name="T23"/>
                  <a:gd fmla="*/ 53 w 69" name="T24"/>
                  <a:gd fmla="*/ 34 h 67" name="T25"/>
                  <a:gd fmla="*/ 51 w 69" name="T26"/>
                  <a:gd fmla="*/ 26 h 67" name="T27"/>
                  <a:gd fmla="*/ 47 w 69" name="T28"/>
                  <a:gd fmla="*/ 20 h 67" name="T29"/>
                  <a:gd fmla="*/ 43 w 69" name="T30"/>
                  <a:gd fmla="*/ 16 h 67" name="T31"/>
                  <a:gd fmla="*/ 35 w 69" name="T32"/>
                  <a:gd fmla="*/ 16 h 67" name="T33"/>
                  <a:gd fmla="*/ 29 w 69" name="T34"/>
                  <a:gd fmla="*/ 0 h 67" name="T35"/>
                  <a:gd fmla="*/ 41 w 69" name="T36"/>
                  <a:gd fmla="*/ 0 h 67" name="T37"/>
                  <a:gd fmla="*/ 41 w 69" name="T38"/>
                  <a:gd fmla="*/ 6 h 67" name="T39"/>
                  <a:gd fmla="*/ 51 w 69" name="T40"/>
                  <a:gd fmla="*/ 10 h 67" name="T41"/>
                  <a:gd fmla="*/ 55 w 69" name="T42"/>
                  <a:gd fmla="*/ 6 h 67" name="T43"/>
                  <a:gd fmla="*/ 63 w 69" name="T44"/>
                  <a:gd fmla="*/ 14 h 67" name="T45"/>
                  <a:gd fmla="*/ 59 w 69" name="T46"/>
                  <a:gd fmla="*/ 18 h 67" name="T47"/>
                  <a:gd fmla="*/ 63 w 69" name="T48"/>
                  <a:gd fmla="*/ 28 h 67" name="T49"/>
                  <a:gd fmla="*/ 69 w 69" name="T50"/>
                  <a:gd fmla="*/ 28 h 67" name="T51"/>
                  <a:gd fmla="*/ 69 w 69" name="T52"/>
                  <a:gd fmla="*/ 38 h 67" name="T53"/>
                  <a:gd fmla="*/ 63 w 69" name="T54"/>
                  <a:gd fmla="*/ 38 h 67" name="T55"/>
                  <a:gd fmla="*/ 59 w 69" name="T56"/>
                  <a:gd fmla="*/ 48 h 67" name="T57"/>
                  <a:gd fmla="*/ 63 w 69" name="T58"/>
                  <a:gd fmla="*/ 53 h 67" name="T59"/>
                  <a:gd fmla="*/ 55 w 69" name="T60"/>
                  <a:gd fmla="*/ 61 h 67" name="T61"/>
                  <a:gd fmla="*/ 51 w 69" name="T62"/>
                  <a:gd fmla="*/ 57 h 67" name="T63"/>
                  <a:gd fmla="*/ 41 w 69" name="T64"/>
                  <a:gd fmla="*/ 61 h 67" name="T65"/>
                  <a:gd fmla="*/ 41 w 69" name="T66"/>
                  <a:gd fmla="*/ 67 h 67" name="T67"/>
                  <a:gd fmla="*/ 29 w 69" name="T68"/>
                  <a:gd fmla="*/ 67 h 67" name="T69"/>
                  <a:gd fmla="*/ 29 w 69" name="T70"/>
                  <a:gd fmla="*/ 61 h 67" name="T71"/>
                  <a:gd fmla="*/ 18 w 69" name="T72"/>
                  <a:gd fmla="*/ 57 h 67" name="T73"/>
                  <a:gd fmla="*/ 14 w 69" name="T74"/>
                  <a:gd fmla="*/ 61 h 67" name="T75"/>
                  <a:gd fmla="*/ 6 w 69" name="T76"/>
                  <a:gd fmla="*/ 53 h 67" name="T77"/>
                  <a:gd fmla="*/ 12 w 69" name="T78"/>
                  <a:gd fmla="*/ 48 h 67" name="T79"/>
                  <a:gd fmla="*/ 8 w 69" name="T80"/>
                  <a:gd fmla="*/ 38 h 67" name="T81"/>
                  <a:gd fmla="*/ 0 w 69" name="T82"/>
                  <a:gd fmla="*/ 38 h 67" name="T83"/>
                  <a:gd fmla="*/ 0 w 69" name="T84"/>
                  <a:gd fmla="*/ 28 h 67" name="T85"/>
                  <a:gd fmla="*/ 8 w 69" name="T86"/>
                  <a:gd fmla="*/ 28 h 67" name="T87"/>
                  <a:gd fmla="*/ 12 w 69" name="T88"/>
                  <a:gd fmla="*/ 18 h 67" name="T89"/>
                  <a:gd fmla="*/ 6 w 69" name="T90"/>
                  <a:gd fmla="*/ 14 h 67" name="T91"/>
                  <a:gd fmla="*/ 14 w 69" name="T92"/>
                  <a:gd fmla="*/ 6 h 67" name="T93"/>
                  <a:gd fmla="*/ 20 w 69" name="T94"/>
                  <a:gd fmla="*/ 10 h 67" name="T95"/>
                  <a:gd fmla="*/ 29 w 69" name="T96"/>
                  <a:gd fmla="*/ 6 h 67" name="T97"/>
                  <a:gd fmla="*/ 29 w 69" name="T98"/>
                  <a:gd fmla="*/ 0 h 67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67" w="69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gdLst>
                  <a:gd fmla="*/ 24 w 47" name="T0"/>
                  <a:gd fmla="*/ 10 h 45" name="T1"/>
                  <a:gd fmla="*/ 16 w 47" name="T2"/>
                  <a:gd fmla="*/ 12 h 45" name="T3"/>
                  <a:gd fmla="*/ 12 w 47" name="T4"/>
                  <a:gd fmla="*/ 23 h 45" name="T5"/>
                  <a:gd fmla="*/ 14 w 47" name="T6"/>
                  <a:gd fmla="*/ 31 h 45" name="T7"/>
                  <a:gd fmla="*/ 22 w 47" name="T8"/>
                  <a:gd fmla="*/ 35 h 45" name="T9"/>
                  <a:gd fmla="*/ 31 w 47" name="T10"/>
                  <a:gd fmla="*/ 33 h 45" name="T11"/>
                  <a:gd fmla="*/ 37 w 47" name="T12"/>
                  <a:gd fmla="*/ 25 h 45" name="T13"/>
                  <a:gd fmla="*/ 33 w 47" name="T14"/>
                  <a:gd fmla="*/ 14 h 45" name="T15"/>
                  <a:gd fmla="*/ 24 w 47" name="T16"/>
                  <a:gd fmla="*/ 10 h 45" name="T17"/>
                  <a:gd fmla="*/ 22 w 47" name="T18"/>
                  <a:gd fmla="*/ 0 h 45" name="T19"/>
                  <a:gd fmla="*/ 28 w 47" name="T20"/>
                  <a:gd fmla="*/ 0 h 45" name="T21"/>
                  <a:gd fmla="*/ 28 w 47" name="T22"/>
                  <a:gd fmla="*/ 4 h 45" name="T23"/>
                  <a:gd fmla="*/ 35 w 47" name="T24"/>
                  <a:gd fmla="*/ 8 h 45" name="T25"/>
                  <a:gd fmla="*/ 39 w 47" name="T26"/>
                  <a:gd fmla="*/ 4 h 45" name="T27"/>
                  <a:gd fmla="*/ 43 w 47" name="T28"/>
                  <a:gd fmla="*/ 10 h 45" name="T29"/>
                  <a:gd fmla="*/ 41 w 47" name="T30"/>
                  <a:gd fmla="*/ 14 h 45" name="T31"/>
                  <a:gd fmla="*/ 43 w 47" name="T32"/>
                  <a:gd fmla="*/ 21 h 45" name="T33"/>
                  <a:gd fmla="*/ 47 w 47" name="T34"/>
                  <a:gd fmla="*/ 21 h 45" name="T35"/>
                  <a:gd fmla="*/ 47 w 47" name="T36"/>
                  <a:gd fmla="*/ 29 h 45" name="T37"/>
                  <a:gd fmla="*/ 43 w 47" name="T38"/>
                  <a:gd fmla="*/ 29 h 45" name="T39"/>
                  <a:gd fmla="*/ 39 w 47" name="T40"/>
                  <a:gd fmla="*/ 35 h 45" name="T41"/>
                  <a:gd fmla="*/ 41 w 47" name="T42"/>
                  <a:gd fmla="*/ 37 h 45" name="T43"/>
                  <a:gd fmla="*/ 35 w 47" name="T44"/>
                  <a:gd fmla="*/ 43 h 45" name="T45"/>
                  <a:gd fmla="*/ 33 w 47" name="T46"/>
                  <a:gd fmla="*/ 39 h 45" name="T47"/>
                  <a:gd fmla="*/ 26 w 47" name="T48"/>
                  <a:gd fmla="*/ 41 h 45" name="T49"/>
                  <a:gd fmla="*/ 24 w 47" name="T50"/>
                  <a:gd fmla="*/ 45 h 45" name="T51"/>
                  <a:gd fmla="*/ 18 w 47" name="T52"/>
                  <a:gd fmla="*/ 45 h 45" name="T53"/>
                  <a:gd fmla="*/ 18 w 47" name="T54"/>
                  <a:gd fmla="*/ 41 h 45" name="T55"/>
                  <a:gd fmla="*/ 12 w 47" name="T56"/>
                  <a:gd fmla="*/ 37 h 45" name="T57"/>
                  <a:gd fmla="*/ 8 w 47" name="T58"/>
                  <a:gd fmla="*/ 41 h 45" name="T59"/>
                  <a:gd fmla="*/ 4 w 47" name="T60"/>
                  <a:gd fmla="*/ 35 h 45" name="T61"/>
                  <a:gd fmla="*/ 6 w 47" name="T62"/>
                  <a:gd fmla="*/ 31 h 45" name="T63"/>
                  <a:gd fmla="*/ 4 w 47" name="T64"/>
                  <a:gd fmla="*/ 25 h 45" name="T65"/>
                  <a:gd fmla="*/ 0 w 47" name="T66"/>
                  <a:gd fmla="*/ 25 h 45" name="T67"/>
                  <a:gd fmla="*/ 2 w 47" name="T68"/>
                  <a:gd fmla="*/ 16 h 45" name="T69"/>
                  <a:gd fmla="*/ 6 w 47" name="T70"/>
                  <a:gd fmla="*/ 16 h 45" name="T71"/>
                  <a:gd fmla="*/ 8 w 47" name="T72"/>
                  <a:gd fmla="*/ 10 h 45" name="T73"/>
                  <a:gd fmla="*/ 6 w 47" name="T74"/>
                  <a:gd fmla="*/ 8 h 45" name="T75"/>
                  <a:gd fmla="*/ 12 w 47" name="T76"/>
                  <a:gd fmla="*/ 2 h 45" name="T77"/>
                  <a:gd fmla="*/ 14 w 47" name="T78"/>
                  <a:gd fmla="*/ 6 h 45" name="T79"/>
                  <a:gd fmla="*/ 22 w 47" name="T80"/>
                  <a:gd fmla="*/ 4 h 45" name="T81"/>
                  <a:gd fmla="*/ 22 w 47" name="T82"/>
                  <a:gd fmla="*/ 0 h 4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45" w="47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gdLst>
                  <a:gd fmla="*/ 16 w 31" name="T0"/>
                  <a:gd fmla="*/ 8 h 33" name="T1"/>
                  <a:gd fmla="*/ 10 w 31" name="T2"/>
                  <a:gd fmla="*/ 10 h 33" name="T3"/>
                  <a:gd fmla="*/ 8 w 31" name="T4"/>
                  <a:gd fmla="*/ 16 h 33" name="T5"/>
                  <a:gd fmla="*/ 10 w 31" name="T6"/>
                  <a:gd fmla="*/ 22 h 33" name="T7"/>
                  <a:gd fmla="*/ 14 w 31" name="T8"/>
                  <a:gd fmla="*/ 25 h 33" name="T9"/>
                  <a:gd fmla="*/ 20 w 31" name="T10"/>
                  <a:gd fmla="*/ 22 h 33" name="T11"/>
                  <a:gd fmla="*/ 25 w 31" name="T12"/>
                  <a:gd fmla="*/ 16 h 33" name="T13"/>
                  <a:gd fmla="*/ 22 w 31" name="T14"/>
                  <a:gd fmla="*/ 10 h 33" name="T15"/>
                  <a:gd fmla="*/ 16 w 31" name="T16"/>
                  <a:gd fmla="*/ 8 h 33" name="T17"/>
                  <a:gd fmla="*/ 14 w 31" name="T18"/>
                  <a:gd fmla="*/ 0 h 33" name="T19"/>
                  <a:gd fmla="*/ 20 w 31" name="T20"/>
                  <a:gd fmla="*/ 2 h 33" name="T21"/>
                  <a:gd fmla="*/ 20 w 31" name="T22"/>
                  <a:gd fmla="*/ 4 h 33" name="T23"/>
                  <a:gd fmla="*/ 25 w 31" name="T24"/>
                  <a:gd fmla="*/ 6 h 33" name="T25"/>
                  <a:gd fmla="*/ 27 w 31" name="T26"/>
                  <a:gd fmla="*/ 4 h 33" name="T27"/>
                  <a:gd fmla="*/ 29 w 31" name="T28"/>
                  <a:gd fmla="*/ 8 h 33" name="T29"/>
                  <a:gd fmla="*/ 27 w 31" name="T30"/>
                  <a:gd fmla="*/ 10 h 33" name="T31"/>
                  <a:gd fmla="*/ 29 w 31" name="T32"/>
                  <a:gd fmla="*/ 14 h 33" name="T33"/>
                  <a:gd fmla="*/ 31 w 31" name="T34"/>
                  <a:gd fmla="*/ 14 h 33" name="T35"/>
                  <a:gd fmla="*/ 31 w 31" name="T36"/>
                  <a:gd fmla="*/ 20 h 33" name="T37"/>
                  <a:gd fmla="*/ 29 w 31" name="T38"/>
                  <a:gd fmla="*/ 20 h 33" name="T39"/>
                  <a:gd fmla="*/ 27 w 31" name="T40"/>
                  <a:gd fmla="*/ 25 h 33" name="T41"/>
                  <a:gd fmla="*/ 29 w 31" name="T42"/>
                  <a:gd fmla="*/ 27 h 33" name="T43"/>
                  <a:gd fmla="*/ 25 w 31" name="T44"/>
                  <a:gd fmla="*/ 31 h 33" name="T45"/>
                  <a:gd fmla="*/ 22 w 31" name="T46"/>
                  <a:gd fmla="*/ 29 h 33" name="T47"/>
                  <a:gd fmla="*/ 18 w 31" name="T48"/>
                  <a:gd fmla="*/ 29 h 33" name="T49"/>
                  <a:gd fmla="*/ 16 w 31" name="T50"/>
                  <a:gd fmla="*/ 33 h 33" name="T51"/>
                  <a:gd fmla="*/ 12 w 31" name="T52"/>
                  <a:gd fmla="*/ 31 h 33" name="T53"/>
                  <a:gd fmla="*/ 12 w 31" name="T54"/>
                  <a:gd fmla="*/ 29 h 33" name="T55"/>
                  <a:gd fmla="*/ 8 w 31" name="T56"/>
                  <a:gd fmla="*/ 27 h 33" name="T57"/>
                  <a:gd fmla="*/ 6 w 31" name="T58"/>
                  <a:gd fmla="*/ 29 h 33" name="T59"/>
                  <a:gd fmla="*/ 2 w 31" name="T60"/>
                  <a:gd fmla="*/ 25 h 33" name="T61"/>
                  <a:gd fmla="*/ 4 w 31" name="T62"/>
                  <a:gd fmla="*/ 22 h 33" name="T63"/>
                  <a:gd fmla="*/ 4 w 31" name="T64"/>
                  <a:gd fmla="*/ 18 h 33" name="T65"/>
                  <a:gd fmla="*/ 0 w 31" name="T66"/>
                  <a:gd fmla="*/ 18 h 33" name="T67"/>
                  <a:gd fmla="*/ 0 w 31" name="T68"/>
                  <a:gd fmla="*/ 12 h 33" name="T69"/>
                  <a:gd fmla="*/ 4 w 31" name="T70"/>
                  <a:gd fmla="*/ 12 h 33" name="T71"/>
                  <a:gd fmla="*/ 6 w 31" name="T72"/>
                  <a:gd fmla="*/ 8 h 33" name="T73"/>
                  <a:gd fmla="*/ 4 w 31" name="T74"/>
                  <a:gd fmla="*/ 6 h 33" name="T75"/>
                  <a:gd fmla="*/ 8 w 31" name="T76"/>
                  <a:gd fmla="*/ 2 h 33" name="T77"/>
                  <a:gd fmla="*/ 10 w 31" name="T78"/>
                  <a:gd fmla="*/ 6 h 33" name="T79"/>
                  <a:gd fmla="*/ 14 w 31" name="T80"/>
                  <a:gd fmla="*/ 4 h 33" name="T81"/>
                  <a:gd fmla="*/ 14 w 31" name="T82"/>
                  <a:gd fmla="*/ 0 h 3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33" w="31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gdLst>
                <a:gd fmla="*/ 10 w 71" name="T0"/>
                <a:gd fmla="*/ 0 h 121" name="T1"/>
                <a:gd fmla="*/ 14 w 71" name="T2"/>
                <a:gd fmla="*/ 3 h 121" name="T3"/>
                <a:gd fmla="*/ 18 w 71" name="T4"/>
                <a:gd fmla="*/ 5 h 121" name="T5"/>
                <a:gd fmla="*/ 67 w 71" name="T6"/>
                <a:gd fmla="*/ 53 h 121" name="T7"/>
                <a:gd fmla="*/ 71 w 71" name="T8"/>
                <a:gd fmla="*/ 62 h 121" name="T9"/>
                <a:gd fmla="*/ 67 w 71" name="T10"/>
                <a:gd fmla="*/ 68 h 121" name="T11"/>
                <a:gd fmla="*/ 18 w 71" name="T12"/>
                <a:gd fmla="*/ 119 h 121" name="T13"/>
                <a:gd fmla="*/ 10 w 71" name="T14"/>
                <a:gd fmla="*/ 121 h 121" name="T15"/>
                <a:gd fmla="*/ 4 w 71" name="T16"/>
                <a:gd fmla="*/ 119 h 121" name="T17"/>
                <a:gd fmla="*/ 0 w 71" name="T18"/>
                <a:gd fmla="*/ 115 h 121" name="T19"/>
                <a:gd fmla="*/ 0 w 71" name="T20"/>
                <a:gd fmla="*/ 111 h 121" name="T21"/>
                <a:gd fmla="*/ 0 w 71" name="T22"/>
                <a:gd fmla="*/ 106 h 121" name="T23"/>
                <a:gd fmla="*/ 4 w 71" name="T24"/>
                <a:gd fmla="*/ 104 h 121" name="T25"/>
                <a:gd fmla="*/ 44 w 71" name="T26"/>
                <a:gd fmla="*/ 62 h 121" name="T27"/>
                <a:gd fmla="*/ 4 w 71" name="T28"/>
                <a:gd fmla="*/ 19 h 121" name="T29"/>
                <a:gd fmla="*/ 0 w 71" name="T30"/>
                <a:gd fmla="*/ 15 h 121" name="T31"/>
                <a:gd fmla="*/ 0 w 71" name="T32"/>
                <a:gd fmla="*/ 11 h 121" name="T33"/>
                <a:gd fmla="*/ 0 w 71" name="T34"/>
                <a:gd fmla="*/ 7 h 121" name="T35"/>
                <a:gd fmla="*/ 4 w 71" name="T36"/>
                <a:gd fmla="*/ 5 h 121" name="T37"/>
                <a:gd fmla="*/ 6 w 71" name="T38"/>
                <a:gd fmla="*/ 3 h 121" name="T39"/>
                <a:gd fmla="*/ 10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gdLst>
                  <a:gd fmla="*/ 77 w 154" name="T0"/>
                  <a:gd fmla="*/ 10 h 155" name="T1"/>
                  <a:gd fmla="*/ 59 w 154" name="T2"/>
                  <a:gd fmla="*/ 12 h 155" name="T3"/>
                  <a:gd fmla="*/ 42 w 154" name="T4"/>
                  <a:gd fmla="*/ 19 h 155" name="T5"/>
                  <a:gd fmla="*/ 24 w 154" name="T6"/>
                  <a:gd fmla="*/ 35 h 155" name="T7"/>
                  <a:gd fmla="*/ 12 w 154" name="T8"/>
                  <a:gd fmla="*/ 55 h 155" name="T9"/>
                  <a:gd fmla="*/ 8 w 154" name="T10"/>
                  <a:gd fmla="*/ 78 h 155" name="T11"/>
                  <a:gd fmla="*/ 10 w 154" name="T12"/>
                  <a:gd fmla="*/ 96 h 155" name="T13"/>
                  <a:gd fmla="*/ 16 w 154" name="T14"/>
                  <a:gd fmla="*/ 112 h 155" name="T15"/>
                  <a:gd fmla="*/ 32 w 154" name="T16"/>
                  <a:gd fmla="*/ 131 h 155" name="T17"/>
                  <a:gd fmla="*/ 53 w 154" name="T18"/>
                  <a:gd fmla="*/ 143 h 155" name="T19"/>
                  <a:gd fmla="*/ 77 w 154" name="T20"/>
                  <a:gd fmla="*/ 147 h 155" name="T21"/>
                  <a:gd fmla="*/ 93 w 154" name="T22"/>
                  <a:gd fmla="*/ 145 h 155" name="T23"/>
                  <a:gd fmla="*/ 109 w 154" name="T24"/>
                  <a:gd fmla="*/ 139 h 155" name="T25"/>
                  <a:gd fmla="*/ 130 w 154" name="T26"/>
                  <a:gd fmla="*/ 122 h 155" name="T27"/>
                  <a:gd fmla="*/ 140 w 154" name="T28"/>
                  <a:gd fmla="*/ 102 h 155" name="T29"/>
                  <a:gd fmla="*/ 144 w 154" name="T30"/>
                  <a:gd fmla="*/ 78 h 155" name="T31"/>
                  <a:gd fmla="*/ 142 w 154" name="T32"/>
                  <a:gd fmla="*/ 61 h 155" name="T33"/>
                  <a:gd fmla="*/ 136 w 154" name="T34"/>
                  <a:gd fmla="*/ 45 h 155" name="T35"/>
                  <a:gd fmla="*/ 120 w 154" name="T36"/>
                  <a:gd fmla="*/ 25 h 155" name="T37"/>
                  <a:gd fmla="*/ 99 w 154" name="T38"/>
                  <a:gd fmla="*/ 14 h 155" name="T39"/>
                  <a:gd fmla="*/ 77 w 154" name="T40"/>
                  <a:gd fmla="*/ 10 h 155" name="T41"/>
                  <a:gd fmla="*/ 77 w 154" name="T42"/>
                  <a:gd fmla="*/ 0 h 155" name="T43"/>
                  <a:gd fmla="*/ 103 w 154" name="T44"/>
                  <a:gd fmla="*/ 6 h 155" name="T45"/>
                  <a:gd fmla="*/ 126 w 154" name="T46"/>
                  <a:gd fmla="*/ 19 h 155" name="T47"/>
                  <a:gd fmla="*/ 144 w 154" name="T48"/>
                  <a:gd fmla="*/ 41 h 155" name="T49"/>
                  <a:gd fmla="*/ 150 w 154" name="T50"/>
                  <a:gd fmla="*/ 59 h 155" name="T51"/>
                  <a:gd fmla="*/ 154 w 154" name="T52"/>
                  <a:gd fmla="*/ 78 h 155" name="T53"/>
                  <a:gd fmla="*/ 148 w 154" name="T54"/>
                  <a:gd fmla="*/ 104 h 155" name="T55"/>
                  <a:gd fmla="*/ 136 w 154" name="T56"/>
                  <a:gd fmla="*/ 129 h 155" name="T57"/>
                  <a:gd fmla="*/ 114 w 154" name="T58"/>
                  <a:gd fmla="*/ 145 h 155" name="T59"/>
                  <a:gd fmla="*/ 95 w 154" name="T60"/>
                  <a:gd fmla="*/ 153 h 155" name="T61"/>
                  <a:gd fmla="*/ 77 w 154" name="T62"/>
                  <a:gd fmla="*/ 155 h 155" name="T63"/>
                  <a:gd fmla="*/ 51 w 154" name="T64"/>
                  <a:gd fmla="*/ 151 h 155" name="T65"/>
                  <a:gd fmla="*/ 26 w 154" name="T66"/>
                  <a:gd fmla="*/ 137 h 155" name="T67"/>
                  <a:gd fmla="*/ 10 w 154" name="T68"/>
                  <a:gd fmla="*/ 116 h 155" name="T69"/>
                  <a:gd fmla="*/ 2 w 154" name="T70"/>
                  <a:gd fmla="*/ 98 h 155" name="T71"/>
                  <a:gd fmla="*/ 0 w 154" name="T72"/>
                  <a:gd fmla="*/ 78 h 155" name="T73"/>
                  <a:gd fmla="*/ 4 w 154" name="T74"/>
                  <a:gd fmla="*/ 51 h 155" name="T75"/>
                  <a:gd fmla="*/ 18 w 154" name="T76"/>
                  <a:gd fmla="*/ 29 h 155" name="T77"/>
                  <a:gd fmla="*/ 38 w 154" name="T78"/>
                  <a:gd fmla="*/ 10 h 155" name="T79"/>
                  <a:gd fmla="*/ 57 w 154" name="T80"/>
                  <a:gd fmla="*/ 4 h 155" name="T81"/>
                  <a:gd fmla="*/ 77 w 154" name="T82"/>
                  <a:gd fmla="*/ 0 h 15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5" w="154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gdLst>
                  <a:gd fmla="*/ 6 w 94" name="T0"/>
                  <a:gd fmla="*/ 6 h 65" name="T1"/>
                  <a:gd fmla="*/ 6 w 94" name="T2"/>
                  <a:gd fmla="*/ 55 h 65" name="T3"/>
                  <a:gd fmla="*/ 88 w 94" name="T4"/>
                  <a:gd fmla="*/ 55 h 65" name="T5"/>
                  <a:gd fmla="*/ 88 w 94" name="T6"/>
                  <a:gd fmla="*/ 6 h 65" name="T7"/>
                  <a:gd fmla="*/ 6 w 94" name="T8"/>
                  <a:gd fmla="*/ 6 h 65" name="T9"/>
                  <a:gd fmla="*/ 4 w 94" name="T10"/>
                  <a:gd fmla="*/ 0 h 65" name="T11"/>
                  <a:gd fmla="*/ 88 w 94" name="T12"/>
                  <a:gd fmla="*/ 0 h 65" name="T13"/>
                  <a:gd fmla="*/ 94 w 94" name="T14"/>
                  <a:gd fmla="*/ 4 h 65" name="T15"/>
                  <a:gd fmla="*/ 94 w 94" name="T16"/>
                  <a:gd fmla="*/ 61 h 65" name="T17"/>
                  <a:gd fmla="*/ 88 w 94" name="T18"/>
                  <a:gd fmla="*/ 65 h 65" name="T19"/>
                  <a:gd fmla="*/ 67 w 94" name="T20"/>
                  <a:gd fmla="*/ 65 h 65" name="T21"/>
                  <a:gd fmla="*/ 29 w 94" name="T22"/>
                  <a:gd fmla="*/ 65 h 65" name="T23"/>
                  <a:gd fmla="*/ 4 w 94" name="T24"/>
                  <a:gd fmla="*/ 65 h 65" name="T25"/>
                  <a:gd fmla="*/ 0 w 94" name="T26"/>
                  <a:gd fmla="*/ 61 h 65" name="T27"/>
                  <a:gd fmla="*/ 0 w 94" name="T28"/>
                  <a:gd fmla="*/ 4 h 65" name="T29"/>
                  <a:gd fmla="*/ 4 w 94" name="T30"/>
                  <a:gd fmla="*/ 0 h 6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5" w="94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gdLst>
                  <a:gd fmla="*/ 4 w 46" name="T0"/>
                  <a:gd fmla="*/ 0 h 6" name="T1"/>
                  <a:gd fmla="*/ 44 w 46" name="T2"/>
                  <a:gd fmla="*/ 0 h 6" name="T3"/>
                  <a:gd fmla="*/ 46 w 46" name="T4"/>
                  <a:gd fmla="*/ 2 h 6" name="T5"/>
                  <a:gd fmla="*/ 44 w 46" name="T6"/>
                  <a:gd fmla="*/ 6 h 6" name="T7"/>
                  <a:gd fmla="*/ 4 w 46" name="T8"/>
                  <a:gd fmla="*/ 6 h 6" name="T9"/>
                  <a:gd fmla="*/ 0 w 46" name="T10"/>
                  <a:gd fmla="*/ 2 h 6" name="T11"/>
                  <a:gd fmla="*/ 4 w 46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4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gdLst>
                <a:gd fmla="*/ 61 w 71" name="T0"/>
                <a:gd fmla="*/ 0 h 121" name="T1"/>
                <a:gd fmla="*/ 65 w 71" name="T2"/>
                <a:gd fmla="*/ 0 h 121" name="T3"/>
                <a:gd fmla="*/ 67 w 71" name="T4"/>
                <a:gd fmla="*/ 2 h 121" name="T5"/>
                <a:gd fmla="*/ 71 w 71" name="T6"/>
                <a:gd fmla="*/ 7 h 121" name="T7"/>
                <a:gd fmla="*/ 71 w 71" name="T8"/>
                <a:gd fmla="*/ 11 h 121" name="T9"/>
                <a:gd fmla="*/ 71 w 71" name="T10"/>
                <a:gd fmla="*/ 15 h 121" name="T11"/>
                <a:gd fmla="*/ 67 w 71" name="T12"/>
                <a:gd fmla="*/ 17 h 121" name="T13"/>
                <a:gd fmla="*/ 26 w 71" name="T14"/>
                <a:gd fmla="*/ 60 h 121" name="T15"/>
                <a:gd fmla="*/ 67 w 71" name="T16"/>
                <a:gd fmla="*/ 102 h 121" name="T17"/>
                <a:gd fmla="*/ 71 w 71" name="T18"/>
                <a:gd fmla="*/ 106 h 121" name="T19"/>
                <a:gd fmla="*/ 71 w 71" name="T20"/>
                <a:gd fmla="*/ 108 h 121" name="T21"/>
                <a:gd fmla="*/ 71 w 71" name="T22"/>
                <a:gd fmla="*/ 112 h 121" name="T23"/>
                <a:gd fmla="*/ 67 w 71" name="T24"/>
                <a:gd fmla="*/ 117 h 121" name="T25"/>
                <a:gd fmla="*/ 61 w 71" name="T26"/>
                <a:gd fmla="*/ 121 h 121" name="T27"/>
                <a:gd fmla="*/ 53 w 71" name="T28"/>
                <a:gd fmla="*/ 117 h 121" name="T29"/>
                <a:gd fmla="*/ 4 w 71" name="T30"/>
                <a:gd fmla="*/ 68 h 121" name="T31"/>
                <a:gd fmla="*/ 0 w 71" name="T32"/>
                <a:gd fmla="*/ 60 h 121" name="T33"/>
                <a:gd fmla="*/ 4 w 71" name="T34"/>
                <a:gd fmla="*/ 51 h 121" name="T35"/>
                <a:gd fmla="*/ 53 w 71" name="T36"/>
                <a:gd fmla="*/ 2 h 121" name="T37"/>
                <a:gd fmla="*/ 57 w 71" name="T38"/>
                <a:gd fmla="*/ 0 h 121" name="T39"/>
                <a:gd fmla="*/ 61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gdLst>
                  <a:gd fmla="*/ 78 w 155" name="T0"/>
                  <a:gd fmla="*/ 8 h 153" name="T1"/>
                  <a:gd fmla="*/ 61 w 155" name="T2"/>
                  <a:gd fmla="*/ 10 h 153" name="T3"/>
                  <a:gd fmla="*/ 43 w 155" name="T4"/>
                  <a:gd fmla="*/ 16 h 153" name="T5"/>
                  <a:gd fmla="*/ 25 w 155" name="T6"/>
                  <a:gd fmla="*/ 33 h 153" name="T7"/>
                  <a:gd fmla="*/ 13 w 155" name="T8"/>
                  <a:gd fmla="*/ 53 h 153" name="T9"/>
                  <a:gd fmla="*/ 9 w 155" name="T10"/>
                  <a:gd fmla="*/ 77 h 153" name="T11"/>
                  <a:gd fmla="*/ 11 w 155" name="T12"/>
                  <a:gd fmla="*/ 94 h 153" name="T13"/>
                  <a:gd fmla="*/ 19 w 155" name="T14"/>
                  <a:gd fmla="*/ 110 h 153" name="T15"/>
                  <a:gd fmla="*/ 33 w 155" name="T16"/>
                  <a:gd fmla="*/ 128 h 153" name="T17"/>
                  <a:gd fmla="*/ 55 w 155" name="T18"/>
                  <a:gd fmla="*/ 141 h 153" name="T19"/>
                  <a:gd fmla="*/ 78 w 155" name="T20"/>
                  <a:gd fmla="*/ 145 h 153" name="T21"/>
                  <a:gd fmla="*/ 94 w 155" name="T22"/>
                  <a:gd fmla="*/ 143 h 153" name="T23"/>
                  <a:gd fmla="*/ 112 w 155" name="T24"/>
                  <a:gd fmla="*/ 137 h 153" name="T25"/>
                  <a:gd fmla="*/ 130 w 155" name="T26"/>
                  <a:gd fmla="*/ 120 h 153" name="T27"/>
                  <a:gd fmla="*/ 143 w 155" name="T28"/>
                  <a:gd fmla="*/ 100 h 153" name="T29"/>
                  <a:gd fmla="*/ 147 w 155" name="T30"/>
                  <a:gd fmla="*/ 77 h 153" name="T31"/>
                  <a:gd fmla="*/ 145 w 155" name="T32"/>
                  <a:gd fmla="*/ 59 h 153" name="T33"/>
                  <a:gd fmla="*/ 136 w 155" name="T34"/>
                  <a:gd fmla="*/ 43 h 153" name="T35"/>
                  <a:gd fmla="*/ 122 w 155" name="T36"/>
                  <a:gd fmla="*/ 24 h 153" name="T37"/>
                  <a:gd fmla="*/ 100 w 155" name="T38"/>
                  <a:gd fmla="*/ 12 h 153" name="T39"/>
                  <a:gd fmla="*/ 78 w 155" name="T40"/>
                  <a:gd fmla="*/ 8 h 153" name="T41"/>
                  <a:gd fmla="*/ 78 w 155" name="T42"/>
                  <a:gd fmla="*/ 0 h 153" name="T43"/>
                  <a:gd fmla="*/ 104 w 155" name="T44"/>
                  <a:gd fmla="*/ 4 h 153" name="T45"/>
                  <a:gd fmla="*/ 126 w 155" name="T46"/>
                  <a:gd fmla="*/ 18 h 153" name="T47"/>
                  <a:gd fmla="*/ 145 w 155" name="T48"/>
                  <a:gd fmla="*/ 39 h 153" name="T49"/>
                  <a:gd fmla="*/ 153 w 155" name="T50"/>
                  <a:gd fmla="*/ 57 h 153" name="T51"/>
                  <a:gd fmla="*/ 155 w 155" name="T52"/>
                  <a:gd fmla="*/ 77 h 153" name="T53"/>
                  <a:gd fmla="*/ 151 w 155" name="T54"/>
                  <a:gd fmla="*/ 102 h 153" name="T55"/>
                  <a:gd fmla="*/ 136 w 155" name="T56"/>
                  <a:gd fmla="*/ 126 h 153" name="T57"/>
                  <a:gd fmla="*/ 116 w 155" name="T58"/>
                  <a:gd fmla="*/ 145 h 153" name="T59"/>
                  <a:gd fmla="*/ 96 w 155" name="T60"/>
                  <a:gd fmla="*/ 151 h 153" name="T61"/>
                  <a:gd fmla="*/ 78 w 155" name="T62"/>
                  <a:gd fmla="*/ 153 h 153" name="T63"/>
                  <a:gd fmla="*/ 51 w 155" name="T64"/>
                  <a:gd fmla="*/ 149 h 153" name="T65"/>
                  <a:gd fmla="*/ 29 w 155" name="T66"/>
                  <a:gd fmla="*/ 137 h 153" name="T67"/>
                  <a:gd fmla="*/ 11 w 155" name="T68"/>
                  <a:gd fmla="*/ 114 h 153" name="T69"/>
                  <a:gd fmla="*/ 3 w 155" name="T70"/>
                  <a:gd fmla="*/ 96 h 153" name="T71"/>
                  <a:gd fmla="*/ 0 w 155" name="T72"/>
                  <a:gd fmla="*/ 77 h 153" name="T73"/>
                  <a:gd fmla="*/ 5 w 155" name="T74"/>
                  <a:gd fmla="*/ 51 h 153" name="T75"/>
                  <a:gd fmla="*/ 19 w 155" name="T76"/>
                  <a:gd fmla="*/ 27 h 153" name="T77"/>
                  <a:gd fmla="*/ 39 w 155" name="T78"/>
                  <a:gd fmla="*/ 10 h 153" name="T79"/>
                  <a:gd fmla="*/ 59 w 155" name="T80"/>
                  <a:gd fmla="*/ 2 h 153" name="T81"/>
                  <a:gd fmla="*/ 78 w 155" name="T82"/>
                  <a:gd fmla="*/ 0 h 15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3" w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gdLst>
                  <a:gd fmla="*/ 65 w 97" name="T0"/>
                  <a:gd fmla="*/ 79 h 99" name="T1"/>
                  <a:gd fmla="*/ 59 w 97" name="T2"/>
                  <a:gd fmla="*/ 89 h 99" name="T3"/>
                  <a:gd fmla="*/ 73 w 97" name="T4"/>
                  <a:gd fmla="*/ 81 h 99" name="T5"/>
                  <a:gd fmla="*/ 69 w 97" name="T6"/>
                  <a:gd fmla="*/ 73 h 99" name="T7"/>
                  <a:gd fmla="*/ 18 w 97" name="T8"/>
                  <a:gd fmla="*/ 75 h 99" name="T9"/>
                  <a:gd fmla="*/ 30 w 97" name="T10"/>
                  <a:gd fmla="*/ 85 h 99" name="T11"/>
                  <a:gd fmla="*/ 34 w 97" name="T12"/>
                  <a:gd fmla="*/ 85 h 99" name="T13"/>
                  <a:gd fmla="*/ 28 w 97" name="T14"/>
                  <a:gd fmla="*/ 73 h 99" name="T15"/>
                  <a:gd fmla="*/ 51 w 97" name="T16"/>
                  <a:gd fmla="*/ 87 h 99" name="T17"/>
                  <a:gd fmla="*/ 61 w 97" name="T18"/>
                  <a:gd fmla="*/ 77 h 99" name="T19"/>
                  <a:gd fmla="*/ 51 w 97" name="T20"/>
                  <a:gd fmla="*/ 71 h 99" name="T21"/>
                  <a:gd fmla="*/ 34 w 97" name="T22"/>
                  <a:gd fmla="*/ 73 h 99" name="T23"/>
                  <a:gd fmla="*/ 42 w 97" name="T24"/>
                  <a:gd fmla="*/ 85 h 99" name="T25"/>
                  <a:gd fmla="*/ 47 w 97" name="T26"/>
                  <a:gd fmla="*/ 71 h 99" name="T27"/>
                  <a:gd fmla="*/ 71 w 97" name="T28"/>
                  <a:gd fmla="*/ 61 h 99" name="T29"/>
                  <a:gd fmla="*/ 83 w 97" name="T30"/>
                  <a:gd fmla="*/ 71 h 99" name="T31"/>
                  <a:gd fmla="*/ 89 w 97" name="T32"/>
                  <a:gd fmla="*/ 53 h 99" name="T33"/>
                  <a:gd fmla="*/ 51 w 97" name="T34"/>
                  <a:gd fmla="*/ 53 h 99" name="T35"/>
                  <a:gd fmla="*/ 65 w 97" name="T36"/>
                  <a:gd fmla="*/ 67 h 99" name="T37"/>
                  <a:gd fmla="*/ 67 w 97" name="T38"/>
                  <a:gd fmla="*/ 53 h 99" name="T39"/>
                  <a:gd fmla="*/ 30 w 97" name="T40"/>
                  <a:gd fmla="*/ 53 h 99" name="T41"/>
                  <a:gd fmla="*/ 32 w 97" name="T42"/>
                  <a:gd fmla="*/ 67 h 99" name="T43"/>
                  <a:gd fmla="*/ 47 w 97" name="T44"/>
                  <a:gd fmla="*/ 53 h 99" name="T45"/>
                  <a:gd fmla="*/ 8 w 97" name="T46"/>
                  <a:gd fmla="*/ 53 h 99" name="T47"/>
                  <a:gd fmla="*/ 14 w 97" name="T48"/>
                  <a:gd fmla="*/ 71 h 99" name="T49"/>
                  <a:gd fmla="*/ 26 w 97" name="T50"/>
                  <a:gd fmla="*/ 61 h 99" name="T51"/>
                  <a:gd fmla="*/ 8 w 97" name="T52"/>
                  <a:gd fmla="*/ 53 h 99" name="T53"/>
                  <a:gd fmla="*/ 30 w 97" name="T54"/>
                  <a:gd fmla="*/ 38 h 99" name="T55"/>
                  <a:gd fmla="*/ 47 w 97" name="T56"/>
                  <a:gd fmla="*/ 46 h 99" name="T57"/>
                  <a:gd fmla="*/ 32 w 97" name="T58"/>
                  <a:gd fmla="*/ 32 h 99" name="T59"/>
                  <a:gd fmla="*/ 51 w 97" name="T60"/>
                  <a:gd fmla="*/ 32 h 99" name="T61"/>
                  <a:gd fmla="*/ 67 w 97" name="T62"/>
                  <a:gd fmla="*/ 46 h 99" name="T63"/>
                  <a:gd fmla="*/ 65 w 97" name="T64"/>
                  <a:gd fmla="*/ 32 h 99" name="T65"/>
                  <a:gd fmla="*/ 10 w 97" name="T66"/>
                  <a:gd fmla="*/ 36 h 99" name="T67"/>
                  <a:gd fmla="*/ 26 w 97" name="T68"/>
                  <a:gd fmla="*/ 46 h 99" name="T69"/>
                  <a:gd fmla="*/ 28 w 97" name="T70"/>
                  <a:gd fmla="*/ 30 h 99" name="T71"/>
                  <a:gd fmla="*/ 83 w 97" name="T72"/>
                  <a:gd fmla="*/ 28 h 99" name="T73"/>
                  <a:gd fmla="*/ 71 w 97" name="T74"/>
                  <a:gd fmla="*/ 38 h 99" name="T75"/>
                  <a:gd fmla="*/ 89 w 97" name="T76"/>
                  <a:gd fmla="*/ 46 h 99" name="T77"/>
                  <a:gd fmla="*/ 83 w 97" name="T78"/>
                  <a:gd fmla="*/ 28 h 99" name="T79"/>
                  <a:gd fmla="*/ 51 w 97" name="T80"/>
                  <a:gd fmla="*/ 28 h 99" name="T81"/>
                  <a:gd fmla="*/ 59 w 97" name="T82"/>
                  <a:gd fmla="*/ 20 h 99" name="T83"/>
                  <a:gd fmla="*/ 51 w 97" name="T84"/>
                  <a:gd fmla="*/ 12 h 99" name="T85"/>
                  <a:gd fmla="*/ 42 w 97" name="T86"/>
                  <a:gd fmla="*/ 14 h 99" name="T87"/>
                  <a:gd fmla="*/ 34 w 97" name="T88"/>
                  <a:gd fmla="*/ 28 h 99" name="T89"/>
                  <a:gd fmla="*/ 47 w 97" name="T90"/>
                  <a:gd fmla="*/ 12 h 99" name="T91"/>
                  <a:gd fmla="*/ 63 w 97" name="T92"/>
                  <a:gd fmla="*/ 14 h 99" name="T93"/>
                  <a:gd fmla="*/ 69 w 97" name="T94"/>
                  <a:gd fmla="*/ 26 h 99" name="T95"/>
                  <a:gd fmla="*/ 73 w 97" name="T96"/>
                  <a:gd fmla="*/ 18 h 99" name="T97"/>
                  <a:gd fmla="*/ 59 w 97" name="T98"/>
                  <a:gd fmla="*/ 10 h 99" name="T99"/>
                  <a:gd fmla="*/ 30 w 97" name="T100"/>
                  <a:gd fmla="*/ 14 h 99" name="T101"/>
                  <a:gd fmla="*/ 18 w 97" name="T102"/>
                  <a:gd fmla="*/ 24 h 99" name="T103"/>
                  <a:gd fmla="*/ 32 w 97" name="T104"/>
                  <a:gd fmla="*/ 20 h 99" name="T105"/>
                  <a:gd fmla="*/ 38 w 97" name="T106"/>
                  <a:gd fmla="*/ 10 h 99" name="T107"/>
                  <a:gd fmla="*/ 67 w 97" name="T108"/>
                  <a:gd fmla="*/ 4 h 99" name="T109"/>
                  <a:gd fmla="*/ 93 w 97" name="T110"/>
                  <a:gd fmla="*/ 30 h 99" name="T111"/>
                  <a:gd fmla="*/ 93 w 97" name="T112"/>
                  <a:gd fmla="*/ 69 h 99" name="T113"/>
                  <a:gd fmla="*/ 67 w 97" name="T114"/>
                  <a:gd fmla="*/ 95 h 99" name="T115"/>
                  <a:gd fmla="*/ 30 w 97" name="T116"/>
                  <a:gd fmla="*/ 95 h 99" name="T117"/>
                  <a:gd fmla="*/ 4 w 97" name="T118"/>
                  <a:gd fmla="*/ 69 h 99" name="T119"/>
                  <a:gd fmla="*/ 4 w 97" name="T120"/>
                  <a:gd fmla="*/ 30 h 99" name="T121"/>
                  <a:gd fmla="*/ 30 w 97" name="T122"/>
                  <a:gd fmla="*/ 4 h 99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99" w="97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gdLst>
                <a:gd fmla="*/ 61 w 71" name="T0"/>
                <a:gd fmla="*/ 0 h 121" name="T1"/>
                <a:gd fmla="*/ 65 w 71" name="T2"/>
                <a:gd fmla="*/ 0 h 121" name="T3"/>
                <a:gd fmla="*/ 67 w 71" name="T4"/>
                <a:gd fmla="*/ 3 h 121" name="T5"/>
                <a:gd fmla="*/ 71 w 71" name="T6"/>
                <a:gd fmla="*/ 7 h 121" name="T7"/>
                <a:gd fmla="*/ 71 w 71" name="T8"/>
                <a:gd fmla="*/ 11 h 121" name="T9"/>
                <a:gd fmla="*/ 71 w 71" name="T10"/>
                <a:gd fmla="*/ 15 h 121" name="T11"/>
                <a:gd fmla="*/ 67 w 71" name="T12"/>
                <a:gd fmla="*/ 19 h 121" name="T13"/>
                <a:gd fmla="*/ 26 w 71" name="T14"/>
                <a:gd fmla="*/ 60 h 121" name="T15"/>
                <a:gd fmla="*/ 67 w 71" name="T16"/>
                <a:gd fmla="*/ 102 h 121" name="T17"/>
                <a:gd fmla="*/ 71 w 71" name="T18"/>
                <a:gd fmla="*/ 106 h 121" name="T19"/>
                <a:gd fmla="*/ 71 w 71" name="T20"/>
                <a:gd fmla="*/ 111 h 121" name="T21"/>
                <a:gd fmla="*/ 71 w 71" name="T22"/>
                <a:gd fmla="*/ 115 h 121" name="T23"/>
                <a:gd fmla="*/ 67 w 71" name="T24"/>
                <a:gd fmla="*/ 117 h 121" name="T25"/>
                <a:gd fmla="*/ 61 w 71" name="T26"/>
                <a:gd fmla="*/ 121 h 121" name="T27"/>
                <a:gd fmla="*/ 53 w 71" name="T28"/>
                <a:gd fmla="*/ 117 h 121" name="T29"/>
                <a:gd fmla="*/ 4 w 71" name="T30"/>
                <a:gd fmla="*/ 68 h 121" name="T31"/>
                <a:gd fmla="*/ 0 w 71" name="T32"/>
                <a:gd fmla="*/ 60 h 121" name="T33"/>
                <a:gd fmla="*/ 4 w 71" name="T34"/>
                <a:gd fmla="*/ 53 h 121" name="T35"/>
                <a:gd fmla="*/ 53 w 71" name="T36"/>
                <a:gd fmla="*/ 3 h 121" name="T37"/>
                <a:gd fmla="*/ 57 w 71" name="T38"/>
                <a:gd fmla="*/ 0 h 121" name="T39"/>
                <a:gd fmla="*/ 61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gdLst>
                  <a:gd fmla="*/ 78 w 155" name="T0"/>
                  <a:gd fmla="*/ 8 h 155" name="T1"/>
                  <a:gd fmla="*/ 61 w 155" name="T2"/>
                  <a:gd fmla="*/ 10 h 155" name="T3"/>
                  <a:gd fmla="*/ 43 w 155" name="T4"/>
                  <a:gd fmla="*/ 19 h 155" name="T5"/>
                  <a:gd fmla="*/ 25 w 155" name="T6"/>
                  <a:gd fmla="*/ 35 h 155" name="T7"/>
                  <a:gd fmla="*/ 13 w 155" name="T8"/>
                  <a:gd fmla="*/ 55 h 155" name="T9"/>
                  <a:gd fmla="*/ 9 w 155" name="T10"/>
                  <a:gd fmla="*/ 78 h 155" name="T11"/>
                  <a:gd fmla="*/ 11 w 155" name="T12"/>
                  <a:gd fmla="*/ 96 h 155" name="T13"/>
                  <a:gd fmla="*/ 19 w 155" name="T14"/>
                  <a:gd fmla="*/ 112 h 155" name="T15"/>
                  <a:gd fmla="*/ 33 w 155" name="T16"/>
                  <a:gd fmla="*/ 131 h 155" name="T17"/>
                  <a:gd fmla="*/ 55 w 155" name="T18"/>
                  <a:gd fmla="*/ 143 h 155" name="T19"/>
                  <a:gd fmla="*/ 78 w 155" name="T20"/>
                  <a:gd fmla="*/ 147 h 155" name="T21"/>
                  <a:gd fmla="*/ 94 w 155" name="T22"/>
                  <a:gd fmla="*/ 145 h 155" name="T23"/>
                  <a:gd fmla="*/ 112 w 155" name="T24"/>
                  <a:gd fmla="*/ 139 h 155" name="T25"/>
                  <a:gd fmla="*/ 130 w 155" name="T26"/>
                  <a:gd fmla="*/ 123 h 155" name="T27"/>
                  <a:gd fmla="*/ 143 w 155" name="T28"/>
                  <a:gd fmla="*/ 102 h 155" name="T29"/>
                  <a:gd fmla="*/ 147 w 155" name="T30"/>
                  <a:gd fmla="*/ 78 h 155" name="T31"/>
                  <a:gd fmla="*/ 145 w 155" name="T32"/>
                  <a:gd fmla="*/ 61 h 155" name="T33"/>
                  <a:gd fmla="*/ 136 w 155" name="T34"/>
                  <a:gd fmla="*/ 45 h 155" name="T35"/>
                  <a:gd fmla="*/ 122 w 155" name="T36"/>
                  <a:gd fmla="*/ 25 h 155" name="T37"/>
                  <a:gd fmla="*/ 100 w 155" name="T38"/>
                  <a:gd fmla="*/ 12 h 155" name="T39"/>
                  <a:gd fmla="*/ 78 w 155" name="T40"/>
                  <a:gd fmla="*/ 8 h 155" name="T41"/>
                  <a:gd fmla="*/ 78 w 155" name="T42"/>
                  <a:gd fmla="*/ 0 h 155" name="T43"/>
                  <a:gd fmla="*/ 104 w 155" name="T44"/>
                  <a:gd fmla="*/ 6 h 155" name="T45"/>
                  <a:gd fmla="*/ 126 w 155" name="T46"/>
                  <a:gd fmla="*/ 19 h 155" name="T47"/>
                  <a:gd fmla="*/ 145 w 155" name="T48"/>
                  <a:gd fmla="*/ 41 h 155" name="T49"/>
                  <a:gd fmla="*/ 153 w 155" name="T50"/>
                  <a:gd fmla="*/ 59 h 155" name="T51"/>
                  <a:gd fmla="*/ 155 w 155" name="T52"/>
                  <a:gd fmla="*/ 78 h 155" name="T53"/>
                  <a:gd fmla="*/ 151 w 155" name="T54"/>
                  <a:gd fmla="*/ 104 h 155" name="T55"/>
                  <a:gd fmla="*/ 136 w 155" name="T56"/>
                  <a:gd fmla="*/ 127 h 155" name="T57"/>
                  <a:gd fmla="*/ 116 w 155" name="T58"/>
                  <a:gd fmla="*/ 145 h 155" name="T59"/>
                  <a:gd fmla="*/ 96 w 155" name="T60"/>
                  <a:gd fmla="*/ 153 h 155" name="T61"/>
                  <a:gd fmla="*/ 78 w 155" name="T62"/>
                  <a:gd fmla="*/ 155 h 155" name="T63"/>
                  <a:gd fmla="*/ 51 w 155" name="T64"/>
                  <a:gd fmla="*/ 151 h 155" name="T65"/>
                  <a:gd fmla="*/ 29 w 155" name="T66"/>
                  <a:gd fmla="*/ 137 h 155" name="T67"/>
                  <a:gd fmla="*/ 11 w 155" name="T68"/>
                  <a:gd fmla="*/ 116 h 155" name="T69"/>
                  <a:gd fmla="*/ 3 w 155" name="T70"/>
                  <a:gd fmla="*/ 98 h 155" name="T71"/>
                  <a:gd fmla="*/ 0 w 155" name="T72"/>
                  <a:gd fmla="*/ 78 h 155" name="T73"/>
                  <a:gd fmla="*/ 5 w 155" name="T74"/>
                  <a:gd fmla="*/ 51 h 155" name="T75"/>
                  <a:gd fmla="*/ 19 w 155" name="T76"/>
                  <a:gd fmla="*/ 29 h 155" name="T77"/>
                  <a:gd fmla="*/ 39 w 155" name="T78"/>
                  <a:gd fmla="*/ 10 h 155" name="T79"/>
                  <a:gd fmla="*/ 59 w 155" name="T80"/>
                  <a:gd fmla="*/ 2 h 155" name="T81"/>
                  <a:gd fmla="*/ 78 w 155" name="T82"/>
                  <a:gd fmla="*/ 0 h 15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5" w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gdLst>
                  <a:gd fmla="*/ 2 w 89" name="T0"/>
                  <a:gd fmla="*/ 0 h 79" name="T1"/>
                  <a:gd fmla="*/ 6 w 89" name="T2"/>
                  <a:gd fmla="*/ 4 h 79" name="T3"/>
                  <a:gd fmla="*/ 6 w 89" name="T4"/>
                  <a:gd fmla="*/ 71 h 79" name="T5"/>
                  <a:gd fmla="*/ 87 w 89" name="T6"/>
                  <a:gd fmla="*/ 71 h 79" name="T7"/>
                  <a:gd fmla="*/ 89 w 89" name="T8"/>
                  <a:gd fmla="*/ 75 h 79" name="T9"/>
                  <a:gd fmla="*/ 87 w 89" name="T10"/>
                  <a:gd fmla="*/ 79 h 79" name="T11"/>
                  <a:gd fmla="*/ 6 w 89" name="T12"/>
                  <a:gd fmla="*/ 79 h 79" name="T13"/>
                  <a:gd fmla="*/ 2 w 89" name="T14"/>
                  <a:gd fmla="*/ 77 h 79" name="T15"/>
                  <a:gd fmla="*/ 0 w 89" name="T16"/>
                  <a:gd fmla="*/ 75 h 79" name="T17"/>
                  <a:gd fmla="*/ 0 w 89" name="T18"/>
                  <a:gd fmla="*/ 71 h 79" name="T19"/>
                  <a:gd fmla="*/ 0 w 89" name="T20"/>
                  <a:gd fmla="*/ 4 h 79" name="T21"/>
                  <a:gd fmla="*/ 2 w 89" name="T22"/>
                  <a:gd fmla="*/ 0 h 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9" w="8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gdLst>
                  <a:gd fmla="*/ 69 w 73" name="T0"/>
                  <a:gd fmla="*/ 0 h 63" name="T1"/>
                  <a:gd fmla="*/ 71 w 73" name="T2"/>
                  <a:gd fmla="*/ 2 h 63" name="T3"/>
                  <a:gd fmla="*/ 73 w 73" name="T4"/>
                  <a:gd fmla="*/ 4 h 63" name="T5"/>
                  <a:gd fmla="*/ 69 w 73" name="T6"/>
                  <a:gd fmla="*/ 27 h 63" name="T7"/>
                  <a:gd fmla="*/ 65 w 73" name="T8"/>
                  <a:gd fmla="*/ 31 h 63" name="T9"/>
                  <a:gd fmla="*/ 63 w 73" name="T10"/>
                  <a:gd fmla="*/ 27 h 63" name="T11"/>
                  <a:gd fmla="*/ 65 w 73" name="T12"/>
                  <a:gd fmla="*/ 16 h 63" name="T13"/>
                  <a:gd fmla="*/ 45 w 73" name="T14"/>
                  <a:gd fmla="*/ 43 h 63" name="T15"/>
                  <a:gd fmla="*/ 43 w 73" name="T16"/>
                  <a:gd fmla="*/ 45 h 63" name="T17"/>
                  <a:gd fmla="*/ 39 w 73" name="T18"/>
                  <a:gd fmla="*/ 45 h 63" name="T19"/>
                  <a:gd fmla="*/ 27 w 73" name="T20"/>
                  <a:gd fmla="*/ 35 h 63" name="T21"/>
                  <a:gd fmla="*/ 6 w 73" name="T22"/>
                  <a:gd fmla="*/ 61 h 63" name="T23"/>
                  <a:gd fmla="*/ 4 w 73" name="T24"/>
                  <a:gd fmla="*/ 63 h 63" name="T25"/>
                  <a:gd fmla="*/ 0 w 73" name="T26"/>
                  <a:gd fmla="*/ 63 h 63" name="T27"/>
                  <a:gd fmla="*/ 0 w 73" name="T28"/>
                  <a:gd fmla="*/ 57 h 63" name="T29"/>
                  <a:gd fmla="*/ 20 w 73" name="T30"/>
                  <a:gd fmla="*/ 27 h 63" name="T31"/>
                  <a:gd fmla="*/ 24 w 73" name="T32"/>
                  <a:gd fmla="*/ 24 h 63" name="T33"/>
                  <a:gd fmla="*/ 27 w 73" name="T34"/>
                  <a:gd fmla="*/ 24 h 63" name="T35"/>
                  <a:gd fmla="*/ 41 w 73" name="T36"/>
                  <a:gd fmla="*/ 35 h 63" name="T37"/>
                  <a:gd fmla="*/ 57 w 73" name="T38"/>
                  <a:gd fmla="*/ 10 h 63" name="T39"/>
                  <a:gd fmla="*/ 49 w 73" name="T40"/>
                  <a:gd fmla="*/ 10 h 63" name="T41"/>
                  <a:gd fmla="*/ 45 w 73" name="T42"/>
                  <a:gd fmla="*/ 8 h 63" name="T43"/>
                  <a:gd fmla="*/ 47 w 73" name="T44"/>
                  <a:gd fmla="*/ 4 h 63" name="T45"/>
                  <a:gd fmla="*/ 69 w 73" name="T46"/>
                  <a:gd fmla="*/ 0 h 63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62" w="7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8" name="矩形 67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70" name="矩形 69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custDataLst>
      <p:tags r:id="rId3"/>
    </p:custDataLst>
    <p:extLst>
      <p:ext uri="{BB962C8B-B14F-4D97-AF65-F5344CB8AC3E}">
        <p14:creationId val="728353297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9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0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1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5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7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1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3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7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8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9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3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4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5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9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1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5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6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7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1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2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3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7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8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9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3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4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5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9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21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5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6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27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build="p" grpId="0" spid="56"/>
      <p:bldP build="p" grpId="0" spid="57"/>
      <p:bldP build="p" grpId="0" spid="58"/>
      <p:bldP build="p" grpId="0" spid="59"/>
      <p:bldP build="p" grpId="0" spid="60"/>
      <p:bldP build="p" grpId="0" spid="61"/>
      <p:bldP build="p" grpId="0" spid="62"/>
      <p:bldP build="p" grpId="0" spid="63"/>
      <p:bldP build="p" grpId="0" spid="64"/>
      <p:bldP build="p" grpId="0" spid="65"/>
      <p:bldP build="p" grpId="0" spid="66"/>
      <p:bldP build="p" grpId="0" spid="6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DBD24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FDBD24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70C4BC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70C4BC"/>
          </a:solidFill>
          <a:ln algn="ctr" cap="flat" cmpd="sng" w="63500">
            <a:noFill/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DBD24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FDBD24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70C4BC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70C4BC"/>
          </a:solidFill>
          <a:ln algn="ctr" cap="flat" cmpd="sng" w="63500">
            <a:noFill/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FDBD24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ern="0" lang="en-US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0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0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6" y="47426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92" name="TextBox 24"/>
          <p:cNvSpPr txBox="1"/>
          <p:nvPr/>
        </p:nvSpPr>
        <p:spPr>
          <a:xfrm>
            <a:off x="8931725" y="44262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矩形 32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34" name="矩形 33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67346620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6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7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8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9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/>
          <p:cNvGrpSpPr/>
          <p:nvPr/>
        </p:nvGrpSpPr>
        <p:grpSpPr>
          <a:xfrm>
            <a:off x="4308526" y="1541236"/>
            <a:ext cx="3914324" cy="4078060"/>
            <a:chOff x="2825749" y="2120770"/>
            <a:chExt cx="3465283" cy="3610236"/>
          </a:xfrm>
        </p:grpSpPr>
        <p:sp>
          <p:nvSpPr>
            <p:cNvPr id="3" name="Freeform 18"/>
            <p:cNvSpPr/>
            <p:nvPr/>
          </p:nvSpPr>
          <p:spPr bwMode="auto">
            <a:xfrm>
              <a:off x="2825749" y="5015300"/>
              <a:ext cx="3465283" cy="715706"/>
            </a:xfrm>
            <a:custGeom>
              <a:gdLst>
                <a:gd fmla="*/ 0 w 1530" name="T0"/>
                <a:gd fmla="*/ 0 h 316" name="T1"/>
                <a:gd fmla="*/ 1530 w 1530" name="T2"/>
                <a:gd fmla="*/ 0 h 316" name="T3"/>
                <a:gd fmla="*/ 1530 w 1530" name="T4"/>
                <a:gd fmla="*/ 214 h 316" name="T5"/>
                <a:gd fmla="*/ 1524 w 1530" name="T6"/>
                <a:gd fmla="*/ 228 h 316" name="T7"/>
                <a:gd fmla="*/ 1504 w 1530" name="T8"/>
                <a:gd fmla="*/ 241 h 316" name="T9"/>
                <a:gd fmla="*/ 1469 w 1530" name="T10"/>
                <a:gd fmla="*/ 253 h 316" name="T11"/>
                <a:gd fmla="*/ 1427 w 1530" name="T12"/>
                <a:gd fmla="*/ 265 h 316" name="T13"/>
                <a:gd fmla="*/ 1372 w 1530" name="T14"/>
                <a:gd fmla="*/ 275 h 316" name="T15"/>
                <a:gd fmla="*/ 1307 w 1530" name="T16"/>
                <a:gd fmla="*/ 285 h 316" name="T17"/>
                <a:gd fmla="*/ 1232 w 1530" name="T18"/>
                <a:gd fmla="*/ 296 h 316" name="T19"/>
                <a:gd fmla="*/ 1151 w 1530" name="T20"/>
                <a:gd fmla="*/ 302 h 316" name="T21"/>
                <a:gd fmla="*/ 1063 w 1530" name="T22"/>
                <a:gd fmla="*/ 308 h 316" name="T23"/>
                <a:gd fmla="*/ 968 w 1530" name="T24"/>
                <a:gd fmla="*/ 312 h 316" name="T25"/>
                <a:gd fmla="*/ 869 w 1530" name="T26"/>
                <a:gd fmla="*/ 316 h 316" name="T27"/>
                <a:gd fmla="*/ 765 w 1530" name="T28"/>
                <a:gd fmla="*/ 316 h 316" name="T29"/>
                <a:gd fmla="*/ 662 w 1530" name="T30"/>
                <a:gd fmla="*/ 316 h 316" name="T31"/>
                <a:gd fmla="*/ 562 w 1530" name="T32"/>
                <a:gd fmla="*/ 312 h 316" name="T33"/>
                <a:gd fmla="*/ 467 w 1530" name="T34"/>
                <a:gd fmla="*/ 308 h 316" name="T35"/>
                <a:gd fmla="*/ 380 w 1530" name="T36"/>
                <a:gd fmla="*/ 302 h 316" name="T37"/>
                <a:gd fmla="*/ 298 w 1530" name="T38"/>
                <a:gd fmla="*/ 296 h 316" name="T39"/>
                <a:gd fmla="*/ 223 w 1530" name="T40"/>
                <a:gd fmla="*/ 285 h 316" name="T41"/>
                <a:gd fmla="*/ 158 w 1530" name="T42"/>
                <a:gd fmla="*/ 275 h 316" name="T43"/>
                <a:gd fmla="*/ 104 w 1530" name="T44"/>
                <a:gd fmla="*/ 265 h 316" name="T45"/>
                <a:gd fmla="*/ 59 w 1530" name="T46"/>
                <a:gd fmla="*/ 253 h 316" name="T47"/>
                <a:gd fmla="*/ 27 w 1530" name="T48"/>
                <a:gd fmla="*/ 241 h 316" name="T49"/>
                <a:gd fmla="*/ 6 w 1530" name="T50"/>
                <a:gd fmla="*/ 228 h 316" name="T51"/>
                <a:gd fmla="*/ 0 w 1530" name="T52"/>
                <a:gd fmla="*/ 214 h 316" name="T53"/>
                <a:gd fmla="*/ 0 w 1530" name="T54"/>
                <a:gd fmla="*/ 0 h 31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16" w="1530">
                  <a:moveTo>
                    <a:pt x="0" y="0"/>
                  </a:moveTo>
                  <a:lnTo>
                    <a:pt x="1530" y="0"/>
                  </a:lnTo>
                  <a:lnTo>
                    <a:pt x="1530" y="214"/>
                  </a:lnTo>
                  <a:lnTo>
                    <a:pt x="1524" y="228"/>
                  </a:lnTo>
                  <a:lnTo>
                    <a:pt x="1504" y="241"/>
                  </a:lnTo>
                  <a:lnTo>
                    <a:pt x="1469" y="253"/>
                  </a:lnTo>
                  <a:lnTo>
                    <a:pt x="1427" y="265"/>
                  </a:lnTo>
                  <a:lnTo>
                    <a:pt x="1372" y="275"/>
                  </a:lnTo>
                  <a:lnTo>
                    <a:pt x="1307" y="285"/>
                  </a:lnTo>
                  <a:lnTo>
                    <a:pt x="1232" y="296"/>
                  </a:lnTo>
                  <a:lnTo>
                    <a:pt x="1151" y="302"/>
                  </a:lnTo>
                  <a:lnTo>
                    <a:pt x="1063" y="308"/>
                  </a:lnTo>
                  <a:lnTo>
                    <a:pt x="968" y="312"/>
                  </a:lnTo>
                  <a:lnTo>
                    <a:pt x="869" y="316"/>
                  </a:lnTo>
                  <a:lnTo>
                    <a:pt x="765" y="316"/>
                  </a:lnTo>
                  <a:lnTo>
                    <a:pt x="662" y="316"/>
                  </a:lnTo>
                  <a:lnTo>
                    <a:pt x="562" y="312"/>
                  </a:lnTo>
                  <a:lnTo>
                    <a:pt x="467" y="308"/>
                  </a:lnTo>
                  <a:lnTo>
                    <a:pt x="380" y="302"/>
                  </a:lnTo>
                  <a:lnTo>
                    <a:pt x="298" y="296"/>
                  </a:lnTo>
                  <a:lnTo>
                    <a:pt x="223" y="285"/>
                  </a:lnTo>
                  <a:lnTo>
                    <a:pt x="158" y="275"/>
                  </a:lnTo>
                  <a:lnTo>
                    <a:pt x="104" y="265"/>
                  </a:lnTo>
                  <a:lnTo>
                    <a:pt x="59" y="253"/>
                  </a:lnTo>
                  <a:lnTo>
                    <a:pt x="27" y="241"/>
                  </a:lnTo>
                  <a:lnTo>
                    <a:pt x="6" y="228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4" name="Freeform 19"/>
            <p:cNvSpPr/>
            <p:nvPr/>
          </p:nvSpPr>
          <p:spPr bwMode="auto">
            <a:xfrm>
              <a:off x="2825749" y="4779752"/>
              <a:ext cx="3465283" cy="462038"/>
            </a:xfrm>
            <a:custGeom>
              <a:gdLst>
                <a:gd fmla="*/ 765 w 1530" name="T0"/>
                <a:gd fmla="*/ 0 h 204" name="T1"/>
                <a:gd fmla="*/ 869 w 1530" name="T2"/>
                <a:gd fmla="*/ 0 h 204" name="T3"/>
                <a:gd fmla="*/ 968 w 1530" name="T4"/>
                <a:gd fmla="*/ 2 h 204" name="T5"/>
                <a:gd fmla="*/ 1063 w 1530" name="T6"/>
                <a:gd fmla="*/ 8 h 204" name="T7"/>
                <a:gd fmla="*/ 1151 w 1530" name="T8"/>
                <a:gd fmla="*/ 12 h 204" name="T9"/>
                <a:gd fmla="*/ 1232 w 1530" name="T10"/>
                <a:gd fmla="*/ 21 h 204" name="T11"/>
                <a:gd fmla="*/ 1307 w 1530" name="T12"/>
                <a:gd fmla="*/ 29 h 204" name="T13"/>
                <a:gd fmla="*/ 1372 w 1530" name="T14"/>
                <a:gd fmla="*/ 39 h 204" name="T15"/>
                <a:gd fmla="*/ 1427 w 1530" name="T16"/>
                <a:gd fmla="*/ 51 h 204" name="T17"/>
                <a:gd fmla="*/ 1469 w 1530" name="T18"/>
                <a:gd fmla="*/ 61 h 204" name="T19"/>
                <a:gd fmla="*/ 1504 w 1530" name="T20"/>
                <a:gd fmla="*/ 76 h 204" name="T21"/>
                <a:gd fmla="*/ 1524 w 1530" name="T22"/>
                <a:gd fmla="*/ 88 h 204" name="T23"/>
                <a:gd fmla="*/ 1530 w 1530" name="T24"/>
                <a:gd fmla="*/ 102 h 204" name="T25"/>
                <a:gd fmla="*/ 1524 w 1530" name="T26"/>
                <a:gd fmla="*/ 116 h 204" name="T27"/>
                <a:gd fmla="*/ 1504 w 1530" name="T28"/>
                <a:gd fmla="*/ 129 h 204" name="T29"/>
                <a:gd fmla="*/ 1469 w 1530" name="T30"/>
                <a:gd fmla="*/ 143 h 204" name="T31"/>
                <a:gd fmla="*/ 1427 w 1530" name="T32"/>
                <a:gd fmla="*/ 153 h 204" name="T33"/>
                <a:gd fmla="*/ 1372 w 1530" name="T34"/>
                <a:gd fmla="*/ 165 h 204" name="T35"/>
                <a:gd fmla="*/ 1307 w 1530" name="T36"/>
                <a:gd fmla="*/ 175 h 204" name="T37"/>
                <a:gd fmla="*/ 1232 w 1530" name="T38"/>
                <a:gd fmla="*/ 184 h 204" name="T39"/>
                <a:gd fmla="*/ 1151 w 1530" name="T40"/>
                <a:gd fmla="*/ 190 h 204" name="T41"/>
                <a:gd fmla="*/ 1063 w 1530" name="T42"/>
                <a:gd fmla="*/ 196 h 204" name="T43"/>
                <a:gd fmla="*/ 968 w 1530" name="T44"/>
                <a:gd fmla="*/ 202 h 204" name="T45"/>
                <a:gd fmla="*/ 869 w 1530" name="T46"/>
                <a:gd fmla="*/ 204 h 204" name="T47"/>
                <a:gd fmla="*/ 765 w 1530" name="T48"/>
                <a:gd fmla="*/ 204 h 204" name="T49"/>
                <a:gd fmla="*/ 662 w 1530" name="T50"/>
                <a:gd fmla="*/ 204 h 204" name="T51"/>
                <a:gd fmla="*/ 562 w 1530" name="T52"/>
                <a:gd fmla="*/ 202 h 204" name="T53"/>
                <a:gd fmla="*/ 467 w 1530" name="T54"/>
                <a:gd fmla="*/ 196 h 204" name="T55"/>
                <a:gd fmla="*/ 380 w 1530" name="T56"/>
                <a:gd fmla="*/ 190 h 204" name="T57"/>
                <a:gd fmla="*/ 298 w 1530" name="T58"/>
                <a:gd fmla="*/ 184 h 204" name="T59"/>
                <a:gd fmla="*/ 223 w 1530" name="T60"/>
                <a:gd fmla="*/ 175 h 204" name="T61"/>
                <a:gd fmla="*/ 158 w 1530" name="T62"/>
                <a:gd fmla="*/ 165 h 204" name="T63"/>
                <a:gd fmla="*/ 104 w 1530" name="T64"/>
                <a:gd fmla="*/ 153 h 204" name="T65"/>
                <a:gd fmla="*/ 59 w 1530" name="T66"/>
                <a:gd fmla="*/ 143 h 204" name="T67"/>
                <a:gd fmla="*/ 27 w 1530" name="T68"/>
                <a:gd fmla="*/ 129 h 204" name="T69"/>
                <a:gd fmla="*/ 6 w 1530" name="T70"/>
                <a:gd fmla="*/ 116 h 204" name="T71"/>
                <a:gd fmla="*/ 0 w 1530" name="T72"/>
                <a:gd fmla="*/ 102 h 204" name="T73"/>
                <a:gd fmla="*/ 6 w 1530" name="T74"/>
                <a:gd fmla="*/ 88 h 204" name="T75"/>
                <a:gd fmla="*/ 27 w 1530" name="T76"/>
                <a:gd fmla="*/ 76 h 204" name="T77"/>
                <a:gd fmla="*/ 59 w 1530" name="T78"/>
                <a:gd fmla="*/ 61 h 204" name="T79"/>
                <a:gd fmla="*/ 104 w 1530" name="T80"/>
                <a:gd fmla="*/ 51 h 204" name="T81"/>
                <a:gd fmla="*/ 158 w 1530" name="T82"/>
                <a:gd fmla="*/ 39 h 204" name="T83"/>
                <a:gd fmla="*/ 223 w 1530" name="T84"/>
                <a:gd fmla="*/ 29 h 204" name="T85"/>
                <a:gd fmla="*/ 298 w 1530" name="T86"/>
                <a:gd fmla="*/ 21 h 204" name="T87"/>
                <a:gd fmla="*/ 380 w 1530" name="T88"/>
                <a:gd fmla="*/ 12 h 204" name="T89"/>
                <a:gd fmla="*/ 467 w 1530" name="T90"/>
                <a:gd fmla="*/ 8 h 204" name="T91"/>
                <a:gd fmla="*/ 562 w 1530" name="T92"/>
                <a:gd fmla="*/ 2 h 204" name="T93"/>
                <a:gd fmla="*/ 662 w 1530" name="T94"/>
                <a:gd fmla="*/ 0 h 204" name="T95"/>
                <a:gd fmla="*/ 765 w 1530" name="T96"/>
                <a:gd fmla="*/ 0 h 20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04" w="1530">
                  <a:moveTo>
                    <a:pt x="765" y="0"/>
                  </a:moveTo>
                  <a:lnTo>
                    <a:pt x="869" y="0"/>
                  </a:lnTo>
                  <a:lnTo>
                    <a:pt x="968" y="2"/>
                  </a:lnTo>
                  <a:lnTo>
                    <a:pt x="1063" y="8"/>
                  </a:lnTo>
                  <a:lnTo>
                    <a:pt x="1151" y="12"/>
                  </a:lnTo>
                  <a:lnTo>
                    <a:pt x="1232" y="21"/>
                  </a:lnTo>
                  <a:lnTo>
                    <a:pt x="1307" y="29"/>
                  </a:lnTo>
                  <a:lnTo>
                    <a:pt x="1372" y="39"/>
                  </a:lnTo>
                  <a:lnTo>
                    <a:pt x="1427" y="51"/>
                  </a:lnTo>
                  <a:lnTo>
                    <a:pt x="1469" y="61"/>
                  </a:lnTo>
                  <a:lnTo>
                    <a:pt x="1504" y="76"/>
                  </a:lnTo>
                  <a:lnTo>
                    <a:pt x="1524" y="88"/>
                  </a:lnTo>
                  <a:lnTo>
                    <a:pt x="1530" y="102"/>
                  </a:lnTo>
                  <a:lnTo>
                    <a:pt x="1524" y="116"/>
                  </a:lnTo>
                  <a:lnTo>
                    <a:pt x="1504" y="129"/>
                  </a:lnTo>
                  <a:lnTo>
                    <a:pt x="1469" y="143"/>
                  </a:lnTo>
                  <a:lnTo>
                    <a:pt x="1427" y="153"/>
                  </a:lnTo>
                  <a:lnTo>
                    <a:pt x="1372" y="165"/>
                  </a:lnTo>
                  <a:lnTo>
                    <a:pt x="1307" y="175"/>
                  </a:lnTo>
                  <a:lnTo>
                    <a:pt x="1232" y="184"/>
                  </a:lnTo>
                  <a:lnTo>
                    <a:pt x="1151" y="190"/>
                  </a:lnTo>
                  <a:lnTo>
                    <a:pt x="1063" y="196"/>
                  </a:lnTo>
                  <a:lnTo>
                    <a:pt x="968" y="202"/>
                  </a:lnTo>
                  <a:lnTo>
                    <a:pt x="869" y="204"/>
                  </a:lnTo>
                  <a:lnTo>
                    <a:pt x="765" y="204"/>
                  </a:lnTo>
                  <a:lnTo>
                    <a:pt x="662" y="204"/>
                  </a:lnTo>
                  <a:lnTo>
                    <a:pt x="562" y="202"/>
                  </a:lnTo>
                  <a:lnTo>
                    <a:pt x="467" y="196"/>
                  </a:lnTo>
                  <a:lnTo>
                    <a:pt x="380" y="190"/>
                  </a:lnTo>
                  <a:lnTo>
                    <a:pt x="298" y="184"/>
                  </a:lnTo>
                  <a:lnTo>
                    <a:pt x="223" y="175"/>
                  </a:lnTo>
                  <a:lnTo>
                    <a:pt x="158" y="165"/>
                  </a:lnTo>
                  <a:lnTo>
                    <a:pt x="104" y="153"/>
                  </a:lnTo>
                  <a:lnTo>
                    <a:pt x="59" y="143"/>
                  </a:lnTo>
                  <a:lnTo>
                    <a:pt x="27" y="129"/>
                  </a:lnTo>
                  <a:lnTo>
                    <a:pt x="6" y="116"/>
                  </a:lnTo>
                  <a:lnTo>
                    <a:pt x="0" y="102"/>
                  </a:lnTo>
                  <a:lnTo>
                    <a:pt x="6" y="88"/>
                  </a:lnTo>
                  <a:lnTo>
                    <a:pt x="27" y="76"/>
                  </a:lnTo>
                  <a:lnTo>
                    <a:pt x="59" y="61"/>
                  </a:lnTo>
                  <a:lnTo>
                    <a:pt x="104" y="51"/>
                  </a:lnTo>
                  <a:lnTo>
                    <a:pt x="158" y="39"/>
                  </a:lnTo>
                  <a:lnTo>
                    <a:pt x="223" y="29"/>
                  </a:lnTo>
                  <a:lnTo>
                    <a:pt x="298" y="21"/>
                  </a:lnTo>
                  <a:lnTo>
                    <a:pt x="380" y="12"/>
                  </a:lnTo>
                  <a:lnTo>
                    <a:pt x="467" y="8"/>
                  </a:lnTo>
                  <a:lnTo>
                    <a:pt x="562" y="2"/>
                  </a:lnTo>
                  <a:lnTo>
                    <a:pt x="662" y="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39A097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3065827" y="4544203"/>
              <a:ext cx="2987392" cy="604727"/>
            </a:xfrm>
            <a:custGeom>
              <a:gdLst>
                <a:gd fmla="*/ 0 w 1319" name="T0"/>
                <a:gd fmla="*/ 0 h 267" name="T1"/>
                <a:gd fmla="*/ 1319 w 1319" name="T2"/>
                <a:gd fmla="*/ 0 h 267" name="T3"/>
                <a:gd fmla="*/ 1319 w 1319" name="T4"/>
                <a:gd fmla="*/ 177 h 267" name="T5"/>
                <a:gd fmla="*/ 1310 w 1319" name="T6"/>
                <a:gd fmla="*/ 192 h 267" name="T7"/>
                <a:gd fmla="*/ 1290 w 1319" name="T8"/>
                <a:gd fmla="*/ 204 h 267" name="T9"/>
                <a:gd fmla="*/ 1258 w 1319" name="T10"/>
                <a:gd fmla="*/ 216 h 267" name="T11"/>
                <a:gd fmla="*/ 1213 w 1319" name="T12"/>
                <a:gd fmla="*/ 226 h 267" name="T13"/>
                <a:gd fmla="*/ 1156 w 1319" name="T14"/>
                <a:gd fmla="*/ 237 h 267" name="T15"/>
                <a:gd fmla="*/ 1091 w 1319" name="T16"/>
                <a:gd fmla="*/ 245 h 267" name="T17"/>
                <a:gd fmla="*/ 1018 w 1319" name="T18"/>
                <a:gd fmla="*/ 253 h 267" name="T19"/>
                <a:gd fmla="*/ 937 w 1319" name="T20"/>
                <a:gd fmla="*/ 259 h 267" name="T21"/>
                <a:gd fmla="*/ 850 w 1319" name="T22"/>
                <a:gd fmla="*/ 263 h 267" name="T23"/>
                <a:gd fmla="*/ 757 w 1319" name="T24"/>
                <a:gd fmla="*/ 265 h 267" name="T25"/>
                <a:gd fmla="*/ 659 w 1319" name="T26"/>
                <a:gd fmla="*/ 267 h 267" name="T27"/>
                <a:gd fmla="*/ 562 w 1319" name="T28"/>
                <a:gd fmla="*/ 265 h 267" name="T29"/>
                <a:gd fmla="*/ 468 w 1319" name="T30"/>
                <a:gd fmla="*/ 263 h 267" name="T31"/>
                <a:gd fmla="*/ 381 w 1319" name="T32"/>
                <a:gd fmla="*/ 259 h 267" name="T33"/>
                <a:gd fmla="*/ 300 w 1319" name="T34"/>
                <a:gd fmla="*/ 253 h 267" name="T35"/>
                <a:gd fmla="*/ 227 w 1319" name="T36"/>
                <a:gd fmla="*/ 245 h 267" name="T37"/>
                <a:gd fmla="*/ 162 w 1319" name="T38"/>
                <a:gd fmla="*/ 237 h 267" name="T39"/>
                <a:gd fmla="*/ 105 w 1319" name="T40"/>
                <a:gd fmla="*/ 226 h 267" name="T41"/>
                <a:gd fmla="*/ 61 w 1319" name="T42"/>
                <a:gd fmla="*/ 216 h 267" name="T43"/>
                <a:gd fmla="*/ 28 w 1319" name="T44"/>
                <a:gd fmla="*/ 204 h 267" name="T45"/>
                <a:gd fmla="*/ 6 w 1319" name="T46"/>
                <a:gd fmla="*/ 192 h 267" name="T47"/>
                <a:gd fmla="*/ 0 w 1319" name="T48"/>
                <a:gd fmla="*/ 177 h 267" name="T49"/>
                <a:gd fmla="*/ 0 w 1319" name="T50"/>
                <a:gd fmla="*/ 0 h 26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67" w="1319">
                  <a:moveTo>
                    <a:pt x="0" y="0"/>
                  </a:moveTo>
                  <a:lnTo>
                    <a:pt x="1319" y="0"/>
                  </a:lnTo>
                  <a:lnTo>
                    <a:pt x="1319" y="177"/>
                  </a:lnTo>
                  <a:lnTo>
                    <a:pt x="1310" y="192"/>
                  </a:lnTo>
                  <a:lnTo>
                    <a:pt x="1290" y="204"/>
                  </a:lnTo>
                  <a:lnTo>
                    <a:pt x="1258" y="216"/>
                  </a:lnTo>
                  <a:lnTo>
                    <a:pt x="1213" y="226"/>
                  </a:lnTo>
                  <a:lnTo>
                    <a:pt x="1156" y="237"/>
                  </a:lnTo>
                  <a:lnTo>
                    <a:pt x="1091" y="245"/>
                  </a:lnTo>
                  <a:lnTo>
                    <a:pt x="1018" y="253"/>
                  </a:lnTo>
                  <a:lnTo>
                    <a:pt x="937" y="259"/>
                  </a:lnTo>
                  <a:lnTo>
                    <a:pt x="850" y="263"/>
                  </a:lnTo>
                  <a:lnTo>
                    <a:pt x="757" y="265"/>
                  </a:lnTo>
                  <a:lnTo>
                    <a:pt x="659" y="267"/>
                  </a:lnTo>
                  <a:lnTo>
                    <a:pt x="562" y="265"/>
                  </a:lnTo>
                  <a:lnTo>
                    <a:pt x="468" y="263"/>
                  </a:lnTo>
                  <a:lnTo>
                    <a:pt x="381" y="259"/>
                  </a:lnTo>
                  <a:lnTo>
                    <a:pt x="300" y="253"/>
                  </a:lnTo>
                  <a:lnTo>
                    <a:pt x="227" y="245"/>
                  </a:lnTo>
                  <a:lnTo>
                    <a:pt x="162" y="237"/>
                  </a:lnTo>
                  <a:lnTo>
                    <a:pt x="105" y="226"/>
                  </a:lnTo>
                  <a:lnTo>
                    <a:pt x="61" y="216"/>
                  </a:lnTo>
                  <a:lnTo>
                    <a:pt x="28" y="204"/>
                  </a:lnTo>
                  <a:lnTo>
                    <a:pt x="6" y="192"/>
                  </a:ln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D2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3065827" y="4342629"/>
              <a:ext cx="2987392" cy="400886"/>
            </a:xfrm>
            <a:custGeom>
              <a:gdLst>
                <a:gd fmla="*/ 659 w 1319" name="T0"/>
                <a:gd fmla="*/ 0 h 177" name="T1"/>
                <a:gd fmla="*/ 757 w 1319" name="T2"/>
                <a:gd fmla="*/ 2 h 177" name="T3"/>
                <a:gd fmla="*/ 850 w 1319" name="T4"/>
                <a:gd fmla="*/ 4 h 177" name="T5"/>
                <a:gd fmla="*/ 937 w 1319" name="T6"/>
                <a:gd fmla="*/ 8 h 177" name="T7"/>
                <a:gd fmla="*/ 1018 w 1319" name="T8"/>
                <a:gd fmla="*/ 14 h 177" name="T9"/>
                <a:gd fmla="*/ 1091 w 1319" name="T10"/>
                <a:gd fmla="*/ 22 h 177" name="T11"/>
                <a:gd fmla="*/ 1156 w 1319" name="T12"/>
                <a:gd fmla="*/ 30 h 177" name="T13"/>
                <a:gd fmla="*/ 1213 w 1319" name="T14"/>
                <a:gd fmla="*/ 40 h 177" name="T15"/>
                <a:gd fmla="*/ 1258 w 1319" name="T16"/>
                <a:gd fmla="*/ 50 h 177" name="T17"/>
                <a:gd fmla="*/ 1290 w 1319" name="T18"/>
                <a:gd fmla="*/ 63 h 177" name="T19"/>
                <a:gd fmla="*/ 1310 w 1319" name="T20"/>
                <a:gd fmla="*/ 75 h 177" name="T21"/>
                <a:gd fmla="*/ 1319 w 1319" name="T22"/>
                <a:gd fmla="*/ 89 h 177" name="T23"/>
                <a:gd fmla="*/ 1310 w 1319" name="T24"/>
                <a:gd fmla="*/ 101 h 177" name="T25"/>
                <a:gd fmla="*/ 1290 w 1319" name="T26"/>
                <a:gd fmla="*/ 114 h 177" name="T27"/>
                <a:gd fmla="*/ 1258 w 1319" name="T28"/>
                <a:gd fmla="*/ 126 h 177" name="T29"/>
                <a:gd fmla="*/ 1213 w 1319" name="T30"/>
                <a:gd fmla="*/ 136 h 177" name="T31"/>
                <a:gd fmla="*/ 1156 w 1319" name="T32"/>
                <a:gd fmla="*/ 146 h 177" name="T33"/>
                <a:gd fmla="*/ 1091 w 1319" name="T34"/>
                <a:gd fmla="*/ 156 h 177" name="T35"/>
                <a:gd fmla="*/ 1018 w 1319" name="T36"/>
                <a:gd fmla="*/ 163 h 177" name="T37"/>
                <a:gd fmla="*/ 937 w 1319" name="T38"/>
                <a:gd fmla="*/ 169 h 177" name="T39"/>
                <a:gd fmla="*/ 850 w 1319" name="T40"/>
                <a:gd fmla="*/ 173 h 177" name="T41"/>
                <a:gd fmla="*/ 757 w 1319" name="T42"/>
                <a:gd fmla="*/ 177 h 177" name="T43"/>
                <a:gd fmla="*/ 659 w 1319" name="T44"/>
                <a:gd fmla="*/ 177 h 177" name="T45"/>
                <a:gd fmla="*/ 562 w 1319" name="T46"/>
                <a:gd fmla="*/ 177 h 177" name="T47"/>
                <a:gd fmla="*/ 468 w 1319" name="T48"/>
                <a:gd fmla="*/ 173 h 177" name="T49"/>
                <a:gd fmla="*/ 381 w 1319" name="T50"/>
                <a:gd fmla="*/ 169 h 177" name="T51"/>
                <a:gd fmla="*/ 300 w 1319" name="T52"/>
                <a:gd fmla="*/ 163 h 177" name="T53"/>
                <a:gd fmla="*/ 227 w 1319" name="T54"/>
                <a:gd fmla="*/ 156 h 177" name="T55"/>
                <a:gd fmla="*/ 162 w 1319" name="T56"/>
                <a:gd fmla="*/ 146 h 177" name="T57"/>
                <a:gd fmla="*/ 105 w 1319" name="T58"/>
                <a:gd fmla="*/ 136 h 177" name="T59"/>
                <a:gd fmla="*/ 61 w 1319" name="T60"/>
                <a:gd fmla="*/ 126 h 177" name="T61"/>
                <a:gd fmla="*/ 28 w 1319" name="T62"/>
                <a:gd fmla="*/ 114 h 177" name="T63"/>
                <a:gd fmla="*/ 6 w 1319" name="T64"/>
                <a:gd fmla="*/ 101 h 177" name="T65"/>
                <a:gd fmla="*/ 0 w 1319" name="T66"/>
                <a:gd fmla="*/ 89 h 177" name="T67"/>
                <a:gd fmla="*/ 6 w 1319" name="T68"/>
                <a:gd fmla="*/ 75 h 177" name="T69"/>
                <a:gd fmla="*/ 28 w 1319" name="T70"/>
                <a:gd fmla="*/ 63 h 177" name="T71"/>
                <a:gd fmla="*/ 61 w 1319" name="T72"/>
                <a:gd fmla="*/ 50 h 177" name="T73"/>
                <a:gd fmla="*/ 105 w 1319" name="T74"/>
                <a:gd fmla="*/ 40 h 177" name="T75"/>
                <a:gd fmla="*/ 162 w 1319" name="T76"/>
                <a:gd fmla="*/ 30 h 177" name="T77"/>
                <a:gd fmla="*/ 227 w 1319" name="T78"/>
                <a:gd fmla="*/ 22 h 177" name="T79"/>
                <a:gd fmla="*/ 300 w 1319" name="T80"/>
                <a:gd fmla="*/ 14 h 177" name="T81"/>
                <a:gd fmla="*/ 381 w 1319" name="T82"/>
                <a:gd fmla="*/ 8 h 177" name="T83"/>
                <a:gd fmla="*/ 468 w 1319" name="T84"/>
                <a:gd fmla="*/ 4 h 177" name="T85"/>
                <a:gd fmla="*/ 562 w 1319" name="T86"/>
                <a:gd fmla="*/ 2 h 177" name="T87"/>
                <a:gd fmla="*/ 659 w 1319" name="T88"/>
                <a:gd fmla="*/ 0 h 17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77" w="1319">
                  <a:moveTo>
                    <a:pt x="659" y="0"/>
                  </a:moveTo>
                  <a:lnTo>
                    <a:pt x="757" y="2"/>
                  </a:lnTo>
                  <a:lnTo>
                    <a:pt x="850" y="4"/>
                  </a:lnTo>
                  <a:lnTo>
                    <a:pt x="937" y="8"/>
                  </a:lnTo>
                  <a:lnTo>
                    <a:pt x="1018" y="14"/>
                  </a:lnTo>
                  <a:lnTo>
                    <a:pt x="1091" y="22"/>
                  </a:lnTo>
                  <a:lnTo>
                    <a:pt x="1156" y="30"/>
                  </a:lnTo>
                  <a:lnTo>
                    <a:pt x="1213" y="40"/>
                  </a:lnTo>
                  <a:lnTo>
                    <a:pt x="1258" y="50"/>
                  </a:lnTo>
                  <a:lnTo>
                    <a:pt x="1290" y="63"/>
                  </a:lnTo>
                  <a:lnTo>
                    <a:pt x="1310" y="75"/>
                  </a:lnTo>
                  <a:lnTo>
                    <a:pt x="1319" y="89"/>
                  </a:lnTo>
                  <a:lnTo>
                    <a:pt x="1310" y="101"/>
                  </a:lnTo>
                  <a:lnTo>
                    <a:pt x="1290" y="114"/>
                  </a:lnTo>
                  <a:lnTo>
                    <a:pt x="1258" y="126"/>
                  </a:lnTo>
                  <a:lnTo>
                    <a:pt x="1213" y="136"/>
                  </a:lnTo>
                  <a:lnTo>
                    <a:pt x="1156" y="146"/>
                  </a:lnTo>
                  <a:lnTo>
                    <a:pt x="1091" y="156"/>
                  </a:lnTo>
                  <a:lnTo>
                    <a:pt x="1018" y="163"/>
                  </a:lnTo>
                  <a:lnTo>
                    <a:pt x="937" y="169"/>
                  </a:lnTo>
                  <a:lnTo>
                    <a:pt x="850" y="173"/>
                  </a:lnTo>
                  <a:lnTo>
                    <a:pt x="757" y="177"/>
                  </a:lnTo>
                  <a:lnTo>
                    <a:pt x="659" y="177"/>
                  </a:lnTo>
                  <a:lnTo>
                    <a:pt x="562" y="177"/>
                  </a:lnTo>
                  <a:lnTo>
                    <a:pt x="468" y="173"/>
                  </a:lnTo>
                  <a:lnTo>
                    <a:pt x="381" y="169"/>
                  </a:lnTo>
                  <a:lnTo>
                    <a:pt x="300" y="163"/>
                  </a:lnTo>
                  <a:lnTo>
                    <a:pt x="227" y="156"/>
                  </a:lnTo>
                  <a:lnTo>
                    <a:pt x="162" y="146"/>
                  </a:lnTo>
                  <a:lnTo>
                    <a:pt x="105" y="136"/>
                  </a:lnTo>
                  <a:lnTo>
                    <a:pt x="61" y="126"/>
                  </a:lnTo>
                  <a:lnTo>
                    <a:pt x="28" y="114"/>
                  </a:lnTo>
                  <a:lnTo>
                    <a:pt x="6" y="101"/>
                  </a:lnTo>
                  <a:lnTo>
                    <a:pt x="0" y="89"/>
                  </a:lnTo>
                  <a:lnTo>
                    <a:pt x="6" y="75"/>
                  </a:lnTo>
                  <a:lnTo>
                    <a:pt x="28" y="63"/>
                  </a:lnTo>
                  <a:lnTo>
                    <a:pt x="61" y="50"/>
                  </a:lnTo>
                  <a:lnTo>
                    <a:pt x="105" y="40"/>
                  </a:lnTo>
                  <a:lnTo>
                    <a:pt x="162" y="30"/>
                  </a:lnTo>
                  <a:lnTo>
                    <a:pt x="227" y="22"/>
                  </a:lnTo>
                  <a:lnTo>
                    <a:pt x="300" y="14"/>
                  </a:lnTo>
                  <a:lnTo>
                    <a:pt x="381" y="8"/>
                  </a:lnTo>
                  <a:lnTo>
                    <a:pt x="468" y="4"/>
                  </a:lnTo>
                  <a:lnTo>
                    <a:pt x="562" y="2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19D7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3290052" y="4143318"/>
              <a:ext cx="2536678" cy="520925"/>
            </a:xfrm>
            <a:custGeom>
              <a:gdLst>
                <a:gd fmla="*/ 0 w 1120" name="T0"/>
                <a:gd fmla="*/ 0 h 230" name="T1"/>
                <a:gd fmla="*/ 1120 w 1120" name="T2"/>
                <a:gd fmla="*/ 0 h 230" name="T3"/>
                <a:gd fmla="*/ 1120 w 1120" name="T4"/>
                <a:gd fmla="*/ 153 h 230" name="T5"/>
                <a:gd fmla="*/ 1114 w 1120" name="T6"/>
                <a:gd fmla="*/ 167 h 230" name="T7"/>
                <a:gd fmla="*/ 1092 w 1120" name="T8"/>
                <a:gd fmla="*/ 177 h 230" name="T9"/>
                <a:gd fmla="*/ 1057 w 1120" name="T10"/>
                <a:gd fmla="*/ 189 h 230" name="T11"/>
                <a:gd fmla="*/ 1013 w 1120" name="T12"/>
                <a:gd fmla="*/ 200 h 230" name="T13"/>
                <a:gd fmla="*/ 956 w 1120" name="T14"/>
                <a:gd fmla="*/ 208 h 230" name="T15"/>
                <a:gd fmla="*/ 891 w 1120" name="T16"/>
                <a:gd fmla="*/ 216 h 230" name="T17"/>
                <a:gd fmla="*/ 818 w 1120" name="T18"/>
                <a:gd fmla="*/ 222 h 230" name="T19"/>
                <a:gd fmla="*/ 737 w 1120" name="T20"/>
                <a:gd fmla="*/ 226 h 230" name="T21"/>
                <a:gd fmla="*/ 651 w 1120" name="T22"/>
                <a:gd fmla="*/ 230 h 230" name="T23"/>
                <a:gd fmla="*/ 560 w 1120" name="T24"/>
                <a:gd fmla="*/ 230 h 230" name="T25"/>
                <a:gd fmla="*/ 469 w 1120" name="T26"/>
                <a:gd fmla="*/ 230 h 230" name="T27"/>
                <a:gd fmla="*/ 384 w 1120" name="T28"/>
                <a:gd fmla="*/ 226 h 230" name="T29"/>
                <a:gd fmla="*/ 302 w 1120" name="T30"/>
                <a:gd fmla="*/ 222 h 230" name="T31"/>
                <a:gd fmla="*/ 229 w 1120" name="T32"/>
                <a:gd fmla="*/ 216 h 230" name="T33"/>
                <a:gd fmla="*/ 164 w 1120" name="T34"/>
                <a:gd fmla="*/ 208 h 230" name="T35"/>
                <a:gd fmla="*/ 108 w 1120" name="T36"/>
                <a:gd fmla="*/ 200 h 230" name="T37"/>
                <a:gd fmla="*/ 63 w 1120" name="T38"/>
                <a:gd fmla="*/ 189 h 230" name="T39"/>
                <a:gd fmla="*/ 29 w 1120" name="T40"/>
                <a:gd fmla="*/ 177 h 230" name="T41"/>
                <a:gd fmla="*/ 6 w 1120" name="T42"/>
                <a:gd fmla="*/ 167 h 230" name="T43"/>
                <a:gd fmla="*/ 0 w 1120" name="T44"/>
                <a:gd fmla="*/ 153 h 230" name="T45"/>
                <a:gd fmla="*/ 0 w 1120" name="T46"/>
                <a:gd fmla="*/ 0 h 23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30" w="1120">
                  <a:moveTo>
                    <a:pt x="0" y="0"/>
                  </a:moveTo>
                  <a:lnTo>
                    <a:pt x="1120" y="0"/>
                  </a:lnTo>
                  <a:lnTo>
                    <a:pt x="1120" y="153"/>
                  </a:lnTo>
                  <a:lnTo>
                    <a:pt x="1114" y="167"/>
                  </a:lnTo>
                  <a:lnTo>
                    <a:pt x="1092" y="177"/>
                  </a:lnTo>
                  <a:lnTo>
                    <a:pt x="1057" y="189"/>
                  </a:lnTo>
                  <a:lnTo>
                    <a:pt x="1013" y="200"/>
                  </a:lnTo>
                  <a:lnTo>
                    <a:pt x="956" y="208"/>
                  </a:lnTo>
                  <a:lnTo>
                    <a:pt x="891" y="216"/>
                  </a:lnTo>
                  <a:lnTo>
                    <a:pt x="818" y="222"/>
                  </a:lnTo>
                  <a:lnTo>
                    <a:pt x="737" y="226"/>
                  </a:lnTo>
                  <a:lnTo>
                    <a:pt x="651" y="230"/>
                  </a:lnTo>
                  <a:lnTo>
                    <a:pt x="560" y="230"/>
                  </a:lnTo>
                  <a:lnTo>
                    <a:pt x="469" y="230"/>
                  </a:lnTo>
                  <a:lnTo>
                    <a:pt x="384" y="226"/>
                  </a:lnTo>
                  <a:lnTo>
                    <a:pt x="302" y="222"/>
                  </a:lnTo>
                  <a:lnTo>
                    <a:pt x="229" y="216"/>
                  </a:lnTo>
                  <a:lnTo>
                    <a:pt x="164" y="208"/>
                  </a:lnTo>
                  <a:lnTo>
                    <a:pt x="108" y="200"/>
                  </a:lnTo>
                  <a:lnTo>
                    <a:pt x="63" y="189"/>
                  </a:lnTo>
                  <a:lnTo>
                    <a:pt x="29" y="177"/>
                  </a:lnTo>
                  <a:lnTo>
                    <a:pt x="6" y="167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12" name="Freeform 27"/>
            <p:cNvSpPr/>
            <p:nvPr/>
          </p:nvSpPr>
          <p:spPr bwMode="auto">
            <a:xfrm>
              <a:off x="3290052" y="3966657"/>
              <a:ext cx="2536678" cy="346529"/>
            </a:xfrm>
            <a:custGeom>
              <a:gdLst>
                <a:gd fmla="*/ 560 w 1120" name="T0"/>
                <a:gd fmla="*/ 0 h 153" name="T1"/>
                <a:gd fmla="*/ 651 w 1120" name="T2"/>
                <a:gd fmla="*/ 0 h 153" name="T3"/>
                <a:gd fmla="*/ 737 w 1120" name="T4"/>
                <a:gd fmla="*/ 4 h 153" name="T5"/>
                <a:gd fmla="*/ 818 w 1120" name="T6"/>
                <a:gd fmla="*/ 9 h 153" name="T7"/>
                <a:gd fmla="*/ 891 w 1120" name="T8"/>
                <a:gd fmla="*/ 15 h 153" name="T9"/>
                <a:gd fmla="*/ 956 w 1120" name="T10"/>
                <a:gd fmla="*/ 23 h 153" name="T11"/>
                <a:gd fmla="*/ 1013 w 1120" name="T12"/>
                <a:gd fmla="*/ 31 h 153" name="T13"/>
                <a:gd fmla="*/ 1057 w 1120" name="T14"/>
                <a:gd fmla="*/ 41 h 153" name="T15"/>
                <a:gd fmla="*/ 1092 w 1120" name="T16"/>
                <a:gd fmla="*/ 53 h 153" name="T17"/>
                <a:gd fmla="*/ 1114 w 1120" name="T18"/>
                <a:gd fmla="*/ 64 h 153" name="T19"/>
                <a:gd fmla="*/ 1120 w 1120" name="T20"/>
                <a:gd fmla="*/ 76 h 153" name="T21"/>
                <a:gd fmla="*/ 1114 w 1120" name="T22"/>
                <a:gd fmla="*/ 90 h 153" name="T23"/>
                <a:gd fmla="*/ 1092 w 1120" name="T24"/>
                <a:gd fmla="*/ 100 h 153" name="T25"/>
                <a:gd fmla="*/ 1057 w 1120" name="T26"/>
                <a:gd fmla="*/ 113 h 153" name="T27"/>
                <a:gd fmla="*/ 1013 w 1120" name="T28"/>
                <a:gd fmla="*/ 123 h 153" name="T29"/>
                <a:gd fmla="*/ 956 w 1120" name="T30"/>
                <a:gd fmla="*/ 131 h 153" name="T31"/>
                <a:gd fmla="*/ 891 w 1120" name="T32"/>
                <a:gd fmla="*/ 139 h 153" name="T33"/>
                <a:gd fmla="*/ 818 w 1120" name="T34"/>
                <a:gd fmla="*/ 145 h 153" name="T35"/>
                <a:gd fmla="*/ 737 w 1120" name="T36"/>
                <a:gd fmla="*/ 149 h 153" name="T37"/>
                <a:gd fmla="*/ 651 w 1120" name="T38"/>
                <a:gd fmla="*/ 153 h 153" name="T39"/>
                <a:gd fmla="*/ 560 w 1120" name="T40"/>
                <a:gd fmla="*/ 153 h 153" name="T41"/>
                <a:gd fmla="*/ 469 w 1120" name="T42"/>
                <a:gd fmla="*/ 153 h 153" name="T43"/>
                <a:gd fmla="*/ 384 w 1120" name="T44"/>
                <a:gd fmla="*/ 149 h 153" name="T45"/>
                <a:gd fmla="*/ 302 w 1120" name="T46"/>
                <a:gd fmla="*/ 145 h 153" name="T47"/>
                <a:gd fmla="*/ 229 w 1120" name="T48"/>
                <a:gd fmla="*/ 139 h 153" name="T49"/>
                <a:gd fmla="*/ 164 w 1120" name="T50"/>
                <a:gd fmla="*/ 131 h 153" name="T51"/>
                <a:gd fmla="*/ 108 w 1120" name="T52"/>
                <a:gd fmla="*/ 123 h 153" name="T53"/>
                <a:gd fmla="*/ 63 w 1120" name="T54"/>
                <a:gd fmla="*/ 113 h 153" name="T55"/>
                <a:gd fmla="*/ 29 w 1120" name="T56"/>
                <a:gd fmla="*/ 100 h 153" name="T57"/>
                <a:gd fmla="*/ 6 w 1120" name="T58"/>
                <a:gd fmla="*/ 90 h 153" name="T59"/>
                <a:gd fmla="*/ 0 w 1120" name="T60"/>
                <a:gd fmla="*/ 76 h 153" name="T61"/>
                <a:gd fmla="*/ 6 w 1120" name="T62"/>
                <a:gd fmla="*/ 64 h 153" name="T63"/>
                <a:gd fmla="*/ 29 w 1120" name="T64"/>
                <a:gd fmla="*/ 53 h 153" name="T65"/>
                <a:gd fmla="*/ 63 w 1120" name="T66"/>
                <a:gd fmla="*/ 41 h 153" name="T67"/>
                <a:gd fmla="*/ 108 w 1120" name="T68"/>
                <a:gd fmla="*/ 31 h 153" name="T69"/>
                <a:gd fmla="*/ 164 w 1120" name="T70"/>
                <a:gd fmla="*/ 23 h 153" name="T71"/>
                <a:gd fmla="*/ 229 w 1120" name="T72"/>
                <a:gd fmla="*/ 15 h 153" name="T73"/>
                <a:gd fmla="*/ 302 w 1120" name="T74"/>
                <a:gd fmla="*/ 9 h 153" name="T75"/>
                <a:gd fmla="*/ 384 w 1120" name="T76"/>
                <a:gd fmla="*/ 4 h 153" name="T77"/>
                <a:gd fmla="*/ 469 w 1120" name="T78"/>
                <a:gd fmla="*/ 0 h 153" name="T79"/>
                <a:gd fmla="*/ 560 w 1120" name="T80"/>
                <a:gd fmla="*/ 0 h 15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3" w="1120">
                  <a:moveTo>
                    <a:pt x="560" y="0"/>
                  </a:moveTo>
                  <a:lnTo>
                    <a:pt x="651" y="0"/>
                  </a:lnTo>
                  <a:lnTo>
                    <a:pt x="737" y="4"/>
                  </a:lnTo>
                  <a:lnTo>
                    <a:pt x="818" y="9"/>
                  </a:lnTo>
                  <a:lnTo>
                    <a:pt x="891" y="15"/>
                  </a:lnTo>
                  <a:lnTo>
                    <a:pt x="956" y="23"/>
                  </a:lnTo>
                  <a:lnTo>
                    <a:pt x="1013" y="31"/>
                  </a:lnTo>
                  <a:lnTo>
                    <a:pt x="1057" y="41"/>
                  </a:lnTo>
                  <a:lnTo>
                    <a:pt x="1092" y="53"/>
                  </a:lnTo>
                  <a:lnTo>
                    <a:pt x="1114" y="64"/>
                  </a:lnTo>
                  <a:lnTo>
                    <a:pt x="1120" y="76"/>
                  </a:lnTo>
                  <a:lnTo>
                    <a:pt x="1114" y="90"/>
                  </a:lnTo>
                  <a:lnTo>
                    <a:pt x="1092" y="100"/>
                  </a:lnTo>
                  <a:lnTo>
                    <a:pt x="1057" y="113"/>
                  </a:lnTo>
                  <a:lnTo>
                    <a:pt x="1013" y="123"/>
                  </a:lnTo>
                  <a:lnTo>
                    <a:pt x="956" y="131"/>
                  </a:lnTo>
                  <a:lnTo>
                    <a:pt x="891" y="139"/>
                  </a:lnTo>
                  <a:lnTo>
                    <a:pt x="818" y="145"/>
                  </a:lnTo>
                  <a:lnTo>
                    <a:pt x="737" y="149"/>
                  </a:lnTo>
                  <a:lnTo>
                    <a:pt x="651" y="153"/>
                  </a:lnTo>
                  <a:lnTo>
                    <a:pt x="560" y="153"/>
                  </a:lnTo>
                  <a:lnTo>
                    <a:pt x="469" y="153"/>
                  </a:lnTo>
                  <a:lnTo>
                    <a:pt x="384" y="149"/>
                  </a:lnTo>
                  <a:lnTo>
                    <a:pt x="302" y="145"/>
                  </a:lnTo>
                  <a:lnTo>
                    <a:pt x="229" y="139"/>
                  </a:lnTo>
                  <a:lnTo>
                    <a:pt x="164" y="131"/>
                  </a:lnTo>
                  <a:lnTo>
                    <a:pt x="108" y="123"/>
                  </a:lnTo>
                  <a:lnTo>
                    <a:pt x="63" y="113"/>
                  </a:lnTo>
                  <a:lnTo>
                    <a:pt x="29" y="100"/>
                  </a:lnTo>
                  <a:lnTo>
                    <a:pt x="6" y="90"/>
                  </a:lnTo>
                  <a:lnTo>
                    <a:pt x="0" y="76"/>
                  </a:lnTo>
                  <a:lnTo>
                    <a:pt x="6" y="64"/>
                  </a:lnTo>
                  <a:lnTo>
                    <a:pt x="29" y="53"/>
                  </a:lnTo>
                  <a:lnTo>
                    <a:pt x="63" y="41"/>
                  </a:lnTo>
                  <a:lnTo>
                    <a:pt x="108" y="31"/>
                  </a:lnTo>
                  <a:lnTo>
                    <a:pt x="164" y="23"/>
                  </a:lnTo>
                  <a:lnTo>
                    <a:pt x="229" y="15"/>
                  </a:lnTo>
                  <a:lnTo>
                    <a:pt x="302" y="9"/>
                  </a:lnTo>
                  <a:lnTo>
                    <a:pt x="384" y="4"/>
                  </a:lnTo>
                  <a:lnTo>
                    <a:pt x="469" y="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39A097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3496157" y="3805849"/>
              <a:ext cx="2124468" cy="434859"/>
            </a:xfrm>
            <a:custGeom>
              <a:gdLst>
                <a:gd fmla="*/ 0 w 938" name="T0"/>
                <a:gd fmla="*/ 0 h 192" name="T1"/>
                <a:gd fmla="*/ 938 w 938" name="T2"/>
                <a:gd fmla="*/ 0 h 192" name="T3"/>
                <a:gd fmla="*/ 938 w 938" name="T4"/>
                <a:gd fmla="*/ 128 h 192" name="T5"/>
                <a:gd fmla="*/ 930 w 938" name="T6"/>
                <a:gd fmla="*/ 139 h 192" name="T7"/>
                <a:gd fmla="*/ 907 w 938" name="T8"/>
                <a:gd fmla="*/ 151 h 192" name="T9"/>
                <a:gd fmla="*/ 873 w 938" name="T10"/>
                <a:gd fmla="*/ 159 h 192" name="T11"/>
                <a:gd fmla="*/ 828 w 938" name="T12"/>
                <a:gd fmla="*/ 169 h 192" name="T13"/>
                <a:gd fmla="*/ 771 w 938" name="T14"/>
                <a:gd fmla="*/ 177 h 192" name="T15"/>
                <a:gd fmla="*/ 705 w 938" name="T16"/>
                <a:gd fmla="*/ 184 h 192" name="T17"/>
                <a:gd fmla="*/ 634 w 938" name="T18"/>
                <a:gd fmla="*/ 188 h 192" name="T19"/>
                <a:gd fmla="*/ 552 w 938" name="T20"/>
                <a:gd fmla="*/ 192 h 192" name="T21"/>
                <a:gd fmla="*/ 469 w 938" name="T22"/>
                <a:gd fmla="*/ 192 h 192" name="T23"/>
                <a:gd fmla="*/ 384 w 938" name="T24"/>
                <a:gd fmla="*/ 192 h 192" name="T25"/>
                <a:gd fmla="*/ 305 w 938" name="T26"/>
                <a:gd fmla="*/ 188 h 192" name="T27"/>
                <a:gd fmla="*/ 232 w 938" name="T28"/>
                <a:gd fmla="*/ 184 h 192" name="T29"/>
                <a:gd fmla="*/ 167 w 938" name="T30"/>
                <a:gd fmla="*/ 177 h 192" name="T31"/>
                <a:gd fmla="*/ 110 w 938" name="T32"/>
                <a:gd fmla="*/ 169 h 192" name="T33"/>
                <a:gd fmla="*/ 65 w 938" name="T34"/>
                <a:gd fmla="*/ 159 h 192" name="T35"/>
                <a:gd fmla="*/ 31 w 938" name="T36"/>
                <a:gd fmla="*/ 151 h 192" name="T37"/>
                <a:gd fmla="*/ 9 w 938" name="T38"/>
                <a:gd fmla="*/ 139 h 192" name="T39"/>
                <a:gd fmla="*/ 0 w 938" name="T40"/>
                <a:gd fmla="*/ 128 h 192" name="T41"/>
                <a:gd fmla="*/ 0 w 938" name="T42"/>
                <a:gd fmla="*/ 0 h 19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92" w="938">
                  <a:moveTo>
                    <a:pt x="0" y="0"/>
                  </a:moveTo>
                  <a:lnTo>
                    <a:pt x="938" y="0"/>
                  </a:lnTo>
                  <a:lnTo>
                    <a:pt x="938" y="128"/>
                  </a:lnTo>
                  <a:lnTo>
                    <a:pt x="930" y="139"/>
                  </a:lnTo>
                  <a:lnTo>
                    <a:pt x="907" y="151"/>
                  </a:lnTo>
                  <a:lnTo>
                    <a:pt x="873" y="159"/>
                  </a:lnTo>
                  <a:lnTo>
                    <a:pt x="828" y="169"/>
                  </a:lnTo>
                  <a:lnTo>
                    <a:pt x="771" y="177"/>
                  </a:lnTo>
                  <a:lnTo>
                    <a:pt x="705" y="184"/>
                  </a:lnTo>
                  <a:lnTo>
                    <a:pt x="634" y="188"/>
                  </a:lnTo>
                  <a:lnTo>
                    <a:pt x="552" y="192"/>
                  </a:lnTo>
                  <a:lnTo>
                    <a:pt x="469" y="192"/>
                  </a:lnTo>
                  <a:lnTo>
                    <a:pt x="384" y="192"/>
                  </a:lnTo>
                  <a:lnTo>
                    <a:pt x="305" y="188"/>
                  </a:lnTo>
                  <a:lnTo>
                    <a:pt x="232" y="184"/>
                  </a:lnTo>
                  <a:lnTo>
                    <a:pt x="167" y="177"/>
                  </a:lnTo>
                  <a:lnTo>
                    <a:pt x="110" y="169"/>
                  </a:lnTo>
                  <a:lnTo>
                    <a:pt x="65" y="159"/>
                  </a:lnTo>
                  <a:lnTo>
                    <a:pt x="31" y="151"/>
                  </a:lnTo>
                  <a:lnTo>
                    <a:pt x="9" y="139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D2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3496157" y="3658632"/>
              <a:ext cx="2124468" cy="289906"/>
            </a:xfrm>
            <a:custGeom>
              <a:gdLst>
                <a:gd fmla="*/ 469 w 938" name="T0"/>
                <a:gd fmla="*/ 0 h 128" name="T1"/>
                <a:gd fmla="*/ 552 w 938" name="T2"/>
                <a:gd fmla="*/ 0 h 128" name="T3"/>
                <a:gd fmla="*/ 634 w 938" name="T4"/>
                <a:gd fmla="*/ 4 h 128" name="T5"/>
                <a:gd fmla="*/ 705 w 938" name="T6"/>
                <a:gd fmla="*/ 8 h 128" name="T7"/>
                <a:gd fmla="*/ 771 w 938" name="T8"/>
                <a:gd fmla="*/ 14 h 128" name="T9"/>
                <a:gd fmla="*/ 828 w 938" name="T10"/>
                <a:gd fmla="*/ 22 h 128" name="T11"/>
                <a:gd fmla="*/ 873 w 938" name="T12"/>
                <a:gd fmla="*/ 30 h 128" name="T13"/>
                <a:gd fmla="*/ 907 w 938" name="T14"/>
                <a:gd fmla="*/ 41 h 128" name="T15"/>
                <a:gd fmla="*/ 930 w 938" name="T16"/>
                <a:gd fmla="*/ 51 h 128" name="T17"/>
                <a:gd fmla="*/ 938 w 938" name="T18"/>
                <a:gd fmla="*/ 63 h 128" name="T19"/>
                <a:gd fmla="*/ 930 w 938" name="T20"/>
                <a:gd fmla="*/ 75 h 128" name="T21"/>
                <a:gd fmla="*/ 907 w 938" name="T22"/>
                <a:gd fmla="*/ 85 h 128" name="T23"/>
                <a:gd fmla="*/ 873 w 938" name="T24"/>
                <a:gd fmla="*/ 96 h 128" name="T25"/>
                <a:gd fmla="*/ 828 w 938" name="T26"/>
                <a:gd fmla="*/ 104 h 128" name="T27"/>
                <a:gd fmla="*/ 771 w 938" name="T28"/>
                <a:gd fmla="*/ 112 h 128" name="T29"/>
                <a:gd fmla="*/ 705 w 938" name="T30"/>
                <a:gd fmla="*/ 118 h 128" name="T31"/>
                <a:gd fmla="*/ 634 w 938" name="T32"/>
                <a:gd fmla="*/ 124 h 128" name="T33"/>
                <a:gd fmla="*/ 552 w 938" name="T34"/>
                <a:gd fmla="*/ 126 h 128" name="T35"/>
                <a:gd fmla="*/ 469 w 938" name="T36"/>
                <a:gd fmla="*/ 128 h 128" name="T37"/>
                <a:gd fmla="*/ 384 w 938" name="T38"/>
                <a:gd fmla="*/ 126 h 128" name="T39"/>
                <a:gd fmla="*/ 305 w 938" name="T40"/>
                <a:gd fmla="*/ 124 h 128" name="T41"/>
                <a:gd fmla="*/ 232 w 938" name="T42"/>
                <a:gd fmla="*/ 118 h 128" name="T43"/>
                <a:gd fmla="*/ 167 w 938" name="T44"/>
                <a:gd fmla="*/ 112 h 128" name="T45"/>
                <a:gd fmla="*/ 110 w 938" name="T46"/>
                <a:gd fmla="*/ 104 h 128" name="T47"/>
                <a:gd fmla="*/ 65 w 938" name="T48"/>
                <a:gd fmla="*/ 96 h 128" name="T49"/>
                <a:gd fmla="*/ 31 w 938" name="T50"/>
                <a:gd fmla="*/ 85 h 128" name="T51"/>
                <a:gd fmla="*/ 9 w 938" name="T52"/>
                <a:gd fmla="*/ 75 h 128" name="T53"/>
                <a:gd fmla="*/ 0 w 938" name="T54"/>
                <a:gd fmla="*/ 63 h 128" name="T55"/>
                <a:gd fmla="*/ 9 w 938" name="T56"/>
                <a:gd fmla="*/ 51 h 128" name="T57"/>
                <a:gd fmla="*/ 31 w 938" name="T58"/>
                <a:gd fmla="*/ 41 h 128" name="T59"/>
                <a:gd fmla="*/ 65 w 938" name="T60"/>
                <a:gd fmla="*/ 30 h 128" name="T61"/>
                <a:gd fmla="*/ 110 w 938" name="T62"/>
                <a:gd fmla="*/ 22 h 128" name="T63"/>
                <a:gd fmla="*/ 167 w 938" name="T64"/>
                <a:gd fmla="*/ 14 h 128" name="T65"/>
                <a:gd fmla="*/ 232 w 938" name="T66"/>
                <a:gd fmla="*/ 8 h 128" name="T67"/>
                <a:gd fmla="*/ 305 w 938" name="T68"/>
                <a:gd fmla="*/ 4 h 128" name="T69"/>
                <a:gd fmla="*/ 384 w 938" name="T70"/>
                <a:gd fmla="*/ 0 h 128" name="T71"/>
                <a:gd fmla="*/ 469 w 938" name="T72"/>
                <a:gd fmla="*/ 0 h 12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28" w="938">
                  <a:moveTo>
                    <a:pt x="469" y="0"/>
                  </a:moveTo>
                  <a:lnTo>
                    <a:pt x="552" y="0"/>
                  </a:lnTo>
                  <a:lnTo>
                    <a:pt x="634" y="4"/>
                  </a:lnTo>
                  <a:lnTo>
                    <a:pt x="705" y="8"/>
                  </a:lnTo>
                  <a:lnTo>
                    <a:pt x="771" y="14"/>
                  </a:lnTo>
                  <a:lnTo>
                    <a:pt x="828" y="22"/>
                  </a:lnTo>
                  <a:lnTo>
                    <a:pt x="873" y="30"/>
                  </a:lnTo>
                  <a:lnTo>
                    <a:pt x="907" y="41"/>
                  </a:lnTo>
                  <a:lnTo>
                    <a:pt x="930" y="51"/>
                  </a:lnTo>
                  <a:lnTo>
                    <a:pt x="938" y="63"/>
                  </a:lnTo>
                  <a:lnTo>
                    <a:pt x="930" y="75"/>
                  </a:lnTo>
                  <a:lnTo>
                    <a:pt x="907" y="85"/>
                  </a:lnTo>
                  <a:lnTo>
                    <a:pt x="873" y="96"/>
                  </a:lnTo>
                  <a:lnTo>
                    <a:pt x="828" y="104"/>
                  </a:lnTo>
                  <a:lnTo>
                    <a:pt x="771" y="112"/>
                  </a:lnTo>
                  <a:lnTo>
                    <a:pt x="705" y="118"/>
                  </a:lnTo>
                  <a:lnTo>
                    <a:pt x="634" y="124"/>
                  </a:lnTo>
                  <a:lnTo>
                    <a:pt x="552" y="126"/>
                  </a:lnTo>
                  <a:lnTo>
                    <a:pt x="469" y="128"/>
                  </a:lnTo>
                  <a:lnTo>
                    <a:pt x="384" y="126"/>
                  </a:lnTo>
                  <a:lnTo>
                    <a:pt x="305" y="124"/>
                  </a:lnTo>
                  <a:lnTo>
                    <a:pt x="232" y="118"/>
                  </a:lnTo>
                  <a:lnTo>
                    <a:pt x="167" y="112"/>
                  </a:lnTo>
                  <a:lnTo>
                    <a:pt x="110" y="104"/>
                  </a:lnTo>
                  <a:lnTo>
                    <a:pt x="65" y="96"/>
                  </a:lnTo>
                  <a:lnTo>
                    <a:pt x="31" y="85"/>
                  </a:lnTo>
                  <a:lnTo>
                    <a:pt x="9" y="75"/>
                  </a:lnTo>
                  <a:lnTo>
                    <a:pt x="0" y="63"/>
                  </a:lnTo>
                  <a:lnTo>
                    <a:pt x="9" y="51"/>
                  </a:lnTo>
                  <a:lnTo>
                    <a:pt x="31" y="41"/>
                  </a:lnTo>
                  <a:lnTo>
                    <a:pt x="65" y="30"/>
                  </a:lnTo>
                  <a:lnTo>
                    <a:pt x="110" y="22"/>
                  </a:lnTo>
                  <a:lnTo>
                    <a:pt x="167" y="14"/>
                  </a:lnTo>
                  <a:lnTo>
                    <a:pt x="232" y="8"/>
                  </a:lnTo>
                  <a:lnTo>
                    <a:pt x="305" y="4"/>
                  </a:lnTo>
                  <a:lnTo>
                    <a:pt x="384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9D7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3690937" y="3445732"/>
              <a:ext cx="1737172" cy="430329"/>
            </a:xfrm>
            <a:custGeom>
              <a:gdLst>
                <a:gd fmla="*/ 0 w 767" name="T0"/>
                <a:gd fmla="*/ 0 h 190" name="T1"/>
                <a:gd fmla="*/ 767 w 767" name="T2"/>
                <a:gd fmla="*/ 0 h 190" name="T3"/>
                <a:gd fmla="*/ 767 w 767" name="T4"/>
                <a:gd fmla="*/ 133 h 190" name="T5"/>
                <a:gd fmla="*/ 761 w 767" name="T6"/>
                <a:gd fmla="*/ 143 h 190" name="T7"/>
                <a:gd fmla="*/ 742 w 767" name="T8"/>
                <a:gd fmla="*/ 151 h 190" name="T9"/>
                <a:gd fmla="*/ 714 w 767" name="T10"/>
                <a:gd fmla="*/ 161 h 190" name="T11"/>
                <a:gd fmla="*/ 675 w 767" name="T12"/>
                <a:gd fmla="*/ 169 h 190" name="T13"/>
                <a:gd fmla="*/ 631 w 767" name="T14"/>
                <a:gd fmla="*/ 175 h 190" name="T15"/>
                <a:gd fmla="*/ 576 w 767" name="T16"/>
                <a:gd fmla="*/ 181 h 190" name="T17"/>
                <a:gd fmla="*/ 517 w 767" name="T18"/>
                <a:gd fmla="*/ 186 h 190" name="T19"/>
                <a:gd fmla="*/ 452 w 767" name="T20"/>
                <a:gd fmla="*/ 188 h 190" name="T21"/>
                <a:gd fmla="*/ 383 w 767" name="T22"/>
                <a:gd fmla="*/ 190 h 190" name="T23"/>
                <a:gd fmla="*/ 314 w 767" name="T24"/>
                <a:gd fmla="*/ 188 h 190" name="T25"/>
                <a:gd fmla="*/ 249 w 767" name="T26"/>
                <a:gd fmla="*/ 186 h 190" name="T27"/>
                <a:gd fmla="*/ 190 w 767" name="T28"/>
                <a:gd fmla="*/ 181 h 190" name="T29"/>
                <a:gd fmla="*/ 136 w 767" name="T30"/>
                <a:gd fmla="*/ 175 h 190" name="T31"/>
                <a:gd fmla="*/ 91 w 767" name="T32"/>
                <a:gd fmla="*/ 169 h 190" name="T33"/>
                <a:gd fmla="*/ 52 w 767" name="T34"/>
                <a:gd fmla="*/ 161 h 190" name="T35"/>
                <a:gd fmla="*/ 24 w 767" name="T36"/>
                <a:gd fmla="*/ 151 h 190" name="T37"/>
                <a:gd fmla="*/ 6 w 767" name="T38"/>
                <a:gd fmla="*/ 143 h 190" name="T39"/>
                <a:gd fmla="*/ 0 w 767" name="T40"/>
                <a:gd fmla="*/ 133 h 190" name="T41"/>
                <a:gd fmla="*/ 0 w 767" name="T42"/>
                <a:gd fmla="*/ 0 h 19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90" w="767">
                  <a:moveTo>
                    <a:pt x="0" y="0"/>
                  </a:moveTo>
                  <a:lnTo>
                    <a:pt x="767" y="0"/>
                  </a:lnTo>
                  <a:lnTo>
                    <a:pt x="767" y="133"/>
                  </a:lnTo>
                  <a:lnTo>
                    <a:pt x="761" y="143"/>
                  </a:lnTo>
                  <a:lnTo>
                    <a:pt x="742" y="151"/>
                  </a:lnTo>
                  <a:lnTo>
                    <a:pt x="714" y="161"/>
                  </a:lnTo>
                  <a:lnTo>
                    <a:pt x="675" y="169"/>
                  </a:lnTo>
                  <a:lnTo>
                    <a:pt x="631" y="175"/>
                  </a:lnTo>
                  <a:lnTo>
                    <a:pt x="576" y="181"/>
                  </a:lnTo>
                  <a:lnTo>
                    <a:pt x="517" y="186"/>
                  </a:lnTo>
                  <a:lnTo>
                    <a:pt x="452" y="188"/>
                  </a:lnTo>
                  <a:lnTo>
                    <a:pt x="383" y="190"/>
                  </a:lnTo>
                  <a:lnTo>
                    <a:pt x="314" y="188"/>
                  </a:lnTo>
                  <a:lnTo>
                    <a:pt x="249" y="186"/>
                  </a:lnTo>
                  <a:lnTo>
                    <a:pt x="190" y="181"/>
                  </a:lnTo>
                  <a:lnTo>
                    <a:pt x="136" y="175"/>
                  </a:lnTo>
                  <a:lnTo>
                    <a:pt x="91" y="169"/>
                  </a:lnTo>
                  <a:lnTo>
                    <a:pt x="52" y="161"/>
                  </a:lnTo>
                  <a:lnTo>
                    <a:pt x="24" y="151"/>
                  </a:lnTo>
                  <a:lnTo>
                    <a:pt x="6" y="14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3690937" y="3316632"/>
              <a:ext cx="1737172" cy="253668"/>
            </a:xfrm>
            <a:custGeom>
              <a:gdLst>
                <a:gd fmla="*/ 383 w 767" name="T0"/>
                <a:gd fmla="*/ 0 h 112" name="T1"/>
                <a:gd fmla="*/ 452 w 767" name="T2"/>
                <a:gd fmla="*/ 0 h 112" name="T3"/>
                <a:gd fmla="*/ 517 w 767" name="T4"/>
                <a:gd fmla="*/ 4 h 112" name="T5"/>
                <a:gd fmla="*/ 576 w 767" name="T6"/>
                <a:gd fmla="*/ 8 h 112" name="T7"/>
                <a:gd fmla="*/ 631 w 767" name="T8"/>
                <a:gd fmla="*/ 12 h 112" name="T9"/>
                <a:gd fmla="*/ 675 w 767" name="T10"/>
                <a:gd fmla="*/ 20 h 112" name="T11"/>
                <a:gd fmla="*/ 714 w 767" name="T12"/>
                <a:gd fmla="*/ 29 h 112" name="T13"/>
                <a:gd fmla="*/ 742 w 767" name="T14"/>
                <a:gd fmla="*/ 37 h 112" name="T15"/>
                <a:gd fmla="*/ 761 w 767" name="T16"/>
                <a:gd fmla="*/ 47 h 112" name="T17"/>
                <a:gd fmla="*/ 767 w 767" name="T18"/>
                <a:gd fmla="*/ 57 h 112" name="T19"/>
                <a:gd fmla="*/ 761 w 767" name="T20"/>
                <a:gd fmla="*/ 67 h 112" name="T21"/>
                <a:gd fmla="*/ 742 w 767" name="T22"/>
                <a:gd fmla="*/ 75 h 112" name="T23"/>
                <a:gd fmla="*/ 714 w 767" name="T24"/>
                <a:gd fmla="*/ 86 h 112" name="T25"/>
                <a:gd fmla="*/ 675 w 767" name="T26"/>
                <a:gd fmla="*/ 94 h 112" name="T27"/>
                <a:gd fmla="*/ 631 w 767" name="T28"/>
                <a:gd fmla="*/ 100 h 112" name="T29"/>
                <a:gd fmla="*/ 576 w 767" name="T30"/>
                <a:gd fmla="*/ 106 h 112" name="T31"/>
                <a:gd fmla="*/ 517 w 767" name="T32"/>
                <a:gd fmla="*/ 110 h 112" name="T33"/>
                <a:gd fmla="*/ 452 w 767" name="T34"/>
                <a:gd fmla="*/ 112 h 112" name="T35"/>
                <a:gd fmla="*/ 383 w 767" name="T36"/>
                <a:gd fmla="*/ 112 h 112" name="T37"/>
                <a:gd fmla="*/ 314 w 767" name="T38"/>
                <a:gd fmla="*/ 112 h 112" name="T39"/>
                <a:gd fmla="*/ 249 w 767" name="T40"/>
                <a:gd fmla="*/ 110 h 112" name="T41"/>
                <a:gd fmla="*/ 190 w 767" name="T42"/>
                <a:gd fmla="*/ 106 h 112" name="T43"/>
                <a:gd fmla="*/ 136 w 767" name="T44"/>
                <a:gd fmla="*/ 100 h 112" name="T45"/>
                <a:gd fmla="*/ 91 w 767" name="T46"/>
                <a:gd fmla="*/ 94 h 112" name="T47"/>
                <a:gd fmla="*/ 52 w 767" name="T48"/>
                <a:gd fmla="*/ 86 h 112" name="T49"/>
                <a:gd fmla="*/ 24 w 767" name="T50"/>
                <a:gd fmla="*/ 75 h 112" name="T51"/>
                <a:gd fmla="*/ 6 w 767" name="T52"/>
                <a:gd fmla="*/ 67 h 112" name="T53"/>
                <a:gd fmla="*/ 0 w 767" name="T54"/>
                <a:gd fmla="*/ 57 h 112" name="T55"/>
                <a:gd fmla="*/ 6 w 767" name="T56"/>
                <a:gd fmla="*/ 47 h 112" name="T57"/>
                <a:gd fmla="*/ 24 w 767" name="T58"/>
                <a:gd fmla="*/ 37 h 112" name="T59"/>
                <a:gd fmla="*/ 52 w 767" name="T60"/>
                <a:gd fmla="*/ 29 h 112" name="T61"/>
                <a:gd fmla="*/ 91 w 767" name="T62"/>
                <a:gd fmla="*/ 20 h 112" name="T63"/>
                <a:gd fmla="*/ 136 w 767" name="T64"/>
                <a:gd fmla="*/ 12 h 112" name="T65"/>
                <a:gd fmla="*/ 190 w 767" name="T66"/>
                <a:gd fmla="*/ 8 h 112" name="T67"/>
                <a:gd fmla="*/ 249 w 767" name="T68"/>
                <a:gd fmla="*/ 4 h 112" name="T69"/>
                <a:gd fmla="*/ 314 w 767" name="T70"/>
                <a:gd fmla="*/ 0 h 112" name="T71"/>
                <a:gd fmla="*/ 383 w 767" name="T72"/>
                <a:gd fmla="*/ 0 h 11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12" w="767">
                  <a:moveTo>
                    <a:pt x="383" y="0"/>
                  </a:moveTo>
                  <a:lnTo>
                    <a:pt x="452" y="0"/>
                  </a:lnTo>
                  <a:lnTo>
                    <a:pt x="517" y="4"/>
                  </a:lnTo>
                  <a:lnTo>
                    <a:pt x="576" y="8"/>
                  </a:lnTo>
                  <a:lnTo>
                    <a:pt x="631" y="12"/>
                  </a:lnTo>
                  <a:lnTo>
                    <a:pt x="675" y="20"/>
                  </a:lnTo>
                  <a:lnTo>
                    <a:pt x="714" y="29"/>
                  </a:lnTo>
                  <a:lnTo>
                    <a:pt x="742" y="37"/>
                  </a:lnTo>
                  <a:lnTo>
                    <a:pt x="761" y="47"/>
                  </a:lnTo>
                  <a:lnTo>
                    <a:pt x="767" y="57"/>
                  </a:lnTo>
                  <a:lnTo>
                    <a:pt x="761" y="67"/>
                  </a:lnTo>
                  <a:lnTo>
                    <a:pt x="742" y="75"/>
                  </a:lnTo>
                  <a:lnTo>
                    <a:pt x="714" y="86"/>
                  </a:lnTo>
                  <a:lnTo>
                    <a:pt x="675" y="94"/>
                  </a:lnTo>
                  <a:lnTo>
                    <a:pt x="631" y="100"/>
                  </a:lnTo>
                  <a:lnTo>
                    <a:pt x="576" y="106"/>
                  </a:lnTo>
                  <a:lnTo>
                    <a:pt x="517" y="110"/>
                  </a:lnTo>
                  <a:lnTo>
                    <a:pt x="452" y="112"/>
                  </a:lnTo>
                  <a:lnTo>
                    <a:pt x="383" y="112"/>
                  </a:lnTo>
                  <a:lnTo>
                    <a:pt x="314" y="112"/>
                  </a:lnTo>
                  <a:lnTo>
                    <a:pt x="249" y="110"/>
                  </a:lnTo>
                  <a:lnTo>
                    <a:pt x="190" y="106"/>
                  </a:lnTo>
                  <a:lnTo>
                    <a:pt x="136" y="100"/>
                  </a:lnTo>
                  <a:lnTo>
                    <a:pt x="91" y="94"/>
                  </a:lnTo>
                  <a:lnTo>
                    <a:pt x="52" y="86"/>
                  </a:lnTo>
                  <a:lnTo>
                    <a:pt x="24" y="75"/>
                  </a:lnTo>
                  <a:lnTo>
                    <a:pt x="6" y="67"/>
                  </a:lnTo>
                  <a:lnTo>
                    <a:pt x="0" y="57"/>
                  </a:lnTo>
                  <a:lnTo>
                    <a:pt x="6" y="47"/>
                  </a:lnTo>
                  <a:lnTo>
                    <a:pt x="24" y="37"/>
                  </a:lnTo>
                  <a:lnTo>
                    <a:pt x="52" y="29"/>
                  </a:lnTo>
                  <a:lnTo>
                    <a:pt x="91" y="20"/>
                  </a:lnTo>
                  <a:lnTo>
                    <a:pt x="136" y="12"/>
                  </a:lnTo>
                  <a:lnTo>
                    <a:pt x="190" y="8"/>
                  </a:lnTo>
                  <a:lnTo>
                    <a:pt x="249" y="4"/>
                  </a:lnTo>
                  <a:lnTo>
                    <a:pt x="314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39A097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4035201" y="2120770"/>
              <a:ext cx="1046380" cy="1302313"/>
            </a:xfrm>
            <a:custGeom>
              <a:gdLst>
                <a:gd fmla="*/ 231 w 462" name="T0"/>
                <a:gd fmla="*/ 0 h 575" name="T1"/>
                <a:gd fmla="*/ 284 w 462" name="T2"/>
                <a:gd fmla="*/ 6 h 575" name="T3"/>
                <a:gd fmla="*/ 333 w 462" name="T4"/>
                <a:gd fmla="*/ 25 h 575" name="T5"/>
                <a:gd fmla="*/ 375 w 462" name="T6"/>
                <a:gd fmla="*/ 51 h 575" name="T7"/>
                <a:gd fmla="*/ 412 w 462" name="T8"/>
                <a:gd fmla="*/ 88 h 575" name="T9"/>
                <a:gd fmla="*/ 438 w 462" name="T10"/>
                <a:gd fmla="*/ 131 h 575" name="T11"/>
                <a:gd fmla="*/ 456 w 462" name="T12"/>
                <a:gd fmla="*/ 180 h 575" name="T13"/>
                <a:gd fmla="*/ 462 w 462" name="T14"/>
                <a:gd fmla="*/ 233 h 575" name="T15"/>
                <a:gd fmla="*/ 462 w 462" name="T16"/>
                <a:gd fmla="*/ 575 h 575" name="T17"/>
                <a:gd fmla="*/ 0 w 462" name="T18"/>
                <a:gd fmla="*/ 575 h 575" name="T19"/>
                <a:gd fmla="*/ 0 w 462" name="T20"/>
                <a:gd fmla="*/ 233 h 575" name="T21"/>
                <a:gd fmla="*/ 6 w 462" name="T22"/>
                <a:gd fmla="*/ 180 h 575" name="T23"/>
                <a:gd fmla="*/ 22 w 462" name="T24"/>
                <a:gd fmla="*/ 131 h 575" name="T25"/>
                <a:gd fmla="*/ 51 w 462" name="T26"/>
                <a:gd fmla="*/ 88 h 575" name="T27"/>
                <a:gd fmla="*/ 87 w 462" name="T28"/>
                <a:gd fmla="*/ 51 h 575" name="T29"/>
                <a:gd fmla="*/ 130 w 462" name="T30"/>
                <a:gd fmla="*/ 25 h 575" name="T31"/>
                <a:gd fmla="*/ 178 w 462" name="T32"/>
                <a:gd fmla="*/ 6 h 575" name="T33"/>
                <a:gd fmla="*/ 231 w 462" name="T34"/>
                <a:gd fmla="*/ 0 h 57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75" w="462">
                  <a:moveTo>
                    <a:pt x="231" y="0"/>
                  </a:moveTo>
                  <a:lnTo>
                    <a:pt x="284" y="6"/>
                  </a:lnTo>
                  <a:lnTo>
                    <a:pt x="333" y="25"/>
                  </a:lnTo>
                  <a:lnTo>
                    <a:pt x="375" y="51"/>
                  </a:lnTo>
                  <a:lnTo>
                    <a:pt x="412" y="88"/>
                  </a:lnTo>
                  <a:lnTo>
                    <a:pt x="438" y="131"/>
                  </a:lnTo>
                  <a:lnTo>
                    <a:pt x="456" y="180"/>
                  </a:lnTo>
                  <a:lnTo>
                    <a:pt x="462" y="233"/>
                  </a:lnTo>
                  <a:lnTo>
                    <a:pt x="462" y="575"/>
                  </a:lnTo>
                  <a:lnTo>
                    <a:pt x="0" y="575"/>
                  </a:lnTo>
                  <a:lnTo>
                    <a:pt x="0" y="233"/>
                  </a:lnTo>
                  <a:lnTo>
                    <a:pt x="6" y="180"/>
                  </a:lnTo>
                  <a:lnTo>
                    <a:pt x="22" y="131"/>
                  </a:lnTo>
                  <a:lnTo>
                    <a:pt x="51" y="88"/>
                  </a:lnTo>
                  <a:lnTo>
                    <a:pt x="87" y="51"/>
                  </a:lnTo>
                  <a:lnTo>
                    <a:pt x="130" y="25"/>
                  </a:lnTo>
                  <a:lnTo>
                    <a:pt x="178" y="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DBD2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34437" y="2526214"/>
            <a:ext cx="1862502" cy="3093082"/>
            <a:chOff x="2846333" y="3123382"/>
            <a:chExt cx="1648841" cy="2738252"/>
          </a:xfrm>
        </p:grpSpPr>
        <p:sp>
          <p:nvSpPr>
            <p:cNvPr id="5" name="Freeform 20"/>
            <p:cNvSpPr/>
            <p:nvPr/>
          </p:nvSpPr>
          <p:spPr bwMode="auto">
            <a:xfrm>
              <a:off x="2846333" y="5345239"/>
              <a:ext cx="1648841" cy="516395"/>
            </a:xfrm>
            <a:custGeom>
              <a:gdLst>
                <a:gd fmla="*/ 0 w 728" name="T0"/>
                <a:gd fmla="*/ 0 h 228" name="T1"/>
                <a:gd fmla="*/ 114 w 728" name="T2"/>
                <a:gd fmla="*/ 8 h 228" name="T3"/>
                <a:gd fmla="*/ 235 w 728" name="T4"/>
                <a:gd fmla="*/ 12 h 228" name="T5"/>
                <a:gd fmla="*/ 365 w 728" name="T6"/>
                <a:gd fmla="*/ 12 h 228" name="T7"/>
                <a:gd fmla="*/ 495 w 728" name="T8"/>
                <a:gd fmla="*/ 12 h 228" name="T9"/>
                <a:gd fmla="*/ 617 w 728" name="T10"/>
                <a:gd fmla="*/ 8 h 228" name="T11"/>
                <a:gd fmla="*/ 728 w 728" name="T12"/>
                <a:gd fmla="*/ 0 h 228" name="T13"/>
                <a:gd fmla="*/ 728 w 728" name="T14"/>
                <a:gd fmla="*/ 216 h 228" name="T15"/>
                <a:gd fmla="*/ 617 w 728" name="T16"/>
                <a:gd fmla="*/ 222 h 228" name="T17"/>
                <a:gd fmla="*/ 495 w 728" name="T18"/>
                <a:gd fmla="*/ 226 h 228" name="T19"/>
                <a:gd fmla="*/ 365 w 728" name="T20"/>
                <a:gd fmla="*/ 228 h 228" name="T21"/>
                <a:gd fmla="*/ 235 w 728" name="T22"/>
                <a:gd fmla="*/ 226 h 228" name="T23"/>
                <a:gd fmla="*/ 114 w 728" name="T24"/>
                <a:gd fmla="*/ 222 h 228" name="T25"/>
                <a:gd fmla="*/ 0 w 728" name="T26"/>
                <a:gd fmla="*/ 216 h 228" name="T27"/>
                <a:gd fmla="*/ 0 w 728" name="T28"/>
                <a:gd fmla="*/ 0 h 22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8" w="728">
                  <a:moveTo>
                    <a:pt x="0" y="0"/>
                  </a:moveTo>
                  <a:lnTo>
                    <a:pt x="114" y="8"/>
                  </a:lnTo>
                  <a:lnTo>
                    <a:pt x="235" y="12"/>
                  </a:lnTo>
                  <a:lnTo>
                    <a:pt x="365" y="12"/>
                  </a:lnTo>
                  <a:lnTo>
                    <a:pt x="495" y="12"/>
                  </a:lnTo>
                  <a:lnTo>
                    <a:pt x="617" y="8"/>
                  </a:lnTo>
                  <a:lnTo>
                    <a:pt x="728" y="0"/>
                  </a:lnTo>
                  <a:lnTo>
                    <a:pt x="728" y="216"/>
                  </a:lnTo>
                  <a:lnTo>
                    <a:pt x="617" y="222"/>
                  </a:lnTo>
                  <a:lnTo>
                    <a:pt x="495" y="226"/>
                  </a:lnTo>
                  <a:lnTo>
                    <a:pt x="365" y="228"/>
                  </a:lnTo>
                  <a:lnTo>
                    <a:pt x="235" y="226"/>
                  </a:lnTo>
                  <a:lnTo>
                    <a:pt x="114" y="222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2846333" y="5216141"/>
              <a:ext cx="1648841" cy="156278"/>
            </a:xfrm>
            <a:custGeom>
              <a:gdLst>
                <a:gd fmla="*/ 91 w 728" name="T0"/>
                <a:gd fmla="*/ 0 h 69" name="T1"/>
                <a:gd fmla="*/ 176 w 728" name="T2"/>
                <a:gd fmla="*/ 4 h 69" name="T3"/>
                <a:gd fmla="*/ 268 w 728" name="T4"/>
                <a:gd fmla="*/ 8 h 69" name="T5"/>
                <a:gd fmla="*/ 365 w 728" name="T6"/>
                <a:gd fmla="*/ 10 h 69" name="T7"/>
                <a:gd fmla="*/ 461 w 728" name="T8"/>
                <a:gd fmla="*/ 8 h 69" name="T9"/>
                <a:gd fmla="*/ 554 w 728" name="T10"/>
                <a:gd fmla="*/ 4 h 69" name="T11"/>
                <a:gd fmla="*/ 639 w 728" name="T12"/>
                <a:gd fmla="*/ 0 h 69" name="T13"/>
                <a:gd fmla="*/ 728 w 728" name="T14"/>
                <a:gd fmla="*/ 57 h 69" name="T15"/>
                <a:gd fmla="*/ 625 w 728" name="T16"/>
                <a:gd fmla="*/ 63 h 69" name="T17"/>
                <a:gd fmla="*/ 513 w 728" name="T18"/>
                <a:gd fmla="*/ 67 h 69" name="T19"/>
                <a:gd fmla="*/ 396 w 728" name="T20"/>
                <a:gd fmla="*/ 69 h 69" name="T21"/>
                <a:gd fmla="*/ 365 w 728" name="T22"/>
                <a:gd fmla="*/ 69 h 69" name="T23"/>
                <a:gd fmla="*/ 335 w 728" name="T24"/>
                <a:gd fmla="*/ 69 h 69" name="T25"/>
                <a:gd fmla="*/ 217 w 728" name="T26"/>
                <a:gd fmla="*/ 67 h 69" name="T27"/>
                <a:gd fmla="*/ 105 w 728" name="T28"/>
                <a:gd fmla="*/ 63 h 69" name="T29"/>
                <a:gd fmla="*/ 0 w 728" name="T30"/>
                <a:gd fmla="*/ 57 h 69" name="T31"/>
                <a:gd fmla="*/ 91 w 728" name="T32"/>
                <a:gd fmla="*/ 0 h 6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9" w="728">
                  <a:moveTo>
                    <a:pt x="91" y="0"/>
                  </a:moveTo>
                  <a:lnTo>
                    <a:pt x="176" y="4"/>
                  </a:lnTo>
                  <a:lnTo>
                    <a:pt x="268" y="8"/>
                  </a:lnTo>
                  <a:lnTo>
                    <a:pt x="365" y="10"/>
                  </a:lnTo>
                  <a:lnTo>
                    <a:pt x="461" y="8"/>
                  </a:lnTo>
                  <a:lnTo>
                    <a:pt x="554" y="4"/>
                  </a:lnTo>
                  <a:lnTo>
                    <a:pt x="639" y="0"/>
                  </a:lnTo>
                  <a:lnTo>
                    <a:pt x="728" y="57"/>
                  </a:lnTo>
                  <a:lnTo>
                    <a:pt x="625" y="63"/>
                  </a:lnTo>
                  <a:lnTo>
                    <a:pt x="513" y="67"/>
                  </a:lnTo>
                  <a:lnTo>
                    <a:pt x="396" y="69"/>
                  </a:lnTo>
                  <a:lnTo>
                    <a:pt x="365" y="69"/>
                  </a:lnTo>
                  <a:lnTo>
                    <a:pt x="335" y="69"/>
                  </a:lnTo>
                  <a:lnTo>
                    <a:pt x="217" y="67"/>
                  </a:lnTo>
                  <a:lnTo>
                    <a:pt x="105" y="63"/>
                  </a:lnTo>
                  <a:lnTo>
                    <a:pt x="0" y="5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2961843" y="4851493"/>
              <a:ext cx="1424617" cy="441654"/>
            </a:xfrm>
            <a:custGeom>
              <a:gdLst>
                <a:gd fmla="*/ 0 w 629" name="T0"/>
                <a:gd fmla="*/ 0 h 195" name="T1"/>
                <a:gd fmla="*/ 97 w 629" name="T2"/>
                <a:gd fmla="*/ 6 h 195" name="T3"/>
                <a:gd fmla="*/ 203 w 629" name="T4"/>
                <a:gd fmla="*/ 10 h 195" name="T5"/>
                <a:gd fmla="*/ 314 w 629" name="T6"/>
                <a:gd fmla="*/ 10 h 195" name="T7"/>
                <a:gd fmla="*/ 426 w 629" name="T8"/>
                <a:gd fmla="*/ 10 h 195" name="T9"/>
                <a:gd fmla="*/ 531 w 629" name="T10"/>
                <a:gd fmla="*/ 6 h 195" name="T11"/>
                <a:gd fmla="*/ 629 w 629" name="T12"/>
                <a:gd fmla="*/ 0 h 195" name="T13"/>
                <a:gd fmla="*/ 629 w 629" name="T14"/>
                <a:gd fmla="*/ 185 h 195" name="T15"/>
                <a:gd fmla="*/ 531 w 629" name="T16"/>
                <a:gd fmla="*/ 191 h 195" name="T17"/>
                <a:gd fmla="*/ 426 w 629" name="T18"/>
                <a:gd fmla="*/ 195 h 195" name="T19"/>
                <a:gd fmla="*/ 314 w 629" name="T20"/>
                <a:gd fmla="*/ 195 h 195" name="T21"/>
                <a:gd fmla="*/ 203 w 629" name="T22"/>
                <a:gd fmla="*/ 195 h 195" name="T23"/>
                <a:gd fmla="*/ 97 w 629" name="T24"/>
                <a:gd fmla="*/ 191 h 195" name="T25"/>
                <a:gd fmla="*/ 0 w 629" name="T26"/>
                <a:gd fmla="*/ 185 h 195" name="T27"/>
                <a:gd fmla="*/ 0 w 629" name="T28"/>
                <a:gd fmla="*/ 0 h 19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5" w="629">
                  <a:moveTo>
                    <a:pt x="0" y="0"/>
                  </a:moveTo>
                  <a:lnTo>
                    <a:pt x="97" y="6"/>
                  </a:lnTo>
                  <a:lnTo>
                    <a:pt x="203" y="10"/>
                  </a:lnTo>
                  <a:lnTo>
                    <a:pt x="314" y="10"/>
                  </a:lnTo>
                  <a:lnTo>
                    <a:pt x="426" y="10"/>
                  </a:lnTo>
                  <a:lnTo>
                    <a:pt x="531" y="6"/>
                  </a:lnTo>
                  <a:lnTo>
                    <a:pt x="629" y="0"/>
                  </a:lnTo>
                  <a:lnTo>
                    <a:pt x="629" y="185"/>
                  </a:lnTo>
                  <a:lnTo>
                    <a:pt x="531" y="191"/>
                  </a:lnTo>
                  <a:lnTo>
                    <a:pt x="426" y="195"/>
                  </a:lnTo>
                  <a:lnTo>
                    <a:pt x="314" y="195"/>
                  </a:lnTo>
                  <a:lnTo>
                    <a:pt x="203" y="195"/>
                  </a:lnTo>
                  <a:lnTo>
                    <a:pt x="97" y="191"/>
                  </a:lnTo>
                  <a:lnTo>
                    <a:pt x="0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2961843" y="4735984"/>
              <a:ext cx="1424617" cy="138159"/>
            </a:xfrm>
            <a:custGeom>
              <a:gdLst>
                <a:gd fmla="*/ 77 w 629" name="T0"/>
                <a:gd fmla="*/ 0 h 61" name="T1"/>
                <a:gd fmla="*/ 190 w 629" name="T2"/>
                <a:gd fmla="*/ 6 h 61" name="T3"/>
                <a:gd fmla="*/ 314 w 629" name="T4"/>
                <a:gd fmla="*/ 10 h 61" name="T5"/>
                <a:gd fmla="*/ 438 w 629" name="T6"/>
                <a:gd fmla="*/ 6 h 61" name="T7"/>
                <a:gd fmla="*/ 552 w 629" name="T8"/>
                <a:gd fmla="*/ 0 h 61" name="T9"/>
                <a:gd fmla="*/ 629 w 629" name="T10"/>
                <a:gd fmla="*/ 51 h 61" name="T11"/>
                <a:gd fmla="*/ 537 w 629" name="T12"/>
                <a:gd fmla="*/ 57 h 61" name="T13"/>
                <a:gd fmla="*/ 442 w 629" name="T14"/>
                <a:gd fmla="*/ 59 h 61" name="T15"/>
                <a:gd fmla="*/ 341 w 629" name="T16"/>
                <a:gd fmla="*/ 61 h 61" name="T17"/>
                <a:gd fmla="*/ 314 w 629" name="T18"/>
                <a:gd fmla="*/ 61 h 61" name="T19"/>
                <a:gd fmla="*/ 288 w 629" name="T20"/>
                <a:gd fmla="*/ 61 h 61" name="T21"/>
                <a:gd fmla="*/ 186 w 629" name="T22"/>
                <a:gd fmla="*/ 59 h 61" name="T23"/>
                <a:gd fmla="*/ 91 w 629" name="T24"/>
                <a:gd fmla="*/ 57 h 61" name="T25"/>
                <a:gd fmla="*/ 0 w 629" name="T26"/>
                <a:gd fmla="*/ 51 h 61" name="T27"/>
                <a:gd fmla="*/ 77 w 629" name="T28"/>
                <a:gd fmla="*/ 0 h 6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1" w="629">
                  <a:moveTo>
                    <a:pt x="77" y="0"/>
                  </a:moveTo>
                  <a:lnTo>
                    <a:pt x="190" y="6"/>
                  </a:lnTo>
                  <a:lnTo>
                    <a:pt x="314" y="10"/>
                  </a:lnTo>
                  <a:lnTo>
                    <a:pt x="438" y="6"/>
                  </a:lnTo>
                  <a:lnTo>
                    <a:pt x="552" y="0"/>
                  </a:lnTo>
                  <a:lnTo>
                    <a:pt x="629" y="51"/>
                  </a:lnTo>
                  <a:lnTo>
                    <a:pt x="537" y="57"/>
                  </a:lnTo>
                  <a:lnTo>
                    <a:pt x="442" y="59"/>
                  </a:lnTo>
                  <a:lnTo>
                    <a:pt x="341" y="61"/>
                  </a:lnTo>
                  <a:lnTo>
                    <a:pt x="314" y="61"/>
                  </a:lnTo>
                  <a:lnTo>
                    <a:pt x="288" y="61"/>
                  </a:lnTo>
                  <a:lnTo>
                    <a:pt x="186" y="59"/>
                  </a:lnTo>
                  <a:lnTo>
                    <a:pt x="91" y="57"/>
                  </a:lnTo>
                  <a:lnTo>
                    <a:pt x="0" y="5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3066028" y="4425693"/>
              <a:ext cx="1209452" cy="382767"/>
            </a:xfrm>
            <a:custGeom>
              <a:gdLst>
                <a:gd fmla="*/ 0 w 534" name="T0"/>
                <a:gd fmla="*/ 0 h 169" name="T1"/>
                <a:gd fmla="*/ 84 w 534" name="T2"/>
                <a:gd fmla="*/ 4 h 169" name="T3"/>
                <a:gd fmla="*/ 173 w 534" name="T4"/>
                <a:gd fmla="*/ 8 h 169" name="T5"/>
                <a:gd fmla="*/ 268 w 534" name="T6"/>
                <a:gd fmla="*/ 8 h 169" name="T7"/>
                <a:gd fmla="*/ 364 w 534" name="T8"/>
                <a:gd fmla="*/ 8 h 169" name="T9"/>
                <a:gd fmla="*/ 453 w 534" name="T10"/>
                <a:gd fmla="*/ 4 h 169" name="T11"/>
                <a:gd fmla="*/ 534 w 534" name="T12"/>
                <a:gd fmla="*/ 0 h 169" name="T13"/>
                <a:gd fmla="*/ 534 w 534" name="T14"/>
                <a:gd fmla="*/ 161 h 169" name="T15"/>
                <a:gd fmla="*/ 453 w 534" name="T16"/>
                <a:gd fmla="*/ 165 h 169" name="T17"/>
                <a:gd fmla="*/ 364 w 534" name="T18"/>
                <a:gd fmla="*/ 169 h 169" name="T19"/>
                <a:gd fmla="*/ 268 w 534" name="T20"/>
                <a:gd fmla="*/ 169 h 169" name="T21"/>
                <a:gd fmla="*/ 173 w 534" name="T22"/>
                <a:gd fmla="*/ 169 h 169" name="T23"/>
                <a:gd fmla="*/ 84 w 534" name="T24"/>
                <a:gd fmla="*/ 165 h 169" name="T25"/>
                <a:gd fmla="*/ 0 w 534" name="T26"/>
                <a:gd fmla="*/ 161 h 169" name="T27"/>
                <a:gd fmla="*/ 0 w 534" name="T28"/>
                <a:gd fmla="*/ 0 h 1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9" w="534">
                  <a:moveTo>
                    <a:pt x="0" y="0"/>
                  </a:moveTo>
                  <a:lnTo>
                    <a:pt x="84" y="4"/>
                  </a:lnTo>
                  <a:lnTo>
                    <a:pt x="173" y="8"/>
                  </a:lnTo>
                  <a:lnTo>
                    <a:pt x="268" y="8"/>
                  </a:lnTo>
                  <a:lnTo>
                    <a:pt x="364" y="8"/>
                  </a:lnTo>
                  <a:lnTo>
                    <a:pt x="453" y="4"/>
                  </a:lnTo>
                  <a:lnTo>
                    <a:pt x="534" y="0"/>
                  </a:lnTo>
                  <a:lnTo>
                    <a:pt x="534" y="161"/>
                  </a:lnTo>
                  <a:lnTo>
                    <a:pt x="453" y="165"/>
                  </a:lnTo>
                  <a:lnTo>
                    <a:pt x="364" y="169"/>
                  </a:lnTo>
                  <a:lnTo>
                    <a:pt x="268" y="169"/>
                  </a:lnTo>
                  <a:lnTo>
                    <a:pt x="173" y="169"/>
                  </a:lnTo>
                  <a:lnTo>
                    <a:pt x="84" y="165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3066028" y="4323774"/>
              <a:ext cx="1209452" cy="120040"/>
            </a:xfrm>
            <a:custGeom>
              <a:gdLst>
                <a:gd fmla="*/ 67 w 534" name="T0"/>
                <a:gd fmla="*/ 0 h 53" name="T1"/>
                <a:gd fmla="*/ 163 w 534" name="T2"/>
                <a:gd fmla="*/ 6 h 53" name="T3"/>
                <a:gd fmla="*/ 268 w 534" name="T4"/>
                <a:gd fmla="*/ 8 h 53" name="T5"/>
                <a:gd fmla="*/ 374 w 534" name="T6"/>
                <a:gd fmla="*/ 6 h 53" name="T7"/>
                <a:gd fmla="*/ 469 w 534" name="T8"/>
                <a:gd fmla="*/ 0 h 53" name="T9"/>
                <a:gd fmla="*/ 534 w 534" name="T10"/>
                <a:gd fmla="*/ 45 h 53" name="T11"/>
                <a:gd fmla="*/ 459 w 534" name="T12"/>
                <a:gd fmla="*/ 49 h 53" name="T13"/>
                <a:gd fmla="*/ 376 w 534" name="T14"/>
                <a:gd fmla="*/ 51 h 53" name="T15"/>
                <a:gd fmla="*/ 290 w 534" name="T16"/>
                <a:gd fmla="*/ 53 h 53" name="T17"/>
                <a:gd fmla="*/ 268 w 534" name="T18"/>
                <a:gd fmla="*/ 53 h 53" name="T19"/>
                <a:gd fmla="*/ 246 w 534" name="T20"/>
                <a:gd fmla="*/ 53 h 53" name="T21"/>
                <a:gd fmla="*/ 159 w 534" name="T22"/>
                <a:gd fmla="*/ 51 h 53" name="T23"/>
                <a:gd fmla="*/ 77 w 534" name="T24"/>
                <a:gd fmla="*/ 49 h 53" name="T25"/>
                <a:gd fmla="*/ 0 w 534" name="T26"/>
                <a:gd fmla="*/ 45 h 53" name="T27"/>
                <a:gd fmla="*/ 67 w 534" name="T28"/>
                <a:gd fmla="*/ 0 h 5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534">
                  <a:moveTo>
                    <a:pt x="67" y="0"/>
                  </a:moveTo>
                  <a:lnTo>
                    <a:pt x="163" y="6"/>
                  </a:lnTo>
                  <a:lnTo>
                    <a:pt x="268" y="8"/>
                  </a:lnTo>
                  <a:lnTo>
                    <a:pt x="374" y="6"/>
                  </a:lnTo>
                  <a:lnTo>
                    <a:pt x="469" y="0"/>
                  </a:lnTo>
                  <a:lnTo>
                    <a:pt x="534" y="45"/>
                  </a:lnTo>
                  <a:lnTo>
                    <a:pt x="459" y="49"/>
                  </a:lnTo>
                  <a:lnTo>
                    <a:pt x="376" y="51"/>
                  </a:lnTo>
                  <a:lnTo>
                    <a:pt x="290" y="53"/>
                  </a:lnTo>
                  <a:lnTo>
                    <a:pt x="268" y="53"/>
                  </a:lnTo>
                  <a:lnTo>
                    <a:pt x="246" y="53"/>
                  </a:lnTo>
                  <a:lnTo>
                    <a:pt x="159" y="51"/>
                  </a:lnTo>
                  <a:lnTo>
                    <a:pt x="77" y="49"/>
                  </a:lnTo>
                  <a:lnTo>
                    <a:pt x="0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3167948" y="4061046"/>
              <a:ext cx="1010141" cy="323880"/>
            </a:xfrm>
            <a:custGeom>
              <a:gdLst>
                <a:gd fmla="*/ 0 w 446" name="T0"/>
                <a:gd fmla="*/ 0 h 143" name="T1"/>
                <a:gd fmla="*/ 69 w 446" name="T2"/>
                <a:gd fmla="*/ 4 h 143" name="T3"/>
                <a:gd fmla="*/ 144 w 446" name="T4"/>
                <a:gd fmla="*/ 6 h 143" name="T5"/>
                <a:gd fmla="*/ 223 w 446" name="T6"/>
                <a:gd fmla="*/ 8 h 143" name="T7"/>
                <a:gd fmla="*/ 302 w 446" name="T8"/>
                <a:gd fmla="*/ 6 h 143" name="T9"/>
                <a:gd fmla="*/ 377 w 446" name="T10"/>
                <a:gd fmla="*/ 4 h 143" name="T11"/>
                <a:gd fmla="*/ 446 w 446" name="T12"/>
                <a:gd fmla="*/ 0 h 143" name="T13"/>
                <a:gd fmla="*/ 446 w 446" name="T14"/>
                <a:gd fmla="*/ 135 h 143" name="T15"/>
                <a:gd fmla="*/ 377 w 446" name="T16"/>
                <a:gd fmla="*/ 139 h 143" name="T17"/>
                <a:gd fmla="*/ 302 w 446" name="T18"/>
                <a:gd fmla="*/ 141 h 143" name="T19"/>
                <a:gd fmla="*/ 223 w 446" name="T20"/>
                <a:gd fmla="*/ 143 h 143" name="T21"/>
                <a:gd fmla="*/ 144 w 446" name="T22"/>
                <a:gd fmla="*/ 141 h 143" name="T23"/>
                <a:gd fmla="*/ 69 w 446" name="T24"/>
                <a:gd fmla="*/ 139 h 143" name="T25"/>
                <a:gd fmla="*/ 0 w 446" name="T26"/>
                <a:gd fmla="*/ 135 h 143" name="T27"/>
                <a:gd fmla="*/ 0 w 446" name="T28"/>
                <a:gd fmla="*/ 0 h 14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3" w="446">
                  <a:moveTo>
                    <a:pt x="0" y="0"/>
                  </a:moveTo>
                  <a:lnTo>
                    <a:pt x="69" y="4"/>
                  </a:lnTo>
                  <a:lnTo>
                    <a:pt x="144" y="6"/>
                  </a:lnTo>
                  <a:lnTo>
                    <a:pt x="223" y="8"/>
                  </a:lnTo>
                  <a:lnTo>
                    <a:pt x="302" y="6"/>
                  </a:lnTo>
                  <a:lnTo>
                    <a:pt x="377" y="4"/>
                  </a:lnTo>
                  <a:lnTo>
                    <a:pt x="446" y="0"/>
                  </a:lnTo>
                  <a:lnTo>
                    <a:pt x="446" y="135"/>
                  </a:lnTo>
                  <a:lnTo>
                    <a:pt x="377" y="139"/>
                  </a:lnTo>
                  <a:lnTo>
                    <a:pt x="302" y="141"/>
                  </a:lnTo>
                  <a:lnTo>
                    <a:pt x="223" y="143"/>
                  </a:lnTo>
                  <a:lnTo>
                    <a:pt x="144" y="141"/>
                  </a:lnTo>
                  <a:lnTo>
                    <a:pt x="69" y="139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3167948" y="3977245"/>
              <a:ext cx="1010141" cy="101921"/>
            </a:xfrm>
            <a:custGeom>
              <a:gdLst>
                <a:gd fmla="*/ 55 w 446" name="T0"/>
                <a:gd fmla="*/ 0 h 45" name="T1"/>
                <a:gd fmla="*/ 136 w 446" name="T2"/>
                <a:gd fmla="*/ 4 h 45" name="T3"/>
                <a:gd fmla="*/ 223 w 446" name="T4"/>
                <a:gd fmla="*/ 7 h 45" name="T5"/>
                <a:gd fmla="*/ 310 w 446" name="T6"/>
                <a:gd fmla="*/ 4 h 45" name="T7"/>
                <a:gd fmla="*/ 392 w 446" name="T8"/>
                <a:gd fmla="*/ 0 h 45" name="T9"/>
                <a:gd fmla="*/ 446 w 446" name="T10"/>
                <a:gd fmla="*/ 37 h 45" name="T11"/>
                <a:gd fmla="*/ 349 w 446" name="T12"/>
                <a:gd fmla="*/ 41 h 45" name="T13"/>
                <a:gd fmla="*/ 241 w 446" name="T14"/>
                <a:gd fmla="*/ 45 h 45" name="T15"/>
                <a:gd fmla="*/ 223 w 446" name="T16"/>
                <a:gd fmla="*/ 45 h 45" name="T17"/>
                <a:gd fmla="*/ 205 w 446" name="T18"/>
                <a:gd fmla="*/ 45 h 45" name="T19"/>
                <a:gd fmla="*/ 97 w 446" name="T20"/>
                <a:gd fmla="*/ 41 h 45" name="T21"/>
                <a:gd fmla="*/ 0 w 446" name="T22"/>
                <a:gd fmla="*/ 37 h 45" name="T23"/>
                <a:gd fmla="*/ 55 w 446" name="T24"/>
                <a:gd fmla="*/ 0 h 4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5" w="446">
                  <a:moveTo>
                    <a:pt x="55" y="0"/>
                  </a:moveTo>
                  <a:lnTo>
                    <a:pt x="136" y="4"/>
                  </a:lnTo>
                  <a:lnTo>
                    <a:pt x="223" y="7"/>
                  </a:lnTo>
                  <a:lnTo>
                    <a:pt x="310" y="4"/>
                  </a:lnTo>
                  <a:lnTo>
                    <a:pt x="392" y="0"/>
                  </a:lnTo>
                  <a:lnTo>
                    <a:pt x="446" y="37"/>
                  </a:lnTo>
                  <a:lnTo>
                    <a:pt x="349" y="41"/>
                  </a:lnTo>
                  <a:lnTo>
                    <a:pt x="241" y="45"/>
                  </a:lnTo>
                  <a:lnTo>
                    <a:pt x="223" y="45"/>
                  </a:lnTo>
                  <a:lnTo>
                    <a:pt x="205" y="45"/>
                  </a:lnTo>
                  <a:lnTo>
                    <a:pt x="97" y="41"/>
                  </a:lnTo>
                  <a:lnTo>
                    <a:pt x="0" y="3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任意多边形 34"/>
            <p:cNvSpPr/>
            <p:nvPr/>
          </p:nvSpPr>
          <p:spPr bwMode="auto">
            <a:xfrm>
              <a:off x="3260809" y="3123382"/>
              <a:ext cx="826686" cy="577546"/>
            </a:xfrm>
            <a:custGeom>
              <a:gdLst>
                <a:gd fmla="*/ 412211 w 826686" name="connsiteX0"/>
                <a:gd fmla="*/ 0 h 577546" name="connsiteY0"/>
                <a:gd fmla="*/ 683998 w 826686" name="connsiteX1"/>
                <a:gd fmla="*/ 163072 h 577546" name="connsiteY1"/>
                <a:gd fmla="*/ 564884 w 826686" name="connsiteX2"/>
                <a:gd fmla="*/ 163072 h 577546" name="connsiteY2"/>
                <a:gd fmla="*/ 826686 w 826686" name="connsiteX3"/>
                <a:gd fmla="*/ 563957 h 577546" name="connsiteY3"/>
                <a:gd fmla="*/ 647760 w 826686" name="connsiteX4"/>
                <a:gd fmla="*/ 573016 h 577546" name="connsiteY4"/>
                <a:gd fmla="*/ 443919 w 826686" name="connsiteX5"/>
                <a:gd fmla="*/ 577546 h 577546" name="connsiteY5"/>
                <a:gd fmla="*/ 412211 w 826686" name="connsiteX6"/>
                <a:gd fmla="*/ 577546 h 577546" name="connsiteY6"/>
                <a:gd fmla="*/ 375972 w 826686" name="connsiteX7"/>
                <a:gd fmla="*/ 577546 h 577546" name="connsiteY7"/>
                <a:gd fmla="*/ 178927 w 826686" name="connsiteX8"/>
                <a:gd fmla="*/ 573016 h 577546" name="connsiteY8"/>
                <a:gd fmla="*/ 0 w 826686" name="connsiteX9"/>
                <a:gd fmla="*/ 563957 h 577546" name="connsiteY9"/>
                <a:gd fmla="*/ 259757 w 826686" name="connsiteX10"/>
                <a:gd fmla="*/ 163072 h 577546" name="connsiteY10"/>
                <a:gd fmla="*/ 135894 w 826686" name="connsiteX11"/>
                <a:gd fmla="*/ 163072 h 577546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577546" w="826686">
                  <a:moveTo>
                    <a:pt x="412211" y="0"/>
                  </a:moveTo>
                  <a:lnTo>
                    <a:pt x="683998" y="163072"/>
                  </a:lnTo>
                  <a:lnTo>
                    <a:pt x="564884" y="163072"/>
                  </a:lnTo>
                  <a:lnTo>
                    <a:pt x="826686" y="563957"/>
                  </a:lnTo>
                  <a:lnTo>
                    <a:pt x="647760" y="573016"/>
                  </a:lnTo>
                  <a:lnTo>
                    <a:pt x="443919" y="577546"/>
                  </a:lnTo>
                  <a:lnTo>
                    <a:pt x="412211" y="577546"/>
                  </a:lnTo>
                  <a:lnTo>
                    <a:pt x="375972" y="577546"/>
                  </a:lnTo>
                  <a:lnTo>
                    <a:pt x="178927" y="573016"/>
                  </a:lnTo>
                  <a:lnTo>
                    <a:pt x="0" y="563957"/>
                  </a:lnTo>
                  <a:lnTo>
                    <a:pt x="259757" y="163072"/>
                  </a:lnTo>
                  <a:lnTo>
                    <a:pt x="135894" y="163072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3260809" y="3687339"/>
              <a:ext cx="826686" cy="328410"/>
            </a:xfrm>
            <a:custGeom>
              <a:gdLst>
                <a:gd fmla="*/ 0 w 365" name="T0"/>
                <a:gd fmla="*/ 0 h 145" name="T1"/>
                <a:gd fmla="*/ 87 w 365" name="T2"/>
                <a:gd fmla="*/ 6 h 145" name="T3"/>
                <a:gd fmla="*/ 182 w 365" name="T4"/>
                <a:gd fmla="*/ 6 h 145" name="T5"/>
                <a:gd fmla="*/ 278 w 365" name="T6"/>
                <a:gd fmla="*/ 6 h 145" name="T7"/>
                <a:gd fmla="*/ 365 w 365" name="T8"/>
                <a:gd fmla="*/ 0 h 145" name="T9"/>
                <a:gd fmla="*/ 365 w 365" name="T10"/>
                <a:gd fmla="*/ 139 h 145" name="T11"/>
                <a:gd fmla="*/ 278 w 365" name="T12"/>
                <a:gd fmla="*/ 143 h 145" name="T13"/>
                <a:gd fmla="*/ 182 w 365" name="T14"/>
                <a:gd fmla="*/ 145 h 145" name="T15"/>
                <a:gd fmla="*/ 87 w 365" name="T16"/>
                <a:gd fmla="*/ 143 h 145" name="T17"/>
                <a:gd fmla="*/ 0 w 365" name="T18"/>
                <a:gd fmla="*/ 139 h 145" name="T19"/>
                <a:gd fmla="*/ 0 w 365" name="T20"/>
                <a:gd fmla="*/ 0 h 14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5" w="365">
                  <a:moveTo>
                    <a:pt x="0" y="0"/>
                  </a:moveTo>
                  <a:lnTo>
                    <a:pt x="87" y="6"/>
                  </a:lnTo>
                  <a:lnTo>
                    <a:pt x="182" y="6"/>
                  </a:lnTo>
                  <a:lnTo>
                    <a:pt x="278" y="6"/>
                  </a:lnTo>
                  <a:lnTo>
                    <a:pt x="365" y="0"/>
                  </a:lnTo>
                  <a:lnTo>
                    <a:pt x="365" y="139"/>
                  </a:lnTo>
                  <a:lnTo>
                    <a:pt x="278" y="143"/>
                  </a:lnTo>
                  <a:lnTo>
                    <a:pt x="182" y="145"/>
                  </a:lnTo>
                  <a:lnTo>
                    <a:pt x="87" y="143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2413156" y="3154601"/>
            <a:ext cx="3924558" cy="667738"/>
            <a:chOff x="5898258" y="3477440"/>
            <a:chExt cx="3474343" cy="591137"/>
          </a:xfrm>
          <a:solidFill>
            <a:srgbClr val="70C4BC"/>
          </a:solidFill>
        </p:grpSpPr>
        <p:sp>
          <p:nvSpPr>
            <p:cNvPr id="25" name="Freeform 40"/>
            <p:cNvSpPr/>
            <p:nvPr/>
          </p:nvSpPr>
          <p:spPr bwMode="auto">
            <a:xfrm>
              <a:off x="5898258" y="3957597"/>
              <a:ext cx="110980" cy="110980"/>
            </a:xfrm>
            <a:custGeom>
              <a:gdLst>
                <a:gd fmla="*/ 25 w 49" name="T0"/>
                <a:gd fmla="*/ 0 h 49" name="T1"/>
                <a:gd fmla="*/ 33 w 49" name="T2"/>
                <a:gd fmla="*/ 2 h 49" name="T3"/>
                <a:gd fmla="*/ 39 w 49" name="T4"/>
                <a:gd fmla="*/ 6 h 49" name="T5"/>
                <a:gd fmla="*/ 45 w 49" name="T6"/>
                <a:gd fmla="*/ 11 h 49" name="T7"/>
                <a:gd fmla="*/ 47 w 49" name="T8"/>
                <a:gd fmla="*/ 19 h 49" name="T9"/>
                <a:gd fmla="*/ 49 w 49" name="T10"/>
                <a:gd fmla="*/ 25 h 49" name="T11"/>
                <a:gd fmla="*/ 47 w 49" name="T12"/>
                <a:gd fmla="*/ 33 h 49" name="T13"/>
                <a:gd fmla="*/ 45 w 49" name="T14"/>
                <a:gd fmla="*/ 41 h 49" name="T15"/>
                <a:gd fmla="*/ 39 w 49" name="T16"/>
                <a:gd fmla="*/ 45 h 49" name="T17"/>
                <a:gd fmla="*/ 33 w 49" name="T18"/>
                <a:gd fmla="*/ 49 h 49" name="T19"/>
                <a:gd fmla="*/ 25 w 49" name="T20"/>
                <a:gd fmla="*/ 49 h 49" name="T21"/>
                <a:gd fmla="*/ 17 w 49" name="T22"/>
                <a:gd fmla="*/ 49 h 49" name="T23"/>
                <a:gd fmla="*/ 11 w 49" name="T24"/>
                <a:gd fmla="*/ 45 h 49" name="T25"/>
                <a:gd fmla="*/ 5 w 49" name="T26"/>
                <a:gd fmla="*/ 41 h 49" name="T27"/>
                <a:gd fmla="*/ 0 w 49" name="T28"/>
                <a:gd fmla="*/ 33 h 49" name="T29"/>
                <a:gd fmla="*/ 0 w 49" name="T30"/>
                <a:gd fmla="*/ 25 h 49" name="T31"/>
                <a:gd fmla="*/ 0 w 49" name="T32"/>
                <a:gd fmla="*/ 19 h 49" name="T33"/>
                <a:gd fmla="*/ 5 w 49" name="T34"/>
                <a:gd fmla="*/ 11 h 49" name="T35"/>
                <a:gd fmla="*/ 11 w 49" name="T36"/>
                <a:gd fmla="*/ 6 h 49" name="T37"/>
                <a:gd fmla="*/ 17 w 49" name="T38"/>
                <a:gd fmla="*/ 2 h 49" name="T39"/>
                <a:gd fmla="*/ 25 w 49" name="T40"/>
                <a:gd fmla="*/ 0 h 4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9" w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1"/>
                  </a:lnTo>
                  <a:lnTo>
                    <a:pt x="47" y="19"/>
                  </a:lnTo>
                  <a:lnTo>
                    <a:pt x="49" y="25"/>
                  </a:lnTo>
                  <a:lnTo>
                    <a:pt x="47" y="33"/>
                  </a:lnTo>
                  <a:lnTo>
                    <a:pt x="45" y="41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1" y="45"/>
                  </a:lnTo>
                  <a:lnTo>
                    <a:pt x="5" y="4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5945820" y="3477440"/>
              <a:ext cx="3426781" cy="545839"/>
            </a:xfrm>
            <a:custGeom>
              <a:gdLst>
                <a:gd fmla="*/ 270 w 1513" name="T0"/>
                <a:gd fmla="*/ 0 h 241" name="T1"/>
                <a:gd fmla="*/ 1513 w 1513" name="T2"/>
                <a:gd fmla="*/ 0 h 241" name="T3"/>
                <a:gd fmla="*/ 1513 w 1513" name="T4"/>
                <a:gd fmla="*/ 11 h 241" name="T5"/>
                <a:gd fmla="*/ 270 w 1513" name="T6"/>
                <a:gd fmla="*/ 11 h 241" name="T7"/>
                <a:gd fmla="*/ 249 w 1513" name="T8"/>
                <a:gd fmla="*/ 15 h 241" name="T9"/>
                <a:gd fmla="*/ 229 w 1513" name="T10"/>
                <a:gd fmla="*/ 23 h 241" name="T11"/>
                <a:gd fmla="*/ 213 w 1513" name="T12"/>
                <a:gd fmla="*/ 35 h 241" name="T13"/>
                <a:gd fmla="*/ 8 w 1513" name="T14"/>
                <a:gd fmla="*/ 241 h 241" name="T15"/>
                <a:gd fmla="*/ 0 w 1513" name="T16"/>
                <a:gd fmla="*/ 235 h 241" name="T17"/>
                <a:gd fmla="*/ 205 w 1513" name="T18"/>
                <a:gd fmla="*/ 27 h 241" name="T19"/>
                <a:gd fmla="*/ 225 w 1513" name="T20"/>
                <a:gd fmla="*/ 13 h 241" name="T21"/>
                <a:gd fmla="*/ 245 w 1513" name="T22"/>
                <a:gd fmla="*/ 4 h 241" name="T23"/>
                <a:gd fmla="*/ 270 w 1513" name="T24"/>
                <a:gd fmla="*/ 0 h 24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1" w="1513">
                  <a:moveTo>
                    <a:pt x="270" y="0"/>
                  </a:moveTo>
                  <a:lnTo>
                    <a:pt x="1513" y="0"/>
                  </a:lnTo>
                  <a:lnTo>
                    <a:pt x="1513" y="11"/>
                  </a:lnTo>
                  <a:lnTo>
                    <a:pt x="270" y="11"/>
                  </a:lnTo>
                  <a:lnTo>
                    <a:pt x="249" y="15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8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5" y="13"/>
                  </a:lnTo>
                  <a:lnTo>
                    <a:pt x="245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12456" y="2582392"/>
            <a:ext cx="4072943" cy="667738"/>
            <a:chOff x="5766895" y="3085613"/>
            <a:chExt cx="3605706" cy="591137"/>
          </a:xfrm>
          <a:solidFill>
            <a:srgbClr val="70C4BC"/>
          </a:solidFill>
        </p:grpSpPr>
        <p:sp>
          <p:nvSpPr>
            <p:cNvPr id="27" name="Freeform 42"/>
            <p:cNvSpPr/>
            <p:nvPr/>
          </p:nvSpPr>
          <p:spPr bwMode="auto">
            <a:xfrm>
              <a:off x="5766895" y="3565770"/>
              <a:ext cx="108715" cy="110980"/>
            </a:xfrm>
            <a:custGeom>
              <a:gdLst>
                <a:gd fmla="*/ 24 w 48" name="T0"/>
                <a:gd fmla="*/ 0 h 49" name="T1"/>
                <a:gd fmla="*/ 30 w 48" name="T2"/>
                <a:gd fmla="*/ 0 h 49" name="T3"/>
                <a:gd fmla="*/ 38 w 48" name="T4"/>
                <a:gd fmla="*/ 4 h 49" name="T5"/>
                <a:gd fmla="*/ 42 w 48" name="T6"/>
                <a:gd fmla="*/ 10 h 49" name="T7"/>
                <a:gd fmla="*/ 46 w 48" name="T8"/>
                <a:gd fmla="*/ 16 h 49" name="T9"/>
                <a:gd fmla="*/ 48 w 48" name="T10"/>
                <a:gd fmla="*/ 25 h 49" name="T11"/>
                <a:gd fmla="*/ 46 w 48" name="T12"/>
                <a:gd fmla="*/ 33 h 49" name="T13"/>
                <a:gd fmla="*/ 42 w 48" name="T14"/>
                <a:gd fmla="*/ 39 h 49" name="T15"/>
                <a:gd fmla="*/ 38 w 48" name="T16"/>
                <a:gd fmla="*/ 43 h 49" name="T17"/>
                <a:gd fmla="*/ 30 w 48" name="T18"/>
                <a:gd fmla="*/ 47 h 49" name="T19"/>
                <a:gd fmla="*/ 24 w 48" name="T20"/>
                <a:gd fmla="*/ 49 h 49" name="T21"/>
                <a:gd fmla="*/ 16 w 48" name="T22"/>
                <a:gd fmla="*/ 47 h 49" name="T23"/>
                <a:gd fmla="*/ 10 w 48" name="T24"/>
                <a:gd fmla="*/ 43 h 49" name="T25"/>
                <a:gd fmla="*/ 4 w 48" name="T26"/>
                <a:gd fmla="*/ 39 h 49" name="T27"/>
                <a:gd fmla="*/ 0 w 48" name="T28"/>
                <a:gd fmla="*/ 33 h 49" name="T29"/>
                <a:gd fmla="*/ 0 w 48" name="T30"/>
                <a:gd fmla="*/ 25 h 49" name="T31"/>
                <a:gd fmla="*/ 0 w 48" name="T32"/>
                <a:gd fmla="*/ 16 h 49" name="T33"/>
                <a:gd fmla="*/ 4 w 48" name="T34"/>
                <a:gd fmla="*/ 10 h 49" name="T35"/>
                <a:gd fmla="*/ 10 w 48" name="T36"/>
                <a:gd fmla="*/ 4 h 49" name="T37"/>
                <a:gd fmla="*/ 16 w 48" name="T38"/>
                <a:gd fmla="*/ 0 h 49" name="T39"/>
                <a:gd fmla="*/ 24 w 48" name="T40"/>
                <a:gd fmla="*/ 0 h 4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9" w="48">
                  <a:moveTo>
                    <a:pt x="24" y="0"/>
                  </a:move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5"/>
                  </a:lnTo>
                  <a:lnTo>
                    <a:pt x="46" y="33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0" y="47"/>
                  </a:lnTo>
                  <a:lnTo>
                    <a:pt x="24" y="49"/>
                  </a:lnTo>
                  <a:lnTo>
                    <a:pt x="16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5812193" y="3085613"/>
              <a:ext cx="3560408" cy="545839"/>
            </a:xfrm>
            <a:custGeom>
              <a:gdLst>
                <a:gd fmla="*/ 270 w 1572" name="T0"/>
                <a:gd fmla="*/ 0 h 241" name="T1"/>
                <a:gd fmla="*/ 1572 w 1572" name="T2"/>
                <a:gd fmla="*/ 0 h 241" name="T3"/>
                <a:gd fmla="*/ 1572 w 1572" name="T4"/>
                <a:gd fmla="*/ 10 h 241" name="T5"/>
                <a:gd fmla="*/ 270 w 1572" name="T6"/>
                <a:gd fmla="*/ 10 h 241" name="T7"/>
                <a:gd fmla="*/ 247 w 1572" name="T8"/>
                <a:gd fmla="*/ 12 h 241" name="T9"/>
                <a:gd fmla="*/ 229 w 1572" name="T10"/>
                <a:gd fmla="*/ 21 h 241" name="T11"/>
                <a:gd fmla="*/ 213 w 1572" name="T12"/>
                <a:gd fmla="*/ 33 h 241" name="T13"/>
                <a:gd fmla="*/ 8 w 1572" name="T14"/>
                <a:gd fmla="*/ 241 h 241" name="T15"/>
                <a:gd fmla="*/ 0 w 1572" name="T16"/>
                <a:gd fmla="*/ 232 h 241" name="T17"/>
                <a:gd fmla="*/ 205 w 1572" name="T18"/>
                <a:gd fmla="*/ 27 h 241" name="T19"/>
                <a:gd fmla="*/ 223 w 1572" name="T20"/>
                <a:gd fmla="*/ 10 h 241" name="T21"/>
                <a:gd fmla="*/ 245 w 1572" name="T22"/>
                <a:gd fmla="*/ 2 h 241" name="T23"/>
                <a:gd fmla="*/ 270 w 1572" name="T24"/>
                <a:gd fmla="*/ 0 h 24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1" w="1572">
                  <a:moveTo>
                    <a:pt x="270" y="0"/>
                  </a:moveTo>
                  <a:lnTo>
                    <a:pt x="1572" y="0"/>
                  </a:lnTo>
                  <a:lnTo>
                    <a:pt x="1572" y="10"/>
                  </a:lnTo>
                  <a:lnTo>
                    <a:pt x="270" y="10"/>
                  </a:lnTo>
                  <a:lnTo>
                    <a:pt x="247" y="12"/>
                  </a:lnTo>
                  <a:lnTo>
                    <a:pt x="229" y="21"/>
                  </a:lnTo>
                  <a:lnTo>
                    <a:pt x="213" y="33"/>
                  </a:lnTo>
                  <a:lnTo>
                    <a:pt x="8" y="241"/>
                  </a:lnTo>
                  <a:lnTo>
                    <a:pt x="0" y="232"/>
                  </a:lnTo>
                  <a:lnTo>
                    <a:pt x="205" y="27"/>
                  </a:lnTo>
                  <a:lnTo>
                    <a:pt x="223" y="10"/>
                  </a:lnTo>
                  <a:lnTo>
                    <a:pt x="245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08124" y="3726810"/>
            <a:ext cx="3778730" cy="667738"/>
            <a:chOff x="6027357" y="3912299"/>
            <a:chExt cx="3345244" cy="591137"/>
          </a:xfrm>
          <a:solidFill>
            <a:srgbClr val="70C4BC"/>
          </a:solidFill>
        </p:grpSpPr>
        <p:sp>
          <p:nvSpPr>
            <p:cNvPr id="29" name="Freeform 44"/>
            <p:cNvSpPr/>
            <p:nvPr/>
          </p:nvSpPr>
          <p:spPr bwMode="auto">
            <a:xfrm>
              <a:off x="6027357" y="4392456"/>
              <a:ext cx="110980" cy="110980"/>
            </a:xfrm>
            <a:custGeom>
              <a:gdLst>
                <a:gd fmla="*/ 25 w 49" name="T0"/>
                <a:gd fmla="*/ 0 h 49" name="T1"/>
                <a:gd fmla="*/ 33 w 49" name="T2"/>
                <a:gd fmla="*/ 2 h 49" name="T3"/>
                <a:gd fmla="*/ 39 w 49" name="T4"/>
                <a:gd fmla="*/ 6 h 49" name="T5"/>
                <a:gd fmla="*/ 45 w 49" name="T6"/>
                <a:gd fmla="*/ 10 h 49" name="T7"/>
                <a:gd fmla="*/ 49 w 49" name="T8"/>
                <a:gd fmla="*/ 18 h 49" name="T9"/>
                <a:gd fmla="*/ 49 w 49" name="T10"/>
                <a:gd fmla="*/ 24 h 49" name="T11"/>
                <a:gd fmla="*/ 49 w 49" name="T12"/>
                <a:gd fmla="*/ 33 h 49" name="T13"/>
                <a:gd fmla="*/ 45 w 49" name="T14"/>
                <a:gd fmla="*/ 39 h 49" name="T15"/>
                <a:gd fmla="*/ 39 w 49" name="T16"/>
                <a:gd fmla="*/ 45 h 49" name="T17"/>
                <a:gd fmla="*/ 33 w 49" name="T18"/>
                <a:gd fmla="*/ 49 h 49" name="T19"/>
                <a:gd fmla="*/ 25 w 49" name="T20"/>
                <a:gd fmla="*/ 49 h 49" name="T21"/>
                <a:gd fmla="*/ 17 w 49" name="T22"/>
                <a:gd fmla="*/ 49 h 49" name="T23"/>
                <a:gd fmla="*/ 10 w 49" name="T24"/>
                <a:gd fmla="*/ 45 h 49" name="T25"/>
                <a:gd fmla="*/ 4 w 49" name="T26"/>
                <a:gd fmla="*/ 39 h 49" name="T27"/>
                <a:gd fmla="*/ 2 w 49" name="T28"/>
                <a:gd fmla="*/ 33 h 49" name="T29"/>
                <a:gd fmla="*/ 0 w 49" name="T30"/>
                <a:gd fmla="*/ 24 h 49" name="T31"/>
                <a:gd fmla="*/ 2 w 49" name="T32"/>
                <a:gd fmla="*/ 18 h 49" name="T33"/>
                <a:gd fmla="*/ 4 w 49" name="T34"/>
                <a:gd fmla="*/ 10 h 49" name="T35"/>
                <a:gd fmla="*/ 10 w 49" name="T36"/>
                <a:gd fmla="*/ 6 h 49" name="T37"/>
                <a:gd fmla="*/ 17 w 49" name="T38"/>
                <a:gd fmla="*/ 2 h 49" name="T39"/>
                <a:gd fmla="*/ 25 w 49" name="T40"/>
                <a:gd fmla="*/ 0 h 4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9" w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0"/>
                  </a:lnTo>
                  <a:lnTo>
                    <a:pt x="49" y="18"/>
                  </a:lnTo>
                  <a:lnTo>
                    <a:pt x="49" y="24"/>
                  </a:lnTo>
                  <a:lnTo>
                    <a:pt x="49" y="33"/>
                  </a:lnTo>
                  <a:lnTo>
                    <a:pt x="45" y="39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6074920" y="3912299"/>
              <a:ext cx="3297681" cy="543574"/>
            </a:xfrm>
            <a:custGeom>
              <a:gdLst>
                <a:gd fmla="*/ 269 w 1456" name="T0"/>
                <a:gd fmla="*/ 0 h 240" name="T1"/>
                <a:gd fmla="*/ 1456 w 1456" name="T2"/>
                <a:gd fmla="*/ 0 h 240" name="T3"/>
                <a:gd fmla="*/ 1456 w 1456" name="T4"/>
                <a:gd fmla="*/ 10 h 240" name="T5"/>
                <a:gd fmla="*/ 269 w 1456" name="T6"/>
                <a:gd fmla="*/ 10 h 240" name="T7"/>
                <a:gd fmla="*/ 249 w 1456" name="T8"/>
                <a:gd fmla="*/ 14 h 240" name="T9"/>
                <a:gd fmla="*/ 229 w 1456" name="T10"/>
                <a:gd fmla="*/ 22 h 240" name="T11"/>
                <a:gd fmla="*/ 213 w 1456" name="T12"/>
                <a:gd fmla="*/ 35 h 240" name="T13"/>
                <a:gd fmla="*/ 8 w 1456" name="T14"/>
                <a:gd fmla="*/ 240 h 240" name="T15"/>
                <a:gd fmla="*/ 0 w 1456" name="T16"/>
                <a:gd fmla="*/ 234 h 240" name="T17"/>
                <a:gd fmla="*/ 207 w 1456" name="T18"/>
                <a:gd fmla="*/ 26 h 240" name="T19"/>
                <a:gd fmla="*/ 225 w 1456" name="T20"/>
                <a:gd fmla="*/ 12 h 240" name="T21"/>
                <a:gd fmla="*/ 247 w 1456" name="T22"/>
                <a:gd fmla="*/ 4 h 240" name="T23"/>
                <a:gd fmla="*/ 269 w 1456" name="T24"/>
                <a:gd fmla="*/ 0 h 24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0" w="1456">
                  <a:moveTo>
                    <a:pt x="269" y="0"/>
                  </a:moveTo>
                  <a:lnTo>
                    <a:pt x="1456" y="0"/>
                  </a:lnTo>
                  <a:lnTo>
                    <a:pt x="1456" y="10"/>
                  </a:lnTo>
                  <a:lnTo>
                    <a:pt x="269" y="10"/>
                  </a:lnTo>
                  <a:lnTo>
                    <a:pt x="249" y="14"/>
                  </a:lnTo>
                  <a:lnTo>
                    <a:pt x="229" y="22"/>
                  </a:lnTo>
                  <a:lnTo>
                    <a:pt x="213" y="35"/>
                  </a:lnTo>
                  <a:lnTo>
                    <a:pt x="8" y="240"/>
                  </a:lnTo>
                  <a:lnTo>
                    <a:pt x="0" y="234"/>
                  </a:lnTo>
                  <a:lnTo>
                    <a:pt x="207" y="26"/>
                  </a:lnTo>
                  <a:lnTo>
                    <a:pt x="225" y="12"/>
                  </a:lnTo>
                  <a:lnTo>
                    <a:pt x="247" y="4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2685233" y="4299019"/>
            <a:ext cx="3663603" cy="667738"/>
            <a:chOff x="6129277" y="4392456"/>
            <a:chExt cx="3243324" cy="591137"/>
          </a:xfrm>
          <a:solidFill>
            <a:srgbClr val="70C4BC"/>
          </a:solidFill>
        </p:grpSpPr>
        <p:sp>
          <p:nvSpPr>
            <p:cNvPr id="31" name="Freeform 46"/>
            <p:cNvSpPr/>
            <p:nvPr/>
          </p:nvSpPr>
          <p:spPr bwMode="auto">
            <a:xfrm>
              <a:off x="6129277" y="4872613"/>
              <a:ext cx="110980" cy="110980"/>
            </a:xfrm>
            <a:custGeom>
              <a:gdLst>
                <a:gd fmla="*/ 24 w 49" name="T0"/>
                <a:gd fmla="*/ 0 h 49" name="T1"/>
                <a:gd fmla="*/ 30 w 49" name="T2"/>
                <a:gd fmla="*/ 2 h 49" name="T3"/>
                <a:gd fmla="*/ 38 w 49" name="T4"/>
                <a:gd fmla="*/ 4 h 49" name="T5"/>
                <a:gd fmla="*/ 43 w 49" name="T6"/>
                <a:gd fmla="*/ 10 h 49" name="T7"/>
                <a:gd fmla="*/ 47 w 49" name="T8"/>
                <a:gd fmla="*/ 16 h 49" name="T9"/>
                <a:gd fmla="*/ 49 w 49" name="T10"/>
                <a:gd fmla="*/ 24 h 49" name="T11"/>
                <a:gd fmla="*/ 47 w 49" name="T12"/>
                <a:gd fmla="*/ 32 h 49" name="T13"/>
                <a:gd fmla="*/ 43 w 49" name="T14"/>
                <a:gd fmla="*/ 39 h 49" name="T15"/>
                <a:gd fmla="*/ 38 w 49" name="T16"/>
                <a:gd fmla="*/ 45 h 49" name="T17"/>
                <a:gd fmla="*/ 30 w 49" name="T18"/>
                <a:gd fmla="*/ 49 h 49" name="T19"/>
                <a:gd fmla="*/ 24 w 49" name="T20"/>
                <a:gd fmla="*/ 49 h 49" name="T21"/>
                <a:gd fmla="*/ 16 w 49" name="T22"/>
                <a:gd fmla="*/ 49 h 49" name="T23"/>
                <a:gd fmla="*/ 10 w 49" name="T24"/>
                <a:gd fmla="*/ 45 h 49" name="T25"/>
                <a:gd fmla="*/ 4 w 49" name="T26"/>
                <a:gd fmla="*/ 39 h 49" name="T27"/>
                <a:gd fmla="*/ 0 w 49" name="T28"/>
                <a:gd fmla="*/ 32 h 49" name="T29"/>
                <a:gd fmla="*/ 0 w 49" name="T30"/>
                <a:gd fmla="*/ 24 h 49" name="T31"/>
                <a:gd fmla="*/ 0 w 49" name="T32"/>
                <a:gd fmla="*/ 16 h 49" name="T33"/>
                <a:gd fmla="*/ 4 w 49" name="T34"/>
                <a:gd fmla="*/ 10 h 49" name="T35"/>
                <a:gd fmla="*/ 10 w 49" name="T36"/>
                <a:gd fmla="*/ 4 h 49" name="T37"/>
                <a:gd fmla="*/ 16 w 49" name="T38"/>
                <a:gd fmla="*/ 2 h 49" name="T39"/>
                <a:gd fmla="*/ 24 w 49" name="T40"/>
                <a:gd fmla="*/ 0 h 4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9" w="49">
                  <a:moveTo>
                    <a:pt x="24" y="0"/>
                  </a:moveTo>
                  <a:lnTo>
                    <a:pt x="30" y="2"/>
                  </a:lnTo>
                  <a:lnTo>
                    <a:pt x="38" y="4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49" y="24"/>
                  </a:lnTo>
                  <a:lnTo>
                    <a:pt x="47" y="32"/>
                  </a:lnTo>
                  <a:lnTo>
                    <a:pt x="43" y="39"/>
                  </a:lnTo>
                  <a:lnTo>
                    <a:pt x="38" y="45"/>
                  </a:lnTo>
                  <a:lnTo>
                    <a:pt x="30" y="49"/>
                  </a:lnTo>
                  <a:lnTo>
                    <a:pt x="24" y="49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6174575" y="4392456"/>
              <a:ext cx="3198026" cy="543574"/>
            </a:xfrm>
            <a:custGeom>
              <a:gdLst>
                <a:gd fmla="*/ 270 w 1412" name="T0"/>
                <a:gd fmla="*/ 0 h 240" name="T1"/>
                <a:gd fmla="*/ 1412 w 1412" name="T2"/>
                <a:gd fmla="*/ 0 h 240" name="T3"/>
                <a:gd fmla="*/ 1412 w 1412" name="T4"/>
                <a:gd fmla="*/ 10 h 240" name="T5"/>
                <a:gd fmla="*/ 270 w 1412" name="T6"/>
                <a:gd fmla="*/ 10 h 240" name="T7"/>
                <a:gd fmla="*/ 248 w 1412" name="T8"/>
                <a:gd fmla="*/ 12 h 240" name="T9"/>
                <a:gd fmla="*/ 229 w 1412" name="T10"/>
                <a:gd fmla="*/ 20 h 240" name="T11"/>
                <a:gd fmla="*/ 213 w 1412" name="T12"/>
                <a:gd fmla="*/ 35 h 240" name="T13"/>
                <a:gd fmla="*/ 6 w 1412" name="T14"/>
                <a:gd fmla="*/ 240 h 240" name="T15"/>
                <a:gd fmla="*/ 0 w 1412" name="T16"/>
                <a:gd fmla="*/ 232 h 240" name="T17"/>
                <a:gd fmla="*/ 205 w 1412" name="T18"/>
                <a:gd fmla="*/ 26 h 240" name="T19"/>
                <a:gd fmla="*/ 223 w 1412" name="T20"/>
                <a:gd fmla="*/ 12 h 240" name="T21"/>
                <a:gd fmla="*/ 246 w 1412" name="T22"/>
                <a:gd fmla="*/ 2 h 240" name="T23"/>
                <a:gd fmla="*/ 270 w 1412" name="T24"/>
                <a:gd fmla="*/ 0 h 24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0" w="1412">
                  <a:moveTo>
                    <a:pt x="270" y="0"/>
                  </a:moveTo>
                  <a:lnTo>
                    <a:pt x="1412" y="0"/>
                  </a:lnTo>
                  <a:lnTo>
                    <a:pt x="1412" y="10"/>
                  </a:lnTo>
                  <a:lnTo>
                    <a:pt x="270" y="10"/>
                  </a:lnTo>
                  <a:lnTo>
                    <a:pt x="248" y="12"/>
                  </a:lnTo>
                  <a:lnTo>
                    <a:pt x="229" y="20"/>
                  </a:lnTo>
                  <a:lnTo>
                    <a:pt x="213" y="35"/>
                  </a:lnTo>
                  <a:lnTo>
                    <a:pt x="6" y="240"/>
                  </a:lnTo>
                  <a:lnTo>
                    <a:pt x="0" y="232"/>
                  </a:lnTo>
                  <a:lnTo>
                    <a:pt x="205" y="26"/>
                  </a:lnTo>
                  <a:lnTo>
                    <a:pt x="223" y="12"/>
                  </a:lnTo>
                  <a:lnTo>
                    <a:pt x="246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26033" y="4956751"/>
            <a:ext cx="3507542" cy="667738"/>
            <a:chOff x="6267435" y="4913381"/>
            <a:chExt cx="3105166" cy="591137"/>
          </a:xfrm>
          <a:solidFill>
            <a:srgbClr val="70C4BC"/>
          </a:solidFill>
        </p:grpSpPr>
        <p:sp>
          <p:nvSpPr>
            <p:cNvPr id="33" name="Freeform 48"/>
            <p:cNvSpPr/>
            <p:nvPr/>
          </p:nvSpPr>
          <p:spPr bwMode="auto">
            <a:xfrm>
              <a:off x="6267435" y="5393538"/>
              <a:ext cx="108715" cy="110980"/>
            </a:xfrm>
            <a:custGeom>
              <a:gdLst>
                <a:gd fmla="*/ 24 w 48" name="T0"/>
                <a:gd fmla="*/ 0 h 49" name="T1"/>
                <a:gd fmla="*/ 32 w 48" name="T2"/>
                <a:gd fmla="*/ 2 h 49" name="T3"/>
                <a:gd fmla="*/ 40 w 48" name="T4"/>
                <a:gd fmla="*/ 6 h 49" name="T5"/>
                <a:gd fmla="*/ 44 w 48" name="T6"/>
                <a:gd fmla="*/ 10 h 49" name="T7"/>
                <a:gd fmla="*/ 48 w 48" name="T8"/>
                <a:gd fmla="*/ 19 h 49" name="T9"/>
                <a:gd fmla="*/ 48 w 48" name="T10"/>
                <a:gd fmla="*/ 25 h 49" name="T11"/>
                <a:gd fmla="*/ 48 w 48" name="T12"/>
                <a:gd fmla="*/ 33 h 49" name="T13"/>
                <a:gd fmla="*/ 44 w 48" name="T14"/>
                <a:gd fmla="*/ 39 h 49" name="T15"/>
                <a:gd fmla="*/ 40 w 48" name="T16"/>
                <a:gd fmla="*/ 45 h 49" name="T17"/>
                <a:gd fmla="*/ 32 w 48" name="T18"/>
                <a:gd fmla="*/ 49 h 49" name="T19"/>
                <a:gd fmla="*/ 24 w 48" name="T20"/>
                <a:gd fmla="*/ 49 h 49" name="T21"/>
                <a:gd fmla="*/ 18 w 48" name="T22"/>
                <a:gd fmla="*/ 49 h 49" name="T23"/>
                <a:gd fmla="*/ 10 w 48" name="T24"/>
                <a:gd fmla="*/ 45 h 49" name="T25"/>
                <a:gd fmla="*/ 6 w 48" name="T26"/>
                <a:gd fmla="*/ 39 h 49" name="T27"/>
                <a:gd fmla="*/ 2 w 48" name="T28"/>
                <a:gd fmla="*/ 33 h 49" name="T29"/>
                <a:gd fmla="*/ 0 w 48" name="T30"/>
                <a:gd fmla="*/ 25 h 49" name="T31"/>
                <a:gd fmla="*/ 2 w 48" name="T32"/>
                <a:gd fmla="*/ 19 h 49" name="T33"/>
                <a:gd fmla="*/ 6 w 48" name="T34"/>
                <a:gd fmla="*/ 10 h 49" name="T35"/>
                <a:gd fmla="*/ 10 w 48" name="T36"/>
                <a:gd fmla="*/ 6 h 49" name="T37"/>
                <a:gd fmla="*/ 18 w 48" name="T38"/>
                <a:gd fmla="*/ 2 h 49" name="T39"/>
                <a:gd fmla="*/ 24 w 48" name="T40"/>
                <a:gd fmla="*/ 0 h 4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9" w="48">
                  <a:moveTo>
                    <a:pt x="24" y="0"/>
                  </a:moveTo>
                  <a:lnTo>
                    <a:pt x="32" y="2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8" y="19"/>
                  </a:lnTo>
                  <a:lnTo>
                    <a:pt x="48" y="25"/>
                  </a:lnTo>
                  <a:lnTo>
                    <a:pt x="48" y="33"/>
                  </a:lnTo>
                  <a:lnTo>
                    <a:pt x="44" y="39"/>
                  </a:lnTo>
                  <a:lnTo>
                    <a:pt x="40" y="45"/>
                  </a:lnTo>
                  <a:lnTo>
                    <a:pt x="32" y="49"/>
                  </a:lnTo>
                  <a:lnTo>
                    <a:pt x="24" y="49"/>
                  </a:lnTo>
                  <a:lnTo>
                    <a:pt x="18" y="49"/>
                  </a:lnTo>
                  <a:lnTo>
                    <a:pt x="10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6317263" y="4913381"/>
              <a:ext cx="3055338" cy="545839"/>
            </a:xfrm>
            <a:custGeom>
              <a:gdLst>
                <a:gd fmla="*/ 270 w 1349" name="T0"/>
                <a:gd fmla="*/ 0 h 241" name="T1"/>
                <a:gd fmla="*/ 1349 w 1349" name="T2"/>
                <a:gd fmla="*/ 0 h 241" name="T3"/>
                <a:gd fmla="*/ 1349 w 1349" name="T4"/>
                <a:gd fmla="*/ 10 h 241" name="T5"/>
                <a:gd fmla="*/ 270 w 1349" name="T6"/>
                <a:gd fmla="*/ 10 h 241" name="T7"/>
                <a:gd fmla="*/ 248 w 1349" name="T8"/>
                <a:gd fmla="*/ 14 h 241" name="T9"/>
                <a:gd fmla="*/ 229 w 1349" name="T10"/>
                <a:gd fmla="*/ 23 h 241" name="T11"/>
                <a:gd fmla="*/ 213 w 1349" name="T12"/>
                <a:gd fmla="*/ 35 h 241" name="T13"/>
                <a:gd fmla="*/ 6 w 1349" name="T14"/>
                <a:gd fmla="*/ 241 h 241" name="T15"/>
                <a:gd fmla="*/ 0 w 1349" name="T16"/>
                <a:gd fmla="*/ 235 h 241" name="T17"/>
                <a:gd fmla="*/ 205 w 1349" name="T18"/>
                <a:gd fmla="*/ 27 h 241" name="T19"/>
                <a:gd fmla="*/ 223 w 1349" name="T20"/>
                <a:gd fmla="*/ 12 h 241" name="T21"/>
                <a:gd fmla="*/ 246 w 1349" name="T22"/>
                <a:gd fmla="*/ 4 h 241" name="T23"/>
                <a:gd fmla="*/ 270 w 1349" name="T24"/>
                <a:gd fmla="*/ 0 h 24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41" w="1349">
                  <a:moveTo>
                    <a:pt x="270" y="0"/>
                  </a:moveTo>
                  <a:lnTo>
                    <a:pt x="1349" y="0"/>
                  </a:lnTo>
                  <a:lnTo>
                    <a:pt x="1349" y="10"/>
                  </a:lnTo>
                  <a:lnTo>
                    <a:pt x="270" y="10"/>
                  </a:lnTo>
                  <a:lnTo>
                    <a:pt x="248" y="14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6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3" y="12"/>
                  </a:lnTo>
                  <a:lnTo>
                    <a:pt x="246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2" name="TextBox 23"/>
          <p:cNvSpPr txBox="1"/>
          <p:nvPr/>
        </p:nvSpPr>
        <p:spPr>
          <a:xfrm>
            <a:off x="1595202" y="3228418"/>
            <a:ext cx="2432762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2407007" y="282454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595202" y="4424004"/>
            <a:ext cx="2432762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6" name="TextBox 24"/>
          <p:cNvSpPr txBox="1"/>
          <p:nvPr/>
        </p:nvSpPr>
        <p:spPr>
          <a:xfrm>
            <a:off x="2407007" y="402012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643938" y="2652050"/>
            <a:ext cx="2465956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8643938" y="224817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643938" y="3836145"/>
            <a:ext cx="2465956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8643938" y="343226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8643938" y="5063620"/>
            <a:ext cx="2465956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8643938" y="465974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矩形 52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54" name="矩形 53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190554599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3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gdLst>
              <a:gd fmla="*/ 234950 w 1428751" name="connsiteX0"/>
              <a:gd fmla="*/ 0 h 3148013" name="connsiteY0"/>
              <a:gd fmla="*/ 239712 w 1428751" name="connsiteX1"/>
              <a:gd fmla="*/ 0 h 3148013" name="connsiteY1"/>
              <a:gd fmla="*/ 276225 w 1428751" name="connsiteX2"/>
              <a:gd fmla="*/ 0 h 3148013" name="connsiteY2"/>
              <a:gd fmla="*/ 319088 w 1428751" name="connsiteX3"/>
              <a:gd fmla="*/ 0 h 3148013" name="connsiteY3"/>
              <a:gd fmla="*/ 361950 w 1428751" name="connsiteX4"/>
              <a:gd fmla="*/ 0 h 3148013" name="connsiteY4"/>
              <a:gd fmla="*/ 361951 w 1428751" name="connsiteX5"/>
              <a:gd fmla="*/ 0 h 3148013" name="connsiteY5"/>
              <a:gd fmla="*/ 404813 w 1428751" name="connsiteX6"/>
              <a:gd fmla="*/ 0 h 3148013" name="connsiteY6"/>
              <a:gd fmla="*/ 446088 w 1428751" name="connsiteX7"/>
              <a:gd fmla="*/ 0 h 3148013" name="connsiteY7"/>
              <a:gd fmla="*/ 488950 w 1428751" name="connsiteX8"/>
              <a:gd fmla="*/ 0 h 3148013" name="connsiteY8"/>
              <a:gd fmla="*/ 488951 w 1428751" name="connsiteX9"/>
              <a:gd fmla="*/ 0 h 3148013" name="connsiteY9"/>
              <a:gd fmla="*/ 531813 w 1428751" name="connsiteX10"/>
              <a:gd fmla="*/ 0 h 3148013" name="connsiteY10"/>
              <a:gd fmla="*/ 576263 w 1428751" name="connsiteX11"/>
              <a:gd fmla="*/ 0 h 3148013" name="connsiteY11"/>
              <a:gd fmla="*/ 617538 w 1428751" name="connsiteX12"/>
              <a:gd fmla="*/ 0 h 3148013" name="connsiteY12"/>
              <a:gd fmla="*/ 660400 w 1428751" name="connsiteX13"/>
              <a:gd fmla="*/ 0 h 3148013" name="connsiteY13"/>
              <a:gd fmla="*/ 660401 w 1428751" name="connsiteX14"/>
              <a:gd fmla="*/ 0 h 3148013" name="connsiteY14"/>
              <a:gd fmla="*/ 703263 w 1428751" name="connsiteX15"/>
              <a:gd fmla="*/ 0 h 3148013" name="connsiteY15"/>
              <a:gd fmla="*/ 744538 w 1428751" name="connsiteX16"/>
              <a:gd fmla="*/ 0 h 3148013" name="connsiteY16"/>
              <a:gd fmla="*/ 787400 w 1428751" name="connsiteX17"/>
              <a:gd fmla="*/ 0 h 3148013" name="connsiteY17"/>
              <a:gd fmla="*/ 787401 w 1428751" name="connsiteX18"/>
              <a:gd fmla="*/ 0 h 3148013" name="connsiteY18"/>
              <a:gd fmla="*/ 830263 w 1428751" name="connsiteX19"/>
              <a:gd fmla="*/ 0 h 3148013" name="connsiteY19"/>
              <a:gd fmla="*/ 873125 w 1428751" name="connsiteX20"/>
              <a:gd fmla="*/ 0 h 3148013" name="connsiteY20"/>
              <a:gd fmla="*/ 873126 w 1428751" name="connsiteX21"/>
              <a:gd fmla="*/ 0 h 3148013" name="connsiteY21"/>
              <a:gd fmla="*/ 914400 w 1428751" name="connsiteX22"/>
              <a:gd fmla="*/ 0 h 3148013" name="connsiteY22"/>
              <a:gd fmla="*/ 958850 w 1428751" name="connsiteX23"/>
              <a:gd fmla="*/ 0 h 3148013" name="connsiteY23"/>
              <a:gd fmla="*/ 990600 w 1428751" name="connsiteX24"/>
              <a:gd fmla="*/ 0 h 3148013" name="connsiteY24"/>
              <a:gd fmla="*/ 1001713 w 1428751" name="connsiteX25"/>
              <a:gd fmla="*/ 0 h 3148013" name="connsiteY25"/>
              <a:gd fmla="*/ 1039813 w 1428751" name="connsiteX26"/>
              <a:gd fmla="*/ 4762 h 3148013" name="connsiteY26"/>
              <a:gd fmla="*/ 1044576 w 1428751" name="connsiteX27"/>
              <a:gd fmla="*/ 6350 h 3148013" name="connsiteY27"/>
              <a:gd fmla="*/ 1044576 w 1428751" name="connsiteX28"/>
              <a:gd fmla="*/ 6350 h 3148013" name="connsiteY28"/>
              <a:gd fmla="*/ 1084262 w 1428751" name="connsiteX29"/>
              <a:gd fmla="*/ 15875 h 3148013" name="connsiteY29"/>
              <a:gd fmla="*/ 1085850 w 1428751" name="connsiteX30"/>
              <a:gd fmla="*/ 17462 h 3148013" name="connsiteY30"/>
              <a:gd fmla="*/ 1085850 w 1428751" name="connsiteX31"/>
              <a:gd fmla="*/ 17462 h 3148013" name="connsiteY31"/>
              <a:gd fmla="*/ 1123950 w 1428751" name="connsiteX32"/>
              <a:gd fmla="*/ 34924 h 3148013" name="connsiteY32"/>
              <a:gd fmla="*/ 1128713 w 1428751" name="connsiteX33"/>
              <a:gd fmla="*/ 38099 h 3148013" name="connsiteY33"/>
              <a:gd fmla="*/ 1128713 w 1428751" name="connsiteX34"/>
              <a:gd fmla="*/ 38100 h 3148013" name="connsiteY34"/>
              <a:gd fmla="*/ 1160463 w 1428751" name="connsiteX35"/>
              <a:gd fmla="*/ 60325 h 3148013" name="connsiteY35"/>
              <a:gd fmla="*/ 1171576 w 1428751" name="connsiteX36"/>
              <a:gd fmla="*/ 73025 h 3148013" name="connsiteY36"/>
              <a:gd fmla="*/ 1171576 w 1428751" name="connsiteX37"/>
              <a:gd fmla="*/ 73026 h 3148013" name="connsiteY37"/>
              <a:gd fmla="*/ 1189037 w 1428751" name="connsiteX38"/>
              <a:gd fmla="*/ 92075 h 3148013" name="connsiteY38"/>
              <a:gd fmla="*/ 1211263 w 1428751" name="connsiteX39"/>
              <a:gd fmla="*/ 128587 h 3148013" name="connsiteY39"/>
              <a:gd fmla="*/ 1214438 w 1428751" name="connsiteX40"/>
              <a:gd fmla="*/ 136525 h 3148013" name="connsiteY40"/>
              <a:gd fmla="*/ 1225550 w 1428751" name="connsiteX41"/>
              <a:gd fmla="*/ 166687 h 3148013" name="connsiteY41"/>
              <a:gd fmla="*/ 1230313 w 1428751" name="connsiteX42"/>
              <a:gd fmla="*/ 209550 h 3148013" name="connsiteY42"/>
              <a:gd fmla="*/ 1230313 w 1428751" name="connsiteX43"/>
              <a:gd fmla="*/ 617537 h 3148013" name="connsiteY43"/>
              <a:gd fmla="*/ 1255713 w 1428751" name="connsiteX44"/>
              <a:gd fmla="*/ 638175 h 3148013" name="connsiteY44"/>
              <a:gd fmla="*/ 1411289 w 1428751" name="connsiteX45"/>
              <a:gd fmla="*/ 755650 h 3148013" name="connsiteY45"/>
              <a:gd fmla="*/ 1425576 w 1428751" name="connsiteX46"/>
              <a:gd fmla="*/ 769938 h 3148013" name="connsiteY46"/>
              <a:gd fmla="*/ 1428751 w 1428751" name="connsiteX47"/>
              <a:gd fmla="*/ 787400 h 3148013" name="connsiteY47"/>
              <a:gd fmla="*/ 1425576 w 1428751" name="connsiteX48"/>
              <a:gd fmla="*/ 803275 h 3148013" name="connsiteY48"/>
              <a:gd fmla="*/ 1411289 w 1428751" name="connsiteX49"/>
              <a:gd fmla="*/ 817563 h 3148013" name="connsiteY49"/>
              <a:gd fmla="*/ 1255713 w 1428751" name="connsiteX50"/>
              <a:gd fmla="*/ 935038 h 3148013" name="connsiteY50"/>
              <a:gd fmla="*/ 1255713 w 1428751" name="connsiteX51"/>
              <a:gd fmla="*/ 935038 h 3148013" name="connsiteY51"/>
              <a:gd fmla="*/ 1230313 w 1428751" name="connsiteX52"/>
              <a:gd fmla="*/ 955675 h 3148013" name="connsiteY52"/>
              <a:gd fmla="*/ 1230313 w 1428751" name="connsiteX53"/>
              <a:gd fmla="*/ 2940051 h 3148013" name="connsiteY53"/>
              <a:gd fmla="*/ 1225550 w 1428751" name="connsiteX54"/>
              <a:gd fmla="*/ 2982913 h 3148013" name="connsiteY54"/>
              <a:gd fmla="*/ 1214438 w 1428751" name="connsiteX55"/>
              <a:gd fmla="*/ 3011488 h 3148013" name="connsiteY55"/>
              <a:gd fmla="*/ 1211263 w 1428751" name="connsiteX56"/>
              <a:gd fmla="*/ 3021013 h 3148013" name="connsiteY56"/>
              <a:gd fmla="*/ 1189037 w 1428751" name="connsiteX57"/>
              <a:gd fmla="*/ 3055938 h 3148013" name="connsiteY57"/>
              <a:gd fmla="*/ 1171576 w 1428751" name="connsiteX58"/>
              <a:gd fmla="*/ 3074987 h 3148013" name="connsiteY58"/>
              <a:gd fmla="*/ 1171576 w 1428751" name="connsiteX59"/>
              <a:gd fmla="*/ 3074988 h 3148013" name="connsiteY59"/>
              <a:gd fmla="*/ 1160463 w 1428751" name="connsiteX60"/>
              <a:gd fmla="*/ 3087688 h 3148013" name="connsiteY60"/>
              <a:gd fmla="*/ 1128713 w 1428751" name="connsiteX61"/>
              <a:gd fmla="*/ 3109913 h 3148013" name="connsiteY61"/>
              <a:gd fmla="*/ 1128713 w 1428751" name="connsiteX62"/>
              <a:gd fmla="*/ 3109913 h 3148013" name="connsiteY62"/>
              <a:gd fmla="*/ 1123950 w 1428751" name="connsiteX63"/>
              <a:gd fmla="*/ 3113088 h 3148013" name="connsiteY63"/>
              <a:gd fmla="*/ 1085850 w 1428751" name="connsiteX64"/>
              <a:gd fmla="*/ 3130550 h 3148013" name="connsiteY64"/>
              <a:gd fmla="*/ 1084262 w 1428751" name="connsiteX65"/>
              <a:gd fmla="*/ 3132138 h 3148013" name="connsiteY65"/>
              <a:gd fmla="*/ 1044576 w 1428751" name="connsiteX66"/>
              <a:gd fmla="*/ 3143250 h 3148013" name="connsiteY66"/>
              <a:gd fmla="*/ 1044576 w 1428751" name="connsiteX67"/>
              <a:gd fmla="*/ 3143251 h 3148013" name="connsiteY67"/>
              <a:gd fmla="*/ 1039813 w 1428751" name="connsiteX68"/>
              <a:gd fmla="*/ 3144838 h 3148013" name="connsiteY68"/>
              <a:gd fmla="*/ 1001713 w 1428751" name="connsiteX69"/>
              <a:gd fmla="*/ 3148013 h 3148013" name="connsiteY69"/>
              <a:gd fmla="*/ 990600 w 1428751" name="connsiteX70"/>
              <a:gd fmla="*/ 3148013 h 3148013" name="connsiteY70"/>
              <a:gd fmla="*/ 958850 w 1428751" name="connsiteX71"/>
              <a:gd fmla="*/ 3148013 h 3148013" name="connsiteY71"/>
              <a:gd fmla="*/ 914400 w 1428751" name="connsiteX72"/>
              <a:gd fmla="*/ 3148013 h 3148013" name="connsiteY72"/>
              <a:gd fmla="*/ 873126 w 1428751" name="connsiteX73"/>
              <a:gd fmla="*/ 3148013 h 3148013" name="connsiteY73"/>
              <a:gd fmla="*/ 873125 w 1428751" name="connsiteX74"/>
              <a:gd fmla="*/ 3148013 h 3148013" name="connsiteY74"/>
              <a:gd fmla="*/ 830263 w 1428751" name="connsiteX75"/>
              <a:gd fmla="*/ 3148013 h 3148013" name="connsiteY75"/>
              <a:gd fmla="*/ 787401 w 1428751" name="connsiteX76"/>
              <a:gd fmla="*/ 3148013 h 3148013" name="connsiteY76"/>
              <a:gd fmla="*/ 787400 w 1428751" name="connsiteX77"/>
              <a:gd fmla="*/ 3148013 h 3148013" name="connsiteY77"/>
              <a:gd fmla="*/ 744538 w 1428751" name="connsiteX78"/>
              <a:gd fmla="*/ 3148013 h 3148013" name="connsiteY78"/>
              <a:gd fmla="*/ 703263 w 1428751" name="connsiteX79"/>
              <a:gd fmla="*/ 3148013 h 3148013" name="connsiteY79"/>
              <a:gd fmla="*/ 660401 w 1428751" name="connsiteX80"/>
              <a:gd fmla="*/ 3148013 h 3148013" name="connsiteY80"/>
              <a:gd fmla="*/ 660400 w 1428751" name="connsiteX81"/>
              <a:gd fmla="*/ 3148013 h 3148013" name="connsiteY81"/>
              <a:gd fmla="*/ 617538 w 1428751" name="connsiteX82"/>
              <a:gd fmla="*/ 3148013 h 3148013" name="connsiteY82"/>
              <a:gd fmla="*/ 576263 w 1428751" name="connsiteX83"/>
              <a:gd fmla="*/ 3148013 h 3148013" name="connsiteY83"/>
              <a:gd fmla="*/ 531813 w 1428751" name="connsiteX84"/>
              <a:gd fmla="*/ 3148013 h 3148013" name="connsiteY84"/>
              <a:gd fmla="*/ 488951 w 1428751" name="connsiteX85"/>
              <a:gd fmla="*/ 3148013 h 3148013" name="connsiteY85"/>
              <a:gd fmla="*/ 488950 w 1428751" name="connsiteX86"/>
              <a:gd fmla="*/ 3148013 h 3148013" name="connsiteY86"/>
              <a:gd fmla="*/ 446088 w 1428751" name="connsiteX87"/>
              <a:gd fmla="*/ 3148013 h 3148013" name="connsiteY87"/>
              <a:gd fmla="*/ 404813 w 1428751" name="connsiteX88"/>
              <a:gd fmla="*/ 3148013 h 3148013" name="connsiteY88"/>
              <a:gd fmla="*/ 361951 w 1428751" name="connsiteX89"/>
              <a:gd fmla="*/ 3148013 h 3148013" name="connsiteY89"/>
              <a:gd fmla="*/ 361950 w 1428751" name="connsiteX90"/>
              <a:gd fmla="*/ 3148013 h 3148013" name="connsiteY90"/>
              <a:gd fmla="*/ 319088 w 1428751" name="connsiteX91"/>
              <a:gd fmla="*/ 3148013 h 3148013" name="connsiteY91"/>
              <a:gd fmla="*/ 276225 w 1428751" name="connsiteX92"/>
              <a:gd fmla="*/ 3148013 h 3148013" name="connsiteY92"/>
              <a:gd fmla="*/ 239712 w 1428751" name="connsiteX93"/>
              <a:gd fmla="*/ 3148013 h 3148013" name="connsiteY93"/>
              <a:gd fmla="*/ 234950 w 1428751" name="connsiteX94"/>
              <a:gd fmla="*/ 3148013 h 3148013" name="connsiteY94"/>
              <a:gd fmla="*/ 190500 w 1428751" name="connsiteX95"/>
              <a:gd fmla="*/ 3144838 h 3148013" name="connsiteY95"/>
              <a:gd fmla="*/ 190500 w 1428751" name="connsiteX96"/>
              <a:gd fmla="*/ 3144837 h 3148013" name="connsiteY96"/>
              <a:gd fmla="*/ 147638 w 1428751" name="connsiteX97"/>
              <a:gd fmla="*/ 3132137 h 3148013" name="connsiteY97"/>
              <a:gd fmla="*/ 147638 w 1428751" name="connsiteX98"/>
              <a:gd fmla="*/ 3132138 h 3148013" name="connsiteY98"/>
              <a:gd fmla="*/ 146050 w 1428751" name="connsiteX99"/>
              <a:gd fmla="*/ 3132138 h 3148013" name="connsiteY99"/>
              <a:gd fmla="*/ 104775 w 1428751" name="connsiteX100"/>
              <a:gd fmla="*/ 3113088 h 3148013" name="connsiteY100"/>
              <a:gd fmla="*/ 71437 w 1428751" name="connsiteX101"/>
              <a:gd fmla="*/ 3087688 h 3148013" name="connsiteY101"/>
              <a:gd fmla="*/ 63500 w 1428751" name="connsiteX102"/>
              <a:gd fmla="*/ 3081338 h 3148013" name="connsiteY102"/>
              <a:gd fmla="*/ 63500 w 1428751" name="connsiteX103"/>
              <a:gd fmla="*/ 3081336 h 3148013" name="connsiteY103"/>
              <a:gd fmla="*/ 41276 w 1428751" name="connsiteX104"/>
              <a:gd fmla="*/ 3055937 h 3148013" name="connsiteY104"/>
              <a:gd fmla="*/ 20638 w 1428751" name="connsiteX105"/>
              <a:gd fmla="*/ 3024187 h 3148013" name="connsiteY105"/>
              <a:gd fmla="*/ 19050 w 1428751" name="connsiteX106"/>
              <a:gd fmla="*/ 3021012 h 3148013" name="connsiteY106"/>
              <a:gd fmla="*/ 4762 w 1428751" name="connsiteX107"/>
              <a:gd fmla="*/ 2982912 h 3148013" name="connsiteY107"/>
              <a:gd fmla="*/ 0 w 1428751" name="connsiteX108"/>
              <a:gd fmla="*/ 2940050 h 3148013" name="connsiteY108"/>
              <a:gd fmla="*/ 0 w 1428751" name="connsiteX109"/>
              <a:gd fmla="*/ 209549 h 3148013" name="connsiteY109"/>
              <a:gd fmla="*/ 4762 w 1428751" name="connsiteX110"/>
              <a:gd fmla="*/ 166687 h 3148013" name="connsiteY110"/>
              <a:gd fmla="*/ 19050 w 1428751" name="connsiteX111"/>
              <a:gd fmla="*/ 128587 h 3148013" name="connsiteY111"/>
              <a:gd fmla="*/ 20638 w 1428751" name="connsiteX112"/>
              <a:gd fmla="*/ 125412 h 3148013" name="connsiteY112"/>
              <a:gd fmla="*/ 41276 w 1428751" name="connsiteX113"/>
              <a:gd fmla="*/ 92074 h 3148013" name="connsiteY113"/>
              <a:gd fmla="*/ 63500 w 1428751" name="connsiteX114"/>
              <a:gd fmla="*/ 68263 h 3148013" name="connsiteY114"/>
              <a:gd fmla="*/ 63500 w 1428751" name="connsiteX115"/>
              <a:gd fmla="*/ 68262 h 3148013" name="connsiteY115"/>
              <a:gd fmla="*/ 71437 w 1428751" name="connsiteX116"/>
              <a:gd fmla="*/ 60325 h 3148013" name="connsiteY116"/>
              <a:gd fmla="*/ 104775 w 1428751" name="connsiteX117"/>
              <a:gd fmla="*/ 34925 h 3148013" name="connsiteY117"/>
              <a:gd fmla="*/ 146050 w 1428751" name="connsiteX118"/>
              <a:gd fmla="*/ 15875 h 3148013" name="connsiteY118"/>
              <a:gd fmla="*/ 147638 w 1428751" name="connsiteX119"/>
              <a:gd fmla="*/ 15875 h 3148013" name="connsiteY119"/>
              <a:gd fmla="*/ 147638 w 1428751" name="connsiteX120"/>
              <a:gd fmla="*/ 15874 h 3148013" name="connsiteY120"/>
              <a:gd fmla="*/ 190501 w 1428751" name="connsiteX121"/>
              <a:gd fmla="*/ 4762 h 3148013" name="connsiteY121"/>
              <a:gd fmla="*/ 190501 w 1428751" name="connsiteX122"/>
              <a:gd fmla="*/ 4762 h 3148013" name="connsiteY1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b="b" l="l" r="r" t="t"/>
            <a:pathLst>
              <a:path h="3148013" w="1428751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70C4BC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gdLst>
              <a:gd fmla="*/ 238125 w 1428750" name="connsiteX0"/>
              <a:gd fmla="*/ 0 h 3148013" name="connsiteY0"/>
              <a:gd fmla="*/ 258762 w 1428750" name="connsiteX1"/>
              <a:gd fmla="*/ 0 h 3148013" name="connsiteY1"/>
              <a:gd fmla="*/ 258763 w 1428750" name="connsiteX2"/>
              <a:gd fmla="*/ 0 h 3148013" name="connsiteY2"/>
              <a:gd fmla="*/ 303212 w 1428750" name="connsiteX3"/>
              <a:gd fmla="*/ 0 h 3148013" name="connsiteY3"/>
              <a:gd fmla="*/ 346075 w 1428750" name="connsiteX4"/>
              <a:gd fmla="*/ 0 h 3148013" name="connsiteY4"/>
              <a:gd fmla="*/ 388937 w 1428750" name="connsiteX5"/>
              <a:gd fmla="*/ 0 h 3148013" name="connsiteY5"/>
              <a:gd fmla="*/ 388938 w 1428750" name="connsiteX6"/>
              <a:gd fmla="*/ 0 h 3148013" name="connsiteY6"/>
              <a:gd fmla="*/ 431800 w 1428750" name="connsiteX7"/>
              <a:gd fmla="*/ 0 h 3148013" name="connsiteY7"/>
              <a:gd fmla="*/ 476250 w 1428750" name="connsiteX8"/>
              <a:gd fmla="*/ 0 h 3148013" name="connsiteY8"/>
              <a:gd fmla="*/ 519112 w 1428750" name="connsiteX9"/>
              <a:gd fmla="*/ 0 h 3148013" name="connsiteY9"/>
              <a:gd fmla="*/ 519113 w 1428750" name="connsiteX10"/>
              <a:gd fmla="*/ 0 h 3148013" name="connsiteY10"/>
              <a:gd fmla="*/ 563562 w 1428750" name="connsiteX11"/>
              <a:gd fmla="*/ 0 h 3148013" name="connsiteY11"/>
              <a:gd fmla="*/ 606425 w 1428750" name="connsiteX12"/>
              <a:gd fmla="*/ 0 h 3148013" name="connsiteY12"/>
              <a:gd fmla="*/ 649287 w 1428750" name="connsiteX13"/>
              <a:gd fmla="*/ 0 h 3148013" name="connsiteY13"/>
              <a:gd fmla="*/ 649288 w 1428750" name="connsiteX14"/>
              <a:gd fmla="*/ 0 h 3148013" name="connsiteY14"/>
              <a:gd fmla="*/ 692150 w 1428750" name="connsiteX15"/>
              <a:gd fmla="*/ 0 h 3148013" name="connsiteY15"/>
              <a:gd fmla="*/ 735012 w 1428750" name="connsiteX16"/>
              <a:gd fmla="*/ 0 h 3148013" name="connsiteY16"/>
              <a:gd fmla="*/ 735013 w 1428750" name="connsiteX17"/>
              <a:gd fmla="*/ 0 h 3148013" name="connsiteY17"/>
              <a:gd fmla="*/ 777875 w 1428750" name="connsiteX18"/>
              <a:gd fmla="*/ 0 h 3148013" name="connsiteY18"/>
              <a:gd fmla="*/ 822325 w 1428750" name="connsiteX19"/>
              <a:gd fmla="*/ 0 h 3148013" name="connsiteY19"/>
              <a:gd fmla="*/ 866775 w 1428750" name="connsiteX20"/>
              <a:gd fmla="*/ 0 h 3148013" name="connsiteY20"/>
              <a:gd fmla="*/ 909637 w 1428750" name="connsiteX21"/>
              <a:gd fmla="*/ 0 h 3148013" name="connsiteY21"/>
              <a:gd fmla="*/ 909638 w 1428750" name="connsiteX22"/>
              <a:gd fmla="*/ 0 h 3148013" name="connsiteY22"/>
              <a:gd fmla="*/ 952500 w 1428750" name="connsiteX23"/>
              <a:gd fmla="*/ 0 h 3148013" name="connsiteY23"/>
              <a:gd fmla="*/ 990600 w 1428750" name="connsiteX24"/>
              <a:gd fmla="*/ 0 h 3148013" name="connsiteY24"/>
              <a:gd fmla="*/ 995362 w 1428750" name="connsiteX25"/>
              <a:gd fmla="*/ 0 h 3148013" name="connsiteY25"/>
              <a:gd fmla="*/ 995363 w 1428750" name="connsiteX26"/>
              <a:gd fmla="*/ 0 h 3148013" name="connsiteY26"/>
              <a:gd fmla="*/ 995363 w 1428750" name="connsiteX27"/>
              <a:gd fmla="*/ 0 h 3148013" name="connsiteY27"/>
              <a:gd fmla="*/ 1038225 w 1428750" name="connsiteX28"/>
              <a:gd fmla="*/ 4762 h 3148013" name="connsiteY28"/>
              <a:gd fmla="*/ 1038225 w 1428750" name="connsiteX29"/>
              <a:gd fmla="*/ 4762 h 3148013" name="connsiteY29"/>
              <a:gd fmla="*/ 1081088 w 1428750" name="connsiteX30"/>
              <a:gd fmla="*/ 15874 h 3148013" name="connsiteY30"/>
              <a:gd fmla="*/ 1081088 w 1428750" name="connsiteX31"/>
              <a:gd fmla="*/ 15875 h 3148013" name="connsiteY31"/>
              <a:gd fmla="*/ 1082674 w 1428750" name="connsiteX32"/>
              <a:gd fmla="*/ 15875 h 3148013" name="connsiteY32"/>
              <a:gd fmla="*/ 1123950 w 1428750" name="connsiteX33"/>
              <a:gd fmla="*/ 34925 h 3148013" name="connsiteY33"/>
              <a:gd fmla="*/ 1123950 w 1428750" name="connsiteX34"/>
              <a:gd fmla="*/ 36512 h 3148013" name="connsiteY34"/>
              <a:gd fmla="*/ 1158875 w 1428750" name="connsiteX35"/>
              <a:gd fmla="*/ 60324 h 3148013" name="connsiteY35"/>
              <a:gd fmla="*/ 1169988 w 1428750" name="connsiteX36"/>
              <a:gd fmla="*/ 71437 h 3148013" name="connsiteY36"/>
              <a:gd fmla="*/ 1169988 w 1428750" name="connsiteX37"/>
              <a:gd fmla="*/ 71438 h 3148013" name="connsiteY37"/>
              <a:gd fmla="*/ 1189037 w 1428750" name="connsiteX38"/>
              <a:gd fmla="*/ 92074 h 3148013" name="connsiteY38"/>
              <a:gd fmla="*/ 1211262 w 1428750" name="connsiteX39"/>
              <a:gd fmla="*/ 128587 h 3148013" name="connsiteY39"/>
              <a:gd fmla="*/ 1212850 w 1428750" name="connsiteX40"/>
              <a:gd fmla="*/ 131762 h 3148013" name="connsiteY40"/>
              <a:gd fmla="*/ 1223962 w 1428750" name="connsiteX41"/>
              <a:gd fmla="*/ 166687 h 3148013" name="connsiteY41"/>
              <a:gd fmla="*/ 1230312 w 1428750" name="connsiteX42"/>
              <a:gd fmla="*/ 209549 h 3148013" name="connsiteY42"/>
              <a:gd fmla="*/ 1230312 w 1428750" name="connsiteX43"/>
              <a:gd fmla="*/ 617537 h 3148013" name="connsiteY43"/>
              <a:gd fmla="*/ 1255713 w 1428750" name="connsiteX44"/>
              <a:gd fmla="*/ 636587 h 3148013" name="connsiteY44"/>
              <a:gd fmla="*/ 1255713 w 1428750" name="connsiteX45"/>
              <a:gd fmla="*/ 636588 h 3148013" name="connsiteY45"/>
              <a:gd fmla="*/ 1298575 w 1428750" name="connsiteX46"/>
              <a:gd fmla="*/ 669924 h 3148013" name="connsiteY46"/>
              <a:gd fmla="*/ 1298575 w 1428750" name="connsiteX47"/>
              <a:gd fmla="*/ 669925 h 3148013" name="connsiteY47"/>
              <a:gd fmla="*/ 1341438 w 1428750" name="connsiteX48"/>
              <a:gd fmla="*/ 703262 h 3148013" name="connsiteY48"/>
              <a:gd fmla="*/ 1341438 w 1428750" name="connsiteX49"/>
              <a:gd fmla="*/ 703263 h 3148013" name="connsiteY49"/>
              <a:gd fmla="*/ 1384300 w 1428750" name="connsiteX50"/>
              <a:gd fmla="*/ 735012 h 3148013" name="connsiteY50"/>
              <a:gd fmla="*/ 1411288 w 1428750" name="connsiteX51"/>
              <a:gd fmla="*/ 755649 h 3148013" name="connsiteY51"/>
              <a:gd fmla="*/ 1423988 w 1428750" name="connsiteX52"/>
              <a:gd fmla="*/ 769937 h 3148013" name="connsiteY52"/>
              <a:gd fmla="*/ 1427163 w 1428750" name="connsiteX53"/>
              <a:gd fmla="*/ 787400 h 3148013" name="connsiteY53"/>
              <a:gd fmla="*/ 1427163 w 1428750" name="connsiteX54"/>
              <a:gd fmla="*/ 787400 h 3148013" name="connsiteY54"/>
              <a:gd fmla="*/ 1428750 w 1428750" name="connsiteX55"/>
              <a:gd fmla="*/ 787400 h 3148013" name="connsiteY55"/>
              <a:gd fmla="*/ 1428750 w 1428750" name="connsiteX56"/>
              <a:gd fmla="*/ 788988 h 3148013" name="connsiteY56"/>
              <a:gd fmla="*/ 1427162 w 1428750" name="connsiteX57"/>
              <a:gd fmla="*/ 788988 h 3148013" name="connsiteY57"/>
              <a:gd fmla="*/ 1427162 w 1428750" name="connsiteX58"/>
              <a:gd fmla="*/ 787405 h 3148013" name="connsiteY58"/>
              <a:gd fmla="*/ 1423988 w 1428750" name="connsiteX59"/>
              <a:gd fmla="*/ 803275 h 3148013" name="connsiteY59"/>
              <a:gd fmla="*/ 1411288 w 1428750" name="connsiteX60"/>
              <a:gd fmla="*/ 817563 h 3148013" name="connsiteY60"/>
              <a:gd fmla="*/ 1384300 w 1428750" name="connsiteX61"/>
              <a:gd fmla="*/ 838200 h 3148013" name="connsiteY61"/>
              <a:gd fmla="*/ 1384300 w 1428750" name="connsiteX62"/>
              <a:gd fmla="*/ 838200 h 3148013" name="connsiteY62"/>
              <a:gd fmla="*/ 1341438 w 1428750" name="connsiteX63"/>
              <a:gd fmla="*/ 871536 h 3148013" name="connsiteY63"/>
              <a:gd fmla="*/ 1341438 w 1428750" name="connsiteX64"/>
              <a:gd fmla="*/ 871538 h 3148013" name="connsiteY64"/>
              <a:gd fmla="*/ 1298575 w 1428750" name="connsiteX65"/>
              <a:gd fmla="*/ 904875 h 3148013" name="connsiteY65"/>
              <a:gd fmla="*/ 1255713 w 1428750" name="connsiteX66"/>
              <a:gd fmla="*/ 936624 h 3148013" name="connsiteY66"/>
              <a:gd fmla="*/ 1255713 w 1428750" name="connsiteX67"/>
              <a:gd fmla="*/ 936625 h 3148013" name="connsiteY67"/>
              <a:gd fmla="*/ 1230312 w 1428750" name="connsiteX68"/>
              <a:gd fmla="*/ 955675 h 3148013" name="connsiteY68"/>
              <a:gd fmla="*/ 1230312 w 1428750" name="connsiteX69"/>
              <a:gd fmla="*/ 2940050 h 3148013" name="connsiteY69"/>
              <a:gd fmla="*/ 1223962 w 1428750" name="connsiteX70"/>
              <a:gd fmla="*/ 2982913 h 3148013" name="connsiteY70"/>
              <a:gd fmla="*/ 1212850 w 1428750" name="connsiteX71"/>
              <a:gd fmla="*/ 3016250 h 3148013" name="connsiteY71"/>
              <a:gd fmla="*/ 1211262 w 1428750" name="connsiteX72"/>
              <a:gd fmla="*/ 3021013 h 3148013" name="connsiteY72"/>
              <a:gd fmla="*/ 1189037 w 1428750" name="connsiteX73"/>
              <a:gd fmla="*/ 3055938 h 3148013" name="connsiteY73"/>
              <a:gd fmla="*/ 1169988 w 1428750" name="connsiteX74"/>
              <a:gd fmla="*/ 3076574 h 3148013" name="connsiteY74"/>
              <a:gd fmla="*/ 1169988 w 1428750" name="connsiteX75"/>
              <a:gd fmla="*/ 3076575 h 3148013" name="connsiteY75"/>
              <a:gd fmla="*/ 1158875 w 1428750" name="connsiteX76"/>
              <a:gd fmla="*/ 3087688 h 3148013" name="connsiteY76"/>
              <a:gd fmla="*/ 1123950 w 1428750" name="connsiteX77"/>
              <a:gd fmla="*/ 3111500 h 3148013" name="connsiteY77"/>
              <a:gd fmla="*/ 1123950 w 1428750" name="connsiteX78"/>
              <a:gd fmla="*/ 3111501 h 3148013" name="connsiteY78"/>
              <a:gd fmla="*/ 1123950 w 1428750" name="connsiteX79"/>
              <a:gd fmla="*/ 3113088 h 3148013" name="connsiteY79"/>
              <a:gd fmla="*/ 1082674 w 1428750" name="connsiteX80"/>
              <a:gd fmla="*/ 3132138 h 3148013" name="connsiteY80"/>
              <a:gd fmla="*/ 1081087 w 1428750" name="connsiteX81"/>
              <a:gd fmla="*/ 3132138 h 3148013" name="connsiteY81"/>
              <a:gd fmla="*/ 1081087 w 1428750" name="connsiteX82"/>
              <a:gd fmla="*/ 3132138 h 3148013" name="connsiteY82"/>
              <a:gd fmla="*/ 1038225 w 1428750" name="connsiteX83"/>
              <a:gd fmla="*/ 3144837 h 3148013" name="connsiteY83"/>
              <a:gd fmla="*/ 1038225 w 1428750" name="connsiteX84"/>
              <a:gd fmla="*/ 3144838 h 3148013" name="connsiteY84"/>
              <a:gd fmla="*/ 995363 w 1428750" name="connsiteX85"/>
              <a:gd fmla="*/ 3148013 h 3148013" name="connsiteY85"/>
              <a:gd fmla="*/ 995362 w 1428750" name="connsiteX86"/>
              <a:gd fmla="*/ 3148013 h 3148013" name="connsiteY86"/>
              <a:gd fmla="*/ 990600 w 1428750" name="connsiteX87"/>
              <a:gd fmla="*/ 3148013 h 3148013" name="connsiteY87"/>
              <a:gd fmla="*/ 952500 w 1428750" name="connsiteX88"/>
              <a:gd fmla="*/ 3148013 h 3148013" name="connsiteY88"/>
              <a:gd fmla="*/ 909638 w 1428750" name="connsiteX89"/>
              <a:gd fmla="*/ 3148013 h 3148013" name="connsiteY89"/>
              <a:gd fmla="*/ 909637 w 1428750" name="connsiteX90"/>
              <a:gd fmla="*/ 3148013 h 3148013" name="connsiteY90"/>
              <a:gd fmla="*/ 866775 w 1428750" name="connsiteX91"/>
              <a:gd fmla="*/ 3148013 h 3148013" name="connsiteY91"/>
              <a:gd fmla="*/ 822325 w 1428750" name="connsiteX92"/>
              <a:gd fmla="*/ 3148013 h 3148013" name="connsiteY92"/>
              <a:gd fmla="*/ 777875 w 1428750" name="connsiteX93"/>
              <a:gd fmla="*/ 3148013 h 3148013" name="connsiteY93"/>
              <a:gd fmla="*/ 735013 w 1428750" name="connsiteX94"/>
              <a:gd fmla="*/ 3148013 h 3148013" name="connsiteY94"/>
              <a:gd fmla="*/ 735012 w 1428750" name="connsiteX95"/>
              <a:gd fmla="*/ 3148013 h 3148013" name="connsiteY95"/>
              <a:gd fmla="*/ 692150 w 1428750" name="connsiteX96"/>
              <a:gd fmla="*/ 3148013 h 3148013" name="connsiteY96"/>
              <a:gd fmla="*/ 649288 w 1428750" name="connsiteX97"/>
              <a:gd fmla="*/ 3148013 h 3148013" name="connsiteY97"/>
              <a:gd fmla="*/ 649287 w 1428750" name="connsiteX98"/>
              <a:gd fmla="*/ 3148013 h 3148013" name="connsiteY98"/>
              <a:gd fmla="*/ 606425 w 1428750" name="connsiteX99"/>
              <a:gd fmla="*/ 3148013 h 3148013" name="connsiteY99"/>
              <a:gd fmla="*/ 563562 w 1428750" name="connsiteX100"/>
              <a:gd fmla="*/ 3148013 h 3148013" name="connsiteY100"/>
              <a:gd fmla="*/ 519113 w 1428750" name="connsiteX101"/>
              <a:gd fmla="*/ 3148013 h 3148013" name="connsiteY101"/>
              <a:gd fmla="*/ 519112 w 1428750" name="connsiteX102"/>
              <a:gd fmla="*/ 3148013 h 3148013" name="connsiteY102"/>
              <a:gd fmla="*/ 476250 w 1428750" name="connsiteX103"/>
              <a:gd fmla="*/ 3148013 h 3148013" name="connsiteY103"/>
              <a:gd fmla="*/ 431800 w 1428750" name="connsiteX104"/>
              <a:gd fmla="*/ 3148013 h 3148013" name="connsiteY104"/>
              <a:gd fmla="*/ 388938 w 1428750" name="connsiteX105"/>
              <a:gd fmla="*/ 3148013 h 3148013" name="connsiteY105"/>
              <a:gd fmla="*/ 388937 w 1428750" name="connsiteX106"/>
              <a:gd fmla="*/ 3148013 h 3148013" name="connsiteY106"/>
              <a:gd fmla="*/ 346075 w 1428750" name="connsiteX107"/>
              <a:gd fmla="*/ 3148013 h 3148013" name="connsiteY107"/>
              <a:gd fmla="*/ 303212 w 1428750" name="connsiteX108"/>
              <a:gd fmla="*/ 3148013 h 3148013" name="connsiteY108"/>
              <a:gd fmla="*/ 258763 w 1428750" name="connsiteX109"/>
              <a:gd fmla="*/ 3148013 h 3148013" name="connsiteY109"/>
              <a:gd fmla="*/ 258762 w 1428750" name="connsiteX110"/>
              <a:gd fmla="*/ 3148013 h 3148013" name="connsiteY110"/>
              <a:gd fmla="*/ 238125 w 1428750" name="connsiteX111"/>
              <a:gd fmla="*/ 3148013 h 3148013" name="connsiteY111"/>
              <a:gd fmla="*/ 215900 w 1428750" name="connsiteX112"/>
              <a:gd fmla="*/ 3146426 h 3148013" name="connsiteY112"/>
              <a:gd fmla="*/ 215900 w 1428750" name="connsiteX113"/>
              <a:gd fmla="*/ 3146425 h 3148013" name="connsiteY113"/>
              <a:gd fmla="*/ 190499 w 1428750" name="connsiteX114"/>
              <a:gd fmla="*/ 3144838 h 3148013" name="connsiteY114"/>
              <a:gd fmla="*/ 173037 w 1428750" name="connsiteX115"/>
              <a:gd fmla="*/ 3140075 h 3148013" name="connsiteY115"/>
              <a:gd fmla="*/ 173037 w 1428750" name="connsiteX116"/>
              <a:gd fmla="*/ 3140075 h 3148013" name="connsiteY116"/>
              <a:gd fmla="*/ 146050 w 1428750" name="connsiteX117"/>
              <a:gd fmla="*/ 3132138 h 3148013" name="connsiteY117"/>
              <a:gd fmla="*/ 130175 w 1428750" name="connsiteX118"/>
              <a:gd fmla="*/ 3124200 h 3148013" name="connsiteY118"/>
              <a:gd fmla="*/ 106362 w 1428750" name="connsiteX119"/>
              <a:gd fmla="*/ 3113088 h 3148013" name="connsiteY119"/>
              <a:gd fmla="*/ 85725 w 1428750" name="connsiteX120"/>
              <a:gd fmla="*/ 3100388 h 3148013" name="connsiteY120"/>
              <a:gd fmla="*/ 85725 w 1428750" name="connsiteX121"/>
              <a:gd fmla="*/ 3100387 h 3148013" name="connsiteY121"/>
              <a:gd fmla="*/ 69850 w 1428750" name="connsiteX122"/>
              <a:gd fmla="*/ 3087687 h 3148013" name="connsiteY122"/>
              <a:gd fmla="*/ 42862 w 1428750" name="connsiteX123"/>
              <a:gd fmla="*/ 3059112 h 3148013" name="connsiteY123"/>
              <a:gd fmla="*/ 42862 w 1428750" name="connsiteX124"/>
              <a:gd fmla="*/ 3059110 h 3148013" name="connsiteY124"/>
              <a:gd fmla="*/ 41275 w 1428750" name="connsiteX125"/>
              <a:gd fmla="*/ 3055937 h 3148013" name="connsiteY125"/>
              <a:gd fmla="*/ 19050 w 1428750" name="connsiteX126"/>
              <a:gd fmla="*/ 3021012 h 3148013" name="connsiteY126"/>
              <a:gd fmla="*/ 4762 w 1428750" name="connsiteX127"/>
              <a:gd fmla="*/ 2982912 h 3148013" name="connsiteY127"/>
              <a:gd fmla="*/ 0 w 1428750" name="connsiteX128"/>
              <a:gd fmla="*/ 2940050 h 3148013" name="connsiteY128"/>
              <a:gd fmla="*/ 0 w 1428750" name="connsiteX129"/>
              <a:gd fmla="*/ 1049337 h 3148013" name="connsiteY129"/>
              <a:gd fmla="*/ 0 w 1428750" name="connsiteX130"/>
              <a:gd fmla="*/ 209549 h 3148013" name="connsiteY130"/>
              <a:gd fmla="*/ 4762 w 1428750" name="connsiteX131"/>
              <a:gd fmla="*/ 166687 h 3148013" name="connsiteY131"/>
              <a:gd fmla="*/ 19050 w 1428750" name="connsiteX132"/>
              <a:gd fmla="*/ 128587 h 3148013" name="connsiteY132"/>
              <a:gd fmla="*/ 41275 w 1428750" name="connsiteX133"/>
              <a:gd fmla="*/ 92074 h 3148013" name="connsiteY133"/>
              <a:gd fmla="*/ 42862 w 1428750" name="connsiteX134"/>
              <a:gd fmla="*/ 90488 h 3148013" name="connsiteY134"/>
              <a:gd fmla="*/ 42862 w 1428750" name="connsiteX135"/>
              <a:gd fmla="*/ 90487 h 3148013" name="connsiteY135"/>
              <a:gd fmla="*/ 69850 w 1428750" name="connsiteX136"/>
              <a:gd fmla="*/ 60324 h 3148013" name="connsiteY136"/>
              <a:gd fmla="*/ 85725 w 1428750" name="connsiteX137"/>
              <a:gd fmla="*/ 49212 h 3148013" name="connsiteY137"/>
              <a:gd fmla="*/ 85725 w 1428750" name="connsiteX138"/>
              <a:gd fmla="*/ 49212 h 3148013" name="connsiteY138"/>
              <a:gd fmla="*/ 106362 w 1428750" name="connsiteX139"/>
              <a:gd fmla="*/ 34925 h 3148013" name="connsiteY139"/>
              <a:gd fmla="*/ 130175 w 1428750" name="connsiteX140"/>
              <a:gd fmla="*/ 25400 h 3148013" name="connsiteY140"/>
              <a:gd fmla="*/ 146050 w 1428750" name="connsiteX141"/>
              <a:gd fmla="*/ 15875 h 3148013" name="connsiteY141"/>
              <a:gd fmla="*/ 173037 w 1428750" name="connsiteX142"/>
              <a:gd fmla="*/ 9525 h 3148013" name="connsiteY142"/>
              <a:gd fmla="*/ 173037 w 1428750" name="connsiteX143"/>
              <a:gd fmla="*/ 9525 h 3148013" name="connsiteY143"/>
              <a:gd fmla="*/ 190499 w 1428750" name="connsiteX144"/>
              <a:gd fmla="*/ 4762 h 3148013" name="connsiteY144"/>
              <a:gd fmla="*/ 215900 w 1428750" name="connsiteX145"/>
              <a:gd fmla="*/ 3175 h 3148013" name="connsiteY1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b="b" l="l" r="r" t="t"/>
            <a:pathLst>
              <a:path h="3148013" w="1428750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rgbClr val="FDBD24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gdLst>
              <a:gd fmla="*/ 239712 w 1228725" name="connsiteX0"/>
              <a:gd fmla="*/ 0 h 3148013" name="connsiteY0"/>
              <a:gd fmla="*/ 252412 w 1228725" name="connsiteX1"/>
              <a:gd fmla="*/ 0 h 3148013" name="connsiteY1"/>
              <a:gd fmla="*/ 296862 w 1228725" name="connsiteX2"/>
              <a:gd fmla="*/ 0 h 3148013" name="connsiteY2"/>
              <a:gd fmla="*/ 339725 w 1228725" name="connsiteX3"/>
              <a:gd fmla="*/ 0 h 3148013" name="connsiteY3"/>
              <a:gd fmla="*/ 381000 w 1228725" name="connsiteX4"/>
              <a:gd fmla="*/ 0 h 3148013" name="connsiteY4"/>
              <a:gd fmla="*/ 423862 w 1228725" name="connsiteX5"/>
              <a:gd fmla="*/ 0 h 3148013" name="connsiteY5"/>
              <a:gd fmla="*/ 423863 w 1228725" name="connsiteX6"/>
              <a:gd fmla="*/ 0 h 3148013" name="connsiteY6"/>
              <a:gd fmla="*/ 465137 w 1228725" name="connsiteX7"/>
              <a:gd fmla="*/ 0 h 3148013" name="connsiteY7"/>
              <a:gd fmla="*/ 508000 w 1228725" name="connsiteX8"/>
              <a:gd fmla="*/ 0 h 3148013" name="connsiteY8"/>
              <a:gd fmla="*/ 550862 w 1228725" name="connsiteX9"/>
              <a:gd fmla="*/ 0 h 3148013" name="connsiteY9"/>
              <a:gd fmla="*/ 550863 w 1228725" name="connsiteX10"/>
              <a:gd fmla="*/ 0 h 3148013" name="connsiteY10"/>
              <a:gd fmla="*/ 592137 w 1228725" name="connsiteX11"/>
              <a:gd fmla="*/ 0 h 3148013" name="connsiteY11"/>
              <a:gd fmla="*/ 635000 w 1228725" name="connsiteX12"/>
              <a:gd fmla="*/ 0 h 3148013" name="connsiteY12"/>
              <a:gd fmla="*/ 676275 w 1228725" name="connsiteX13"/>
              <a:gd fmla="*/ 0 h 3148013" name="connsiteY13"/>
              <a:gd fmla="*/ 720725 w 1228725" name="connsiteX14"/>
              <a:gd fmla="*/ 0 h 3148013" name="connsiteY14"/>
              <a:gd fmla="*/ 763587 w 1228725" name="connsiteX15"/>
              <a:gd fmla="*/ 0 h 3148013" name="connsiteY15"/>
              <a:gd fmla="*/ 763588 w 1228725" name="connsiteX16"/>
              <a:gd fmla="*/ 0 h 3148013" name="connsiteY16"/>
              <a:gd fmla="*/ 804862 w 1228725" name="connsiteX17"/>
              <a:gd fmla="*/ 0 h 3148013" name="connsiteY17"/>
              <a:gd fmla="*/ 847725 w 1228725" name="connsiteX18"/>
              <a:gd fmla="*/ 0 h 3148013" name="connsiteY18"/>
              <a:gd fmla="*/ 889000 w 1228725" name="connsiteX19"/>
              <a:gd fmla="*/ 0 h 3148013" name="connsiteY19"/>
              <a:gd fmla="*/ 931862 w 1228725" name="connsiteX20"/>
              <a:gd fmla="*/ 0 h 3148013" name="connsiteY20"/>
              <a:gd fmla="*/ 931863 w 1228725" name="connsiteX21"/>
              <a:gd fmla="*/ 0 h 3148013" name="connsiteY21"/>
              <a:gd fmla="*/ 974725 w 1228725" name="connsiteX22"/>
              <a:gd fmla="*/ 0 h 3148013" name="connsiteY22"/>
              <a:gd fmla="*/ 989013 w 1228725" name="connsiteX23"/>
              <a:gd fmla="*/ 0 h 3148013" name="connsiteY23"/>
              <a:gd fmla="*/ 1016000 w 1228725" name="connsiteX24"/>
              <a:gd fmla="*/ 3175 h 3148013" name="connsiteY24"/>
              <a:gd fmla="*/ 1036638 w 1228725" name="connsiteX25"/>
              <a:gd fmla="*/ 4762 h 3148013" name="connsiteY25"/>
              <a:gd fmla="*/ 1058862 w 1228725" name="connsiteX26"/>
              <a:gd fmla="*/ 11112 h 3148013" name="connsiteY26"/>
              <a:gd fmla="*/ 1058862 w 1228725" name="connsiteX27"/>
              <a:gd fmla="*/ 11112 h 3148013" name="connsiteY27"/>
              <a:gd fmla="*/ 1081087 w 1228725" name="connsiteX28"/>
              <a:gd fmla="*/ 15874 h 3148013" name="connsiteY28"/>
              <a:gd fmla="*/ 1100137 w 1228725" name="connsiteX29"/>
              <a:gd fmla="*/ 25399 h 3148013" name="connsiteY29"/>
              <a:gd fmla="*/ 1100137 w 1228725" name="connsiteX30"/>
              <a:gd fmla="*/ 25400 h 3148013" name="connsiteY30"/>
              <a:gd fmla="*/ 1123949 w 1228725" name="connsiteX31"/>
              <a:gd fmla="*/ 34925 h 3148013" name="connsiteY31"/>
              <a:gd fmla="*/ 1144587 w 1228725" name="connsiteX32"/>
              <a:gd fmla="*/ 50800 h 3148013" name="connsiteY32"/>
              <a:gd fmla="*/ 1158875 w 1228725" name="connsiteX33"/>
              <a:gd fmla="*/ 60325 h 3148013" name="connsiteY33"/>
              <a:gd fmla="*/ 1187450 w 1228725" name="connsiteX34"/>
              <a:gd fmla="*/ 90488 h 3148013" name="connsiteY34"/>
              <a:gd fmla="*/ 1187450 w 1228725" name="connsiteX35"/>
              <a:gd fmla="*/ 90487 h 3148013" name="connsiteY35"/>
              <a:gd fmla="*/ 1189037 w 1228725" name="connsiteX36"/>
              <a:gd fmla="*/ 92075 h 3148013" name="connsiteY36"/>
              <a:gd fmla="*/ 1209675 w 1228725" name="connsiteX37"/>
              <a:gd fmla="*/ 128587 h 3148013" name="connsiteY37"/>
              <a:gd fmla="*/ 1222375 w 1228725" name="connsiteX38"/>
              <a:gd fmla="*/ 166687 h 3148013" name="connsiteY38"/>
              <a:gd fmla="*/ 1228725 w 1228725" name="connsiteX39"/>
              <a:gd fmla="*/ 209550 h 3148013" name="connsiteY39"/>
              <a:gd fmla="*/ 1228725 w 1228725" name="connsiteX40"/>
              <a:gd fmla="*/ 2940050 h 3148013" name="connsiteY40"/>
              <a:gd fmla="*/ 1222375 w 1228725" name="connsiteX41"/>
              <a:gd fmla="*/ 2982912 h 3148013" name="connsiteY41"/>
              <a:gd fmla="*/ 1209675 w 1228725" name="connsiteX42"/>
              <a:gd fmla="*/ 3021012 h 3148013" name="connsiteY42"/>
              <a:gd fmla="*/ 1189037 w 1228725" name="connsiteX43"/>
              <a:gd fmla="*/ 3055937 h 3148013" name="connsiteY43"/>
              <a:gd fmla="*/ 1187450 w 1228725" name="connsiteX44"/>
              <a:gd fmla="*/ 3059112 h 3148013" name="connsiteY44"/>
              <a:gd fmla="*/ 1187450 w 1228725" name="connsiteX45"/>
              <a:gd fmla="*/ 3059113 h 3148013" name="connsiteY45"/>
              <a:gd fmla="*/ 1158875 w 1228725" name="connsiteX46"/>
              <a:gd fmla="*/ 3087688 h 3148013" name="connsiteY46"/>
              <a:gd fmla="*/ 1144587 w 1228725" name="connsiteX47"/>
              <a:gd fmla="*/ 3097213 h 3148013" name="connsiteY47"/>
              <a:gd fmla="*/ 1144587 w 1228725" name="connsiteX48"/>
              <a:gd fmla="*/ 3097213 h 3148013" name="connsiteY48"/>
              <a:gd fmla="*/ 1123949 w 1228725" name="connsiteX49"/>
              <a:gd fmla="*/ 3113088 h 3148013" name="connsiteY49"/>
              <a:gd fmla="*/ 1100137 w 1228725" name="connsiteX50"/>
              <a:gd fmla="*/ 3124200 h 3148013" name="connsiteY50"/>
              <a:gd fmla="*/ 1081087 w 1228725" name="connsiteX51"/>
              <a:gd fmla="*/ 3132138 h 3148013" name="connsiteY51"/>
              <a:gd fmla="*/ 1058863 w 1228725" name="connsiteX52"/>
              <a:gd fmla="*/ 3136900 h 3148013" name="connsiteY52"/>
              <a:gd fmla="*/ 1036638 w 1228725" name="connsiteX53"/>
              <a:gd fmla="*/ 3144838 h 3148013" name="connsiteY53"/>
              <a:gd fmla="*/ 1016000 w 1228725" name="connsiteX54"/>
              <a:gd fmla="*/ 3146425 h 3148013" name="connsiteY54"/>
              <a:gd fmla="*/ 1016000 w 1228725" name="connsiteX55"/>
              <a:gd fmla="*/ 3146426 h 3148013" name="connsiteY55"/>
              <a:gd fmla="*/ 989013 w 1228725" name="connsiteX56"/>
              <a:gd fmla="*/ 3148013 h 3148013" name="connsiteY56"/>
              <a:gd fmla="*/ 974725 w 1228725" name="connsiteX57"/>
              <a:gd fmla="*/ 3148013 h 3148013" name="connsiteY57"/>
              <a:gd fmla="*/ 931863 w 1228725" name="connsiteX58"/>
              <a:gd fmla="*/ 3148013 h 3148013" name="connsiteY58"/>
              <a:gd fmla="*/ 931862 w 1228725" name="connsiteX59"/>
              <a:gd fmla="*/ 3148013 h 3148013" name="connsiteY59"/>
              <a:gd fmla="*/ 889000 w 1228725" name="connsiteX60"/>
              <a:gd fmla="*/ 3148013 h 3148013" name="connsiteY60"/>
              <a:gd fmla="*/ 847725 w 1228725" name="connsiteX61"/>
              <a:gd fmla="*/ 3148013 h 3148013" name="connsiteY61"/>
              <a:gd fmla="*/ 804862 w 1228725" name="connsiteX62"/>
              <a:gd fmla="*/ 3148013 h 3148013" name="connsiteY62"/>
              <a:gd fmla="*/ 763588 w 1228725" name="connsiteX63"/>
              <a:gd fmla="*/ 3148013 h 3148013" name="connsiteY63"/>
              <a:gd fmla="*/ 763587 w 1228725" name="connsiteX64"/>
              <a:gd fmla="*/ 3148013 h 3148013" name="connsiteY64"/>
              <a:gd fmla="*/ 720725 w 1228725" name="connsiteX65"/>
              <a:gd fmla="*/ 3148013 h 3148013" name="connsiteY65"/>
              <a:gd fmla="*/ 676275 w 1228725" name="connsiteX66"/>
              <a:gd fmla="*/ 3148013 h 3148013" name="connsiteY66"/>
              <a:gd fmla="*/ 635000 w 1228725" name="connsiteX67"/>
              <a:gd fmla="*/ 3148013 h 3148013" name="connsiteY67"/>
              <a:gd fmla="*/ 592137 w 1228725" name="connsiteX68"/>
              <a:gd fmla="*/ 3148013 h 3148013" name="connsiteY68"/>
              <a:gd fmla="*/ 550863 w 1228725" name="connsiteX69"/>
              <a:gd fmla="*/ 3148013 h 3148013" name="connsiteY69"/>
              <a:gd fmla="*/ 550862 w 1228725" name="connsiteX70"/>
              <a:gd fmla="*/ 3148013 h 3148013" name="connsiteY70"/>
              <a:gd fmla="*/ 508000 w 1228725" name="connsiteX71"/>
              <a:gd fmla="*/ 3148013 h 3148013" name="connsiteY71"/>
              <a:gd fmla="*/ 465137 w 1228725" name="connsiteX72"/>
              <a:gd fmla="*/ 3148013 h 3148013" name="connsiteY72"/>
              <a:gd fmla="*/ 423863 w 1228725" name="connsiteX73"/>
              <a:gd fmla="*/ 3148013 h 3148013" name="connsiteY73"/>
              <a:gd fmla="*/ 423862 w 1228725" name="connsiteX74"/>
              <a:gd fmla="*/ 3148013 h 3148013" name="connsiteY74"/>
              <a:gd fmla="*/ 381000 w 1228725" name="connsiteX75"/>
              <a:gd fmla="*/ 3148013 h 3148013" name="connsiteY75"/>
              <a:gd fmla="*/ 339725 w 1228725" name="connsiteX76"/>
              <a:gd fmla="*/ 3148013 h 3148013" name="connsiteY76"/>
              <a:gd fmla="*/ 296862 w 1228725" name="connsiteX77"/>
              <a:gd fmla="*/ 3148013 h 3148013" name="connsiteY77"/>
              <a:gd fmla="*/ 252412 w 1228725" name="connsiteX78"/>
              <a:gd fmla="*/ 3148013 h 3148013" name="connsiteY78"/>
              <a:gd fmla="*/ 239712 w 1228725" name="connsiteX79"/>
              <a:gd fmla="*/ 3148013 h 3148013" name="connsiteY79"/>
              <a:gd fmla="*/ 211137 w 1228725" name="connsiteX80"/>
              <a:gd fmla="*/ 3146426 h 3148013" name="connsiteY80"/>
              <a:gd fmla="*/ 211137 w 1228725" name="connsiteX81"/>
              <a:gd fmla="*/ 3146425 h 3148013" name="connsiteY81"/>
              <a:gd fmla="*/ 190500 w 1228725" name="connsiteX82"/>
              <a:gd fmla="*/ 3144838 h 3148013" name="connsiteY82"/>
              <a:gd fmla="*/ 168275 w 1228725" name="connsiteX83"/>
              <a:gd fmla="*/ 3136900 h 3148013" name="connsiteY83"/>
              <a:gd fmla="*/ 146049 w 1228725" name="connsiteX84"/>
              <a:gd fmla="*/ 3132138 h 3148013" name="connsiteY84"/>
              <a:gd fmla="*/ 125412 w 1228725" name="connsiteX85"/>
              <a:gd fmla="*/ 3124200 h 3148013" name="connsiteY85"/>
              <a:gd fmla="*/ 104774 w 1228725" name="connsiteX86"/>
              <a:gd fmla="*/ 3113088 h 3148013" name="connsiteY86"/>
              <a:gd fmla="*/ 84137 w 1228725" name="connsiteX87"/>
              <a:gd fmla="*/ 3097213 h 3148013" name="connsiteY87"/>
              <a:gd fmla="*/ 68263 w 1228725" name="connsiteX88"/>
              <a:gd fmla="*/ 3087688 h 3148013" name="connsiteY88"/>
              <a:gd fmla="*/ 41275 w 1228725" name="connsiteX89"/>
              <a:gd fmla="*/ 3059113 h 3148013" name="connsiteY89"/>
              <a:gd fmla="*/ 41275 w 1228725" name="connsiteX90"/>
              <a:gd fmla="*/ 3059112 h 3148013" name="connsiteY90"/>
              <a:gd fmla="*/ 39687 w 1228725" name="connsiteX91"/>
              <a:gd fmla="*/ 3055937 h 3148013" name="connsiteY91"/>
              <a:gd fmla="*/ 19050 w 1228725" name="connsiteX92"/>
              <a:gd fmla="*/ 3021012 h 3148013" name="connsiteY92"/>
              <a:gd fmla="*/ 3175 w 1228725" name="connsiteX93"/>
              <a:gd fmla="*/ 2982912 h 3148013" name="connsiteY93"/>
              <a:gd fmla="*/ 0 w 1228725" name="connsiteX94"/>
              <a:gd fmla="*/ 2940050 h 3148013" name="connsiteY94"/>
              <a:gd fmla="*/ 0 w 1228725" name="connsiteX95"/>
              <a:gd fmla="*/ 209550 h 3148013" name="connsiteY95"/>
              <a:gd fmla="*/ 3175 w 1228725" name="connsiteX96"/>
              <a:gd fmla="*/ 166687 h 3148013" name="connsiteY96"/>
              <a:gd fmla="*/ 19050 w 1228725" name="connsiteX97"/>
              <a:gd fmla="*/ 128587 h 3148013" name="connsiteY97"/>
              <a:gd fmla="*/ 39687 w 1228725" name="connsiteX98"/>
              <a:gd fmla="*/ 92075 h 3148013" name="connsiteY98"/>
              <a:gd fmla="*/ 41275 w 1228725" name="connsiteX99"/>
              <a:gd fmla="*/ 90487 h 3148013" name="connsiteY99"/>
              <a:gd fmla="*/ 41275 w 1228725" name="connsiteX100"/>
              <a:gd fmla="*/ 90488 h 3148013" name="connsiteY100"/>
              <a:gd fmla="*/ 68263 w 1228725" name="connsiteX101"/>
              <a:gd fmla="*/ 60325 h 3148013" name="connsiteY101"/>
              <a:gd fmla="*/ 84137 w 1228725" name="connsiteX102"/>
              <a:gd fmla="*/ 50801 h 3148013" name="connsiteY102"/>
              <a:gd fmla="*/ 84137 w 1228725" name="connsiteX103"/>
              <a:gd fmla="*/ 50800 h 3148013" name="connsiteY103"/>
              <a:gd fmla="*/ 104774 w 1228725" name="connsiteX104"/>
              <a:gd fmla="*/ 34925 h 3148013" name="connsiteY104"/>
              <a:gd fmla="*/ 125412 w 1228725" name="connsiteX105"/>
              <a:gd fmla="*/ 25400 h 3148013" name="connsiteY105"/>
              <a:gd fmla="*/ 125412 w 1228725" name="connsiteX106"/>
              <a:gd fmla="*/ 25399 h 3148013" name="connsiteY106"/>
              <a:gd fmla="*/ 146049 w 1228725" name="connsiteX107"/>
              <a:gd fmla="*/ 15874 h 3148013" name="connsiteY107"/>
              <a:gd fmla="*/ 168275 w 1228725" name="connsiteX108"/>
              <a:gd fmla="*/ 11112 h 3148013" name="connsiteY108"/>
              <a:gd fmla="*/ 168275 w 1228725" name="connsiteX109"/>
              <a:gd fmla="*/ 11112 h 3148013" name="connsiteY109"/>
              <a:gd fmla="*/ 190500 w 1228725" name="connsiteX110"/>
              <a:gd fmla="*/ 4762 h 3148013" name="connsiteY110"/>
              <a:gd fmla="*/ 211137 w 1228725" name="connsiteX111"/>
              <a:gd fmla="*/ 3175 h 3148013" name="connsiteY1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b="b" l="l" r="r" t="t"/>
            <a:pathLst>
              <a:path h="3148013" w="1228725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rgbClr val="FDBD24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gdLst>
              <a:gd fmla="*/ 1428750 w 1430338" name="connsiteX0"/>
              <a:gd fmla="*/ 787400 h 3148013" name="connsiteY0"/>
              <a:gd fmla="*/ 1430338 w 1430338" name="connsiteX1"/>
              <a:gd fmla="*/ 787400 h 3148013" name="connsiteY1"/>
              <a:gd fmla="*/ 1430338 w 1430338" name="connsiteX2"/>
              <a:gd fmla="*/ 788988 h 3148013" name="connsiteY2"/>
              <a:gd fmla="*/ 1428750 w 1430338" name="connsiteX3"/>
              <a:gd fmla="*/ 788988 h 3148013" name="connsiteY3"/>
              <a:gd fmla="*/ 239712 w 1430338" name="connsiteX4"/>
              <a:gd fmla="*/ 0 h 3148013" name="connsiteY4"/>
              <a:gd fmla="*/ 260350 w 1430338" name="connsiteX5"/>
              <a:gd fmla="*/ 0 h 3148013" name="connsiteY5"/>
              <a:gd fmla="*/ 303212 w 1430338" name="connsiteX6"/>
              <a:gd fmla="*/ 0 h 3148013" name="connsiteY6"/>
              <a:gd fmla="*/ 303213 w 1430338" name="connsiteX7"/>
              <a:gd fmla="*/ 0 h 3148013" name="connsiteY7"/>
              <a:gd fmla="*/ 346075 w 1430338" name="connsiteX8"/>
              <a:gd fmla="*/ 0 h 3148013" name="connsiteY8"/>
              <a:gd fmla="*/ 392112 w 1430338" name="connsiteX9"/>
              <a:gd fmla="*/ 0 h 3148013" name="connsiteY9"/>
              <a:gd fmla="*/ 392113 w 1430338" name="connsiteX10"/>
              <a:gd fmla="*/ 0 h 3148013" name="connsiteY10"/>
              <a:gd fmla="*/ 434975 w 1430338" name="connsiteX11"/>
              <a:gd fmla="*/ 0 h 3148013" name="connsiteY11"/>
              <a:gd fmla="*/ 477837 w 1430338" name="connsiteX12"/>
              <a:gd fmla="*/ 0 h 3148013" name="connsiteY12"/>
              <a:gd fmla="*/ 477838 w 1430338" name="connsiteX13"/>
              <a:gd fmla="*/ 0 h 3148013" name="connsiteY13"/>
              <a:gd fmla="*/ 520700 w 1430338" name="connsiteX14"/>
              <a:gd fmla="*/ 0 h 3148013" name="connsiteY14"/>
              <a:gd fmla="*/ 563562 w 1430338" name="connsiteX15"/>
              <a:gd fmla="*/ 0 h 3148013" name="connsiteY15"/>
              <a:gd fmla="*/ 563563 w 1430338" name="connsiteX16"/>
              <a:gd fmla="*/ 0 h 3148013" name="connsiteY16"/>
              <a:gd fmla="*/ 606425 w 1430338" name="connsiteX17"/>
              <a:gd fmla="*/ 0 h 3148013" name="connsiteY17"/>
              <a:gd fmla="*/ 649287 w 1430338" name="connsiteX18"/>
              <a:gd fmla="*/ 0 h 3148013" name="connsiteY18"/>
              <a:gd fmla="*/ 649288 w 1430338" name="connsiteX19"/>
              <a:gd fmla="*/ 0 h 3148013" name="connsiteY19"/>
              <a:gd fmla="*/ 693737 w 1430338" name="connsiteX20"/>
              <a:gd fmla="*/ 0 h 3148013" name="connsiteY20"/>
              <a:gd fmla="*/ 738187 w 1430338" name="connsiteX21"/>
              <a:gd fmla="*/ 0 h 3148013" name="connsiteY21"/>
              <a:gd fmla="*/ 781050 w 1430338" name="connsiteX22"/>
              <a:gd fmla="*/ 0 h 3148013" name="connsiteY22"/>
              <a:gd fmla="*/ 823912 w 1430338" name="connsiteX23"/>
              <a:gd fmla="*/ 0 h 3148013" name="connsiteY23"/>
              <a:gd fmla="*/ 823913 w 1430338" name="connsiteX24"/>
              <a:gd fmla="*/ 0 h 3148013" name="connsiteY24"/>
              <a:gd fmla="*/ 866775 w 1430338" name="connsiteX25"/>
              <a:gd fmla="*/ 0 h 3148013" name="connsiteY25"/>
              <a:gd fmla="*/ 909637 w 1430338" name="connsiteX26"/>
              <a:gd fmla="*/ 0 h 3148013" name="connsiteY26"/>
              <a:gd fmla="*/ 909638 w 1430338" name="connsiteX27"/>
              <a:gd fmla="*/ 0 h 3148013" name="connsiteY27"/>
              <a:gd fmla="*/ 952500 w 1430338" name="connsiteX28"/>
              <a:gd fmla="*/ 0 h 3148013" name="connsiteY28"/>
              <a:gd fmla="*/ 990600 w 1430338" name="connsiteX29"/>
              <a:gd fmla="*/ 0 h 3148013" name="connsiteY29"/>
              <a:gd fmla="*/ 996950 w 1430338" name="connsiteX30"/>
              <a:gd fmla="*/ 0 h 3148013" name="connsiteY30"/>
              <a:gd fmla="*/ 1039812 w 1430338" name="connsiteX31"/>
              <a:gd fmla="*/ 4762 h 3148013" name="connsiteY31"/>
              <a:gd fmla="*/ 1039812 w 1430338" name="connsiteX32"/>
              <a:gd fmla="*/ 4762 h 3148013" name="connsiteY32"/>
              <a:gd fmla="*/ 1082675 w 1430338" name="connsiteX33"/>
              <a:gd fmla="*/ 15874 h 3148013" name="connsiteY33"/>
              <a:gd fmla="*/ 1082675 w 1430338" name="connsiteX34"/>
              <a:gd fmla="*/ 15875 h 3148013" name="connsiteY34"/>
              <a:gd fmla="*/ 1084262 w 1430338" name="connsiteX35"/>
              <a:gd fmla="*/ 15875 h 3148013" name="connsiteY35"/>
              <a:gd fmla="*/ 1125537 w 1430338" name="connsiteX36"/>
              <a:gd fmla="*/ 34925 h 3148013" name="connsiteY36"/>
              <a:gd fmla="*/ 1127125 w 1430338" name="connsiteX37"/>
              <a:gd fmla="*/ 36512 h 3148013" name="connsiteY37"/>
              <a:gd fmla="*/ 1127125 w 1430338" name="connsiteX38"/>
              <a:gd fmla="*/ 36512 h 3148013" name="connsiteY38"/>
              <a:gd fmla="*/ 1160463 w 1430338" name="connsiteX39"/>
              <a:gd fmla="*/ 60324 h 3148013" name="connsiteY39"/>
              <a:gd fmla="*/ 1169988 w 1430338" name="connsiteX40"/>
              <a:gd fmla="*/ 71437 h 3148013" name="connsiteY40"/>
              <a:gd fmla="*/ 1169988 w 1430338" name="connsiteX41"/>
              <a:gd fmla="*/ 71438 h 3148013" name="connsiteY41"/>
              <a:gd fmla="*/ 1189037 w 1430338" name="connsiteX42"/>
              <a:gd fmla="*/ 92074 h 3148013" name="connsiteY42"/>
              <a:gd fmla="*/ 1211262 w 1430338" name="connsiteX43"/>
              <a:gd fmla="*/ 128587 h 3148013" name="connsiteY43"/>
              <a:gd fmla="*/ 1212850 w 1430338" name="connsiteX44"/>
              <a:gd fmla="*/ 131762 h 3148013" name="connsiteY44"/>
              <a:gd fmla="*/ 1225550 w 1430338" name="connsiteX45"/>
              <a:gd fmla="*/ 166687 h 3148013" name="connsiteY45"/>
              <a:gd fmla="*/ 1230312 w 1430338" name="connsiteX46"/>
              <a:gd fmla="*/ 209549 h 3148013" name="connsiteY46"/>
              <a:gd fmla="*/ 1230312 w 1430338" name="connsiteX47"/>
              <a:gd fmla="*/ 617537 h 3148013" name="connsiteY47"/>
              <a:gd fmla="*/ 1255713 w 1430338" name="connsiteX48"/>
              <a:gd fmla="*/ 636587 h 3148013" name="connsiteY48"/>
              <a:gd fmla="*/ 1255713 w 1430338" name="connsiteX49"/>
              <a:gd fmla="*/ 636588 h 3148013" name="connsiteY49"/>
              <a:gd fmla="*/ 1300162 w 1430338" name="connsiteX50"/>
              <a:gd fmla="*/ 669924 h 3148013" name="connsiteY50"/>
              <a:gd fmla="*/ 1300162 w 1430338" name="connsiteX51"/>
              <a:gd fmla="*/ 669925 h 3148013" name="connsiteY51"/>
              <a:gd fmla="*/ 1343025 w 1430338" name="connsiteX52"/>
              <a:gd fmla="*/ 703262 h 3148013" name="connsiteY52"/>
              <a:gd fmla="*/ 1343025 w 1430338" name="connsiteX53"/>
              <a:gd fmla="*/ 703262 h 3148013" name="connsiteY53"/>
              <a:gd fmla="*/ 1385888 w 1430338" name="connsiteX54"/>
              <a:gd fmla="*/ 735012 h 3148013" name="connsiteY54"/>
              <a:gd fmla="*/ 1385888 w 1430338" name="connsiteX55"/>
              <a:gd fmla="*/ 735013 h 3148013" name="connsiteY55"/>
              <a:gd fmla="*/ 1412875 w 1430338" name="connsiteX56"/>
              <a:gd fmla="*/ 755649 h 3148013" name="connsiteY56"/>
              <a:gd fmla="*/ 1425575 w 1430338" name="connsiteX57"/>
              <a:gd fmla="*/ 769937 h 3148013" name="connsiteY57"/>
              <a:gd fmla="*/ 1428750 w 1430338" name="connsiteX58"/>
              <a:gd fmla="*/ 787399 h 3148013" name="connsiteY58"/>
              <a:gd fmla="*/ 1425575 w 1430338" name="connsiteX59"/>
              <a:gd fmla="*/ 803275 h 3148013" name="connsiteY59"/>
              <a:gd fmla="*/ 1412875 w 1430338" name="connsiteX60"/>
              <a:gd fmla="*/ 817562 h 3148013" name="connsiteY60"/>
              <a:gd fmla="*/ 1385888 w 1430338" name="connsiteX61"/>
              <a:gd fmla="*/ 836611 h 3148013" name="connsiteY61"/>
              <a:gd fmla="*/ 1385888 w 1430338" name="connsiteX62"/>
              <a:gd fmla="*/ 836612 h 3148013" name="connsiteY62"/>
              <a:gd fmla="*/ 1343025 w 1430338" name="connsiteX63"/>
              <a:gd fmla="*/ 871537 h 3148013" name="connsiteY63"/>
              <a:gd fmla="*/ 1343025 w 1430338" name="connsiteX64"/>
              <a:gd fmla="*/ 871538 h 3148013" name="connsiteY64"/>
              <a:gd fmla="*/ 1300162 w 1430338" name="connsiteX65"/>
              <a:gd fmla="*/ 904875 h 3148013" name="connsiteY65"/>
              <a:gd fmla="*/ 1255713 w 1430338" name="connsiteX66"/>
              <a:gd fmla="*/ 936624 h 3148013" name="connsiteY66"/>
              <a:gd fmla="*/ 1255713 w 1430338" name="connsiteX67"/>
              <a:gd fmla="*/ 936625 h 3148013" name="connsiteY67"/>
              <a:gd fmla="*/ 1230312 w 1430338" name="connsiteX68"/>
              <a:gd fmla="*/ 955675 h 3148013" name="connsiteY68"/>
              <a:gd fmla="*/ 1230312 w 1430338" name="connsiteX69"/>
              <a:gd fmla="*/ 2940050 h 3148013" name="connsiteY69"/>
              <a:gd fmla="*/ 1225550 w 1430338" name="connsiteX70"/>
              <a:gd fmla="*/ 2982913 h 3148013" name="connsiteY70"/>
              <a:gd fmla="*/ 1212850 w 1430338" name="connsiteX71"/>
              <a:gd fmla="*/ 3016250 h 3148013" name="connsiteY71"/>
              <a:gd fmla="*/ 1211262 w 1430338" name="connsiteX72"/>
              <a:gd fmla="*/ 3021013 h 3148013" name="connsiteY72"/>
              <a:gd fmla="*/ 1189037 w 1430338" name="connsiteX73"/>
              <a:gd fmla="*/ 3055938 h 3148013" name="connsiteY73"/>
              <a:gd fmla="*/ 1169988 w 1430338" name="connsiteX74"/>
              <a:gd fmla="*/ 3076574 h 3148013" name="connsiteY74"/>
              <a:gd fmla="*/ 1169988 w 1430338" name="connsiteX75"/>
              <a:gd fmla="*/ 3076575 h 3148013" name="connsiteY75"/>
              <a:gd fmla="*/ 1160463 w 1430338" name="connsiteX76"/>
              <a:gd fmla="*/ 3087688 h 3148013" name="connsiteY76"/>
              <a:gd fmla="*/ 1127125 w 1430338" name="connsiteX77"/>
              <a:gd fmla="*/ 3111500 h 3148013" name="connsiteY77"/>
              <a:gd fmla="*/ 1127125 w 1430338" name="connsiteX78"/>
              <a:gd fmla="*/ 3111501 h 3148013" name="connsiteY78"/>
              <a:gd fmla="*/ 1125537 w 1430338" name="connsiteX79"/>
              <a:gd fmla="*/ 3113088 h 3148013" name="connsiteY79"/>
              <a:gd fmla="*/ 1084262 w 1430338" name="connsiteX80"/>
              <a:gd fmla="*/ 3132138 h 3148013" name="connsiteY80"/>
              <a:gd fmla="*/ 1082675 w 1430338" name="connsiteX81"/>
              <a:gd fmla="*/ 3132138 h 3148013" name="connsiteY81"/>
              <a:gd fmla="*/ 1082675 w 1430338" name="connsiteX82"/>
              <a:gd fmla="*/ 3132137 h 3148013" name="connsiteY82"/>
              <a:gd fmla="*/ 1039813 w 1430338" name="connsiteX83"/>
              <a:gd fmla="*/ 3144837 h 3148013" name="connsiteY83"/>
              <a:gd fmla="*/ 1039813 w 1430338" name="connsiteX84"/>
              <a:gd fmla="*/ 3144838 h 3148013" name="connsiteY84"/>
              <a:gd fmla="*/ 996950 w 1430338" name="connsiteX85"/>
              <a:gd fmla="*/ 3148013 h 3148013" name="connsiteY85"/>
              <a:gd fmla="*/ 990600 w 1430338" name="connsiteX86"/>
              <a:gd fmla="*/ 3148013 h 3148013" name="connsiteY86"/>
              <a:gd fmla="*/ 952500 w 1430338" name="connsiteX87"/>
              <a:gd fmla="*/ 3148013 h 3148013" name="connsiteY87"/>
              <a:gd fmla="*/ 909638 w 1430338" name="connsiteX88"/>
              <a:gd fmla="*/ 3148013 h 3148013" name="connsiteY88"/>
              <a:gd fmla="*/ 909637 w 1430338" name="connsiteX89"/>
              <a:gd fmla="*/ 3148013 h 3148013" name="connsiteY89"/>
              <a:gd fmla="*/ 866775 w 1430338" name="connsiteX90"/>
              <a:gd fmla="*/ 3148013 h 3148013" name="connsiteY90"/>
              <a:gd fmla="*/ 823913 w 1430338" name="connsiteX91"/>
              <a:gd fmla="*/ 3148013 h 3148013" name="connsiteY91"/>
              <a:gd fmla="*/ 823912 w 1430338" name="connsiteX92"/>
              <a:gd fmla="*/ 3148013 h 3148013" name="connsiteY92"/>
              <a:gd fmla="*/ 781050 w 1430338" name="connsiteX93"/>
              <a:gd fmla="*/ 3148013 h 3148013" name="connsiteY93"/>
              <a:gd fmla="*/ 738187 w 1430338" name="connsiteX94"/>
              <a:gd fmla="*/ 3148013 h 3148013" name="connsiteY94"/>
              <a:gd fmla="*/ 693737 w 1430338" name="connsiteX95"/>
              <a:gd fmla="*/ 3148013 h 3148013" name="connsiteY95"/>
              <a:gd fmla="*/ 649288 w 1430338" name="connsiteX96"/>
              <a:gd fmla="*/ 3148013 h 3148013" name="connsiteY96"/>
              <a:gd fmla="*/ 649287 w 1430338" name="connsiteX97"/>
              <a:gd fmla="*/ 3148013 h 3148013" name="connsiteY97"/>
              <a:gd fmla="*/ 606425 w 1430338" name="connsiteX98"/>
              <a:gd fmla="*/ 3148013 h 3148013" name="connsiteY98"/>
              <a:gd fmla="*/ 563563 w 1430338" name="connsiteX99"/>
              <a:gd fmla="*/ 3148013 h 3148013" name="connsiteY99"/>
              <a:gd fmla="*/ 563562 w 1430338" name="connsiteX100"/>
              <a:gd fmla="*/ 3148013 h 3148013" name="connsiteY100"/>
              <a:gd fmla="*/ 520700 w 1430338" name="connsiteX101"/>
              <a:gd fmla="*/ 3148013 h 3148013" name="connsiteY101"/>
              <a:gd fmla="*/ 477838 w 1430338" name="connsiteX102"/>
              <a:gd fmla="*/ 3148013 h 3148013" name="connsiteY102"/>
              <a:gd fmla="*/ 477837 w 1430338" name="connsiteX103"/>
              <a:gd fmla="*/ 3148013 h 3148013" name="connsiteY103"/>
              <a:gd fmla="*/ 434975 w 1430338" name="connsiteX104"/>
              <a:gd fmla="*/ 3148013 h 3148013" name="connsiteY104"/>
              <a:gd fmla="*/ 392113 w 1430338" name="connsiteX105"/>
              <a:gd fmla="*/ 3148013 h 3148013" name="connsiteY105"/>
              <a:gd fmla="*/ 392112 w 1430338" name="connsiteX106"/>
              <a:gd fmla="*/ 3148013 h 3148013" name="connsiteY106"/>
              <a:gd fmla="*/ 346075 w 1430338" name="connsiteX107"/>
              <a:gd fmla="*/ 3148013 h 3148013" name="connsiteY107"/>
              <a:gd fmla="*/ 303213 w 1430338" name="connsiteX108"/>
              <a:gd fmla="*/ 3148013 h 3148013" name="connsiteY108"/>
              <a:gd fmla="*/ 303212 w 1430338" name="connsiteX109"/>
              <a:gd fmla="*/ 3148013 h 3148013" name="connsiteY109"/>
              <a:gd fmla="*/ 260350 w 1430338" name="connsiteX110"/>
              <a:gd fmla="*/ 3148013 h 3148013" name="connsiteY110"/>
              <a:gd fmla="*/ 239712 w 1430338" name="connsiteX111"/>
              <a:gd fmla="*/ 3148013 h 3148013" name="connsiteY111"/>
              <a:gd fmla="*/ 217487 w 1430338" name="connsiteX112"/>
              <a:gd fmla="*/ 3146426 h 3148013" name="connsiteY112"/>
              <a:gd fmla="*/ 217487 w 1430338" name="connsiteX113"/>
              <a:gd fmla="*/ 3146425 h 3148013" name="connsiteY113"/>
              <a:gd fmla="*/ 192087 w 1430338" name="connsiteX114"/>
              <a:gd fmla="*/ 3144838 h 3148013" name="connsiteY114"/>
              <a:gd fmla="*/ 174625 w 1430338" name="connsiteX115"/>
              <a:gd fmla="*/ 3140075 h 3148013" name="connsiteY115"/>
              <a:gd fmla="*/ 146049 w 1430338" name="connsiteX116"/>
              <a:gd fmla="*/ 3132138 h 3148013" name="connsiteY116"/>
              <a:gd fmla="*/ 131762 w 1430338" name="connsiteX117"/>
              <a:gd fmla="*/ 3124200 h 3148013" name="connsiteY117"/>
              <a:gd fmla="*/ 131762 w 1430338" name="connsiteX118"/>
              <a:gd fmla="*/ 3124200 h 3148013" name="connsiteY118"/>
              <a:gd fmla="*/ 106362 w 1430338" name="connsiteX119"/>
              <a:gd fmla="*/ 3113088 h 3148013" name="connsiteY119"/>
              <a:gd fmla="*/ 88900 w 1430338" name="connsiteX120"/>
              <a:gd fmla="*/ 3100388 h 3148013" name="connsiteY120"/>
              <a:gd fmla="*/ 88900 w 1430338" name="connsiteX121"/>
              <a:gd fmla="*/ 3100387 h 3148013" name="connsiteY121"/>
              <a:gd fmla="*/ 71437 w 1430338" name="connsiteX122"/>
              <a:gd fmla="*/ 3087687 h 3148013" name="connsiteY122"/>
              <a:gd fmla="*/ 44450 w 1430338" name="connsiteX123"/>
              <a:gd fmla="*/ 3059112 h 3148013" name="connsiteY123"/>
              <a:gd fmla="*/ 41275 w 1430338" name="connsiteX124"/>
              <a:gd fmla="*/ 3055937 h 3148013" name="connsiteY124"/>
              <a:gd fmla="*/ 19050 w 1430338" name="connsiteX125"/>
              <a:gd fmla="*/ 3021012 h 3148013" name="connsiteY125"/>
              <a:gd fmla="*/ 4762 w 1430338" name="connsiteX126"/>
              <a:gd fmla="*/ 2982912 h 3148013" name="connsiteY126"/>
              <a:gd fmla="*/ 0 w 1430338" name="connsiteX127"/>
              <a:gd fmla="*/ 2940050 h 3148013" name="connsiteY127"/>
              <a:gd fmla="*/ 0 w 1430338" name="connsiteX128"/>
              <a:gd fmla="*/ 209549 h 3148013" name="connsiteY128"/>
              <a:gd fmla="*/ 4762 w 1430338" name="connsiteX129"/>
              <a:gd fmla="*/ 166687 h 3148013" name="connsiteY129"/>
              <a:gd fmla="*/ 19050 w 1430338" name="connsiteX130"/>
              <a:gd fmla="*/ 128587 h 3148013" name="connsiteY130"/>
              <a:gd fmla="*/ 41275 w 1430338" name="connsiteX131"/>
              <a:gd fmla="*/ 92074 h 3148013" name="connsiteY131"/>
              <a:gd fmla="*/ 44450 w 1430338" name="connsiteX132"/>
              <a:gd fmla="*/ 90487 h 3148013" name="connsiteY132"/>
              <a:gd fmla="*/ 71437 w 1430338" name="connsiteX133"/>
              <a:gd fmla="*/ 60324 h 3148013" name="connsiteY133"/>
              <a:gd fmla="*/ 88900 w 1430338" name="connsiteX134"/>
              <a:gd fmla="*/ 49212 h 3148013" name="connsiteY134"/>
              <a:gd fmla="*/ 88900 w 1430338" name="connsiteX135"/>
              <a:gd fmla="*/ 49212 h 3148013" name="connsiteY135"/>
              <a:gd fmla="*/ 106362 w 1430338" name="connsiteX136"/>
              <a:gd fmla="*/ 34925 h 3148013" name="connsiteY136"/>
              <a:gd fmla="*/ 131762 w 1430338" name="connsiteX137"/>
              <a:gd fmla="*/ 25400 h 3148013" name="connsiteY137"/>
              <a:gd fmla="*/ 131762 w 1430338" name="connsiteX138"/>
              <a:gd fmla="*/ 25400 h 3148013" name="connsiteY138"/>
              <a:gd fmla="*/ 146049 w 1430338" name="connsiteX139"/>
              <a:gd fmla="*/ 15875 h 3148013" name="connsiteY139"/>
              <a:gd fmla="*/ 174625 w 1430338" name="connsiteX140"/>
              <a:gd fmla="*/ 9525 h 3148013" name="connsiteY140"/>
              <a:gd fmla="*/ 192087 w 1430338" name="connsiteX141"/>
              <a:gd fmla="*/ 4762 h 3148013" name="connsiteY141"/>
              <a:gd fmla="*/ 217487 w 1430338" name="connsiteX142"/>
              <a:gd fmla="*/ 3175 h 3148013" name="connsiteY1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b="b" l="l" r="r" t="t"/>
            <a:pathLst>
              <a:path h="3148013" w="1430338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70C4BC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gdLst>
                <a:gd fmla="*/ 0 w 376" name="T0"/>
                <a:gd fmla="*/ 0 h 1119" name="T1"/>
                <a:gd fmla="*/ 259 w 376" name="T2"/>
                <a:gd fmla="*/ 37 h 1119" name="T3"/>
                <a:gd fmla="*/ 283 w 376" name="T4"/>
                <a:gd fmla="*/ 42 h 1119" name="T5"/>
                <a:gd fmla="*/ 305 w 376" name="T6"/>
                <a:gd fmla="*/ 50 h 1119" name="T7"/>
                <a:gd fmla="*/ 325 w 376" name="T8"/>
                <a:gd fmla="*/ 60 h 1119" name="T9"/>
                <a:gd fmla="*/ 343 w 376" name="T10"/>
                <a:gd fmla="*/ 72 h 1119" name="T11"/>
                <a:gd fmla="*/ 357 w 376" name="T12"/>
                <a:gd fmla="*/ 86 h 1119" name="T13"/>
                <a:gd fmla="*/ 368 w 376" name="T14"/>
                <a:gd fmla="*/ 101 h 1119" name="T15"/>
                <a:gd fmla="*/ 374 w 376" name="T16"/>
                <a:gd fmla="*/ 119 h 1119" name="T17"/>
                <a:gd fmla="*/ 376 w 376" name="T18"/>
                <a:gd fmla="*/ 140 h 1119" name="T19"/>
                <a:gd fmla="*/ 376 w 376" name="T20"/>
                <a:gd fmla="*/ 968 h 1119" name="T21"/>
                <a:gd fmla="*/ 374 w 376" name="T22"/>
                <a:gd fmla="*/ 988 h 1119" name="T23"/>
                <a:gd fmla="*/ 368 w 376" name="T24"/>
                <a:gd fmla="*/ 1007 h 1119" name="T25"/>
                <a:gd fmla="*/ 358 w 376" name="T26"/>
                <a:gd fmla="*/ 1022 h 1119" name="T27"/>
                <a:gd fmla="*/ 344 w 376" name="T28"/>
                <a:gd fmla="*/ 1036 h 1119" name="T29"/>
                <a:gd fmla="*/ 327 w 376" name="T30"/>
                <a:gd fmla="*/ 1048 h 1119" name="T31"/>
                <a:gd fmla="*/ 306 w 376" name="T32"/>
                <a:gd fmla="*/ 1058 h 1119" name="T33"/>
                <a:gd fmla="*/ 284 w 376" name="T34"/>
                <a:gd fmla="*/ 1066 h 1119" name="T35"/>
                <a:gd fmla="*/ 259 w 376" name="T36"/>
                <a:gd fmla="*/ 1071 h 1119" name="T37"/>
                <a:gd fmla="*/ 0 w 376" name="T38"/>
                <a:gd fmla="*/ 1119 h 1119" name="T39"/>
                <a:gd fmla="*/ 0 w 376" name="T40"/>
                <a:gd fmla="*/ 0 h 11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19" w="376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algn="l" blurRad="254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gdLst>
                  <a:gd fmla="*/ 174 w 208" name="T0"/>
                  <a:gd fmla="*/ 62 h 166" name="T1"/>
                  <a:gd fmla="*/ 175 w 208" name="T2"/>
                  <a:gd fmla="*/ 43 h 166" name="T3"/>
                  <a:gd fmla="*/ 122 w 208" name="T4"/>
                  <a:gd fmla="*/ 50 h 166" name="T5"/>
                  <a:gd fmla="*/ 116 w 208" name="T6"/>
                  <a:gd fmla="*/ 53 h 166" name="T7"/>
                  <a:gd fmla="*/ 80 w 208" name="T8"/>
                  <a:gd fmla="*/ 53 h 166" name="T9"/>
                  <a:gd fmla="*/ 75 w 208" name="T10"/>
                  <a:gd fmla="*/ 51 h 166" name="T11"/>
                  <a:gd fmla="*/ 72 w 208" name="T12"/>
                  <a:gd fmla="*/ 51 h 166" name="T13"/>
                  <a:gd fmla="*/ 48 w 208" name="T14"/>
                  <a:gd fmla="*/ 51 h 166" name="T15"/>
                  <a:gd fmla="*/ 48 w 208" name="T16"/>
                  <a:gd fmla="*/ 54 h 166" name="T17"/>
                  <a:gd fmla="*/ 55 w 208" name="T18"/>
                  <a:gd fmla="*/ 58 h 166" name="T19"/>
                  <a:gd fmla="*/ 58 w 208" name="T20"/>
                  <a:gd fmla="*/ 60 h 166" name="T21"/>
                  <a:gd fmla="*/ 127 w 208" name="T22"/>
                  <a:gd fmla="*/ 62 h 166" name="T23"/>
                  <a:gd fmla="*/ 10 w 208" name="T24"/>
                  <a:gd fmla="*/ 6 h 166" name="T25"/>
                  <a:gd fmla="*/ 70 w 208" name="T26"/>
                  <a:gd fmla="*/ 41 h 166" name="T27"/>
                  <a:gd fmla="*/ 10 w 208" name="T28"/>
                  <a:gd fmla="*/ 6 h 166" name="T29"/>
                  <a:gd fmla="*/ 71 w 208" name="T30"/>
                  <a:gd fmla="*/ 0 h 166" name="T31"/>
                  <a:gd fmla="*/ 75 w 208" name="T32"/>
                  <a:gd fmla="*/ 2 h 166" name="T33"/>
                  <a:gd fmla="*/ 76 w 208" name="T34"/>
                  <a:gd fmla="*/ 39 h 166" name="T35"/>
                  <a:gd fmla="*/ 80 w 208" name="T36"/>
                  <a:gd fmla="*/ 38 h 166" name="T37"/>
                  <a:gd fmla="*/ 126 w 208" name="T38"/>
                  <a:gd fmla="*/ 14 h 166" name="T39"/>
                  <a:gd fmla="*/ 131 w 208" name="T40"/>
                  <a:gd fmla="*/ 9 h 166" name="T41"/>
                  <a:gd fmla="*/ 166 w 208" name="T42"/>
                  <a:gd fmla="*/ 8 h 166" name="T43"/>
                  <a:gd fmla="*/ 169 w 208" name="T44"/>
                  <a:gd fmla="*/ 9 h 166" name="T45"/>
                  <a:gd fmla="*/ 172 w 208" name="T46"/>
                  <a:gd fmla="*/ 10 h 166" name="T47"/>
                  <a:gd fmla="*/ 175 w 208" name="T48"/>
                  <a:gd fmla="*/ 14 h 166" name="T49"/>
                  <a:gd fmla="*/ 207 w 208" name="T50"/>
                  <a:gd fmla="*/ 67 h 166" name="T51"/>
                  <a:gd fmla="*/ 208 w 208" name="T52"/>
                  <a:gd fmla="*/ 74 h 166" name="T53"/>
                  <a:gd fmla="*/ 206 w 208" name="T54"/>
                  <a:gd fmla="*/ 80 h 166" name="T55"/>
                  <a:gd fmla="*/ 201 w 208" name="T56"/>
                  <a:gd fmla="*/ 85 h 166" name="T57"/>
                  <a:gd fmla="*/ 194 w 208" name="T58"/>
                  <a:gd fmla="*/ 86 h 166" name="T59"/>
                  <a:gd fmla="*/ 193 w 208" name="T60"/>
                  <a:gd fmla="*/ 163 h 166" name="T61"/>
                  <a:gd fmla="*/ 189 w 208" name="T62"/>
                  <a:gd fmla="*/ 166 h 166" name="T63"/>
                  <a:gd fmla="*/ 185 w 208" name="T64"/>
                  <a:gd fmla="*/ 163 h 166" name="T65"/>
                  <a:gd fmla="*/ 184 w 208" name="T66"/>
                  <a:gd fmla="*/ 86 h 166" name="T67"/>
                  <a:gd fmla="*/ 171 w 208" name="T68"/>
                  <a:gd fmla="*/ 157 h 166" name="T69"/>
                  <a:gd fmla="*/ 168 w 208" name="T70"/>
                  <a:gd fmla="*/ 163 h 166" name="T71"/>
                  <a:gd fmla="*/ 162 w 208" name="T72"/>
                  <a:gd fmla="*/ 166 h 166" name="T73"/>
                  <a:gd fmla="*/ 155 w 208" name="T74"/>
                  <a:gd fmla="*/ 163 h 166" name="T75"/>
                  <a:gd fmla="*/ 153 w 208" name="T76"/>
                  <a:gd fmla="*/ 157 h 166" name="T77"/>
                  <a:gd fmla="*/ 147 w 208" name="T78"/>
                  <a:gd fmla="*/ 86 h 166" name="T79"/>
                  <a:gd fmla="*/ 147 w 208" name="T80"/>
                  <a:gd fmla="*/ 161 h 166" name="T81"/>
                  <a:gd fmla="*/ 141 w 208" name="T82"/>
                  <a:gd fmla="*/ 165 h 166" name="T83"/>
                  <a:gd fmla="*/ 135 w 208" name="T84"/>
                  <a:gd fmla="*/ 165 h 166" name="T85"/>
                  <a:gd fmla="*/ 130 w 208" name="T86"/>
                  <a:gd fmla="*/ 161 h 166" name="T87"/>
                  <a:gd fmla="*/ 129 w 208" name="T88"/>
                  <a:gd fmla="*/ 86 h 166" name="T89"/>
                  <a:gd fmla="*/ 29 w 208" name="T90"/>
                  <a:gd fmla="*/ 161 h 166" name="T91"/>
                  <a:gd fmla="*/ 26 w 208" name="T92"/>
                  <a:gd fmla="*/ 165 h 166" name="T93"/>
                  <a:gd fmla="*/ 21 w 208" name="T94"/>
                  <a:gd fmla="*/ 165 h 166" name="T95"/>
                  <a:gd fmla="*/ 19 w 208" name="T96"/>
                  <a:gd fmla="*/ 161 h 166" name="T97"/>
                  <a:gd fmla="*/ 11 w 208" name="T98"/>
                  <a:gd fmla="*/ 86 h 166" name="T99"/>
                  <a:gd fmla="*/ 4 w 208" name="T100"/>
                  <a:gd fmla="*/ 83 h 166" name="T101"/>
                  <a:gd fmla="*/ 0 w 208" name="T102"/>
                  <a:gd fmla="*/ 77 h 166" name="T103"/>
                  <a:gd fmla="*/ 0 w 208" name="T104"/>
                  <a:gd fmla="*/ 69 h 166" name="T105"/>
                  <a:gd fmla="*/ 4 w 208" name="T106"/>
                  <a:gd fmla="*/ 64 h 166" name="T107"/>
                  <a:gd fmla="*/ 11 w 208" name="T108"/>
                  <a:gd fmla="*/ 62 h 166" name="T109"/>
                  <a:gd fmla="*/ 22 w 208" name="T110"/>
                  <a:gd fmla="*/ 60 h 166" name="T111"/>
                  <a:gd fmla="*/ 23 w 208" name="T112"/>
                  <a:gd fmla="*/ 58 h 166" name="T113"/>
                  <a:gd fmla="*/ 30 w 208" name="T114"/>
                  <a:gd fmla="*/ 54 h 166" name="T115"/>
                  <a:gd fmla="*/ 32 w 208" name="T116"/>
                  <a:gd fmla="*/ 54 h 166" name="T117"/>
                  <a:gd fmla="*/ 9 w 208" name="T118"/>
                  <a:gd fmla="*/ 51 h 166" name="T119"/>
                  <a:gd fmla="*/ 4 w 208" name="T120"/>
                  <a:gd fmla="*/ 48 h 166" name="T121"/>
                  <a:gd fmla="*/ 3 w 208" name="T122"/>
                  <a:gd fmla="*/ 5 h 166" name="T123"/>
                  <a:gd fmla="*/ 7 w 208" name="T124"/>
                  <a:gd fmla="*/ 0 h 16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66" w="208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gdLst>
                  <a:gd fmla="*/ 19 w 38" name="T0"/>
                  <a:gd fmla="*/ 0 h 37" name="T1"/>
                  <a:gd fmla="*/ 29 w 38" name="T2"/>
                  <a:gd fmla="*/ 3 h 37" name="T3"/>
                  <a:gd fmla="*/ 35 w 38" name="T4"/>
                  <a:gd fmla="*/ 9 h 37" name="T5"/>
                  <a:gd fmla="*/ 38 w 38" name="T6"/>
                  <a:gd fmla="*/ 19 h 37" name="T7"/>
                  <a:gd fmla="*/ 35 w 38" name="T8"/>
                  <a:gd fmla="*/ 28 h 37" name="T9"/>
                  <a:gd fmla="*/ 29 w 38" name="T10"/>
                  <a:gd fmla="*/ 34 h 37" name="T11"/>
                  <a:gd fmla="*/ 19 w 38" name="T12"/>
                  <a:gd fmla="*/ 37 h 37" name="T13"/>
                  <a:gd fmla="*/ 10 w 38" name="T14"/>
                  <a:gd fmla="*/ 34 h 37" name="T15"/>
                  <a:gd fmla="*/ 4 w 38" name="T16"/>
                  <a:gd fmla="*/ 28 h 37" name="T17"/>
                  <a:gd fmla="*/ 0 w 38" name="T18"/>
                  <a:gd fmla="*/ 19 h 37" name="T19"/>
                  <a:gd fmla="*/ 4 w 38" name="T20"/>
                  <a:gd fmla="*/ 9 h 37" name="T21"/>
                  <a:gd fmla="*/ 10 w 38" name="T22"/>
                  <a:gd fmla="*/ 3 h 37" name="T23"/>
                  <a:gd fmla="*/ 19 w 38" name="T24"/>
                  <a:gd fmla="*/ 0 h 3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7" w="38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gdLst>
                <a:gd fmla="*/ 0 w 378" name="T0"/>
                <a:gd fmla="*/ 0 h 1119" name="T1"/>
                <a:gd fmla="*/ 259 w 378" name="T2"/>
                <a:gd fmla="*/ 37 h 1119" name="T3"/>
                <a:gd fmla="*/ 283 w 378" name="T4"/>
                <a:gd fmla="*/ 42 h 1119" name="T5"/>
                <a:gd fmla="*/ 306 w 378" name="T6"/>
                <a:gd fmla="*/ 50 h 1119" name="T7"/>
                <a:gd fmla="*/ 326 w 378" name="T8"/>
                <a:gd fmla="*/ 60 h 1119" name="T9"/>
                <a:gd fmla="*/ 343 w 378" name="T10"/>
                <a:gd fmla="*/ 72 h 1119" name="T11"/>
                <a:gd fmla="*/ 357 w 378" name="T12"/>
                <a:gd fmla="*/ 86 h 1119" name="T13"/>
                <a:gd fmla="*/ 368 w 378" name="T14"/>
                <a:gd fmla="*/ 101 h 1119" name="T15"/>
                <a:gd fmla="*/ 376 w 378" name="T16"/>
                <a:gd fmla="*/ 119 h 1119" name="T17"/>
                <a:gd fmla="*/ 378 w 378" name="T18"/>
                <a:gd fmla="*/ 140 h 1119" name="T19"/>
                <a:gd fmla="*/ 378 w 378" name="T20"/>
                <a:gd fmla="*/ 968 h 1119" name="T21"/>
                <a:gd fmla="*/ 376 w 378" name="T22"/>
                <a:gd fmla="*/ 988 h 1119" name="T23"/>
                <a:gd fmla="*/ 369 w 378" name="T24"/>
                <a:gd fmla="*/ 1007 h 1119" name="T25"/>
                <a:gd fmla="*/ 358 w 378" name="T26"/>
                <a:gd fmla="*/ 1022 h 1119" name="T27"/>
                <a:gd fmla="*/ 344 w 378" name="T28"/>
                <a:gd fmla="*/ 1036 h 1119" name="T29"/>
                <a:gd fmla="*/ 327 w 378" name="T30"/>
                <a:gd fmla="*/ 1048 h 1119" name="T31"/>
                <a:gd fmla="*/ 307 w 378" name="T32"/>
                <a:gd fmla="*/ 1058 h 1119" name="T33"/>
                <a:gd fmla="*/ 284 w 378" name="T34"/>
                <a:gd fmla="*/ 1066 h 1119" name="T35"/>
                <a:gd fmla="*/ 259 w 378" name="T36"/>
                <a:gd fmla="*/ 1071 h 1119" name="T37"/>
                <a:gd fmla="*/ 0 w 378" name="T38"/>
                <a:gd fmla="*/ 1119 h 1119" name="T39"/>
                <a:gd fmla="*/ 0 w 378" name="T40"/>
                <a:gd fmla="*/ 0 h 11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19" w="378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algn="l" blurRad="254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gdLst>
                  <a:gd fmla="*/ 19 w 36" name="T0"/>
                  <a:gd fmla="*/ 0 h 36" name="T1"/>
                  <a:gd fmla="*/ 27 w 36" name="T2"/>
                  <a:gd fmla="*/ 3 h 36" name="T3"/>
                  <a:gd fmla="*/ 34 w 36" name="T4"/>
                  <a:gd fmla="*/ 9 h 36" name="T5"/>
                  <a:gd fmla="*/ 36 w 36" name="T6"/>
                  <a:gd fmla="*/ 18 h 36" name="T7"/>
                  <a:gd fmla="*/ 34 w 36" name="T8"/>
                  <a:gd fmla="*/ 28 h 36" name="T9"/>
                  <a:gd fmla="*/ 27 w 36" name="T10"/>
                  <a:gd fmla="*/ 34 h 36" name="T11"/>
                  <a:gd fmla="*/ 19 w 36" name="T12"/>
                  <a:gd fmla="*/ 36 h 36" name="T13"/>
                  <a:gd fmla="*/ 9 w 36" name="T14"/>
                  <a:gd fmla="*/ 34 h 36" name="T15"/>
                  <a:gd fmla="*/ 2 w 36" name="T16"/>
                  <a:gd fmla="*/ 28 h 36" name="T17"/>
                  <a:gd fmla="*/ 0 w 36" name="T18"/>
                  <a:gd fmla="*/ 18 h 36" name="T19"/>
                  <a:gd fmla="*/ 2 w 36" name="T20"/>
                  <a:gd fmla="*/ 9 h 36" name="T21"/>
                  <a:gd fmla="*/ 9 w 36" name="T22"/>
                  <a:gd fmla="*/ 3 h 36" name="T23"/>
                  <a:gd fmla="*/ 19 w 36" name="T24"/>
                  <a:gd fmla="*/ 0 h 3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6" w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gdLst>
                  <a:gd fmla="*/ 71 w 95" name="T0"/>
                  <a:gd fmla="*/ 21 h 190" name="T1"/>
                  <a:gd fmla="*/ 73 w 95" name="T2"/>
                  <a:gd fmla="*/ 23 h 190" name="T3"/>
                  <a:gd fmla="*/ 77 w 95" name="T4"/>
                  <a:gd fmla="*/ 23 h 190" name="T5"/>
                  <a:gd fmla="*/ 77 w 95" name="T6"/>
                  <a:gd fmla="*/ 21 h 190" name="T7"/>
                  <a:gd fmla="*/ 70 w 95" name="T8"/>
                  <a:gd fmla="*/ 3 h 190" name="T9"/>
                  <a:gd fmla="*/ 69 w 95" name="T10"/>
                  <a:gd fmla="*/ 15 h 190" name="T11"/>
                  <a:gd fmla="*/ 73 w 95" name="T12"/>
                  <a:gd fmla="*/ 17 h 190" name="T13"/>
                  <a:gd fmla="*/ 79 w 95" name="T14"/>
                  <a:gd fmla="*/ 16 h 190" name="T15"/>
                  <a:gd fmla="*/ 79 w 95" name="T16"/>
                  <a:gd fmla="*/ 4 h 190" name="T17"/>
                  <a:gd fmla="*/ 73 w 95" name="T18"/>
                  <a:gd fmla="*/ 2 h 190" name="T19"/>
                  <a:gd fmla="*/ 76 w 95" name="T20"/>
                  <a:gd fmla="*/ 1 h 190" name="T21"/>
                  <a:gd fmla="*/ 75 w 95" name="T22"/>
                  <a:gd fmla="*/ 0 h 190" name="T23"/>
                  <a:gd fmla="*/ 75 w 95" name="T24"/>
                  <a:gd fmla="*/ 1 h 190" name="T25"/>
                  <a:gd fmla="*/ 73 w 95" name="T26"/>
                  <a:gd fmla="*/ 1 h 190" name="T27"/>
                  <a:gd fmla="*/ 74 w 95" name="T28"/>
                  <a:gd fmla="*/ 0 h 190" name="T29"/>
                  <a:gd fmla="*/ 79 w 95" name="T30"/>
                  <a:gd fmla="*/ 1 h 190" name="T31"/>
                  <a:gd fmla="*/ 81 w 95" name="T32"/>
                  <a:gd fmla="*/ 21 h 190" name="T33"/>
                  <a:gd fmla="*/ 82 w 95" name="T34"/>
                  <a:gd fmla="*/ 22 h 190" name="T35"/>
                  <a:gd fmla="*/ 90 w 95" name="T36"/>
                  <a:gd fmla="*/ 25 h 190" name="T37"/>
                  <a:gd fmla="*/ 95 w 95" name="T38"/>
                  <a:gd fmla="*/ 60 h 190" name="T39"/>
                  <a:gd fmla="*/ 89 w 95" name="T40"/>
                  <a:gd fmla="*/ 65 h 190" name="T41"/>
                  <a:gd fmla="*/ 82 w 95" name="T42"/>
                  <a:gd fmla="*/ 63 h 190" name="T43"/>
                  <a:gd fmla="*/ 70 w 95" name="T44"/>
                  <a:gd fmla="*/ 101 h 190" name="T45"/>
                  <a:gd fmla="*/ 68 w 95" name="T46"/>
                  <a:gd fmla="*/ 185 h 190" name="T47"/>
                  <a:gd fmla="*/ 61 w 95" name="T48"/>
                  <a:gd fmla="*/ 190 h 190" name="T49"/>
                  <a:gd fmla="*/ 52 w 95" name="T50"/>
                  <a:gd fmla="*/ 185 h 190" name="T51"/>
                  <a:gd fmla="*/ 45 w 95" name="T52"/>
                  <a:gd fmla="*/ 108 h 190" name="T53"/>
                  <a:gd fmla="*/ 42 w 95" name="T54"/>
                  <a:gd fmla="*/ 187 h 190" name="T55"/>
                  <a:gd fmla="*/ 33 w 95" name="T56"/>
                  <a:gd fmla="*/ 189 h 190" name="T57"/>
                  <a:gd fmla="*/ 28 w 95" name="T58"/>
                  <a:gd fmla="*/ 181 h 190" name="T59"/>
                  <a:gd fmla="*/ 26 w 95" name="T60"/>
                  <a:gd fmla="*/ 98 h 190" name="T61"/>
                  <a:gd fmla="*/ 12 w 95" name="T62"/>
                  <a:gd fmla="*/ 110 h 190" name="T63"/>
                  <a:gd fmla="*/ 4 w 95" name="T64"/>
                  <a:gd fmla="*/ 112 h 190" name="T65"/>
                  <a:gd fmla="*/ 0 w 95" name="T66"/>
                  <a:gd fmla="*/ 104 h 190" name="T67"/>
                  <a:gd fmla="*/ 25 w 95" name="T68"/>
                  <a:gd fmla="*/ 37 h 190" name="T69"/>
                  <a:gd fmla="*/ 29 w 95" name="T70"/>
                  <a:gd fmla="*/ 32 h 190" name="T71"/>
                  <a:gd fmla="*/ 64 w 95" name="T72"/>
                  <a:gd fmla="*/ 30 h 190" name="T73"/>
                  <a:gd fmla="*/ 70 w 95" name="T74"/>
                  <a:gd fmla="*/ 33 h 190" name="T75"/>
                  <a:gd fmla="*/ 76 w 95" name="T76"/>
                  <a:gd fmla="*/ 27 h 190" name="T77"/>
                  <a:gd fmla="*/ 77 w 95" name="T78"/>
                  <a:gd fmla="*/ 25 h 190" name="T79"/>
                  <a:gd fmla="*/ 68 w 95" name="T80"/>
                  <a:gd fmla="*/ 23 h 190" name="T81"/>
                  <a:gd fmla="*/ 68 w 95" name="T82"/>
                  <a:gd fmla="*/ 2 h 190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90" w="95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gdLst>
                <a:gd fmla="*/ 0 w 377" name="T0"/>
                <a:gd fmla="*/ 0 h 1119" name="T1"/>
                <a:gd fmla="*/ 259 w 377" name="T2"/>
                <a:gd fmla="*/ 37 h 1119" name="T3"/>
                <a:gd fmla="*/ 283 w 377" name="T4"/>
                <a:gd fmla="*/ 42 h 1119" name="T5"/>
                <a:gd fmla="*/ 306 w 377" name="T6"/>
                <a:gd fmla="*/ 50 h 1119" name="T7"/>
                <a:gd fmla="*/ 326 w 377" name="T8"/>
                <a:gd fmla="*/ 60 h 1119" name="T9"/>
                <a:gd fmla="*/ 344 w 377" name="T10"/>
                <a:gd fmla="*/ 72 h 1119" name="T11"/>
                <a:gd fmla="*/ 358 w 377" name="T12"/>
                <a:gd fmla="*/ 86 h 1119" name="T13"/>
                <a:gd fmla="*/ 369 w 377" name="T14"/>
                <a:gd fmla="*/ 101 h 1119" name="T15"/>
                <a:gd fmla="*/ 375 w 377" name="T16"/>
                <a:gd fmla="*/ 119 h 1119" name="T17"/>
                <a:gd fmla="*/ 377 w 377" name="T18"/>
                <a:gd fmla="*/ 140 h 1119" name="T19"/>
                <a:gd fmla="*/ 377 w 377" name="T20"/>
                <a:gd fmla="*/ 968 h 1119" name="T21"/>
                <a:gd fmla="*/ 375 w 377" name="T22"/>
                <a:gd fmla="*/ 988 h 1119" name="T23"/>
                <a:gd fmla="*/ 369 w 377" name="T24"/>
                <a:gd fmla="*/ 1007 h 1119" name="T25"/>
                <a:gd fmla="*/ 358 w 377" name="T26"/>
                <a:gd fmla="*/ 1022 h 1119" name="T27"/>
                <a:gd fmla="*/ 344 w 377" name="T28"/>
                <a:gd fmla="*/ 1036 h 1119" name="T29"/>
                <a:gd fmla="*/ 327 w 377" name="T30"/>
                <a:gd fmla="*/ 1048 h 1119" name="T31"/>
                <a:gd fmla="*/ 307 w 377" name="T32"/>
                <a:gd fmla="*/ 1058 h 1119" name="T33"/>
                <a:gd fmla="*/ 284 w 377" name="T34"/>
                <a:gd fmla="*/ 1066 h 1119" name="T35"/>
                <a:gd fmla="*/ 259 w 377" name="T36"/>
                <a:gd fmla="*/ 1071 h 1119" name="T37"/>
                <a:gd fmla="*/ 0 w 377" name="T38"/>
                <a:gd fmla="*/ 1119 h 1119" name="T39"/>
                <a:gd fmla="*/ 0 w 377" name="T40"/>
                <a:gd fmla="*/ 0 h 11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19" w="377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algn="l" blurRad="254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solidFill>
              <a:srgbClr val="EF8877"/>
            </a:solidFill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gdLst>
                  <a:gd fmla="*/ 18 w 36" name="T0"/>
                  <a:gd fmla="*/ 0 h 36" name="T1"/>
                  <a:gd fmla="*/ 27 w 36" name="T2"/>
                  <a:gd fmla="*/ 3 h 36" name="T3"/>
                  <a:gd fmla="*/ 34 w 36" name="T4"/>
                  <a:gd fmla="*/ 9 h 36" name="T5"/>
                  <a:gd fmla="*/ 36 w 36" name="T6"/>
                  <a:gd fmla="*/ 18 h 36" name="T7"/>
                  <a:gd fmla="*/ 34 w 36" name="T8"/>
                  <a:gd fmla="*/ 28 h 36" name="T9"/>
                  <a:gd fmla="*/ 27 w 36" name="T10"/>
                  <a:gd fmla="*/ 34 h 36" name="T11"/>
                  <a:gd fmla="*/ 18 w 36" name="T12"/>
                  <a:gd fmla="*/ 36 h 36" name="T13"/>
                  <a:gd fmla="*/ 9 w 36" name="T14"/>
                  <a:gd fmla="*/ 34 h 36" name="T15"/>
                  <a:gd fmla="*/ 2 w 36" name="T16"/>
                  <a:gd fmla="*/ 28 h 36" name="T17"/>
                  <a:gd fmla="*/ 0 w 36" name="T18"/>
                  <a:gd fmla="*/ 18 h 36" name="T19"/>
                  <a:gd fmla="*/ 2 w 36" name="T20"/>
                  <a:gd fmla="*/ 9 h 36" name="T21"/>
                  <a:gd fmla="*/ 9 w 36" name="T22"/>
                  <a:gd fmla="*/ 3 h 36" name="T23"/>
                  <a:gd fmla="*/ 18 w 36" name="T24"/>
                  <a:gd fmla="*/ 0 h 3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6" w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gdLst>
                  <a:gd fmla="*/ 4 w 34" name="T0"/>
                  <a:gd fmla="*/ 3 h 24" name="T1"/>
                  <a:gd fmla="*/ 4 w 34" name="T2"/>
                  <a:gd fmla="*/ 19 h 24" name="T3"/>
                  <a:gd fmla="*/ 28 w 34" name="T4"/>
                  <a:gd fmla="*/ 19 h 24" name="T5"/>
                  <a:gd fmla="*/ 28 w 34" name="T6"/>
                  <a:gd fmla="*/ 3 h 24" name="T7"/>
                  <a:gd fmla="*/ 4 w 34" name="T8"/>
                  <a:gd fmla="*/ 3 h 24" name="T9"/>
                  <a:gd fmla="*/ 2 w 34" name="T10"/>
                  <a:gd fmla="*/ 0 h 24" name="T11"/>
                  <a:gd fmla="*/ 30 w 34" name="T12"/>
                  <a:gd fmla="*/ 0 h 24" name="T13"/>
                  <a:gd fmla="*/ 33 w 34" name="T14"/>
                  <a:gd fmla="*/ 0 h 24" name="T15"/>
                  <a:gd fmla="*/ 34 w 34" name="T16"/>
                  <a:gd fmla="*/ 2 h 24" name="T17"/>
                  <a:gd fmla="*/ 34 w 34" name="T18"/>
                  <a:gd fmla="*/ 20 h 24" name="T19"/>
                  <a:gd fmla="*/ 33 w 34" name="T20"/>
                  <a:gd fmla="*/ 22 h 24" name="T21"/>
                  <a:gd fmla="*/ 30 w 34" name="T22"/>
                  <a:gd fmla="*/ 24 h 24" name="T23"/>
                  <a:gd fmla="*/ 2 w 34" name="T24"/>
                  <a:gd fmla="*/ 24 h 24" name="T25"/>
                  <a:gd fmla="*/ 0 w 34" name="T26"/>
                  <a:gd fmla="*/ 22 h 24" name="T27"/>
                  <a:gd fmla="*/ 0 w 34" name="T28"/>
                  <a:gd fmla="*/ 20 h 24" name="T29"/>
                  <a:gd fmla="*/ 0 w 34" name="T30"/>
                  <a:gd fmla="*/ 2 h 24" name="T31"/>
                  <a:gd fmla="*/ 0 w 34" name="T32"/>
                  <a:gd fmla="*/ 0 h 24" name="T33"/>
                  <a:gd fmla="*/ 2 w 34" name="T34"/>
                  <a:gd fmla="*/ 0 h 2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4" w="3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gdLst>
                  <a:gd fmla="*/ 64 w 129" name="T0"/>
                  <a:gd fmla="*/ 0 h 160" name="T1"/>
                  <a:gd fmla="*/ 70 w 129" name="T2"/>
                  <a:gd fmla="*/ 4 h 160" name="T3"/>
                  <a:gd fmla="*/ 73 w 129" name="T4"/>
                  <a:gd fmla="*/ 5 h 160" name="T5"/>
                  <a:gd fmla="*/ 98 w 129" name="T6"/>
                  <a:gd fmla="*/ 20 h 160" name="T7"/>
                  <a:gd fmla="*/ 87 w 129" name="T8"/>
                  <a:gd fmla="*/ 20 h 160" name="T9"/>
                  <a:gd fmla="*/ 86 w 129" name="T10"/>
                  <a:gd fmla="*/ 18 h 160" name="T11"/>
                  <a:gd fmla="*/ 87 w 129" name="T12"/>
                  <a:gd fmla="*/ 17 h 160" name="T13"/>
                  <a:gd fmla="*/ 92 w 129" name="T14"/>
                  <a:gd fmla="*/ 14 h 160" name="T15"/>
                  <a:gd fmla="*/ 124 w 129" name="T16"/>
                  <a:gd fmla="*/ 15 h 160" name="T17"/>
                  <a:gd fmla="*/ 129 w 129" name="T18"/>
                  <a:gd fmla="*/ 18 h 160" name="T19"/>
                  <a:gd fmla="*/ 128 w 129" name="T20"/>
                  <a:gd fmla="*/ 20 h 160" name="T21"/>
                  <a:gd fmla="*/ 114 w 129" name="T22"/>
                  <a:gd fmla="*/ 20 h 160" name="T23"/>
                  <a:gd fmla="*/ 114 w 129" name="T24"/>
                  <a:gd fmla="*/ 25 h 160" name="T25"/>
                  <a:gd fmla="*/ 93 w 129" name="T26"/>
                  <a:gd fmla="*/ 46 h 160" name="T27"/>
                  <a:gd fmla="*/ 92 w 129" name="T28"/>
                  <a:gd fmla="*/ 46 h 160" name="T29"/>
                  <a:gd fmla="*/ 89 w 129" name="T30"/>
                  <a:gd fmla="*/ 47 h 160" name="T31"/>
                  <a:gd fmla="*/ 83 w 129" name="T32"/>
                  <a:gd fmla="*/ 46 h 160" name="T33"/>
                  <a:gd fmla="*/ 73 w 129" name="T34"/>
                  <a:gd fmla="*/ 32 h 160" name="T35"/>
                  <a:gd fmla="*/ 71 w 129" name="T36"/>
                  <a:gd fmla="*/ 71 h 160" name="T37"/>
                  <a:gd fmla="*/ 69 w 129" name="T38"/>
                  <a:gd fmla="*/ 151 h 160" name="T39"/>
                  <a:gd fmla="*/ 67 w 129" name="T40"/>
                  <a:gd fmla="*/ 157 h 160" name="T41"/>
                  <a:gd fmla="*/ 61 w 129" name="T42"/>
                  <a:gd fmla="*/ 160 h 160" name="T43"/>
                  <a:gd fmla="*/ 55 w 129" name="T44"/>
                  <a:gd fmla="*/ 157 h 160" name="T45"/>
                  <a:gd fmla="*/ 52 w 129" name="T46"/>
                  <a:gd fmla="*/ 151 h 160" name="T47"/>
                  <a:gd fmla="*/ 45 w 129" name="T48"/>
                  <a:gd fmla="*/ 78 h 160" name="T49"/>
                  <a:gd fmla="*/ 45 w 129" name="T50"/>
                  <a:gd fmla="*/ 155 h 160" name="T51"/>
                  <a:gd fmla="*/ 41 w 129" name="T52"/>
                  <a:gd fmla="*/ 159 h 160" name="T53"/>
                  <a:gd fmla="*/ 33 w 129" name="T54"/>
                  <a:gd fmla="*/ 159 h 160" name="T55"/>
                  <a:gd fmla="*/ 29 w 129" name="T56"/>
                  <a:gd fmla="*/ 155 h 160" name="T57"/>
                  <a:gd fmla="*/ 28 w 129" name="T58"/>
                  <a:gd fmla="*/ 73 h 160" name="T59"/>
                  <a:gd fmla="*/ 27 w 129" name="T60"/>
                  <a:gd fmla="*/ 68 h 160" name="T61"/>
                  <a:gd fmla="*/ 15 w 129" name="T62"/>
                  <a:gd fmla="*/ 78 h 160" name="T63"/>
                  <a:gd fmla="*/ 11 w 129" name="T64"/>
                  <a:gd fmla="*/ 82 h 160" name="T65"/>
                  <a:gd fmla="*/ 5 w 129" name="T66"/>
                  <a:gd fmla="*/ 82 h 160" name="T67"/>
                  <a:gd fmla="*/ 1 w 129" name="T68"/>
                  <a:gd fmla="*/ 78 h 160" name="T69"/>
                  <a:gd fmla="*/ 1 w 129" name="T70"/>
                  <a:gd fmla="*/ 72 h 160" name="T71"/>
                  <a:gd fmla="*/ 26 w 129" name="T72"/>
                  <a:gd fmla="*/ 7 h 160" name="T73"/>
                  <a:gd fmla="*/ 28 w 129" name="T74"/>
                  <a:gd fmla="*/ 3 h 160" name="T75"/>
                  <a:gd fmla="*/ 31 w 129" name="T76"/>
                  <a:gd fmla="*/ 2 h 160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60" w="129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gdLst>
                  <a:gd fmla="*/ 15 w 33" name="T0"/>
                  <a:gd fmla="*/ 5 h 54" name="T1"/>
                  <a:gd fmla="*/ 12 w 33" name="T2"/>
                  <a:gd fmla="*/ 6 h 54" name="T3"/>
                  <a:gd fmla="*/ 8 w 33" name="T4"/>
                  <a:gd fmla="*/ 8 h 54" name="T5"/>
                  <a:gd fmla="*/ 6 w 33" name="T6"/>
                  <a:gd fmla="*/ 12 h 54" name="T7"/>
                  <a:gd fmla="*/ 5 w 33" name="T8"/>
                  <a:gd fmla="*/ 16 h 54" name="T9"/>
                  <a:gd fmla="*/ 5 w 33" name="T10"/>
                  <a:gd fmla="*/ 48 h 54" name="T11"/>
                  <a:gd fmla="*/ 28 w 33" name="T12"/>
                  <a:gd fmla="*/ 48 h 54" name="T13"/>
                  <a:gd fmla="*/ 28 w 33" name="T14"/>
                  <a:gd fmla="*/ 16 h 54" name="T15"/>
                  <a:gd fmla="*/ 27 w 33" name="T16"/>
                  <a:gd fmla="*/ 12 h 54" name="T17"/>
                  <a:gd fmla="*/ 25 w 33" name="T18"/>
                  <a:gd fmla="*/ 8 h 54" name="T19"/>
                  <a:gd fmla="*/ 21 w 33" name="T20"/>
                  <a:gd fmla="*/ 6 h 54" name="T21"/>
                  <a:gd fmla="*/ 17 w 33" name="T22"/>
                  <a:gd fmla="*/ 5 h 54" name="T23"/>
                  <a:gd fmla="*/ 15 w 33" name="T24"/>
                  <a:gd fmla="*/ 5 h 54" name="T25"/>
                  <a:gd fmla="*/ 15 w 33" name="T26"/>
                  <a:gd fmla="*/ 0 h 54" name="T27"/>
                  <a:gd fmla="*/ 17 w 33" name="T28"/>
                  <a:gd fmla="*/ 0 h 54" name="T29"/>
                  <a:gd fmla="*/ 22 w 33" name="T30"/>
                  <a:gd fmla="*/ 0 h 54" name="T31"/>
                  <a:gd fmla="*/ 27 w 33" name="T32"/>
                  <a:gd fmla="*/ 2 h 54" name="T33"/>
                  <a:gd fmla="*/ 30 w 33" name="T34"/>
                  <a:gd fmla="*/ 6 h 54" name="T35"/>
                  <a:gd fmla="*/ 32 w 33" name="T36"/>
                  <a:gd fmla="*/ 11 h 54" name="T37"/>
                  <a:gd fmla="*/ 33 w 33" name="T38"/>
                  <a:gd fmla="*/ 16 h 54" name="T39"/>
                  <a:gd fmla="*/ 33 w 33" name="T40"/>
                  <a:gd fmla="*/ 54 h 54" name="T41"/>
                  <a:gd fmla="*/ 0 w 33" name="T42"/>
                  <a:gd fmla="*/ 54 h 54" name="T43"/>
                  <a:gd fmla="*/ 0 w 33" name="T44"/>
                  <a:gd fmla="*/ 16 h 54" name="T45"/>
                  <a:gd fmla="*/ 0 w 33" name="T46"/>
                  <a:gd fmla="*/ 11 h 54" name="T47"/>
                  <a:gd fmla="*/ 2 w 33" name="T48"/>
                  <a:gd fmla="*/ 6 h 54" name="T49"/>
                  <a:gd fmla="*/ 6 w 33" name="T50"/>
                  <a:gd fmla="*/ 2 h 54" name="T51"/>
                  <a:gd fmla="*/ 11 w 33" name="T52"/>
                  <a:gd fmla="*/ 0 h 54" name="T53"/>
                  <a:gd fmla="*/ 15 w 33" name="T54"/>
                  <a:gd fmla="*/ 0 h 54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54" w="33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gdLst>
                  <a:gd fmla="*/ 16 w 35" name="T0"/>
                  <a:gd fmla="*/ 6 h 78" name="T1"/>
                  <a:gd fmla="*/ 12 w 35" name="T2"/>
                  <a:gd fmla="*/ 7 h 78" name="T3"/>
                  <a:gd fmla="*/ 9 w 35" name="T4"/>
                  <a:gd fmla="*/ 10 h 78" name="T5"/>
                  <a:gd fmla="*/ 7 w 35" name="T6"/>
                  <a:gd fmla="*/ 13 h 78" name="T7"/>
                  <a:gd fmla="*/ 7 w 35" name="T8"/>
                  <a:gd fmla="*/ 16 h 78" name="T9"/>
                  <a:gd fmla="*/ 7 w 35" name="T10"/>
                  <a:gd fmla="*/ 72 h 78" name="T11"/>
                  <a:gd fmla="*/ 28 w 35" name="T12"/>
                  <a:gd fmla="*/ 72 h 78" name="T13"/>
                  <a:gd fmla="*/ 28 w 35" name="T14"/>
                  <a:gd fmla="*/ 16 h 78" name="T15"/>
                  <a:gd fmla="*/ 27 w 35" name="T16"/>
                  <a:gd fmla="*/ 13 h 78" name="T17"/>
                  <a:gd fmla="*/ 25 w 35" name="T18"/>
                  <a:gd fmla="*/ 10 h 78" name="T19"/>
                  <a:gd fmla="*/ 22 w 35" name="T20"/>
                  <a:gd fmla="*/ 7 h 78" name="T21"/>
                  <a:gd fmla="*/ 19 w 35" name="T22"/>
                  <a:gd fmla="*/ 6 h 78" name="T23"/>
                  <a:gd fmla="*/ 16 w 35" name="T24"/>
                  <a:gd fmla="*/ 6 h 78" name="T25"/>
                  <a:gd fmla="*/ 16 w 35" name="T26"/>
                  <a:gd fmla="*/ 0 h 78" name="T27"/>
                  <a:gd fmla="*/ 19 w 35" name="T28"/>
                  <a:gd fmla="*/ 0 h 78" name="T29"/>
                  <a:gd fmla="*/ 23 w 35" name="T30"/>
                  <a:gd fmla="*/ 1 h 78" name="T31"/>
                  <a:gd fmla="*/ 28 w 35" name="T32"/>
                  <a:gd fmla="*/ 3 h 78" name="T33"/>
                  <a:gd fmla="*/ 32 w 35" name="T34"/>
                  <a:gd fmla="*/ 7 h 78" name="T35"/>
                  <a:gd fmla="*/ 34 w 35" name="T36"/>
                  <a:gd fmla="*/ 12 h 78" name="T37"/>
                  <a:gd fmla="*/ 35 w 35" name="T38"/>
                  <a:gd fmla="*/ 16 h 78" name="T39"/>
                  <a:gd fmla="*/ 35 w 35" name="T40"/>
                  <a:gd fmla="*/ 78 h 78" name="T41"/>
                  <a:gd fmla="*/ 0 w 35" name="T42"/>
                  <a:gd fmla="*/ 78 h 78" name="T43"/>
                  <a:gd fmla="*/ 0 w 35" name="T44"/>
                  <a:gd fmla="*/ 16 h 78" name="T45"/>
                  <a:gd fmla="*/ 1 w 35" name="T46"/>
                  <a:gd fmla="*/ 12 h 78" name="T47"/>
                  <a:gd fmla="*/ 3 w 35" name="T48"/>
                  <a:gd fmla="*/ 7 h 78" name="T49"/>
                  <a:gd fmla="*/ 7 w 35" name="T50"/>
                  <a:gd fmla="*/ 3 h 78" name="T51"/>
                  <a:gd fmla="*/ 11 w 35" name="T52"/>
                  <a:gd fmla="*/ 1 h 78" name="T53"/>
                  <a:gd fmla="*/ 16 w 35" name="T54"/>
                  <a:gd fmla="*/ 0 h 78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78" w="35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gdLst>
                  <a:gd fmla="*/ 16 w 33" name="T0"/>
                  <a:gd fmla="*/ 7 h 101" name="T1"/>
                  <a:gd fmla="*/ 12 w 33" name="T2"/>
                  <a:gd fmla="*/ 8 h 101" name="T3"/>
                  <a:gd fmla="*/ 8 w 33" name="T4"/>
                  <a:gd fmla="*/ 10 h 101" name="T5"/>
                  <a:gd fmla="*/ 6 w 33" name="T6"/>
                  <a:gd fmla="*/ 13 h 101" name="T7"/>
                  <a:gd fmla="*/ 5 w 33" name="T8"/>
                  <a:gd fmla="*/ 16 h 101" name="T9"/>
                  <a:gd fmla="*/ 5 w 33" name="T10"/>
                  <a:gd fmla="*/ 95 h 101" name="T11"/>
                  <a:gd fmla="*/ 28 w 33" name="T12"/>
                  <a:gd fmla="*/ 95 h 101" name="T13"/>
                  <a:gd fmla="*/ 28 w 33" name="T14"/>
                  <a:gd fmla="*/ 16 h 101" name="T15"/>
                  <a:gd fmla="*/ 27 w 33" name="T16"/>
                  <a:gd fmla="*/ 13 h 101" name="T17"/>
                  <a:gd fmla="*/ 25 w 33" name="T18"/>
                  <a:gd fmla="*/ 10 h 101" name="T19"/>
                  <a:gd fmla="*/ 21 w 33" name="T20"/>
                  <a:gd fmla="*/ 8 h 101" name="T21"/>
                  <a:gd fmla="*/ 17 w 33" name="T22"/>
                  <a:gd fmla="*/ 7 h 101" name="T23"/>
                  <a:gd fmla="*/ 16 w 33" name="T24"/>
                  <a:gd fmla="*/ 7 h 101" name="T25"/>
                  <a:gd fmla="*/ 16 w 33" name="T26"/>
                  <a:gd fmla="*/ 0 h 101" name="T27"/>
                  <a:gd fmla="*/ 17 w 33" name="T28"/>
                  <a:gd fmla="*/ 0 h 101" name="T29"/>
                  <a:gd fmla="*/ 23 w 33" name="T30"/>
                  <a:gd fmla="*/ 1 h 101" name="T31"/>
                  <a:gd fmla="*/ 27 w 33" name="T32"/>
                  <a:gd fmla="*/ 3 h 101" name="T33"/>
                  <a:gd fmla="*/ 30 w 33" name="T34"/>
                  <a:gd fmla="*/ 8 h 101" name="T35"/>
                  <a:gd fmla="*/ 32 w 33" name="T36"/>
                  <a:gd fmla="*/ 12 h 101" name="T37"/>
                  <a:gd fmla="*/ 33 w 33" name="T38"/>
                  <a:gd fmla="*/ 16 h 101" name="T39"/>
                  <a:gd fmla="*/ 33 w 33" name="T40"/>
                  <a:gd fmla="*/ 101 h 101" name="T41"/>
                  <a:gd fmla="*/ 0 w 33" name="T42"/>
                  <a:gd fmla="*/ 101 h 101" name="T43"/>
                  <a:gd fmla="*/ 0 w 33" name="T44"/>
                  <a:gd fmla="*/ 16 h 101" name="T45"/>
                  <a:gd fmla="*/ 0 w 33" name="T46"/>
                  <a:gd fmla="*/ 12 h 101" name="T47"/>
                  <a:gd fmla="*/ 2 w 33" name="T48"/>
                  <a:gd fmla="*/ 8 h 101" name="T49"/>
                  <a:gd fmla="*/ 6 w 33" name="T50"/>
                  <a:gd fmla="*/ 3 h 101" name="T51"/>
                  <a:gd fmla="*/ 11 w 33" name="T52"/>
                  <a:gd fmla="*/ 1 h 101" name="T53"/>
                  <a:gd fmla="*/ 16 w 33" name="T54"/>
                  <a:gd fmla="*/ 0 h 101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00" w="33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gdLst>
                  <a:gd fmla="*/ 17 w 35" name="T0"/>
                  <a:gd fmla="*/ 6 h 124" name="T1"/>
                  <a:gd fmla="*/ 12 w 35" name="T2"/>
                  <a:gd fmla="*/ 7 h 124" name="T3"/>
                  <a:gd fmla="*/ 9 w 35" name="T4"/>
                  <a:gd fmla="*/ 9 h 124" name="T5"/>
                  <a:gd fmla="*/ 7 w 35" name="T6"/>
                  <a:gd fmla="*/ 12 h 124" name="T7"/>
                  <a:gd fmla="*/ 7 w 35" name="T8"/>
                  <a:gd fmla="*/ 17 h 124" name="T9"/>
                  <a:gd fmla="*/ 7 w 35" name="T10"/>
                  <a:gd fmla="*/ 118 h 124" name="T11"/>
                  <a:gd fmla="*/ 28 w 35" name="T12"/>
                  <a:gd fmla="*/ 118 h 124" name="T13"/>
                  <a:gd fmla="*/ 28 w 35" name="T14"/>
                  <a:gd fmla="*/ 17 h 124" name="T15"/>
                  <a:gd fmla="*/ 27 w 35" name="T16"/>
                  <a:gd fmla="*/ 12 h 124" name="T17"/>
                  <a:gd fmla="*/ 25 w 35" name="T18"/>
                  <a:gd fmla="*/ 9 h 124" name="T19"/>
                  <a:gd fmla="*/ 22 w 35" name="T20"/>
                  <a:gd fmla="*/ 7 h 124" name="T21"/>
                  <a:gd fmla="*/ 19 w 35" name="T22"/>
                  <a:gd fmla="*/ 6 h 124" name="T23"/>
                  <a:gd fmla="*/ 17 w 35" name="T24"/>
                  <a:gd fmla="*/ 6 h 124" name="T25"/>
                  <a:gd fmla="*/ 17 w 35" name="T26"/>
                  <a:gd fmla="*/ 0 h 124" name="T27"/>
                  <a:gd fmla="*/ 19 w 35" name="T28"/>
                  <a:gd fmla="*/ 0 h 124" name="T29"/>
                  <a:gd fmla="*/ 24 w 35" name="T30"/>
                  <a:gd fmla="*/ 0 h 124" name="T31"/>
                  <a:gd fmla="*/ 28 w 35" name="T32"/>
                  <a:gd fmla="*/ 2 h 124" name="T33"/>
                  <a:gd fmla="*/ 32 w 35" name="T34"/>
                  <a:gd fmla="*/ 7 h 124" name="T35"/>
                  <a:gd fmla="*/ 34 w 35" name="T36"/>
                  <a:gd fmla="*/ 11 h 124" name="T37"/>
                  <a:gd fmla="*/ 35 w 35" name="T38"/>
                  <a:gd fmla="*/ 17 h 124" name="T39"/>
                  <a:gd fmla="*/ 35 w 35" name="T40"/>
                  <a:gd fmla="*/ 124 h 124" name="T41"/>
                  <a:gd fmla="*/ 0 w 35" name="T42"/>
                  <a:gd fmla="*/ 124 h 124" name="T43"/>
                  <a:gd fmla="*/ 0 w 35" name="T44"/>
                  <a:gd fmla="*/ 17 h 124" name="T45"/>
                  <a:gd fmla="*/ 1 w 35" name="T46"/>
                  <a:gd fmla="*/ 11 h 124" name="T47"/>
                  <a:gd fmla="*/ 4 w 35" name="T48"/>
                  <a:gd fmla="*/ 7 h 124" name="T49"/>
                  <a:gd fmla="*/ 7 w 35" name="T50"/>
                  <a:gd fmla="*/ 2 h 124" name="T51"/>
                  <a:gd fmla="*/ 11 w 35" name="T52"/>
                  <a:gd fmla="*/ 0 h 124" name="T53"/>
                  <a:gd fmla="*/ 17 w 35" name="T54"/>
                  <a:gd fmla="*/ 0 h 124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24" w="35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gdLst>
                  <a:gd fmla="*/ 82 w 296" name="T0"/>
                  <a:gd fmla="*/ 330 h 348" name="T1"/>
                  <a:gd fmla="*/ 80 w 296" name="T2"/>
                  <a:gd fmla="*/ 335 h 348" name="T3"/>
                  <a:gd fmla="*/ 84 w 296" name="T4"/>
                  <a:gd fmla="*/ 342 h 348" name="T5"/>
                  <a:gd fmla="*/ 211 w 296" name="T6"/>
                  <a:gd fmla="*/ 342 h 348" name="T7"/>
                  <a:gd fmla="*/ 216 w 296" name="T8"/>
                  <a:gd fmla="*/ 335 h 348" name="T9"/>
                  <a:gd fmla="*/ 213 w 296" name="T10"/>
                  <a:gd fmla="*/ 330 h 348" name="T11"/>
                  <a:gd fmla="*/ 86 w 296" name="T12"/>
                  <a:gd fmla="*/ 328 h 348" name="T13"/>
                  <a:gd fmla="*/ 183 w 296" name="T14"/>
                  <a:gd fmla="*/ 321 h 348" name="T15"/>
                  <a:gd fmla="*/ 29 w 296" name="T16"/>
                  <a:gd fmla="*/ 109 h 348" name="T17"/>
                  <a:gd fmla="*/ 267 w 296" name="T18"/>
                  <a:gd fmla="*/ 109 h 348" name="T19"/>
                  <a:gd fmla="*/ 137 w 296" name="T20"/>
                  <a:gd fmla="*/ 143 h 348" name="T21"/>
                  <a:gd fmla="*/ 88 w 296" name="T22"/>
                  <a:gd fmla="*/ 121 h 348" name="T23"/>
                  <a:gd fmla="*/ 39 w 296" name="T24"/>
                  <a:gd fmla="*/ 109 h 348" name="T25"/>
                  <a:gd fmla="*/ 10 w 296" name="T26"/>
                  <a:gd fmla="*/ 92 h 348" name="T27"/>
                  <a:gd fmla="*/ 6 w 296" name="T28"/>
                  <a:gd fmla="*/ 99 h 348" name="T29"/>
                  <a:gd fmla="*/ 7 w 296" name="T30"/>
                  <a:gd fmla="*/ 271 h 348" name="T31"/>
                  <a:gd fmla="*/ 283 w 296" name="T32"/>
                  <a:gd fmla="*/ 273 h 348" name="T33"/>
                  <a:gd fmla="*/ 289 w 296" name="T34"/>
                  <a:gd fmla="*/ 269 h 348" name="T35"/>
                  <a:gd fmla="*/ 289 w 296" name="T36"/>
                  <a:gd fmla="*/ 95 h 348" name="T37"/>
                  <a:gd fmla="*/ 283 w 296" name="T38"/>
                  <a:gd fmla="*/ 91 h 348" name="T39"/>
                  <a:gd fmla="*/ 147 w 296" name="T40"/>
                  <a:gd fmla="*/ 104 h 348" name="T41"/>
                  <a:gd fmla="*/ 23 w 296" name="T42"/>
                  <a:gd fmla="*/ 261 h 348" name="T43"/>
                  <a:gd fmla="*/ 22 w 296" name="T44"/>
                  <a:gd fmla="*/ 97 h 348" name="T45"/>
                  <a:gd fmla="*/ 88 w 296" name="T46"/>
                  <a:gd fmla="*/ 5 h 348" name="T47"/>
                  <a:gd fmla="*/ 33 w 296" name="T48"/>
                  <a:gd fmla="*/ 21 h 348" name="T49"/>
                  <a:gd fmla="*/ 10 w 296" name="T50"/>
                  <a:gd fmla="*/ 60 h 348" name="T51"/>
                  <a:gd fmla="*/ 33 w 296" name="T52"/>
                  <a:gd fmla="*/ 99 h 348" name="T53"/>
                  <a:gd fmla="*/ 88 w 296" name="T54"/>
                  <a:gd fmla="*/ 115 h 348" name="T55"/>
                  <a:gd fmla="*/ 105 w 296" name="T56"/>
                  <a:gd fmla="*/ 114 h 348" name="T57"/>
                  <a:gd fmla="*/ 129 w 296" name="T58"/>
                  <a:gd fmla="*/ 107 h 348" name="T59"/>
                  <a:gd fmla="*/ 164 w 296" name="T60"/>
                  <a:gd fmla="*/ 75 h 348" name="T61"/>
                  <a:gd fmla="*/ 155 w 296" name="T62"/>
                  <a:gd fmla="*/ 32 h 348" name="T63"/>
                  <a:gd fmla="*/ 108 w 296" name="T64"/>
                  <a:gd fmla="*/ 7 h 348" name="T65"/>
                  <a:gd fmla="*/ 110 w 296" name="T66"/>
                  <a:gd fmla="*/ 2 h 348" name="T67"/>
                  <a:gd fmla="*/ 160 w 296" name="T68"/>
                  <a:gd fmla="*/ 29 h 348" name="T69"/>
                  <a:gd fmla="*/ 170 w 296" name="T70"/>
                  <a:gd fmla="*/ 74 h 348" name="T71"/>
                  <a:gd fmla="*/ 287 w 296" name="T72"/>
                  <a:gd fmla="*/ 85 h 348" name="T73"/>
                  <a:gd fmla="*/ 295 w 296" name="T74"/>
                  <a:gd fmla="*/ 94 h 348" name="T75"/>
                  <a:gd fmla="*/ 295 w 296" name="T76"/>
                  <a:gd fmla="*/ 270 h 348" name="T77"/>
                  <a:gd fmla="*/ 287 w 296" name="T78"/>
                  <a:gd fmla="*/ 279 h 348" name="T79"/>
                  <a:gd fmla="*/ 190 w 296" name="T80"/>
                  <a:gd fmla="*/ 321 h 348" name="T81"/>
                  <a:gd fmla="*/ 217 w 296" name="T82"/>
                  <a:gd fmla="*/ 323 h 348" name="T83"/>
                  <a:gd fmla="*/ 222 w 296" name="T84"/>
                  <a:gd fmla="*/ 334 h 348" name="T85"/>
                  <a:gd fmla="*/ 219 w 296" name="T86"/>
                  <a:gd fmla="*/ 343 h 348" name="T87"/>
                  <a:gd fmla="*/ 209 w 296" name="T88"/>
                  <a:gd fmla="*/ 348 h 348" name="T89"/>
                  <a:gd fmla="*/ 79 w 296" name="T90"/>
                  <a:gd fmla="*/ 346 h 348" name="T91"/>
                  <a:gd fmla="*/ 73 w 296" name="T92"/>
                  <a:gd fmla="*/ 335 h 348" name="T93"/>
                  <a:gd fmla="*/ 77 w 296" name="T94"/>
                  <a:gd fmla="*/ 327 h 348" name="T95"/>
                  <a:gd fmla="*/ 86 w 296" name="T96"/>
                  <a:gd fmla="*/ 321 h 348" name="T97"/>
                  <a:gd fmla="*/ 13 w 296" name="T98"/>
                  <a:gd fmla="*/ 279 h 348" name="T99"/>
                  <a:gd fmla="*/ 2 w 296" name="T100"/>
                  <a:gd fmla="*/ 274 h 348" name="T101"/>
                  <a:gd fmla="*/ 0 w 296" name="T102"/>
                  <a:gd fmla="*/ 99 h 348" name="T103"/>
                  <a:gd fmla="*/ 5 w 296" name="T104"/>
                  <a:gd fmla="*/ 88 h 348" name="T105"/>
                  <a:gd fmla="*/ 6 w 296" name="T106"/>
                  <a:gd fmla="*/ 74 h 348" name="T107"/>
                  <a:gd fmla="*/ 16 w 296" name="T108"/>
                  <a:gd fmla="*/ 29 h 348" name="T109"/>
                  <a:gd fmla="*/ 66 w 296" name="T110"/>
                  <a:gd fmla="*/ 2 h 34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348" w="296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gdLst>
                  <a:gd fmla="*/ 103 w 223" name="T0"/>
                  <a:gd fmla="*/ 10 h 281" name="T1"/>
                  <a:gd fmla="*/ 64 w 223" name="T2"/>
                  <a:gd fmla="*/ 32 h 281" name="T3"/>
                  <a:gd fmla="*/ 41 w 223" name="T4"/>
                  <a:gd fmla="*/ 71 h 281" name="T5"/>
                  <a:gd fmla="*/ 37 w 223" name="T6"/>
                  <a:gd fmla="*/ 120 h 281" name="T7"/>
                  <a:gd fmla="*/ 37 w 223" name="T8"/>
                  <a:gd fmla="*/ 169 h 281" name="T9"/>
                  <a:gd fmla="*/ 43 w 223" name="T10"/>
                  <a:gd fmla="*/ 228 h 281" name="T11"/>
                  <a:gd fmla="*/ 72 w 223" name="T12"/>
                  <a:gd fmla="*/ 228 h 281" name="T13"/>
                  <a:gd fmla="*/ 92 w 223" name="T14"/>
                  <a:gd fmla="*/ 227 h 281" name="T15"/>
                  <a:gd fmla="*/ 216 w 223" name="T16"/>
                  <a:gd fmla="*/ 276 h 281" name="T17"/>
                  <a:gd fmla="*/ 190 w 223" name="T18"/>
                  <a:gd fmla="*/ 174 h 281" name="T19"/>
                  <a:gd fmla="*/ 198 w 223" name="T20"/>
                  <a:gd fmla="*/ 159 h 281" name="T21"/>
                  <a:gd fmla="*/ 210 w 223" name="T22"/>
                  <a:gd fmla="*/ 132 h 281" name="T23"/>
                  <a:gd fmla="*/ 216 w 223" name="T24"/>
                  <a:gd fmla="*/ 95 h 281" name="T25"/>
                  <a:gd fmla="*/ 204 w 223" name="T26"/>
                  <a:gd fmla="*/ 50 h 281" name="T27"/>
                  <a:gd fmla="*/ 171 w 223" name="T28"/>
                  <a:gd fmla="*/ 18 h 281" name="T29"/>
                  <a:gd fmla="*/ 127 w 223" name="T30"/>
                  <a:gd fmla="*/ 6 h 281" name="T31"/>
                  <a:gd fmla="*/ 148 w 223" name="T32"/>
                  <a:gd fmla="*/ 2 h 281" name="T33"/>
                  <a:gd fmla="*/ 186 w 223" name="T34"/>
                  <a:gd fmla="*/ 20 h 281" name="T35"/>
                  <a:gd fmla="*/ 212 w 223" name="T36"/>
                  <a:gd fmla="*/ 53 h 281" name="T37"/>
                  <a:gd fmla="*/ 222 w 223" name="T38"/>
                  <a:gd fmla="*/ 95 h 281" name="T39"/>
                  <a:gd fmla="*/ 216 w 223" name="T40"/>
                  <a:gd fmla="*/ 133 h 281" name="T41"/>
                  <a:gd fmla="*/ 204 w 223" name="T42"/>
                  <a:gd fmla="*/ 162 h 281" name="T43"/>
                  <a:gd fmla="*/ 195 w 223" name="T44"/>
                  <a:gd fmla="*/ 176 h 281" name="T45"/>
                  <a:gd fmla="*/ 96 w 223" name="T46"/>
                  <a:gd fmla="*/ 281 h 281" name="T47"/>
                  <a:gd fmla="*/ 54 w 223" name="T48"/>
                  <a:gd fmla="*/ 234 h 281" name="T49"/>
                  <a:gd fmla="*/ 36 w 223" name="T50"/>
                  <a:gd fmla="*/ 233 h 281" name="T51"/>
                  <a:gd fmla="*/ 30 w 223" name="T52"/>
                  <a:gd fmla="*/ 233 h 281" name="T53"/>
                  <a:gd fmla="*/ 0 w 223" name="T54"/>
                  <a:gd fmla="*/ 176 h 281" name="T55"/>
                  <a:gd fmla="*/ 31 w 223" name="T56"/>
                  <a:gd fmla="*/ 95 h 281" name="T57"/>
                  <a:gd fmla="*/ 41 w 223" name="T58"/>
                  <a:gd fmla="*/ 53 h 281" name="T59"/>
                  <a:gd fmla="*/ 67 w 223" name="T60"/>
                  <a:gd fmla="*/ 20 h 281" name="T61"/>
                  <a:gd fmla="*/ 105 w 223" name="T62"/>
                  <a:gd fmla="*/ 2 h 281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81" w="223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gdLst>
                  <a:gd fmla="*/ 70 w 138" name="T0"/>
                  <a:gd fmla="*/ 6 h 135" name="T1"/>
                  <a:gd fmla="*/ 50 w 138" name="T2"/>
                  <a:gd fmla="*/ 9 h 135" name="T3"/>
                  <a:gd fmla="*/ 33 w 138" name="T4"/>
                  <a:gd fmla="*/ 18 h 135" name="T5"/>
                  <a:gd fmla="*/ 19 w 138" name="T6"/>
                  <a:gd fmla="*/ 32 h 135" name="T7"/>
                  <a:gd fmla="*/ 10 w 138" name="T8"/>
                  <a:gd fmla="*/ 48 h 135" name="T9"/>
                  <a:gd fmla="*/ 7 w 138" name="T10"/>
                  <a:gd fmla="*/ 68 h 135" name="T11"/>
                  <a:gd fmla="*/ 10 w 138" name="T12"/>
                  <a:gd fmla="*/ 87 h 135" name="T13"/>
                  <a:gd fmla="*/ 19 w 138" name="T14"/>
                  <a:gd fmla="*/ 103 h 135" name="T15"/>
                  <a:gd fmla="*/ 33 w 138" name="T16"/>
                  <a:gd fmla="*/ 117 h 135" name="T17"/>
                  <a:gd fmla="*/ 50 w 138" name="T18"/>
                  <a:gd fmla="*/ 125 h 135" name="T19"/>
                  <a:gd fmla="*/ 70 w 138" name="T20"/>
                  <a:gd fmla="*/ 128 h 135" name="T21"/>
                  <a:gd fmla="*/ 89 w 138" name="T22"/>
                  <a:gd fmla="*/ 125 h 135" name="T23"/>
                  <a:gd fmla="*/ 107 w 138" name="T24"/>
                  <a:gd fmla="*/ 117 h 135" name="T25"/>
                  <a:gd fmla="*/ 121 w 138" name="T26"/>
                  <a:gd fmla="*/ 103 h 135" name="T27"/>
                  <a:gd fmla="*/ 129 w 138" name="T28"/>
                  <a:gd fmla="*/ 87 h 135" name="T29"/>
                  <a:gd fmla="*/ 133 w 138" name="T30"/>
                  <a:gd fmla="*/ 68 h 135" name="T31"/>
                  <a:gd fmla="*/ 129 w 138" name="T32"/>
                  <a:gd fmla="*/ 48 h 135" name="T33"/>
                  <a:gd fmla="*/ 121 w 138" name="T34"/>
                  <a:gd fmla="*/ 32 h 135" name="T35"/>
                  <a:gd fmla="*/ 107 w 138" name="T36"/>
                  <a:gd fmla="*/ 18 h 135" name="T37"/>
                  <a:gd fmla="*/ 89 w 138" name="T38"/>
                  <a:gd fmla="*/ 9 h 135" name="T39"/>
                  <a:gd fmla="*/ 70 w 138" name="T40"/>
                  <a:gd fmla="*/ 6 h 135" name="T41"/>
                  <a:gd fmla="*/ 70 w 138" name="T42"/>
                  <a:gd fmla="*/ 0 h 135" name="T43"/>
                  <a:gd fmla="*/ 88 w 138" name="T44"/>
                  <a:gd fmla="*/ 2 h 135" name="T45"/>
                  <a:gd fmla="*/ 104 w 138" name="T46"/>
                  <a:gd fmla="*/ 9 h 135" name="T47"/>
                  <a:gd fmla="*/ 119 w 138" name="T48"/>
                  <a:gd fmla="*/ 20 h 135" name="T49"/>
                  <a:gd fmla="*/ 129 w 138" name="T50"/>
                  <a:gd fmla="*/ 34 h 135" name="T51"/>
                  <a:gd fmla="*/ 136 w 138" name="T52"/>
                  <a:gd fmla="*/ 49 h 135" name="T53"/>
                  <a:gd fmla="*/ 138 w 138" name="T54"/>
                  <a:gd fmla="*/ 68 h 135" name="T55"/>
                  <a:gd fmla="*/ 136 w 138" name="T56"/>
                  <a:gd fmla="*/ 85 h 135" name="T57"/>
                  <a:gd fmla="*/ 129 w 138" name="T58"/>
                  <a:gd fmla="*/ 101 h 135" name="T59"/>
                  <a:gd fmla="*/ 119 w 138" name="T60"/>
                  <a:gd fmla="*/ 115 h 135" name="T61"/>
                  <a:gd fmla="*/ 104 w 138" name="T62"/>
                  <a:gd fmla="*/ 125 h 135" name="T63"/>
                  <a:gd fmla="*/ 88 w 138" name="T64"/>
                  <a:gd fmla="*/ 133 h 135" name="T65"/>
                  <a:gd fmla="*/ 70 w 138" name="T66"/>
                  <a:gd fmla="*/ 135 h 135" name="T67"/>
                  <a:gd fmla="*/ 51 w 138" name="T68"/>
                  <a:gd fmla="*/ 133 h 135" name="T69"/>
                  <a:gd fmla="*/ 35 w 138" name="T70"/>
                  <a:gd fmla="*/ 125 h 135" name="T71"/>
                  <a:gd fmla="*/ 21 w 138" name="T72"/>
                  <a:gd fmla="*/ 115 h 135" name="T73"/>
                  <a:gd fmla="*/ 10 w 138" name="T74"/>
                  <a:gd fmla="*/ 101 h 135" name="T75"/>
                  <a:gd fmla="*/ 3 w 138" name="T76"/>
                  <a:gd fmla="*/ 85 h 135" name="T77"/>
                  <a:gd fmla="*/ 0 w 138" name="T78"/>
                  <a:gd fmla="*/ 68 h 135" name="T79"/>
                  <a:gd fmla="*/ 3 w 138" name="T80"/>
                  <a:gd fmla="*/ 49 h 135" name="T81"/>
                  <a:gd fmla="*/ 10 w 138" name="T82"/>
                  <a:gd fmla="*/ 34 h 135" name="T83"/>
                  <a:gd fmla="*/ 21 w 138" name="T84"/>
                  <a:gd fmla="*/ 20 h 135" name="T85"/>
                  <a:gd fmla="*/ 35 w 138" name="T86"/>
                  <a:gd fmla="*/ 9 h 135" name="T87"/>
                  <a:gd fmla="*/ 51 w 138" name="T88"/>
                  <a:gd fmla="*/ 2 h 135" name="T89"/>
                  <a:gd fmla="*/ 70 w 138" name="T90"/>
                  <a:gd fmla="*/ 0 h 135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35" w="138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gdLst>
                  <a:gd fmla="*/ 52 w 147" name="T0"/>
                  <a:gd fmla="*/ 8 h 129" name="T1"/>
                  <a:gd fmla="*/ 18 w 147" name="T2"/>
                  <a:gd fmla="*/ 24 h 129" name="T3"/>
                  <a:gd fmla="*/ 5 w 147" name="T4"/>
                  <a:gd fmla="*/ 50 h 129" name="T5"/>
                  <a:gd fmla="*/ 18 w 147" name="T6"/>
                  <a:gd fmla="*/ 76 h 129" name="T7"/>
                  <a:gd fmla="*/ 52 w 147" name="T8"/>
                  <a:gd fmla="*/ 92 h 129" name="T9"/>
                  <a:gd fmla="*/ 80 w 147" name="T10"/>
                  <a:gd fmla="*/ 95 h 129" name="T11"/>
                  <a:gd fmla="*/ 89 w 147" name="T12"/>
                  <a:gd fmla="*/ 94 h 129" name="T13"/>
                  <a:gd fmla="*/ 90 w 147" name="T14"/>
                  <a:gd fmla="*/ 108 h 129" name="T15"/>
                  <a:gd fmla="*/ 94 w 147" name="T16"/>
                  <a:gd fmla="*/ 115 h 129" name="T17"/>
                  <a:gd fmla="*/ 105 w 147" name="T18"/>
                  <a:gd fmla="*/ 100 h 129" name="T19"/>
                  <a:gd fmla="*/ 109 w 147" name="T20"/>
                  <a:gd fmla="*/ 88 h 129" name="T21"/>
                  <a:gd fmla="*/ 123 w 147" name="T22"/>
                  <a:gd fmla="*/ 81 h 129" name="T23"/>
                  <a:gd fmla="*/ 138 w 147" name="T24"/>
                  <a:gd fmla="*/ 61 h 129" name="T25"/>
                  <a:gd fmla="*/ 137 w 147" name="T26"/>
                  <a:gd fmla="*/ 36 h 129" name="T27"/>
                  <a:gd fmla="*/ 114 w 147" name="T28"/>
                  <a:gd fmla="*/ 14 h 129" name="T29"/>
                  <a:gd fmla="*/ 73 w 147" name="T30"/>
                  <a:gd fmla="*/ 6 h 129" name="T31"/>
                  <a:gd fmla="*/ 93 w 147" name="T32"/>
                  <a:gd fmla="*/ 1 h 129" name="T33"/>
                  <a:gd fmla="*/ 125 w 147" name="T34"/>
                  <a:gd fmla="*/ 14 h 129" name="T35"/>
                  <a:gd fmla="*/ 144 w 147" name="T36"/>
                  <a:gd fmla="*/ 37 h 129" name="T37"/>
                  <a:gd fmla="*/ 145 w 147" name="T38"/>
                  <a:gd fmla="*/ 63 h 129" name="T39"/>
                  <a:gd fmla="*/ 129 w 147" name="T40"/>
                  <a:gd fmla="*/ 84 h 129" name="T41"/>
                  <a:gd fmla="*/ 109 w 147" name="T42"/>
                  <a:gd fmla="*/ 106 h 129" name="T43"/>
                  <a:gd fmla="*/ 94 w 147" name="T44"/>
                  <a:gd fmla="*/ 123 h 129" name="T45"/>
                  <a:gd fmla="*/ 85 w 147" name="T46"/>
                  <a:gd fmla="*/ 127 h 129" name="T47"/>
                  <a:gd fmla="*/ 81 w 147" name="T48"/>
                  <a:gd fmla="*/ 124 h 129" name="T49"/>
                  <a:gd fmla="*/ 83 w 147" name="T50"/>
                  <a:gd fmla="*/ 100 h 129" name="T51"/>
                  <a:gd fmla="*/ 54 w 147" name="T52"/>
                  <a:gd fmla="*/ 99 h 129" name="T53"/>
                  <a:gd fmla="*/ 21 w 147" name="T54"/>
                  <a:gd fmla="*/ 86 h 129" name="T55"/>
                  <a:gd fmla="*/ 2 w 147" name="T56"/>
                  <a:gd fmla="*/ 64 h 129" name="T57"/>
                  <a:gd fmla="*/ 2 w 147" name="T58"/>
                  <a:gd fmla="*/ 37 h 129" name="T59"/>
                  <a:gd fmla="*/ 21 w 147" name="T60"/>
                  <a:gd fmla="*/ 14 h 129" name="T61"/>
                  <a:gd fmla="*/ 54 w 147" name="T62"/>
                  <a:gd fmla="*/ 1 h 12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29" w="147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gdLst>
                  <a:gd fmla="*/ 0 w 305" name="T0"/>
                  <a:gd fmla="*/ 0 h 212" name="T1"/>
                  <a:gd fmla="*/ 6 w 305" name="T2"/>
                  <a:gd fmla="*/ 0 h 212" name="T3"/>
                  <a:gd fmla="*/ 6 w 305" name="T4"/>
                  <a:gd fmla="*/ 206 h 212" name="T5"/>
                  <a:gd fmla="*/ 305 w 305" name="T6"/>
                  <a:gd fmla="*/ 206 h 212" name="T7"/>
                  <a:gd fmla="*/ 305 w 305" name="T8"/>
                  <a:gd fmla="*/ 212 h 212" name="T9"/>
                  <a:gd fmla="*/ 0 w 305" name="T10"/>
                  <a:gd fmla="*/ 212 h 212" name="T11"/>
                  <a:gd fmla="*/ 0 w 305" name="T12"/>
                  <a:gd fmla="*/ 0 h 2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1" w="305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gdLst>
                  <a:gd fmla="*/ 23 w 48" name="T0"/>
                  <a:gd fmla="*/ 7 h 78" name="T1"/>
                  <a:gd fmla="*/ 19 w 48" name="T2"/>
                  <a:gd fmla="*/ 8 h 78" name="T3"/>
                  <a:gd fmla="*/ 15 w 48" name="T4"/>
                  <a:gd fmla="*/ 9 h 78" name="T5"/>
                  <a:gd fmla="*/ 11 w 48" name="T6"/>
                  <a:gd fmla="*/ 11 h 78" name="T7"/>
                  <a:gd fmla="*/ 8 w 48" name="T8"/>
                  <a:gd fmla="*/ 15 h 78" name="T9"/>
                  <a:gd fmla="*/ 7 w 48" name="T10"/>
                  <a:gd fmla="*/ 19 h 78" name="T11"/>
                  <a:gd fmla="*/ 6 w 48" name="T12"/>
                  <a:gd fmla="*/ 23 h 78" name="T13"/>
                  <a:gd fmla="*/ 6 w 48" name="T14"/>
                  <a:gd fmla="*/ 73 h 78" name="T15"/>
                  <a:gd fmla="*/ 42 w 48" name="T16"/>
                  <a:gd fmla="*/ 73 h 78" name="T17"/>
                  <a:gd fmla="*/ 42 w 48" name="T18"/>
                  <a:gd fmla="*/ 23 h 78" name="T19"/>
                  <a:gd fmla="*/ 42 w 48" name="T20"/>
                  <a:gd fmla="*/ 19 h 78" name="T21"/>
                  <a:gd fmla="*/ 40 w 48" name="T22"/>
                  <a:gd fmla="*/ 15 h 78" name="T23"/>
                  <a:gd fmla="*/ 37 w 48" name="T24"/>
                  <a:gd fmla="*/ 11 h 78" name="T25"/>
                  <a:gd fmla="*/ 34 w 48" name="T26"/>
                  <a:gd fmla="*/ 9 h 78" name="T27"/>
                  <a:gd fmla="*/ 30 w 48" name="T28"/>
                  <a:gd fmla="*/ 8 h 78" name="T29"/>
                  <a:gd fmla="*/ 25 w 48" name="T30"/>
                  <a:gd fmla="*/ 7 h 78" name="T31"/>
                  <a:gd fmla="*/ 23 w 48" name="T32"/>
                  <a:gd fmla="*/ 7 h 78" name="T33"/>
                  <a:gd fmla="*/ 23 w 48" name="T34"/>
                  <a:gd fmla="*/ 0 h 78" name="T35"/>
                  <a:gd fmla="*/ 25 w 48" name="T36"/>
                  <a:gd fmla="*/ 0 h 78" name="T37"/>
                  <a:gd fmla="*/ 37 w 48" name="T38"/>
                  <a:gd fmla="*/ 3 h 78" name="T39"/>
                  <a:gd fmla="*/ 45 w 48" name="T40"/>
                  <a:gd fmla="*/ 12 h 78" name="T41"/>
                  <a:gd fmla="*/ 48 w 48" name="T42"/>
                  <a:gd fmla="*/ 23 h 78" name="T43"/>
                  <a:gd fmla="*/ 48 w 48" name="T44"/>
                  <a:gd fmla="*/ 78 h 78" name="T45"/>
                  <a:gd fmla="*/ 0 w 48" name="T46"/>
                  <a:gd fmla="*/ 78 h 78" name="T47"/>
                  <a:gd fmla="*/ 0 w 48" name="T48"/>
                  <a:gd fmla="*/ 23 h 78" name="T49"/>
                  <a:gd fmla="*/ 4 w 48" name="T50"/>
                  <a:gd fmla="*/ 12 h 78" name="T51"/>
                  <a:gd fmla="*/ 11 w 48" name="T52"/>
                  <a:gd fmla="*/ 3 h 78" name="T53"/>
                  <a:gd fmla="*/ 23 w 48" name="T54"/>
                  <a:gd fmla="*/ 0 h 78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78" w="4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gdLst>
                  <a:gd fmla="*/ 22 w 47" name="T0"/>
                  <a:gd fmla="*/ 7 h 112" name="T1"/>
                  <a:gd fmla="*/ 18 w 47" name="T2"/>
                  <a:gd fmla="*/ 7 h 112" name="T3"/>
                  <a:gd fmla="*/ 14 w 47" name="T4"/>
                  <a:gd fmla="*/ 9 h 112" name="T5"/>
                  <a:gd fmla="*/ 11 w 47" name="T6"/>
                  <a:gd fmla="*/ 11 h 112" name="T7"/>
                  <a:gd fmla="*/ 8 w 47" name="T8"/>
                  <a:gd fmla="*/ 15 h 112" name="T9"/>
                  <a:gd fmla="*/ 6 w 47" name="T10"/>
                  <a:gd fmla="*/ 19 h 112" name="T11"/>
                  <a:gd fmla="*/ 6 w 47" name="T12"/>
                  <a:gd fmla="*/ 23 h 112" name="T13"/>
                  <a:gd fmla="*/ 6 w 47" name="T14"/>
                  <a:gd fmla="*/ 107 h 112" name="T15"/>
                  <a:gd fmla="*/ 42 w 47" name="T16"/>
                  <a:gd fmla="*/ 107 h 112" name="T17"/>
                  <a:gd fmla="*/ 42 w 47" name="T18"/>
                  <a:gd fmla="*/ 23 h 112" name="T19"/>
                  <a:gd fmla="*/ 41 w 47" name="T20"/>
                  <a:gd fmla="*/ 19 h 112" name="T21"/>
                  <a:gd fmla="*/ 40 w 47" name="T22"/>
                  <a:gd fmla="*/ 15 h 112" name="T23"/>
                  <a:gd fmla="*/ 37 w 47" name="T24"/>
                  <a:gd fmla="*/ 11 h 112" name="T25"/>
                  <a:gd fmla="*/ 33 w 47" name="T26"/>
                  <a:gd fmla="*/ 9 h 112" name="T27"/>
                  <a:gd fmla="*/ 29 w 47" name="T28"/>
                  <a:gd fmla="*/ 7 h 112" name="T29"/>
                  <a:gd fmla="*/ 25 w 47" name="T30"/>
                  <a:gd fmla="*/ 7 h 112" name="T31"/>
                  <a:gd fmla="*/ 22 w 47" name="T32"/>
                  <a:gd fmla="*/ 7 h 112" name="T33"/>
                  <a:gd fmla="*/ 22 w 47" name="T34"/>
                  <a:gd fmla="*/ 0 h 112" name="T35"/>
                  <a:gd fmla="*/ 25 w 47" name="T36"/>
                  <a:gd fmla="*/ 0 h 112" name="T37"/>
                  <a:gd fmla="*/ 37 w 47" name="T38"/>
                  <a:gd fmla="*/ 4 h 112" name="T39"/>
                  <a:gd fmla="*/ 44 w 47" name="T40"/>
                  <a:gd fmla="*/ 12 h 112" name="T41"/>
                  <a:gd fmla="*/ 47 w 47" name="T42"/>
                  <a:gd fmla="*/ 23 h 112" name="T43"/>
                  <a:gd fmla="*/ 47 w 47" name="T44"/>
                  <a:gd fmla="*/ 112 h 112" name="T45"/>
                  <a:gd fmla="*/ 0 w 47" name="T46"/>
                  <a:gd fmla="*/ 112 h 112" name="T47"/>
                  <a:gd fmla="*/ 0 w 47" name="T48"/>
                  <a:gd fmla="*/ 23 h 112" name="T49"/>
                  <a:gd fmla="*/ 3 w 47" name="T50"/>
                  <a:gd fmla="*/ 12 h 112" name="T51"/>
                  <a:gd fmla="*/ 11 w 47" name="T52"/>
                  <a:gd fmla="*/ 4 h 112" name="T53"/>
                  <a:gd fmla="*/ 22 w 47" name="T54"/>
                  <a:gd fmla="*/ 0 h 11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2" w="47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gdLst>
                  <a:gd fmla="*/ 22 w 48" name="T0"/>
                  <a:gd fmla="*/ 6 h 145" name="T1"/>
                  <a:gd fmla="*/ 17 w 48" name="T2"/>
                  <a:gd fmla="*/ 6 h 145" name="T3"/>
                  <a:gd fmla="*/ 14 w 48" name="T4"/>
                  <a:gd fmla="*/ 8 h 145" name="T5"/>
                  <a:gd fmla="*/ 11 w 48" name="T6"/>
                  <a:gd fmla="*/ 11 h 145" name="T7"/>
                  <a:gd fmla="*/ 8 w 48" name="T8"/>
                  <a:gd fmla="*/ 14 h 145" name="T9"/>
                  <a:gd fmla="*/ 6 w 48" name="T10"/>
                  <a:gd fmla="*/ 18 h 145" name="T11"/>
                  <a:gd fmla="*/ 5 w 48" name="T12"/>
                  <a:gd fmla="*/ 23 h 145" name="T13"/>
                  <a:gd fmla="*/ 5 w 48" name="T14"/>
                  <a:gd fmla="*/ 140 h 145" name="T15"/>
                  <a:gd fmla="*/ 41 w 48" name="T16"/>
                  <a:gd fmla="*/ 140 h 145" name="T17"/>
                  <a:gd fmla="*/ 41 w 48" name="T18"/>
                  <a:gd fmla="*/ 23 h 145" name="T19"/>
                  <a:gd fmla="*/ 40 w 48" name="T20"/>
                  <a:gd fmla="*/ 18 h 145" name="T21"/>
                  <a:gd fmla="*/ 39 w 48" name="T22"/>
                  <a:gd fmla="*/ 14 h 145" name="T23"/>
                  <a:gd fmla="*/ 36 w 48" name="T24"/>
                  <a:gd fmla="*/ 11 h 145" name="T25"/>
                  <a:gd fmla="*/ 33 w 48" name="T26"/>
                  <a:gd fmla="*/ 8 h 145" name="T27"/>
                  <a:gd fmla="*/ 29 w 48" name="T28"/>
                  <a:gd fmla="*/ 6 h 145" name="T29"/>
                  <a:gd fmla="*/ 25 w 48" name="T30"/>
                  <a:gd fmla="*/ 6 h 145" name="T31"/>
                  <a:gd fmla="*/ 22 w 48" name="T32"/>
                  <a:gd fmla="*/ 6 h 145" name="T33"/>
                  <a:gd fmla="*/ 22 w 48" name="T34"/>
                  <a:gd fmla="*/ 0 h 145" name="T35"/>
                  <a:gd fmla="*/ 25 w 48" name="T36"/>
                  <a:gd fmla="*/ 0 h 145" name="T37"/>
                  <a:gd fmla="*/ 36 w 48" name="T38"/>
                  <a:gd fmla="*/ 3 h 145" name="T39"/>
                  <a:gd fmla="*/ 44 w 48" name="T40"/>
                  <a:gd fmla="*/ 12 h 145" name="T41"/>
                  <a:gd fmla="*/ 48 w 48" name="T42"/>
                  <a:gd fmla="*/ 23 h 145" name="T43"/>
                  <a:gd fmla="*/ 48 w 48" name="T44"/>
                  <a:gd fmla="*/ 145 h 145" name="T45"/>
                  <a:gd fmla="*/ 0 w 48" name="T46"/>
                  <a:gd fmla="*/ 145 h 145" name="T47"/>
                  <a:gd fmla="*/ 0 w 48" name="T48"/>
                  <a:gd fmla="*/ 23 h 145" name="T49"/>
                  <a:gd fmla="*/ 2 w 48" name="T50"/>
                  <a:gd fmla="*/ 12 h 145" name="T51"/>
                  <a:gd fmla="*/ 11 w 48" name="T52"/>
                  <a:gd fmla="*/ 3 h 145" name="T53"/>
                  <a:gd fmla="*/ 22 w 48" name="T54"/>
                  <a:gd fmla="*/ 0 h 145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45" w="48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gdLst>
                  <a:gd fmla="*/ 23 w 48" name="T0"/>
                  <a:gd fmla="*/ 5 h 180" name="T1"/>
                  <a:gd fmla="*/ 19 w 48" name="T2"/>
                  <a:gd fmla="*/ 6 h 180" name="T3"/>
                  <a:gd fmla="*/ 14 w 48" name="T4"/>
                  <a:gd fmla="*/ 9 h 180" name="T5"/>
                  <a:gd fmla="*/ 11 w 48" name="T6"/>
                  <a:gd fmla="*/ 11 h 180" name="T7"/>
                  <a:gd fmla="*/ 8 w 48" name="T8"/>
                  <a:gd fmla="*/ 14 h 180" name="T9"/>
                  <a:gd fmla="*/ 7 w 48" name="T10"/>
                  <a:gd fmla="*/ 18 h 180" name="T11"/>
                  <a:gd fmla="*/ 6 w 48" name="T12"/>
                  <a:gd fmla="*/ 23 h 180" name="T13"/>
                  <a:gd fmla="*/ 6 w 48" name="T14"/>
                  <a:gd fmla="*/ 175 h 180" name="T15"/>
                  <a:gd fmla="*/ 41 w 48" name="T16"/>
                  <a:gd fmla="*/ 175 h 180" name="T17"/>
                  <a:gd fmla="*/ 41 w 48" name="T18"/>
                  <a:gd fmla="*/ 23 h 180" name="T19"/>
                  <a:gd fmla="*/ 41 w 48" name="T20"/>
                  <a:gd fmla="*/ 18 h 180" name="T21"/>
                  <a:gd fmla="*/ 39 w 48" name="T22"/>
                  <a:gd fmla="*/ 14 h 180" name="T23"/>
                  <a:gd fmla="*/ 37 w 48" name="T24"/>
                  <a:gd fmla="*/ 11 h 180" name="T25"/>
                  <a:gd fmla="*/ 34 w 48" name="T26"/>
                  <a:gd fmla="*/ 9 h 180" name="T27"/>
                  <a:gd fmla="*/ 29 w 48" name="T28"/>
                  <a:gd fmla="*/ 6 h 180" name="T29"/>
                  <a:gd fmla="*/ 25 w 48" name="T30"/>
                  <a:gd fmla="*/ 5 h 180" name="T31"/>
                  <a:gd fmla="*/ 23 w 48" name="T32"/>
                  <a:gd fmla="*/ 5 h 180" name="T33"/>
                  <a:gd fmla="*/ 23 w 48" name="T34"/>
                  <a:gd fmla="*/ 0 h 180" name="T35"/>
                  <a:gd fmla="*/ 25 w 48" name="T36"/>
                  <a:gd fmla="*/ 0 h 180" name="T37"/>
                  <a:gd fmla="*/ 37 w 48" name="T38"/>
                  <a:gd fmla="*/ 3 h 180" name="T39"/>
                  <a:gd fmla="*/ 45 w 48" name="T40"/>
                  <a:gd fmla="*/ 11 h 180" name="T41"/>
                  <a:gd fmla="*/ 48 w 48" name="T42"/>
                  <a:gd fmla="*/ 23 h 180" name="T43"/>
                  <a:gd fmla="*/ 48 w 48" name="T44"/>
                  <a:gd fmla="*/ 180 h 180" name="T45"/>
                  <a:gd fmla="*/ 0 w 48" name="T46"/>
                  <a:gd fmla="*/ 180 h 180" name="T47"/>
                  <a:gd fmla="*/ 0 w 48" name="T48"/>
                  <a:gd fmla="*/ 23 h 180" name="T49"/>
                  <a:gd fmla="*/ 3 w 48" name="T50"/>
                  <a:gd fmla="*/ 11 h 180" name="T51"/>
                  <a:gd fmla="*/ 11 w 48" name="T52"/>
                  <a:gd fmla="*/ 3 h 180" name="T53"/>
                  <a:gd fmla="*/ 23 w 48" name="T54"/>
                  <a:gd fmla="*/ 0 h 180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80" w="48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gdLst>
                  <a:gd fmla="*/ 134 w 185" name="T0"/>
                  <a:gd fmla="*/ 0 h 97" name="T1"/>
                  <a:gd fmla="*/ 185 w 185" name="T2"/>
                  <a:gd fmla="*/ 13 h 97" name="T3"/>
                  <a:gd fmla="*/ 160 w 185" name="T4"/>
                  <a:gd fmla="*/ 59 h 97" name="T5"/>
                  <a:gd fmla="*/ 155 w 185" name="T6"/>
                  <a:gd fmla="*/ 57 h 97" name="T7"/>
                  <a:gd fmla="*/ 173 w 185" name="T8"/>
                  <a:gd fmla="*/ 21 h 97" name="T9"/>
                  <a:gd fmla="*/ 2 w 185" name="T10"/>
                  <a:gd fmla="*/ 97 h 97" name="T11"/>
                  <a:gd fmla="*/ 0 w 185" name="T12"/>
                  <a:gd fmla="*/ 92 h 97" name="T13"/>
                  <a:gd fmla="*/ 171 w 185" name="T14"/>
                  <a:gd fmla="*/ 16 h 97" name="T15"/>
                  <a:gd fmla="*/ 133 w 185" name="T16"/>
                  <a:gd fmla="*/ 6 h 97" name="T17"/>
                  <a:gd fmla="*/ 134 w 185" name="T18"/>
                  <a:gd fmla="*/ 0 h 9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7" w="185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gdLst>
                  <a:gd fmla="*/ 13 w 349" name="T0"/>
                  <a:gd fmla="*/ 182 h 309" name="T1"/>
                  <a:gd fmla="*/ 193 w 349" name="T2"/>
                  <a:gd fmla="*/ 154 h 309" name="T3"/>
                  <a:gd fmla="*/ 292 w 349" name="T4"/>
                  <a:gd fmla="*/ 118 h 309" name="T5"/>
                  <a:gd fmla="*/ 338 w 349" name="T6"/>
                  <a:gd fmla="*/ 166 h 309" name="T7"/>
                  <a:gd fmla="*/ 198 w 349" name="T8"/>
                  <a:gd fmla="*/ 114 h 309" name="T9"/>
                  <a:gd fmla="*/ 343 w 349" name="T10"/>
                  <a:gd fmla="*/ 303 h 309" name="T11"/>
                  <a:gd fmla="*/ 286 w 349" name="T12"/>
                  <a:gd fmla="*/ 171 h 309" name="T13"/>
                  <a:gd fmla="*/ 198 w 349" name="T14"/>
                  <a:gd fmla="*/ 114 h 309" name="T15"/>
                  <a:gd fmla="*/ 57 w 349" name="T16"/>
                  <a:gd fmla="*/ 120 h 309" name="T17"/>
                  <a:gd fmla="*/ 193 w 349" name="T18"/>
                  <a:gd fmla="*/ 108 h 309" name="T19"/>
                  <a:gd fmla="*/ 207 w 349" name="T20"/>
                  <a:gd fmla="*/ 21 h 309" name="T21"/>
                  <a:gd fmla="*/ 54 w 349" name="T22"/>
                  <a:gd fmla="*/ 5 h 309" name="T23"/>
                  <a:gd fmla="*/ 46 w 349" name="T24"/>
                  <a:gd fmla="*/ 7 h 309" name="T25"/>
                  <a:gd fmla="*/ 42 w 349" name="T26"/>
                  <a:gd fmla="*/ 14 h 309" name="T27"/>
                  <a:gd fmla="*/ 41 w 349" name="T28"/>
                  <a:gd fmla="*/ 123 h 309" name="T29"/>
                  <a:gd fmla="*/ 44 w 349" name="T30"/>
                  <a:gd fmla="*/ 131 h 309" name="T31"/>
                  <a:gd fmla="*/ 50 w 349" name="T32"/>
                  <a:gd fmla="*/ 135 h 309" name="T33"/>
                  <a:gd fmla="*/ 193 w 349" name="T34"/>
                  <a:gd fmla="*/ 136 h 309" name="T35"/>
                  <a:gd fmla="*/ 51 w 349" name="T36"/>
                  <a:gd fmla="*/ 127 h 309" name="T37"/>
                  <a:gd fmla="*/ 212 w 349" name="T38"/>
                  <a:gd fmla="*/ 15 h 309" name="T39"/>
                  <a:gd fmla="*/ 222 w 349" name="T40"/>
                  <a:gd fmla="*/ 108 h 309" name="T41"/>
                  <a:gd fmla="*/ 222 w 349" name="T42"/>
                  <a:gd fmla="*/ 14 h 309" name="T43"/>
                  <a:gd fmla="*/ 218 w 349" name="T44"/>
                  <a:gd fmla="*/ 7 h 309" name="T45"/>
                  <a:gd fmla="*/ 210 w 349" name="T46"/>
                  <a:gd fmla="*/ 5 h 309" name="T47"/>
                  <a:gd fmla="*/ 54 w 349" name="T48"/>
                  <a:gd fmla="*/ 0 h 309" name="T49"/>
                  <a:gd fmla="*/ 219 w 349" name="T50"/>
                  <a:gd fmla="*/ 2 h 309" name="T51"/>
                  <a:gd fmla="*/ 229 w 349" name="T52"/>
                  <a:gd fmla="*/ 18 h 309" name="T53"/>
                  <a:gd fmla="*/ 291 w 349" name="T54"/>
                  <a:gd fmla="*/ 108 h 309" name="T55"/>
                  <a:gd fmla="*/ 349 w 349" name="T56"/>
                  <a:gd fmla="*/ 309 h 309" name="T57"/>
                  <a:gd fmla="*/ 193 w 349" name="T58"/>
                  <a:gd fmla="*/ 188 h 309" name="T59"/>
                  <a:gd fmla="*/ 37 w 349" name="T60"/>
                  <a:gd fmla="*/ 148 h 309" name="T61"/>
                  <a:gd fmla="*/ 193 w 349" name="T62"/>
                  <a:gd fmla="*/ 142 h 309" name="T63"/>
                  <a:gd fmla="*/ 44 w 349" name="T64"/>
                  <a:gd fmla="*/ 140 h 309" name="T65"/>
                  <a:gd fmla="*/ 35 w 349" name="T66"/>
                  <a:gd fmla="*/ 123 h 309" name="T67"/>
                  <a:gd fmla="*/ 38 w 349" name="T68"/>
                  <a:gd fmla="*/ 8 h 309" name="T69"/>
                  <a:gd fmla="*/ 54 w 349" name="T70"/>
                  <a:gd fmla="*/ 0 h 309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309" w="34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gdLst>
                  <a:gd fmla="*/ 1 w 102" name="T0"/>
                  <a:gd fmla="*/ 0 h 87" name="T1"/>
                  <a:gd fmla="*/ 24 w 102" name="T2"/>
                  <a:gd fmla="*/ 8 h 87" name="T3"/>
                  <a:gd fmla="*/ 44 w 102" name="T4"/>
                  <a:gd fmla="*/ 19 h 87" name="T5"/>
                  <a:gd fmla="*/ 63 w 102" name="T6"/>
                  <a:gd fmla="*/ 34 h 87" name="T7"/>
                  <a:gd fmla="*/ 78 w 102" name="T8"/>
                  <a:gd fmla="*/ 51 h 87" name="T9"/>
                  <a:gd fmla="*/ 90 w 102" name="T10"/>
                  <a:gd fmla="*/ 73 h 87" name="T11"/>
                  <a:gd fmla="*/ 97 w 102" name="T12"/>
                  <a:gd fmla="*/ 37 h 87" name="T13"/>
                  <a:gd fmla="*/ 102 w 102" name="T14"/>
                  <a:gd fmla="*/ 38 h 87" name="T15"/>
                  <a:gd fmla="*/ 93 w 102" name="T16"/>
                  <a:gd fmla="*/ 87 h 87" name="T17"/>
                  <a:gd fmla="*/ 47 w 102" name="T18"/>
                  <a:gd fmla="*/ 67 h 87" name="T19"/>
                  <a:gd fmla="*/ 50 w 102" name="T20"/>
                  <a:gd fmla="*/ 61 h 87" name="T21"/>
                  <a:gd fmla="*/ 86 w 102" name="T22"/>
                  <a:gd fmla="*/ 78 h 87" name="T23"/>
                  <a:gd fmla="*/ 74 w 102" name="T24"/>
                  <a:gd fmla="*/ 57 h 87" name="T25"/>
                  <a:gd fmla="*/ 60 w 102" name="T26"/>
                  <a:gd fmla="*/ 40 h 87" name="T27"/>
                  <a:gd fmla="*/ 42 w 102" name="T28"/>
                  <a:gd fmla="*/ 24 h 87" name="T29"/>
                  <a:gd fmla="*/ 23 w 102" name="T30"/>
                  <a:gd fmla="*/ 13 h 87" name="T31"/>
                  <a:gd fmla="*/ 0 w 102" name="T32"/>
                  <a:gd fmla="*/ 6 h 87" name="T33"/>
                  <a:gd fmla="*/ 1 w 102" name="T34"/>
                  <a:gd fmla="*/ 0 h 8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7" w="102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gdLst>
                  <a:gd fmla="*/ 2 w 84" name="T0"/>
                  <a:gd fmla="*/ 0 h 72" name="T1"/>
                  <a:gd fmla="*/ 50 w 84" name="T2"/>
                  <a:gd fmla="*/ 14 h 72" name="T3"/>
                  <a:gd fmla="*/ 49 w 84" name="T4"/>
                  <a:gd fmla="*/ 19 h 72" name="T5"/>
                  <a:gd fmla="*/ 11 w 84" name="T6"/>
                  <a:gd fmla="*/ 8 h 72" name="T7"/>
                  <a:gd fmla="*/ 25 w 84" name="T8"/>
                  <a:gd fmla="*/ 28 h 72" name="T9"/>
                  <a:gd fmla="*/ 42 w 84" name="T10"/>
                  <a:gd fmla="*/ 45 h 72" name="T11"/>
                  <a:gd fmla="*/ 62 w 84" name="T12"/>
                  <a:gd fmla="*/ 57 h 72" name="T13"/>
                  <a:gd fmla="*/ 84 w 84" name="T14"/>
                  <a:gd fmla="*/ 66 h 72" name="T15"/>
                  <a:gd fmla="*/ 82 w 84" name="T16"/>
                  <a:gd fmla="*/ 72 h 72" name="T17"/>
                  <a:gd fmla="*/ 59 w 84" name="T18"/>
                  <a:gd fmla="*/ 64 h 72" name="T19"/>
                  <a:gd fmla="*/ 39 w 84" name="T20"/>
                  <a:gd fmla="*/ 51 h 72" name="T21"/>
                  <a:gd fmla="*/ 21 w 84" name="T22"/>
                  <a:gd fmla="*/ 34 h 72" name="T23"/>
                  <a:gd fmla="*/ 7 w 84" name="T24"/>
                  <a:gd fmla="*/ 15 h 72" name="T25"/>
                  <a:gd fmla="*/ 5 w 84" name="T26"/>
                  <a:gd fmla="*/ 51 h 72" name="T27"/>
                  <a:gd fmla="*/ 0 w 84" name="T28"/>
                  <a:gd fmla="*/ 51 h 72" name="T29"/>
                  <a:gd fmla="*/ 2 w 84" name="T30"/>
                  <a:gd fmla="*/ 0 h 7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72" w="84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gdLst>
                <a:gd fmla="*/ 0 w 378" name="T0"/>
                <a:gd fmla="*/ 0 h 1119" name="T1"/>
                <a:gd fmla="*/ 260 w 378" name="T2"/>
                <a:gd fmla="*/ 37 h 1119" name="T3"/>
                <a:gd fmla="*/ 285 w 378" name="T4"/>
                <a:gd fmla="*/ 42 h 1119" name="T5"/>
                <a:gd fmla="*/ 306 w 378" name="T6"/>
                <a:gd fmla="*/ 50 h 1119" name="T7"/>
                <a:gd fmla="*/ 327 w 378" name="T8"/>
                <a:gd fmla="*/ 60 h 1119" name="T9"/>
                <a:gd fmla="*/ 344 w 378" name="T10"/>
                <a:gd fmla="*/ 72 h 1119" name="T11"/>
                <a:gd fmla="*/ 358 w 378" name="T12"/>
                <a:gd fmla="*/ 86 h 1119" name="T13"/>
                <a:gd fmla="*/ 369 w 378" name="T14"/>
                <a:gd fmla="*/ 101 h 1119" name="T15"/>
                <a:gd fmla="*/ 376 w 378" name="T16"/>
                <a:gd fmla="*/ 119 h 1119" name="T17"/>
                <a:gd fmla="*/ 378 w 378" name="T18"/>
                <a:gd fmla="*/ 140 h 1119" name="T19"/>
                <a:gd fmla="*/ 378 w 378" name="T20"/>
                <a:gd fmla="*/ 968 h 1119" name="T21"/>
                <a:gd fmla="*/ 376 w 378" name="T22"/>
                <a:gd fmla="*/ 988 h 1119" name="T23"/>
                <a:gd fmla="*/ 369 w 378" name="T24"/>
                <a:gd fmla="*/ 1007 h 1119" name="T25"/>
                <a:gd fmla="*/ 359 w 378" name="T26"/>
                <a:gd fmla="*/ 1022 h 1119" name="T27"/>
                <a:gd fmla="*/ 345 w 378" name="T28"/>
                <a:gd fmla="*/ 1036 h 1119" name="T29"/>
                <a:gd fmla="*/ 328 w 378" name="T30"/>
                <a:gd fmla="*/ 1048 h 1119" name="T31"/>
                <a:gd fmla="*/ 307 w 378" name="T32"/>
                <a:gd fmla="*/ 1058 h 1119" name="T33"/>
                <a:gd fmla="*/ 285 w 378" name="T34"/>
                <a:gd fmla="*/ 1066 h 1119" name="T35"/>
                <a:gd fmla="*/ 260 w 378" name="T36"/>
                <a:gd fmla="*/ 1071 h 1119" name="T37"/>
                <a:gd fmla="*/ 0 w 378" name="T38"/>
                <a:gd fmla="*/ 1119 h 1119" name="T39"/>
                <a:gd fmla="*/ 0 w 378" name="T40"/>
                <a:gd fmla="*/ 0 h 11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19" w="378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algn="l" blurRad="254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solidFill>
              <a:schemeClr val="bg1">
                <a:lumMod val="65000"/>
              </a:schemeClr>
            </a:solidFill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gdLst>
                  <a:gd fmla="*/ 64 w 114" name="T0"/>
                  <a:gd fmla="*/ 0 h 160" name="T1"/>
                  <a:gd fmla="*/ 71 w 114" name="T2"/>
                  <a:gd fmla="*/ 4 h 160" name="T3"/>
                  <a:gd fmla="*/ 89 w 114" name="T4"/>
                  <a:gd fmla="*/ 29 h 160" name="T5"/>
                  <a:gd fmla="*/ 103 w 114" name="T6"/>
                  <a:gd fmla="*/ 15 h 160" name="T7"/>
                  <a:gd fmla="*/ 105 w 114" name="T8"/>
                  <a:gd fmla="*/ 15 h 160" name="T9"/>
                  <a:gd fmla="*/ 109 w 114" name="T10"/>
                  <a:gd fmla="*/ 15 h 160" name="T11"/>
                  <a:gd fmla="*/ 112 w 114" name="T12"/>
                  <a:gd fmla="*/ 17 h 160" name="T13"/>
                  <a:gd fmla="*/ 114 w 114" name="T14"/>
                  <a:gd fmla="*/ 22 h 160" name="T15"/>
                  <a:gd fmla="*/ 112 w 114" name="T16"/>
                  <a:gd fmla="*/ 27 h 160" name="T17"/>
                  <a:gd fmla="*/ 92 w 114" name="T18"/>
                  <a:gd fmla="*/ 46 h 160" name="T19"/>
                  <a:gd fmla="*/ 91 w 114" name="T20"/>
                  <a:gd fmla="*/ 47 h 160" name="T21"/>
                  <a:gd fmla="*/ 86 w 114" name="T22"/>
                  <a:gd fmla="*/ 47 h 160" name="T23"/>
                  <a:gd fmla="*/ 81 w 114" name="T24"/>
                  <a:gd fmla="*/ 45 h 160" name="T25"/>
                  <a:gd fmla="*/ 72 w 114" name="T26"/>
                  <a:gd fmla="*/ 68 h 160" name="T27"/>
                  <a:gd fmla="*/ 69 w 114" name="T28"/>
                  <a:gd fmla="*/ 73 h 160" name="T29"/>
                  <a:gd fmla="*/ 68 w 114" name="T30"/>
                  <a:gd fmla="*/ 155 h 160" name="T31"/>
                  <a:gd fmla="*/ 64 w 114" name="T32"/>
                  <a:gd fmla="*/ 159 h 160" name="T33"/>
                  <a:gd fmla="*/ 57 w 114" name="T34"/>
                  <a:gd fmla="*/ 159 h 160" name="T35"/>
                  <a:gd fmla="*/ 53 w 114" name="T36"/>
                  <a:gd fmla="*/ 155 h 160" name="T37"/>
                  <a:gd fmla="*/ 52 w 114" name="T38"/>
                  <a:gd fmla="*/ 78 h 160" name="T39"/>
                  <a:gd fmla="*/ 46 w 114" name="T40"/>
                  <a:gd fmla="*/ 151 h 160" name="T41"/>
                  <a:gd fmla="*/ 43 w 114" name="T42"/>
                  <a:gd fmla="*/ 157 h 160" name="T43"/>
                  <a:gd fmla="*/ 37 w 114" name="T44"/>
                  <a:gd fmla="*/ 160 h 160" name="T45"/>
                  <a:gd fmla="*/ 31 w 114" name="T46"/>
                  <a:gd fmla="*/ 157 h 160" name="T47"/>
                  <a:gd fmla="*/ 28 w 114" name="T48"/>
                  <a:gd fmla="*/ 151 h 160" name="T49"/>
                  <a:gd fmla="*/ 27 w 114" name="T50"/>
                  <a:gd fmla="*/ 71 h 160" name="T51"/>
                  <a:gd fmla="*/ 26 w 114" name="T52"/>
                  <a:gd fmla="*/ 47 h 160" name="T53"/>
                  <a:gd fmla="*/ 13 w 114" name="T54"/>
                  <a:gd fmla="*/ 80 h 160" name="T55"/>
                  <a:gd fmla="*/ 8 w 114" name="T56"/>
                  <a:gd fmla="*/ 82 h 160" name="T57"/>
                  <a:gd fmla="*/ 2 w 114" name="T58"/>
                  <a:gd fmla="*/ 80 h 160" name="T59"/>
                  <a:gd fmla="*/ 0 w 114" name="T60"/>
                  <a:gd fmla="*/ 74 h 160" name="T61"/>
                  <a:gd fmla="*/ 25 w 114" name="T62"/>
                  <a:gd fmla="*/ 8 h 160" name="T63"/>
                  <a:gd fmla="*/ 26 w 114" name="T64"/>
                  <a:gd fmla="*/ 5 h 160" name="T65"/>
                  <a:gd fmla="*/ 29 w 114" name="T66"/>
                  <a:gd fmla="*/ 2 h 160" name="T67"/>
                  <a:gd fmla="*/ 34 w 114" name="T68"/>
                  <a:gd fmla="*/ 0 h 160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60" w="114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gdLst>
                  <a:gd fmla="*/ 19 w 37" name="T0"/>
                  <a:gd fmla="*/ 0 h 36" name="T1"/>
                  <a:gd fmla="*/ 29 w 37" name="T2"/>
                  <a:gd fmla="*/ 3 h 36" name="T3"/>
                  <a:gd fmla="*/ 35 w 37" name="T4"/>
                  <a:gd fmla="*/ 9 h 36" name="T5"/>
                  <a:gd fmla="*/ 37 w 37" name="T6"/>
                  <a:gd fmla="*/ 18 h 36" name="T7"/>
                  <a:gd fmla="*/ 35 w 37" name="T8"/>
                  <a:gd fmla="*/ 28 h 36" name="T9"/>
                  <a:gd fmla="*/ 29 w 37" name="T10"/>
                  <a:gd fmla="*/ 34 h 36" name="T11"/>
                  <a:gd fmla="*/ 19 w 37" name="T12"/>
                  <a:gd fmla="*/ 36 h 36" name="T13"/>
                  <a:gd fmla="*/ 10 w 37" name="T14"/>
                  <a:gd fmla="*/ 34 h 36" name="T15"/>
                  <a:gd fmla="*/ 4 w 37" name="T16"/>
                  <a:gd fmla="*/ 28 h 36" name="T17"/>
                  <a:gd fmla="*/ 0 w 37" name="T18"/>
                  <a:gd fmla="*/ 18 h 36" name="T19"/>
                  <a:gd fmla="*/ 4 w 37" name="T20"/>
                  <a:gd fmla="*/ 9 h 36" name="T21"/>
                  <a:gd fmla="*/ 10 w 37" name="T22"/>
                  <a:gd fmla="*/ 3 h 36" name="T23"/>
                  <a:gd fmla="*/ 19 w 37" name="T24"/>
                  <a:gd fmla="*/ 0 h 3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6" w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gdLst>
                  <a:gd fmla="*/ 12 w 32" name="T0"/>
                  <a:gd fmla="*/ 4 h 44" name="T1"/>
                  <a:gd fmla="*/ 7 w 32" name="T2"/>
                  <a:gd fmla="*/ 8 h 44" name="T3"/>
                  <a:gd fmla="*/ 6 w 32" name="T4"/>
                  <a:gd fmla="*/ 15 h 44" name="T5"/>
                  <a:gd fmla="*/ 8 w 32" name="T6"/>
                  <a:gd fmla="*/ 21 h 44" name="T7"/>
                  <a:gd fmla="*/ 11 w 32" name="T8"/>
                  <a:gd fmla="*/ 27 h 44" name="T9"/>
                  <a:gd fmla="*/ 14 w 32" name="T10"/>
                  <a:gd fmla="*/ 30 h 44" name="T11"/>
                  <a:gd fmla="*/ 13 w 32" name="T12"/>
                  <a:gd fmla="*/ 24 h 44" name="T13"/>
                  <a:gd fmla="*/ 13 w 32" name="T14"/>
                  <a:gd fmla="*/ 19 h 44" name="T15"/>
                  <a:gd fmla="*/ 15 w 32" name="T16"/>
                  <a:gd fmla="*/ 19 h 44" name="T17"/>
                  <a:gd fmla="*/ 18 w 32" name="T18"/>
                  <a:gd fmla="*/ 19 h 44" name="T19"/>
                  <a:gd fmla="*/ 20 w 32" name="T20"/>
                  <a:gd fmla="*/ 20 h 44" name="T21"/>
                  <a:gd fmla="*/ 18 w 32" name="T22"/>
                  <a:gd fmla="*/ 27 h 44" name="T23"/>
                  <a:gd fmla="*/ 21 w 32" name="T24"/>
                  <a:gd fmla="*/ 30 h 44" name="T25"/>
                  <a:gd fmla="*/ 23 w 32" name="T26"/>
                  <a:gd fmla="*/ 24 h 44" name="T27"/>
                  <a:gd fmla="*/ 26 w 32" name="T28"/>
                  <a:gd fmla="*/ 18 h 44" name="T29"/>
                  <a:gd fmla="*/ 26 w 32" name="T30"/>
                  <a:gd fmla="*/ 11 h 44" name="T31"/>
                  <a:gd fmla="*/ 22 w 32" name="T32"/>
                  <a:gd fmla="*/ 6 h 44" name="T33"/>
                  <a:gd fmla="*/ 16 w 32" name="T34"/>
                  <a:gd fmla="*/ 4 h 44" name="T35"/>
                  <a:gd fmla="*/ 21 w 32" name="T36"/>
                  <a:gd fmla="*/ 0 h 44" name="T37"/>
                  <a:gd fmla="*/ 28 w 32" name="T38"/>
                  <a:gd fmla="*/ 5 h 44" name="T39"/>
                  <a:gd fmla="*/ 32 w 32" name="T40"/>
                  <a:gd fmla="*/ 15 h 44" name="T41"/>
                  <a:gd fmla="*/ 27 w 32" name="T42"/>
                  <a:gd fmla="*/ 25 h 44" name="T43"/>
                  <a:gd fmla="*/ 25 w 32" name="T44"/>
                  <a:gd fmla="*/ 29 h 44" name="T45"/>
                  <a:gd fmla="*/ 24 w 32" name="T46"/>
                  <a:gd fmla="*/ 40 h 44" name="T47"/>
                  <a:gd fmla="*/ 23 w 32" name="T48"/>
                  <a:gd fmla="*/ 43 h 44" name="T49"/>
                  <a:gd fmla="*/ 19 w 32" name="T50"/>
                  <a:gd fmla="*/ 43 h 44" name="T51"/>
                  <a:gd fmla="*/ 16 w 32" name="T52"/>
                  <a:gd fmla="*/ 44 h 44" name="T53"/>
                  <a:gd fmla="*/ 13 w 32" name="T54"/>
                  <a:gd fmla="*/ 43 h 44" name="T55"/>
                  <a:gd fmla="*/ 9 w 32" name="T56"/>
                  <a:gd fmla="*/ 43 h 44" name="T57"/>
                  <a:gd fmla="*/ 8 w 32" name="T58"/>
                  <a:gd fmla="*/ 40 h 44" name="T59"/>
                  <a:gd fmla="*/ 7 w 32" name="T60"/>
                  <a:gd fmla="*/ 29 h 44" name="T61"/>
                  <a:gd fmla="*/ 4 w 32" name="T62"/>
                  <a:gd fmla="*/ 25 h 44" name="T63"/>
                  <a:gd fmla="*/ 0 w 32" name="T64"/>
                  <a:gd fmla="*/ 15 h 44" name="T65"/>
                  <a:gd fmla="*/ 3 w 32" name="T66"/>
                  <a:gd fmla="*/ 5 h 44" name="T67"/>
                  <a:gd fmla="*/ 11 w 32" name="T68"/>
                  <a:gd fmla="*/ 0 h 4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44" w="32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7"/>
            <a:ext cx="2459232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7"/>
            <a:ext cx="2459232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7"/>
            <a:ext cx="2459232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6490967" y="52725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072240" y="5582807"/>
            <a:ext cx="2459232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9072242" y="52725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0" name="矩形 59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61" name="矩形 60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4026123069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9"/>
      <p:bldP grpId="0" spid="188"/>
      <p:bldP grpId="0" spid="169"/>
      <p:bldP grpId="0" spid="199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353399"/>
            <a:ext cx="1604767" cy="1604767"/>
          </a:xfrm>
          <a:prstGeom prst="ellipse">
            <a:avLst/>
          </a:prstGeom>
          <a:solidFill>
            <a:srgbClr val="FDBD24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kern="0" lang="id-ID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353402"/>
            <a:ext cx="1604767" cy="1604767"/>
          </a:xfrm>
          <a:prstGeom prst="ellipse">
            <a:avLst/>
          </a:prstGeom>
          <a:solidFill>
            <a:srgbClr val="70C4BC"/>
          </a:solidFill>
          <a:ln>
            <a:noFill/>
          </a:ln>
          <a:extLst/>
        </p:spPr>
        <p:txBody>
          <a:bodyPr anchor="t" anchorCtr="0" bIns="48208" compatLnSpc="1" lIns="96417" numCol="1" rIns="96417" tIns="48208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id-ID" sz="2001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170326"/>
            <a:ext cx="1969750" cy="1969750"/>
            <a:chOff x="3800237" y="2257147"/>
            <a:chExt cx="1868076" cy="1868076"/>
          </a:xfrm>
          <a:solidFill>
            <a:srgbClr val="70C4BC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gdLst>
                <a:gd fmla="*/ 207 w 207" name="T0"/>
                <a:gd fmla="*/ 181 h 206" name="T1"/>
                <a:gd fmla="*/ 26 w 207" name="T2"/>
                <a:gd fmla="*/ 0 h 206" name="T3"/>
                <a:gd fmla="*/ 0 w 207" name="T4"/>
                <a:gd fmla="*/ 44 h 206" name="T5"/>
                <a:gd fmla="*/ 163 w 207" name="T6"/>
                <a:gd fmla="*/ 206 h 206" name="T7"/>
                <a:gd fmla="*/ 207 w 207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gdLst>
                <a:gd fmla="*/ 0 w 248" name="T0"/>
                <a:gd fmla="*/ 0 h 111" name="T1"/>
                <a:gd fmla="*/ 0 w 248" name="T2"/>
                <a:gd fmla="*/ 51 h 111" name="T3"/>
                <a:gd fmla="*/ 222 w 248" name="T4"/>
                <a:gd fmla="*/ 111 h 111" name="T5"/>
                <a:gd fmla="*/ 248 w 248" name="T6"/>
                <a:gd fmla="*/ 67 h 111" name="T7"/>
                <a:gd fmla="*/ 0 w 248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gdLst>
                <a:gd fmla="*/ 45 w 111" name="T0"/>
                <a:gd fmla="*/ 0 h 247" name="T1"/>
                <a:gd fmla="*/ 0 w 111" name="T2"/>
                <a:gd fmla="*/ 26 h 247" name="T3"/>
                <a:gd fmla="*/ 60 w 111" name="T4"/>
                <a:gd fmla="*/ 247 h 247" name="T5"/>
                <a:gd fmla="*/ 111 w 111" name="T6"/>
                <a:gd fmla="*/ 247 h 247" name="T7"/>
                <a:gd fmla="*/ 45 w 111" name="T8"/>
                <a:gd fmla="*/ 0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gdLst>
                <a:gd fmla="*/ 60 w 111" name="T0"/>
                <a:gd fmla="*/ 0 h 248" name="T1"/>
                <a:gd fmla="*/ 0 w 111" name="T2"/>
                <a:gd fmla="*/ 222 h 248" name="T3"/>
                <a:gd fmla="*/ 45 w 111" name="T4"/>
                <a:gd fmla="*/ 248 h 248" name="T5"/>
                <a:gd fmla="*/ 111 w 111" name="T6"/>
                <a:gd fmla="*/ 0 h 248" name="T7"/>
                <a:gd fmla="*/ 6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gdLst>
                <a:gd fmla="*/ 207 w 207" name="T0"/>
                <a:gd fmla="*/ 26 h 207" name="T1"/>
                <a:gd fmla="*/ 163 w 207" name="T2"/>
                <a:gd fmla="*/ 0 h 207" name="T3"/>
                <a:gd fmla="*/ 0 w 207" name="T4"/>
                <a:gd fmla="*/ 163 h 207" name="T5"/>
                <a:gd fmla="*/ 26 w 207" name="T6"/>
                <a:gd fmla="*/ 207 h 207" name="T7"/>
                <a:gd fmla="*/ 207 w 207" name="T8"/>
                <a:gd fmla="*/ 26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gdLst>
                <a:gd fmla="*/ 248 w 248" name="T0"/>
                <a:gd fmla="*/ 44 h 110" name="T1"/>
                <a:gd fmla="*/ 222 w 248" name="T2"/>
                <a:gd fmla="*/ 0 h 110" name="T3"/>
                <a:gd fmla="*/ 0 w 248" name="T4"/>
                <a:gd fmla="*/ 59 h 110" name="T5"/>
                <a:gd fmla="*/ 0 w 248" name="T6"/>
                <a:gd fmla="*/ 110 h 110" name="T7"/>
                <a:gd fmla="*/ 248 w 248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gdLst>
                <a:gd fmla="*/ 0 w 247" name="T0"/>
                <a:gd fmla="*/ 44 h 110" name="T1"/>
                <a:gd fmla="*/ 247 w 247" name="T2"/>
                <a:gd fmla="*/ 110 h 110" name="T3"/>
                <a:gd fmla="*/ 247 w 247" name="T4"/>
                <a:gd fmla="*/ 59 h 110" name="T5"/>
                <a:gd fmla="*/ 26 w 247" name="T6"/>
                <a:gd fmla="*/ 0 h 110" name="T7"/>
                <a:gd fmla="*/ 0 w 247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gdLst>
                <a:gd fmla="*/ 44 w 206" name="T0"/>
                <a:gd fmla="*/ 0 h 207" name="T1"/>
                <a:gd fmla="*/ 0 w 206" name="T2"/>
                <a:gd fmla="*/ 26 h 207" name="T3"/>
                <a:gd fmla="*/ 181 w 206" name="T4"/>
                <a:gd fmla="*/ 207 h 207" name="T5"/>
                <a:gd fmla="*/ 206 w 206" name="T6"/>
                <a:gd fmla="*/ 163 h 207" name="T7"/>
                <a:gd fmla="*/ 44 w 206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gdLst>
                <a:gd fmla="*/ 0 w 111" name="T0"/>
                <a:gd fmla="*/ 0 h 248" name="T1"/>
                <a:gd fmla="*/ 67 w 111" name="T2"/>
                <a:gd fmla="*/ 248 h 248" name="T3"/>
                <a:gd fmla="*/ 111 w 111" name="T4"/>
                <a:gd fmla="*/ 222 h 248" name="T5"/>
                <a:gd fmla="*/ 51 w 111" name="T6"/>
                <a:gd fmla="*/ 0 h 248" name="T7"/>
                <a:gd fmla="*/ 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gdLst>
                <a:gd fmla="*/ 51 w 111" name="T0"/>
                <a:gd fmla="*/ 247 h 247" name="T1"/>
                <a:gd fmla="*/ 111 w 111" name="T2"/>
                <a:gd fmla="*/ 26 h 247" name="T3"/>
                <a:gd fmla="*/ 67 w 111" name="T4"/>
                <a:gd fmla="*/ 0 h 247" name="T5"/>
                <a:gd fmla="*/ 0 w 111" name="T6"/>
                <a:gd fmla="*/ 247 h 247" name="T7"/>
                <a:gd fmla="*/ 51 w 111" name="T8"/>
                <a:gd fmla="*/ 247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gdLst>
                <a:gd fmla="*/ 0 w 206" name="T0"/>
                <a:gd fmla="*/ 181 h 206" name="T1"/>
                <a:gd fmla="*/ 44 w 206" name="T2"/>
                <a:gd fmla="*/ 206 h 206" name="T3"/>
                <a:gd fmla="*/ 206 w 206" name="T4"/>
                <a:gd fmla="*/ 44 h 206" name="T5"/>
                <a:gd fmla="*/ 181 w 206" name="T6"/>
                <a:gd fmla="*/ 0 h 206" name="T7"/>
                <a:gd fmla="*/ 0 w 206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gdLst>
                <a:gd fmla="*/ 0 w 247" name="T0"/>
                <a:gd fmla="*/ 67 h 111" name="T1"/>
                <a:gd fmla="*/ 25 w 247" name="T2"/>
                <a:gd fmla="*/ 111 h 111" name="T3"/>
                <a:gd fmla="*/ 247 w 247" name="T4"/>
                <a:gd fmla="*/ 51 h 111" name="T5"/>
                <a:gd fmla="*/ 247 w 247" name="T6"/>
                <a:gd fmla="*/ 0 h 111" name="T7"/>
                <a:gd fmla="*/ 0 w 247" name="T8"/>
                <a:gd fmla="*/ 67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353402"/>
            <a:ext cx="1604767" cy="1604767"/>
          </a:xfrm>
          <a:prstGeom prst="ellipse">
            <a:avLst/>
          </a:prstGeom>
          <a:solidFill>
            <a:srgbClr val="FDBD24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kern="0" lang="id-ID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170326"/>
            <a:ext cx="1969750" cy="1969750"/>
            <a:chOff x="6546413" y="2257147"/>
            <a:chExt cx="1868076" cy="1868076"/>
          </a:xfrm>
          <a:solidFill>
            <a:srgbClr val="FDBD24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gdLst>
                <a:gd fmla="*/ 207 w 207" name="T0"/>
                <a:gd fmla="*/ 181 h 206" name="T1"/>
                <a:gd fmla="*/ 26 w 207" name="T2"/>
                <a:gd fmla="*/ 0 h 206" name="T3"/>
                <a:gd fmla="*/ 0 w 207" name="T4"/>
                <a:gd fmla="*/ 44 h 206" name="T5"/>
                <a:gd fmla="*/ 163 w 207" name="T6"/>
                <a:gd fmla="*/ 206 h 206" name="T7"/>
                <a:gd fmla="*/ 207 w 207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gdLst>
                <a:gd fmla="*/ 0 w 248" name="T0"/>
                <a:gd fmla="*/ 0 h 111" name="T1"/>
                <a:gd fmla="*/ 0 w 248" name="T2"/>
                <a:gd fmla="*/ 51 h 111" name="T3"/>
                <a:gd fmla="*/ 222 w 248" name="T4"/>
                <a:gd fmla="*/ 111 h 111" name="T5"/>
                <a:gd fmla="*/ 248 w 248" name="T6"/>
                <a:gd fmla="*/ 67 h 111" name="T7"/>
                <a:gd fmla="*/ 0 w 248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gdLst>
                <a:gd fmla="*/ 45 w 111" name="T0"/>
                <a:gd fmla="*/ 0 h 247" name="T1"/>
                <a:gd fmla="*/ 0 w 111" name="T2"/>
                <a:gd fmla="*/ 26 h 247" name="T3"/>
                <a:gd fmla="*/ 60 w 111" name="T4"/>
                <a:gd fmla="*/ 247 h 247" name="T5"/>
                <a:gd fmla="*/ 111 w 111" name="T6"/>
                <a:gd fmla="*/ 247 h 247" name="T7"/>
                <a:gd fmla="*/ 45 w 111" name="T8"/>
                <a:gd fmla="*/ 0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gdLst>
                <a:gd fmla="*/ 60 w 111" name="T0"/>
                <a:gd fmla="*/ 0 h 248" name="T1"/>
                <a:gd fmla="*/ 0 w 111" name="T2"/>
                <a:gd fmla="*/ 222 h 248" name="T3"/>
                <a:gd fmla="*/ 45 w 111" name="T4"/>
                <a:gd fmla="*/ 248 h 248" name="T5"/>
                <a:gd fmla="*/ 111 w 111" name="T6"/>
                <a:gd fmla="*/ 0 h 248" name="T7"/>
                <a:gd fmla="*/ 6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gdLst>
                <a:gd fmla="*/ 207 w 207" name="T0"/>
                <a:gd fmla="*/ 26 h 207" name="T1"/>
                <a:gd fmla="*/ 163 w 207" name="T2"/>
                <a:gd fmla="*/ 0 h 207" name="T3"/>
                <a:gd fmla="*/ 0 w 207" name="T4"/>
                <a:gd fmla="*/ 163 h 207" name="T5"/>
                <a:gd fmla="*/ 26 w 207" name="T6"/>
                <a:gd fmla="*/ 207 h 207" name="T7"/>
                <a:gd fmla="*/ 207 w 207" name="T8"/>
                <a:gd fmla="*/ 26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gdLst>
                <a:gd fmla="*/ 248 w 248" name="T0"/>
                <a:gd fmla="*/ 44 h 110" name="T1"/>
                <a:gd fmla="*/ 222 w 248" name="T2"/>
                <a:gd fmla="*/ 0 h 110" name="T3"/>
                <a:gd fmla="*/ 0 w 248" name="T4"/>
                <a:gd fmla="*/ 59 h 110" name="T5"/>
                <a:gd fmla="*/ 0 w 248" name="T6"/>
                <a:gd fmla="*/ 110 h 110" name="T7"/>
                <a:gd fmla="*/ 248 w 248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gdLst>
                <a:gd fmla="*/ 0 w 247" name="T0"/>
                <a:gd fmla="*/ 44 h 110" name="T1"/>
                <a:gd fmla="*/ 247 w 247" name="T2"/>
                <a:gd fmla="*/ 110 h 110" name="T3"/>
                <a:gd fmla="*/ 247 w 247" name="T4"/>
                <a:gd fmla="*/ 59 h 110" name="T5"/>
                <a:gd fmla="*/ 26 w 247" name="T6"/>
                <a:gd fmla="*/ 0 h 110" name="T7"/>
                <a:gd fmla="*/ 0 w 247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gdLst>
                <a:gd fmla="*/ 44 w 206" name="T0"/>
                <a:gd fmla="*/ 0 h 207" name="T1"/>
                <a:gd fmla="*/ 0 w 206" name="T2"/>
                <a:gd fmla="*/ 26 h 207" name="T3"/>
                <a:gd fmla="*/ 181 w 206" name="T4"/>
                <a:gd fmla="*/ 207 h 207" name="T5"/>
                <a:gd fmla="*/ 206 w 206" name="T6"/>
                <a:gd fmla="*/ 163 h 207" name="T7"/>
                <a:gd fmla="*/ 44 w 206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gdLst>
                <a:gd fmla="*/ 0 w 111" name="T0"/>
                <a:gd fmla="*/ 0 h 248" name="T1"/>
                <a:gd fmla="*/ 67 w 111" name="T2"/>
                <a:gd fmla="*/ 248 h 248" name="T3"/>
                <a:gd fmla="*/ 111 w 111" name="T4"/>
                <a:gd fmla="*/ 222 h 248" name="T5"/>
                <a:gd fmla="*/ 51 w 111" name="T6"/>
                <a:gd fmla="*/ 0 h 248" name="T7"/>
                <a:gd fmla="*/ 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gdLst>
                <a:gd fmla="*/ 51 w 111" name="T0"/>
                <a:gd fmla="*/ 247 h 247" name="T1"/>
                <a:gd fmla="*/ 111 w 111" name="T2"/>
                <a:gd fmla="*/ 26 h 247" name="T3"/>
                <a:gd fmla="*/ 67 w 111" name="T4"/>
                <a:gd fmla="*/ 0 h 247" name="T5"/>
                <a:gd fmla="*/ 0 w 111" name="T6"/>
                <a:gd fmla="*/ 247 h 247" name="T7"/>
                <a:gd fmla="*/ 51 w 111" name="T8"/>
                <a:gd fmla="*/ 247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gdLst>
                <a:gd fmla="*/ 0 w 206" name="T0"/>
                <a:gd fmla="*/ 181 h 206" name="T1"/>
                <a:gd fmla="*/ 44 w 206" name="T2"/>
                <a:gd fmla="*/ 206 h 206" name="T3"/>
                <a:gd fmla="*/ 206 w 206" name="T4"/>
                <a:gd fmla="*/ 44 h 206" name="T5"/>
                <a:gd fmla="*/ 181 w 206" name="T6"/>
                <a:gd fmla="*/ 0 h 206" name="T7"/>
                <a:gd fmla="*/ 0 w 206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gdLst>
                <a:gd fmla="*/ 0 w 247" name="T0"/>
                <a:gd fmla="*/ 67 h 111" name="T1"/>
                <a:gd fmla="*/ 25 w 247" name="T2"/>
                <a:gd fmla="*/ 111 h 111" name="T3"/>
                <a:gd fmla="*/ 247 w 247" name="T4"/>
                <a:gd fmla="*/ 51 h 111" name="T5"/>
                <a:gd fmla="*/ 247 w 247" name="T6"/>
                <a:gd fmla="*/ 0 h 111" name="T7"/>
                <a:gd fmla="*/ 0 w 247" name="T8"/>
                <a:gd fmla="*/ 67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353402"/>
            <a:ext cx="1604767" cy="1604767"/>
          </a:xfrm>
          <a:prstGeom prst="ellipse">
            <a:avLst/>
          </a:prstGeom>
          <a:solidFill>
            <a:srgbClr val="70C4BC"/>
          </a:solidFill>
          <a:ln>
            <a:noFill/>
          </a:ln>
          <a:extLst/>
        </p:spPr>
        <p:txBody>
          <a:bodyPr anchor="t" anchorCtr="0" bIns="48208" compatLnSpc="1" lIns="96417" numCol="1" rIns="96417" tIns="48208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id-ID" sz="2001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170326"/>
            <a:ext cx="1969750" cy="1969750"/>
            <a:chOff x="9237196" y="2257147"/>
            <a:chExt cx="1868076" cy="1868076"/>
          </a:xfrm>
          <a:solidFill>
            <a:srgbClr val="70C4BC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gdLst>
                <a:gd fmla="*/ 207 w 207" name="T0"/>
                <a:gd fmla="*/ 181 h 206" name="T1"/>
                <a:gd fmla="*/ 26 w 207" name="T2"/>
                <a:gd fmla="*/ 0 h 206" name="T3"/>
                <a:gd fmla="*/ 0 w 207" name="T4"/>
                <a:gd fmla="*/ 44 h 206" name="T5"/>
                <a:gd fmla="*/ 163 w 207" name="T6"/>
                <a:gd fmla="*/ 206 h 206" name="T7"/>
                <a:gd fmla="*/ 207 w 207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gdLst>
                <a:gd fmla="*/ 0 w 248" name="T0"/>
                <a:gd fmla="*/ 0 h 111" name="T1"/>
                <a:gd fmla="*/ 0 w 248" name="T2"/>
                <a:gd fmla="*/ 51 h 111" name="T3"/>
                <a:gd fmla="*/ 222 w 248" name="T4"/>
                <a:gd fmla="*/ 111 h 111" name="T5"/>
                <a:gd fmla="*/ 248 w 248" name="T6"/>
                <a:gd fmla="*/ 67 h 111" name="T7"/>
                <a:gd fmla="*/ 0 w 248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gdLst>
                <a:gd fmla="*/ 45 w 111" name="T0"/>
                <a:gd fmla="*/ 0 h 247" name="T1"/>
                <a:gd fmla="*/ 0 w 111" name="T2"/>
                <a:gd fmla="*/ 26 h 247" name="T3"/>
                <a:gd fmla="*/ 60 w 111" name="T4"/>
                <a:gd fmla="*/ 247 h 247" name="T5"/>
                <a:gd fmla="*/ 111 w 111" name="T6"/>
                <a:gd fmla="*/ 247 h 247" name="T7"/>
                <a:gd fmla="*/ 45 w 111" name="T8"/>
                <a:gd fmla="*/ 0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gdLst>
                <a:gd fmla="*/ 60 w 111" name="T0"/>
                <a:gd fmla="*/ 0 h 248" name="T1"/>
                <a:gd fmla="*/ 0 w 111" name="T2"/>
                <a:gd fmla="*/ 222 h 248" name="T3"/>
                <a:gd fmla="*/ 45 w 111" name="T4"/>
                <a:gd fmla="*/ 248 h 248" name="T5"/>
                <a:gd fmla="*/ 111 w 111" name="T6"/>
                <a:gd fmla="*/ 0 h 248" name="T7"/>
                <a:gd fmla="*/ 6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gdLst>
                <a:gd fmla="*/ 207 w 207" name="T0"/>
                <a:gd fmla="*/ 26 h 207" name="T1"/>
                <a:gd fmla="*/ 163 w 207" name="T2"/>
                <a:gd fmla="*/ 0 h 207" name="T3"/>
                <a:gd fmla="*/ 0 w 207" name="T4"/>
                <a:gd fmla="*/ 163 h 207" name="T5"/>
                <a:gd fmla="*/ 26 w 207" name="T6"/>
                <a:gd fmla="*/ 207 h 207" name="T7"/>
                <a:gd fmla="*/ 207 w 207" name="T8"/>
                <a:gd fmla="*/ 26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gdLst>
                <a:gd fmla="*/ 248 w 248" name="T0"/>
                <a:gd fmla="*/ 44 h 110" name="T1"/>
                <a:gd fmla="*/ 222 w 248" name="T2"/>
                <a:gd fmla="*/ 0 h 110" name="T3"/>
                <a:gd fmla="*/ 0 w 248" name="T4"/>
                <a:gd fmla="*/ 59 h 110" name="T5"/>
                <a:gd fmla="*/ 0 w 248" name="T6"/>
                <a:gd fmla="*/ 110 h 110" name="T7"/>
                <a:gd fmla="*/ 248 w 248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gdLst>
                <a:gd fmla="*/ 0 w 247" name="T0"/>
                <a:gd fmla="*/ 44 h 110" name="T1"/>
                <a:gd fmla="*/ 247 w 247" name="T2"/>
                <a:gd fmla="*/ 110 h 110" name="T3"/>
                <a:gd fmla="*/ 247 w 247" name="T4"/>
                <a:gd fmla="*/ 59 h 110" name="T5"/>
                <a:gd fmla="*/ 26 w 247" name="T6"/>
                <a:gd fmla="*/ 0 h 110" name="T7"/>
                <a:gd fmla="*/ 0 w 247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gdLst>
                <a:gd fmla="*/ 44 w 206" name="T0"/>
                <a:gd fmla="*/ 0 h 207" name="T1"/>
                <a:gd fmla="*/ 0 w 206" name="T2"/>
                <a:gd fmla="*/ 26 h 207" name="T3"/>
                <a:gd fmla="*/ 181 w 206" name="T4"/>
                <a:gd fmla="*/ 207 h 207" name="T5"/>
                <a:gd fmla="*/ 206 w 206" name="T6"/>
                <a:gd fmla="*/ 163 h 207" name="T7"/>
                <a:gd fmla="*/ 44 w 206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gdLst>
                <a:gd fmla="*/ 0 w 111" name="T0"/>
                <a:gd fmla="*/ 0 h 248" name="T1"/>
                <a:gd fmla="*/ 67 w 111" name="T2"/>
                <a:gd fmla="*/ 248 h 248" name="T3"/>
                <a:gd fmla="*/ 111 w 111" name="T4"/>
                <a:gd fmla="*/ 222 h 248" name="T5"/>
                <a:gd fmla="*/ 51 w 111" name="T6"/>
                <a:gd fmla="*/ 0 h 248" name="T7"/>
                <a:gd fmla="*/ 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gdLst>
                <a:gd fmla="*/ 51 w 111" name="T0"/>
                <a:gd fmla="*/ 247 h 247" name="T1"/>
                <a:gd fmla="*/ 111 w 111" name="T2"/>
                <a:gd fmla="*/ 26 h 247" name="T3"/>
                <a:gd fmla="*/ 67 w 111" name="T4"/>
                <a:gd fmla="*/ 0 h 247" name="T5"/>
                <a:gd fmla="*/ 0 w 111" name="T6"/>
                <a:gd fmla="*/ 247 h 247" name="T7"/>
                <a:gd fmla="*/ 51 w 111" name="T8"/>
                <a:gd fmla="*/ 247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gdLst>
                <a:gd fmla="*/ 0 w 206" name="T0"/>
                <a:gd fmla="*/ 181 h 206" name="T1"/>
                <a:gd fmla="*/ 44 w 206" name="T2"/>
                <a:gd fmla="*/ 206 h 206" name="T3"/>
                <a:gd fmla="*/ 206 w 206" name="T4"/>
                <a:gd fmla="*/ 44 h 206" name="T5"/>
                <a:gd fmla="*/ 181 w 206" name="T6"/>
                <a:gd fmla="*/ 0 h 206" name="T7"/>
                <a:gd fmla="*/ 0 w 206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gdLst>
                <a:gd fmla="*/ 0 w 247" name="T0"/>
                <a:gd fmla="*/ 67 h 111" name="T1"/>
                <a:gd fmla="*/ 25 w 247" name="T2"/>
                <a:gd fmla="*/ 111 h 111" name="T3"/>
                <a:gd fmla="*/ 247 w 247" name="T4"/>
                <a:gd fmla="*/ 51 h 111" name="T5"/>
                <a:gd fmla="*/ 247 w 247" name="T6"/>
                <a:gd fmla="*/ 0 h 111" name="T7"/>
                <a:gd fmla="*/ 0 w 247" name="T8"/>
                <a:gd fmla="*/ 67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170326"/>
            <a:ext cx="1969750" cy="1969750"/>
            <a:chOff x="1119258" y="2257147"/>
            <a:chExt cx="1868076" cy="1868076"/>
          </a:xfrm>
          <a:solidFill>
            <a:srgbClr val="FDBD24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gdLst>
                <a:gd fmla="*/ 207 w 207" name="T0"/>
                <a:gd fmla="*/ 181 h 206" name="T1"/>
                <a:gd fmla="*/ 26 w 207" name="T2"/>
                <a:gd fmla="*/ 0 h 206" name="T3"/>
                <a:gd fmla="*/ 0 w 207" name="T4"/>
                <a:gd fmla="*/ 44 h 206" name="T5"/>
                <a:gd fmla="*/ 163 w 207" name="T6"/>
                <a:gd fmla="*/ 206 h 206" name="T7"/>
                <a:gd fmla="*/ 207 w 207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gdLst>
                <a:gd fmla="*/ 0 w 248" name="T0"/>
                <a:gd fmla="*/ 0 h 111" name="T1"/>
                <a:gd fmla="*/ 0 w 248" name="T2"/>
                <a:gd fmla="*/ 51 h 111" name="T3"/>
                <a:gd fmla="*/ 222 w 248" name="T4"/>
                <a:gd fmla="*/ 111 h 111" name="T5"/>
                <a:gd fmla="*/ 248 w 248" name="T6"/>
                <a:gd fmla="*/ 67 h 111" name="T7"/>
                <a:gd fmla="*/ 0 w 248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gdLst>
                <a:gd fmla="*/ 45 w 111" name="T0"/>
                <a:gd fmla="*/ 0 h 247" name="T1"/>
                <a:gd fmla="*/ 0 w 111" name="T2"/>
                <a:gd fmla="*/ 26 h 247" name="T3"/>
                <a:gd fmla="*/ 60 w 111" name="T4"/>
                <a:gd fmla="*/ 247 h 247" name="T5"/>
                <a:gd fmla="*/ 111 w 111" name="T6"/>
                <a:gd fmla="*/ 247 h 247" name="T7"/>
                <a:gd fmla="*/ 45 w 111" name="T8"/>
                <a:gd fmla="*/ 0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gdLst>
                <a:gd fmla="*/ 60 w 111" name="T0"/>
                <a:gd fmla="*/ 0 h 248" name="T1"/>
                <a:gd fmla="*/ 0 w 111" name="T2"/>
                <a:gd fmla="*/ 222 h 248" name="T3"/>
                <a:gd fmla="*/ 45 w 111" name="T4"/>
                <a:gd fmla="*/ 248 h 248" name="T5"/>
                <a:gd fmla="*/ 111 w 111" name="T6"/>
                <a:gd fmla="*/ 0 h 248" name="T7"/>
                <a:gd fmla="*/ 6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gdLst>
                <a:gd fmla="*/ 207 w 207" name="T0"/>
                <a:gd fmla="*/ 26 h 207" name="T1"/>
                <a:gd fmla="*/ 163 w 207" name="T2"/>
                <a:gd fmla="*/ 0 h 207" name="T3"/>
                <a:gd fmla="*/ 0 w 207" name="T4"/>
                <a:gd fmla="*/ 163 h 207" name="T5"/>
                <a:gd fmla="*/ 26 w 207" name="T6"/>
                <a:gd fmla="*/ 207 h 207" name="T7"/>
                <a:gd fmla="*/ 207 w 207" name="T8"/>
                <a:gd fmla="*/ 26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gdLst>
                <a:gd fmla="*/ 248 w 248" name="T0"/>
                <a:gd fmla="*/ 44 h 110" name="T1"/>
                <a:gd fmla="*/ 222 w 248" name="T2"/>
                <a:gd fmla="*/ 0 h 110" name="T3"/>
                <a:gd fmla="*/ 0 w 248" name="T4"/>
                <a:gd fmla="*/ 59 h 110" name="T5"/>
                <a:gd fmla="*/ 0 w 248" name="T6"/>
                <a:gd fmla="*/ 110 h 110" name="T7"/>
                <a:gd fmla="*/ 248 w 248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gdLst>
                <a:gd fmla="*/ 0 w 247" name="T0"/>
                <a:gd fmla="*/ 44 h 110" name="T1"/>
                <a:gd fmla="*/ 247 w 247" name="T2"/>
                <a:gd fmla="*/ 110 h 110" name="T3"/>
                <a:gd fmla="*/ 247 w 247" name="T4"/>
                <a:gd fmla="*/ 59 h 110" name="T5"/>
                <a:gd fmla="*/ 26 w 247" name="T6"/>
                <a:gd fmla="*/ 0 h 110" name="T7"/>
                <a:gd fmla="*/ 0 w 247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gdLst>
                <a:gd fmla="*/ 44 w 206" name="T0"/>
                <a:gd fmla="*/ 0 h 207" name="T1"/>
                <a:gd fmla="*/ 0 w 206" name="T2"/>
                <a:gd fmla="*/ 26 h 207" name="T3"/>
                <a:gd fmla="*/ 181 w 206" name="T4"/>
                <a:gd fmla="*/ 207 h 207" name="T5"/>
                <a:gd fmla="*/ 206 w 206" name="T6"/>
                <a:gd fmla="*/ 163 h 207" name="T7"/>
                <a:gd fmla="*/ 44 w 206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gdLst>
                <a:gd fmla="*/ 0 w 111" name="T0"/>
                <a:gd fmla="*/ 0 h 248" name="T1"/>
                <a:gd fmla="*/ 67 w 111" name="T2"/>
                <a:gd fmla="*/ 248 h 248" name="T3"/>
                <a:gd fmla="*/ 111 w 111" name="T4"/>
                <a:gd fmla="*/ 222 h 248" name="T5"/>
                <a:gd fmla="*/ 51 w 111" name="T6"/>
                <a:gd fmla="*/ 0 h 248" name="T7"/>
                <a:gd fmla="*/ 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gdLst>
                <a:gd fmla="*/ 51 w 111" name="T0"/>
                <a:gd fmla="*/ 247 h 247" name="T1"/>
                <a:gd fmla="*/ 111 w 111" name="T2"/>
                <a:gd fmla="*/ 26 h 247" name="T3"/>
                <a:gd fmla="*/ 67 w 111" name="T4"/>
                <a:gd fmla="*/ 0 h 247" name="T5"/>
                <a:gd fmla="*/ 0 w 111" name="T6"/>
                <a:gd fmla="*/ 247 h 247" name="T7"/>
                <a:gd fmla="*/ 51 w 111" name="T8"/>
                <a:gd fmla="*/ 247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gdLst>
                <a:gd fmla="*/ 0 w 206" name="T0"/>
                <a:gd fmla="*/ 181 h 206" name="T1"/>
                <a:gd fmla="*/ 44 w 206" name="T2"/>
                <a:gd fmla="*/ 206 h 206" name="T3"/>
                <a:gd fmla="*/ 206 w 206" name="T4"/>
                <a:gd fmla="*/ 44 h 206" name="T5"/>
                <a:gd fmla="*/ 181 w 206" name="T6"/>
                <a:gd fmla="*/ 0 h 206" name="T7"/>
                <a:gd fmla="*/ 0 w 206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gdLst>
                <a:gd fmla="*/ 0 w 247" name="T0"/>
                <a:gd fmla="*/ 67 h 111" name="T1"/>
                <a:gd fmla="*/ 25 w 247" name="T2"/>
                <a:gd fmla="*/ 111 h 111" name="T3"/>
                <a:gd fmla="*/ 247 w 247" name="T4"/>
                <a:gd fmla="*/ 51 h 111" name="T5"/>
                <a:gd fmla="*/ 247 w 247" name="T6"/>
                <a:gd fmla="*/ 0 h 111" name="T7"/>
                <a:gd fmla="*/ 0 w 247" name="T8"/>
                <a:gd fmla="*/ 67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5005334"/>
            <a:ext cx="22240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18342" y="5314067"/>
            <a:ext cx="249432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3748785" y="5005334"/>
            <a:ext cx="22240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748785" y="5314067"/>
            <a:ext cx="249432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640212" y="5005334"/>
            <a:ext cx="22240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640212" y="5314067"/>
            <a:ext cx="249432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550526" y="5005334"/>
            <a:ext cx="22240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550526" y="5314067"/>
            <a:ext cx="249432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2862931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fmla="*/ 503 w 12071" name="T0"/>
                <a:gd fmla="*/ 502 h 8033" name="T1"/>
                <a:gd fmla="*/ 11568 w 12071" name="T2"/>
                <a:gd fmla="*/ 0 h 8033" name="T3"/>
                <a:gd fmla="*/ 452 w 12071" name="T4"/>
                <a:gd fmla="*/ 5 h 8033" name="T5"/>
                <a:gd fmla="*/ 377 w 12071" name="T6"/>
                <a:gd fmla="*/ 18 h 8033" name="T7"/>
                <a:gd fmla="*/ 307 w 12071" name="T8"/>
                <a:gd fmla="*/ 41 h 8033" name="T9"/>
                <a:gd fmla="*/ 242 w 12071" name="T10"/>
                <a:gd fmla="*/ 74 h 8033" name="T11"/>
                <a:gd fmla="*/ 183 w 12071" name="T12"/>
                <a:gd fmla="*/ 116 h 8033" name="T13"/>
                <a:gd fmla="*/ 131 w 12071" name="T14"/>
                <a:gd fmla="*/ 166 h 8033" name="T15"/>
                <a:gd fmla="*/ 85 w 12071" name="T16"/>
                <a:gd fmla="*/ 222 h 8033" name="T17"/>
                <a:gd fmla="*/ 49 w 12071" name="T18"/>
                <a:gd fmla="*/ 284 h 8033" name="T19"/>
                <a:gd fmla="*/ 22 w 12071" name="T20"/>
                <a:gd fmla="*/ 353 h 8033" name="T21"/>
                <a:gd fmla="*/ 6 w 12071" name="T22"/>
                <a:gd fmla="*/ 426 h 8033" name="T23"/>
                <a:gd fmla="*/ 0 w 12071" name="T24"/>
                <a:gd fmla="*/ 502 h 8033" name="T25"/>
                <a:gd fmla="*/ 3 w 12071" name="T26"/>
                <a:gd fmla="*/ 7582 h 8033" name="T27"/>
                <a:gd fmla="*/ 16 w 12071" name="T28"/>
                <a:gd fmla="*/ 7656 h 8033" name="T29"/>
                <a:gd fmla="*/ 39 w 12071" name="T30"/>
                <a:gd fmla="*/ 7726 h 8033" name="T31"/>
                <a:gd fmla="*/ 72 w 12071" name="T32"/>
                <a:gd fmla="*/ 7792 h 8033" name="T33"/>
                <a:gd fmla="*/ 115 w 12071" name="T34"/>
                <a:gd fmla="*/ 7850 h 8033" name="T35"/>
                <a:gd fmla="*/ 165 w 12071" name="T36"/>
                <a:gd fmla="*/ 7902 h 8033" name="T37"/>
                <a:gd fmla="*/ 221 w 12071" name="T38"/>
                <a:gd fmla="*/ 7947 h 8033" name="T39"/>
                <a:gd fmla="*/ 285 w 12071" name="T40"/>
                <a:gd fmla="*/ 7983 h 8033" name="T41"/>
                <a:gd fmla="*/ 353 w 12071" name="T42"/>
                <a:gd fmla="*/ 8011 h 8033" name="T43"/>
                <a:gd fmla="*/ 426 w 12071" name="T44"/>
                <a:gd fmla="*/ 8027 h 8033" name="T45"/>
                <a:gd fmla="*/ 503 w 12071" name="T46"/>
                <a:gd fmla="*/ 8033 h 8033" name="T47"/>
                <a:gd fmla="*/ 11619 w 12071" name="T48"/>
                <a:gd fmla="*/ 8030 h 8033" name="T49"/>
                <a:gd fmla="*/ 11694 w 12071" name="T50"/>
                <a:gd fmla="*/ 8017 h 8033" name="T51"/>
                <a:gd fmla="*/ 11764 w 12071" name="T52"/>
                <a:gd fmla="*/ 7994 h 8033" name="T53"/>
                <a:gd fmla="*/ 11829 w 12071" name="T54"/>
                <a:gd fmla="*/ 7960 h 8033" name="T55"/>
                <a:gd fmla="*/ 11888 w 12071" name="T56"/>
                <a:gd fmla="*/ 7918 h 8033" name="T57"/>
                <a:gd fmla="*/ 11940 w 12071" name="T58"/>
                <a:gd fmla="*/ 7868 h 8033" name="T59"/>
                <a:gd fmla="*/ 11986 w 12071" name="T60"/>
                <a:gd fmla="*/ 7812 h 8033" name="T61"/>
                <a:gd fmla="*/ 12022 w 12071" name="T62"/>
                <a:gd fmla="*/ 7749 h 8033" name="T63"/>
                <a:gd fmla="*/ 12049 w 12071" name="T64"/>
                <a:gd fmla="*/ 7680 h 8033" name="T65"/>
                <a:gd fmla="*/ 12065 w 12071" name="T66"/>
                <a:gd fmla="*/ 7607 h 8033" name="T67"/>
                <a:gd fmla="*/ 12071 w 12071" name="T68"/>
                <a:gd fmla="*/ 7531 h 8033" name="T69"/>
                <a:gd fmla="*/ 12068 w 12071" name="T70"/>
                <a:gd fmla="*/ 451 h 8033" name="T71"/>
                <a:gd fmla="*/ 12055 w 12071" name="T72"/>
                <a:gd fmla="*/ 377 h 8033" name="T73"/>
                <a:gd fmla="*/ 12032 w 12071" name="T74"/>
                <a:gd fmla="*/ 306 h 8033" name="T75"/>
                <a:gd fmla="*/ 11999 w 12071" name="T76"/>
                <a:gd fmla="*/ 242 h 8033" name="T77"/>
                <a:gd fmla="*/ 11956 w 12071" name="T78"/>
                <a:gd fmla="*/ 183 h 8033" name="T79"/>
                <a:gd fmla="*/ 11906 w 12071" name="T80"/>
                <a:gd fmla="*/ 131 h 8033" name="T81"/>
                <a:gd fmla="*/ 11850 w 12071" name="T82"/>
                <a:gd fmla="*/ 85 h 8033" name="T83"/>
                <a:gd fmla="*/ 11786 w 12071" name="T84"/>
                <a:gd fmla="*/ 49 h 8033" name="T85"/>
                <a:gd fmla="*/ 11718 w 12071" name="T86"/>
                <a:gd fmla="*/ 22 h 8033" name="T87"/>
                <a:gd fmla="*/ 11645 w 12071" name="T88"/>
                <a:gd fmla="*/ 6 h 8033" name="T89"/>
                <a:gd fmla="*/ 11568 w 12071" name="T90"/>
                <a:gd fmla="*/ 0 h 80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fmla="*/ 15066 w 16095" name="T0"/>
                <a:gd fmla="*/ 11696 h 15059" name="T1"/>
                <a:gd fmla="*/ 14988 w 16095" name="T2"/>
                <a:gd fmla="*/ 11847 h 15059" name="T3"/>
                <a:gd fmla="*/ 14867 w 16095" name="T4"/>
                <a:gd fmla="*/ 11963 h 15059" name="T5"/>
                <a:gd fmla="*/ 14712 w 16095" name="T6"/>
                <a:gd fmla="*/ 12033 h 15059" name="T7"/>
                <a:gd fmla="*/ 6036 w 16095" name="T8"/>
                <a:gd fmla="*/ 12049 h 15059" name="T9"/>
                <a:gd fmla="*/ 1359 w 16095" name="T10"/>
                <a:gd fmla="*/ 12027 h 15059" name="T11"/>
                <a:gd fmla="*/ 1208 w 16095" name="T12"/>
                <a:gd fmla="*/ 11949 h 15059" name="T13"/>
                <a:gd fmla="*/ 1091 w 16095" name="T14"/>
                <a:gd fmla="*/ 11828 h 15059" name="T15"/>
                <a:gd fmla="*/ 1022 w 16095" name="T16"/>
                <a:gd fmla="*/ 11672 h 15059" name="T17"/>
                <a:gd fmla="*/ 1007 w 16095" name="T18"/>
                <a:gd fmla="*/ 1480 h 15059" name="T19"/>
                <a:gd fmla="*/ 1045 w 16095" name="T20"/>
                <a:gd fmla="*/ 1310 h 15059" name="T21"/>
                <a:gd fmla="*/ 1137 w 16095" name="T22"/>
                <a:gd fmla="*/ 1169 h 15059" name="T23"/>
                <a:gd fmla="*/ 1268 w 16095" name="T24"/>
                <a:gd fmla="*/ 1064 h 15059" name="T25"/>
                <a:gd fmla="*/ 1432 w 16095" name="T26"/>
                <a:gd fmla="*/ 1010 h 15059" name="T27"/>
                <a:gd fmla="*/ 14663 w 16095" name="T28"/>
                <a:gd fmla="*/ 1010 h 15059" name="T29"/>
                <a:gd fmla="*/ 14826 w 16095" name="T30"/>
                <a:gd fmla="*/ 1064 h 15059" name="T31"/>
                <a:gd fmla="*/ 14958 w 16095" name="T32"/>
                <a:gd fmla="*/ 1169 h 15059" name="T33"/>
                <a:gd fmla="*/ 15050 w 16095" name="T34"/>
                <a:gd fmla="*/ 1310 h 15059" name="T35"/>
                <a:gd fmla="*/ 15088 w 16095" name="T36"/>
                <a:gd fmla="*/ 1480 h 15059" name="T37"/>
                <a:gd fmla="*/ 1279 w 16095" name="T38"/>
                <a:gd fmla="*/ 17 h 15059" name="T39"/>
                <a:gd fmla="*/ 790 w 16095" name="T40"/>
                <a:gd fmla="*/ 182 h 15059" name="T41"/>
                <a:gd fmla="*/ 391 w 16095" name="T42"/>
                <a:gd fmla="*/ 493 h 15059" name="T43"/>
                <a:gd fmla="*/ 119 w 16095" name="T44"/>
                <a:gd fmla="*/ 920 h 15059" name="T45"/>
                <a:gd fmla="*/ 2 w 16095" name="T46"/>
                <a:gd fmla="*/ 1429 h 15059" name="T47"/>
                <a:gd fmla="*/ 47 w 16095" name="T48"/>
                <a:gd fmla="*/ 11922 h 15059" name="T49"/>
                <a:gd fmla="*/ 257 w 16095" name="T50"/>
                <a:gd fmla="*/ 12387 h 15059" name="T51"/>
                <a:gd fmla="*/ 604 w 16095" name="T52"/>
                <a:gd fmla="*/ 12752 h 15059" name="T53"/>
                <a:gd fmla="*/ 1056 w 16095" name="T54"/>
                <a:gd fmla="*/ 12984 h 15059" name="T55"/>
                <a:gd fmla="*/ 6539 w 16095" name="T56"/>
                <a:gd fmla="*/ 13053 h 15059" name="T57"/>
                <a:gd fmla="*/ 3299 w 16095" name="T58"/>
                <a:gd fmla="*/ 14106 h 15059" name="T59"/>
                <a:gd fmla="*/ 3180 w 16095" name="T60"/>
                <a:gd fmla="*/ 14188 h 15059" name="T61"/>
                <a:gd fmla="*/ 3089 w 16095" name="T62"/>
                <a:gd fmla="*/ 14299 h 15059" name="T63"/>
                <a:gd fmla="*/ 3034 w 16095" name="T64"/>
                <a:gd fmla="*/ 14431 h 15059" name="T65"/>
                <a:gd fmla="*/ 3019 w 16095" name="T66"/>
                <a:gd fmla="*/ 14583 h 15059" name="T67"/>
                <a:gd fmla="*/ 3057 w 16095" name="T68"/>
                <a:gd fmla="*/ 14753 h 15059" name="T69"/>
                <a:gd fmla="*/ 3149 w 16095" name="T70"/>
                <a:gd fmla="*/ 14894 h 15059" name="T71"/>
                <a:gd fmla="*/ 3280 w 16095" name="T72"/>
                <a:gd fmla="*/ 14999 h 15059" name="T73"/>
                <a:gd fmla="*/ 3444 w 16095" name="T74"/>
                <a:gd fmla="*/ 15053 h 15059" name="T75"/>
                <a:gd fmla="*/ 12651 w 16095" name="T76"/>
                <a:gd fmla="*/ 15053 h 15059" name="T77"/>
                <a:gd fmla="*/ 12814 w 16095" name="T78"/>
                <a:gd fmla="*/ 14999 h 15059" name="T79"/>
                <a:gd fmla="*/ 12946 w 16095" name="T80"/>
                <a:gd fmla="*/ 14894 h 15059" name="T81"/>
                <a:gd fmla="*/ 13038 w 16095" name="T82"/>
                <a:gd fmla="*/ 14753 h 15059" name="T83"/>
                <a:gd fmla="*/ 13076 w 16095" name="T84"/>
                <a:gd fmla="*/ 14583 h 15059" name="T85"/>
                <a:gd fmla="*/ 13061 w 16095" name="T86"/>
                <a:gd fmla="*/ 14431 h 15059" name="T87"/>
                <a:gd fmla="*/ 13006 w 16095" name="T88"/>
                <a:gd fmla="*/ 14299 h 15059" name="T89"/>
                <a:gd fmla="*/ 12915 w 16095" name="T90"/>
                <a:gd fmla="*/ 14188 h 15059" name="T91"/>
                <a:gd fmla="*/ 12796 w 16095" name="T92"/>
                <a:gd fmla="*/ 14106 h 15059" name="T93"/>
                <a:gd fmla="*/ 9556 w 16095" name="T94"/>
                <a:gd fmla="*/ 13053 h 15059" name="T95"/>
                <a:gd fmla="*/ 15039 w 16095" name="T96"/>
                <a:gd fmla="*/ 12984 h 15059" name="T97"/>
                <a:gd fmla="*/ 15491 w 16095" name="T98"/>
                <a:gd fmla="*/ 12752 h 15059" name="T99"/>
                <a:gd fmla="*/ 15838 w 16095" name="T100"/>
                <a:gd fmla="*/ 12387 h 15059" name="T101"/>
                <a:gd fmla="*/ 16048 w 16095" name="T102"/>
                <a:gd fmla="*/ 11922 h 15059" name="T103"/>
                <a:gd fmla="*/ 16093 w 16095" name="T104"/>
                <a:gd fmla="*/ 1429 h 15059" name="T105"/>
                <a:gd fmla="*/ 15976 w 16095" name="T106"/>
                <a:gd fmla="*/ 920 h 15059" name="T107"/>
                <a:gd fmla="*/ 15703 w 16095" name="T108"/>
                <a:gd fmla="*/ 493 h 15059" name="T109"/>
                <a:gd fmla="*/ 15305 w 16095" name="T110"/>
                <a:gd fmla="*/ 182 h 15059" name="T111"/>
                <a:gd fmla="*/ 14815 w 16095" name="T112"/>
                <a:gd fmla="*/ 17 h 150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58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2811685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gdLst>
                <a:gd fmla="*/ 1009 w 11063" name="T0"/>
                <a:gd fmla="*/ 1454 h 16058" name="T1"/>
                <a:gd fmla="*/ 1036 w 11063" name="T2"/>
                <a:gd fmla="*/ 1334 h 16058" name="T3"/>
                <a:gd fmla="*/ 1091 w 11063" name="T4"/>
                <a:gd fmla="*/ 1225 h 16058" name="T5"/>
                <a:gd fmla="*/ 1171 w 11063" name="T6"/>
                <a:gd fmla="*/ 1134 h 16058" name="T7"/>
                <a:gd fmla="*/ 1268 w 11063" name="T8"/>
                <a:gd fmla="*/ 1065 h 16058" name="T9"/>
                <a:gd fmla="*/ 1383 w 11063" name="T10"/>
                <a:gd fmla="*/ 1020 h 16058" name="T11"/>
                <a:gd fmla="*/ 1509 w 11063" name="T12"/>
                <a:gd fmla="*/ 1004 h 16058" name="T13"/>
                <a:gd fmla="*/ 9655 w 11063" name="T14"/>
                <a:gd fmla="*/ 1014 h 16058" name="T15"/>
                <a:gd fmla="*/ 9772 w 11063" name="T16"/>
                <a:gd fmla="*/ 1053 h 16058" name="T17"/>
                <a:gd fmla="*/ 9874 w 11063" name="T18"/>
                <a:gd fmla="*/ 1118 h 16058" name="T19"/>
                <a:gd fmla="*/ 9957 w 11063" name="T20"/>
                <a:gd fmla="*/ 1205 h 16058" name="T21"/>
                <a:gd fmla="*/ 10018 w 11063" name="T22"/>
                <a:gd fmla="*/ 1310 h 16058" name="T23"/>
                <a:gd fmla="*/ 10051 w 11063" name="T24"/>
                <a:gd fmla="*/ 1429 h 16058" name="T25"/>
                <a:gd fmla="*/ 10057 w 11063" name="T26"/>
                <a:gd fmla="*/ 13044 h 16058" name="T27"/>
                <a:gd fmla="*/ 10057 w 11063" name="T28"/>
                <a:gd fmla="*/ 14553 h 16058" name="T29"/>
                <a:gd fmla="*/ 10041 w 11063" name="T30"/>
                <a:gd fmla="*/ 14677 h 16058" name="T31"/>
                <a:gd fmla="*/ 9996 w 11063" name="T32"/>
                <a:gd fmla="*/ 14791 h 16058" name="T33"/>
                <a:gd fmla="*/ 9927 w 11063" name="T34"/>
                <a:gd fmla="*/ 14890 h 16058" name="T35"/>
                <a:gd fmla="*/ 9835 w 11063" name="T36"/>
                <a:gd fmla="*/ 14968 h 16058" name="T37"/>
                <a:gd fmla="*/ 9727 w 11063" name="T38"/>
                <a:gd fmla="*/ 15023 h 16058" name="T39"/>
                <a:gd fmla="*/ 9606 w 11063" name="T40"/>
                <a:gd fmla="*/ 15051 h 16058" name="T41"/>
                <a:gd fmla="*/ 1457 w 11063" name="T42"/>
                <a:gd fmla="*/ 15051 h 16058" name="T43"/>
                <a:gd fmla="*/ 1336 w 11063" name="T44"/>
                <a:gd fmla="*/ 15024 h 16058" name="T45"/>
                <a:gd fmla="*/ 1227 w 11063" name="T46"/>
                <a:gd fmla="*/ 14969 h 16058" name="T47"/>
                <a:gd fmla="*/ 1136 w 11063" name="T48"/>
                <a:gd fmla="*/ 14890 h 16058" name="T49"/>
                <a:gd fmla="*/ 1066 w 11063" name="T50"/>
                <a:gd fmla="*/ 14791 h 16058" name="T51"/>
                <a:gd fmla="*/ 1022 w 11063" name="T52"/>
                <a:gd fmla="*/ 14678 h 16058" name="T53"/>
                <a:gd fmla="*/ 1006 w 11063" name="T54"/>
                <a:gd fmla="*/ 14553 h 16058" name="T55"/>
                <a:gd fmla="*/ 1509 w 11063" name="T56"/>
                <a:gd fmla="*/ 1 h 16058" name="T57"/>
                <a:gd fmla="*/ 1131 w 11063" name="T58"/>
                <a:gd fmla="*/ 48 h 16058" name="T59"/>
                <a:gd fmla="*/ 789 w 11063" name="T60"/>
                <a:gd fmla="*/ 183 h 16058" name="T61"/>
                <a:gd fmla="*/ 494 w 11063" name="T62"/>
                <a:gd fmla="*/ 391 h 16058" name="T63"/>
                <a:gd fmla="*/ 257 w 11063" name="T64"/>
                <a:gd fmla="*/ 664 h 16058" name="T65"/>
                <a:gd fmla="*/ 92 w 11063" name="T66"/>
                <a:gd fmla="*/ 989 h 16058" name="T67"/>
                <a:gd fmla="*/ 8 w 11063" name="T68"/>
                <a:gd fmla="*/ 1352 h 16058" name="T69"/>
                <a:gd fmla="*/ 8 w 11063" name="T70"/>
                <a:gd fmla="*/ 14706 h 16058" name="T71"/>
                <a:gd fmla="*/ 92 w 11063" name="T72"/>
                <a:gd fmla="*/ 15070 h 16058" name="T73"/>
                <a:gd fmla="*/ 257 w 11063" name="T74"/>
                <a:gd fmla="*/ 15395 h 16058" name="T75"/>
                <a:gd fmla="*/ 494 w 11063" name="T76"/>
                <a:gd fmla="*/ 15667 h 16058" name="T77"/>
                <a:gd fmla="*/ 789 w 11063" name="T78"/>
                <a:gd fmla="*/ 15876 h 16058" name="T79"/>
                <a:gd fmla="*/ 1131 w 11063" name="T80"/>
                <a:gd fmla="*/ 16011 h 16058" name="T81"/>
                <a:gd fmla="*/ 1509 w 11063" name="T82"/>
                <a:gd fmla="*/ 16058 h 16058" name="T83"/>
                <a:gd fmla="*/ 9858 w 11063" name="T84"/>
                <a:gd fmla="*/ 16027 h 16058" name="T85"/>
                <a:gd fmla="*/ 10208 w 11063" name="T86"/>
                <a:gd fmla="*/ 15909 h 16058" name="T87"/>
                <a:gd fmla="*/ 10514 w 11063" name="T88"/>
                <a:gd fmla="*/ 15714 h 16058" name="T89"/>
                <a:gd fmla="*/ 10763 w 11063" name="T90"/>
                <a:gd fmla="*/ 15453 h 16058" name="T91"/>
                <a:gd fmla="*/ 10944 w 11063" name="T92"/>
                <a:gd fmla="*/ 15138 h 16058" name="T93"/>
                <a:gd fmla="*/ 11046 w 11063" name="T94"/>
                <a:gd fmla="*/ 14781 h 16058" name="T95"/>
                <a:gd fmla="*/ 11061 w 11063" name="T96"/>
                <a:gd fmla="*/ 1428 h 16058" name="T97"/>
                <a:gd fmla="*/ 10996 w 11063" name="T98"/>
                <a:gd fmla="*/ 1058 h 16058" name="T99"/>
                <a:gd fmla="*/ 10845 w 11063" name="T100"/>
                <a:gd fmla="*/ 725 h 16058" name="T101"/>
                <a:gd fmla="*/ 10620 w 11063" name="T102"/>
                <a:gd fmla="*/ 441 h 16058" name="T103"/>
                <a:gd fmla="*/ 10337 w 11063" name="T104"/>
                <a:gd fmla="*/ 218 h 16058" name="T105"/>
                <a:gd fmla="*/ 10003 w 11063" name="T106"/>
                <a:gd fmla="*/ 67 h 16058" name="T107"/>
                <a:gd fmla="*/ 9632 w 11063" name="T108"/>
                <a:gd fmla="*/ 2 h 1605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6058" w="11063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gdLst>
                <a:gd fmla="*/ 2010 w 2011" name="T0"/>
                <a:gd fmla="*/ 276 h 502" name="T1"/>
                <a:gd fmla="*/ 2003 w 2011" name="T2"/>
                <a:gd fmla="*/ 314 h 502" name="T3"/>
                <a:gd fmla="*/ 1991 w 2011" name="T4"/>
                <a:gd fmla="*/ 349 h 502" name="T5"/>
                <a:gd fmla="*/ 1975 w 2011" name="T6"/>
                <a:gd fmla="*/ 382 h 502" name="T7"/>
                <a:gd fmla="*/ 1954 w 2011" name="T8"/>
                <a:gd fmla="*/ 411 h 502" name="T9"/>
                <a:gd fmla="*/ 1929 w 2011" name="T10"/>
                <a:gd fmla="*/ 437 h 502" name="T11"/>
                <a:gd fmla="*/ 1900 w 2011" name="T12"/>
                <a:gd fmla="*/ 459 h 502" name="T13"/>
                <a:gd fmla="*/ 1868 w 2011" name="T14"/>
                <a:gd fmla="*/ 477 h 502" name="T15"/>
                <a:gd fmla="*/ 1834 w 2011" name="T16"/>
                <a:gd fmla="*/ 491 h 502" name="T17"/>
                <a:gd fmla="*/ 1798 w 2011" name="T18"/>
                <a:gd fmla="*/ 499 h 502" name="T19"/>
                <a:gd fmla="*/ 1760 w 2011" name="T20"/>
                <a:gd fmla="*/ 502 h 502" name="T21"/>
                <a:gd fmla="*/ 225 w 2011" name="T22"/>
                <a:gd fmla="*/ 501 h 502" name="T23"/>
                <a:gd fmla="*/ 188 w 2011" name="T24"/>
                <a:gd fmla="*/ 494 h 502" name="T25"/>
                <a:gd fmla="*/ 153 w 2011" name="T26"/>
                <a:gd fmla="*/ 482 h 502" name="T27"/>
                <a:gd fmla="*/ 120 w 2011" name="T28"/>
                <a:gd fmla="*/ 466 h 502" name="T29"/>
                <a:gd fmla="*/ 91 w 2011" name="T30"/>
                <a:gd fmla="*/ 445 h 502" name="T31"/>
                <a:gd fmla="*/ 65 w 2011" name="T32"/>
                <a:gd fmla="*/ 420 h 502" name="T33"/>
                <a:gd fmla="*/ 43 w 2011" name="T34"/>
                <a:gd fmla="*/ 392 h 502" name="T35"/>
                <a:gd fmla="*/ 25 w 2011" name="T36"/>
                <a:gd fmla="*/ 360 h 502" name="T37"/>
                <a:gd fmla="*/ 11 w 2011" name="T38"/>
                <a:gd fmla="*/ 326 h 502" name="T39"/>
                <a:gd fmla="*/ 3 w 2011" name="T40"/>
                <a:gd fmla="*/ 289 h 502" name="T41"/>
                <a:gd fmla="*/ 0 w 2011" name="T42"/>
                <a:gd fmla="*/ 251 h 502" name="T43"/>
                <a:gd fmla="*/ 3 w 2011" name="T44"/>
                <a:gd fmla="*/ 213 h 502" name="T45"/>
                <a:gd fmla="*/ 11 w 2011" name="T46"/>
                <a:gd fmla="*/ 177 h 502" name="T47"/>
                <a:gd fmla="*/ 25 w 2011" name="T48"/>
                <a:gd fmla="*/ 143 h 502" name="T49"/>
                <a:gd fmla="*/ 43 w 2011" name="T50"/>
                <a:gd fmla="*/ 111 h 502" name="T51"/>
                <a:gd fmla="*/ 65 w 2011" name="T52"/>
                <a:gd fmla="*/ 83 h 502" name="T53"/>
                <a:gd fmla="*/ 91 w 2011" name="T54"/>
                <a:gd fmla="*/ 58 h 502" name="T55"/>
                <a:gd fmla="*/ 120 w 2011" name="T56"/>
                <a:gd fmla="*/ 37 h 502" name="T57"/>
                <a:gd fmla="*/ 153 w 2011" name="T58"/>
                <a:gd fmla="*/ 21 h 502" name="T59"/>
                <a:gd fmla="*/ 188 w 2011" name="T60"/>
                <a:gd fmla="*/ 8 h 502" name="T61"/>
                <a:gd fmla="*/ 225 w 2011" name="T62"/>
                <a:gd fmla="*/ 1 h 502" name="T63"/>
                <a:gd fmla="*/ 1760 w 2011" name="T64"/>
                <a:gd fmla="*/ 0 h 502" name="T65"/>
                <a:gd fmla="*/ 1798 w 2011" name="T66"/>
                <a:gd fmla="*/ 3 h 502" name="T67"/>
                <a:gd fmla="*/ 1834 w 2011" name="T68"/>
                <a:gd fmla="*/ 11 h 502" name="T69"/>
                <a:gd fmla="*/ 1868 w 2011" name="T70"/>
                <a:gd fmla="*/ 26 h 502" name="T71"/>
                <a:gd fmla="*/ 1900 w 2011" name="T72"/>
                <a:gd fmla="*/ 44 h 502" name="T73"/>
                <a:gd fmla="*/ 1929 w 2011" name="T74"/>
                <a:gd fmla="*/ 66 h 502" name="T75"/>
                <a:gd fmla="*/ 1954 w 2011" name="T76"/>
                <a:gd fmla="*/ 92 h 502" name="T77"/>
                <a:gd fmla="*/ 1975 w 2011" name="T78"/>
                <a:gd fmla="*/ 121 h 502" name="T79"/>
                <a:gd fmla="*/ 1991 w 2011" name="T80"/>
                <a:gd fmla="*/ 154 h 502" name="T81"/>
                <a:gd fmla="*/ 2003 w 2011" name="T82"/>
                <a:gd fmla="*/ 189 h 502" name="T83"/>
                <a:gd fmla="*/ 2010 w 2011" name="T84"/>
                <a:gd fmla="*/ 225 h 50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02" w="2011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gdLst>
                <a:gd fmla="*/ 1004 w 1005" name="T0"/>
                <a:gd fmla="*/ 277 h 503" name="T1"/>
                <a:gd fmla="*/ 997 w 1005" name="T2"/>
                <a:gd fmla="*/ 314 h 503" name="T3"/>
                <a:gd fmla="*/ 985 w 1005" name="T4"/>
                <a:gd fmla="*/ 349 h 503" name="T5"/>
                <a:gd fmla="*/ 969 w 1005" name="T6"/>
                <a:gd fmla="*/ 381 h 503" name="T7"/>
                <a:gd fmla="*/ 948 w 1005" name="T8"/>
                <a:gd fmla="*/ 411 h 503" name="T9"/>
                <a:gd fmla="*/ 923 w 1005" name="T10"/>
                <a:gd fmla="*/ 437 h 503" name="T11"/>
                <a:gd fmla="*/ 894 w 1005" name="T12"/>
                <a:gd fmla="*/ 459 h 503" name="T13"/>
                <a:gd fmla="*/ 863 w 1005" name="T14"/>
                <a:gd fmla="*/ 477 h 503" name="T15"/>
                <a:gd fmla="*/ 828 w 1005" name="T16"/>
                <a:gd fmla="*/ 491 h 503" name="T17"/>
                <a:gd fmla="*/ 792 w 1005" name="T18"/>
                <a:gd fmla="*/ 500 h 503" name="T19"/>
                <a:gd fmla="*/ 754 w 1005" name="T20"/>
                <a:gd fmla="*/ 503 h 503" name="T21"/>
                <a:gd fmla="*/ 225 w 1005" name="T22"/>
                <a:gd fmla="*/ 501 h 503" name="T23"/>
                <a:gd fmla="*/ 188 w 1005" name="T24"/>
                <a:gd fmla="*/ 495 h 503" name="T25"/>
                <a:gd fmla="*/ 153 w 1005" name="T26"/>
                <a:gd fmla="*/ 482 h 503" name="T27"/>
                <a:gd fmla="*/ 120 w 1005" name="T28"/>
                <a:gd fmla="*/ 465 h 503" name="T29"/>
                <a:gd fmla="*/ 91 w 1005" name="T30"/>
                <a:gd fmla="*/ 444 h 503" name="T31"/>
                <a:gd fmla="*/ 65 w 1005" name="T32"/>
                <a:gd fmla="*/ 420 h 503" name="T33"/>
                <a:gd fmla="*/ 43 w 1005" name="T34"/>
                <a:gd fmla="*/ 391 h 503" name="T35"/>
                <a:gd fmla="*/ 25 w 1005" name="T36"/>
                <a:gd fmla="*/ 360 h 503" name="T37"/>
                <a:gd fmla="*/ 11 w 1005" name="T38"/>
                <a:gd fmla="*/ 326 h 503" name="T39"/>
                <a:gd fmla="*/ 3 w 1005" name="T40"/>
                <a:gd fmla="*/ 290 h 503" name="T41"/>
                <a:gd fmla="*/ 0 w 1005" name="T42"/>
                <a:gd fmla="*/ 252 h 503" name="T43"/>
                <a:gd fmla="*/ 3 w 1005" name="T44"/>
                <a:gd fmla="*/ 214 h 503" name="T45"/>
                <a:gd fmla="*/ 11 w 1005" name="T46"/>
                <a:gd fmla="*/ 176 h 503" name="T47"/>
                <a:gd fmla="*/ 25 w 1005" name="T48"/>
                <a:gd fmla="*/ 142 h 503" name="T49"/>
                <a:gd fmla="*/ 43 w 1005" name="T50"/>
                <a:gd fmla="*/ 111 h 503" name="T51"/>
                <a:gd fmla="*/ 65 w 1005" name="T52"/>
                <a:gd fmla="*/ 82 h 503" name="T53"/>
                <a:gd fmla="*/ 91 w 1005" name="T54"/>
                <a:gd fmla="*/ 58 h 503" name="T55"/>
                <a:gd fmla="*/ 120 w 1005" name="T56"/>
                <a:gd fmla="*/ 37 h 503" name="T57"/>
                <a:gd fmla="*/ 153 w 1005" name="T58"/>
                <a:gd fmla="*/ 20 h 503" name="T59"/>
                <a:gd fmla="*/ 188 w 1005" name="T60"/>
                <a:gd fmla="*/ 8 h 503" name="T61"/>
                <a:gd fmla="*/ 225 w 1005" name="T62"/>
                <a:gd fmla="*/ 2 h 503" name="T63"/>
                <a:gd fmla="*/ 754 w 1005" name="T64"/>
                <a:gd fmla="*/ 0 h 503" name="T65"/>
                <a:gd fmla="*/ 792 w 1005" name="T66"/>
                <a:gd fmla="*/ 3 h 503" name="T67"/>
                <a:gd fmla="*/ 828 w 1005" name="T68"/>
                <a:gd fmla="*/ 12 h 503" name="T69"/>
                <a:gd fmla="*/ 863 w 1005" name="T70"/>
                <a:gd fmla="*/ 25 h 503" name="T71"/>
                <a:gd fmla="*/ 894 w 1005" name="T72"/>
                <a:gd fmla="*/ 43 h 503" name="T73"/>
                <a:gd fmla="*/ 923 w 1005" name="T74"/>
                <a:gd fmla="*/ 65 h 503" name="T75"/>
                <a:gd fmla="*/ 948 w 1005" name="T76"/>
                <a:gd fmla="*/ 92 h 503" name="T77"/>
                <a:gd fmla="*/ 969 w 1005" name="T78"/>
                <a:gd fmla="*/ 121 h 503" name="T79"/>
                <a:gd fmla="*/ 985 w 1005" name="T80"/>
                <a:gd fmla="*/ 153 h 503" name="T81"/>
                <a:gd fmla="*/ 997 w 1005" name="T82"/>
                <a:gd fmla="*/ 188 h 503" name="T83"/>
                <a:gd fmla="*/ 1004 w 1005" name="T84"/>
                <a:gd fmla="*/ 226 h 50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02" w="1004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2849895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gdLst>
                <a:gd fmla="*/ 4158 w 14060" name="T0"/>
                <a:gd fmla="*/ 5259 h 16095" name="T1"/>
                <a:gd fmla="*/ 1877 w 14060" name="T2"/>
                <a:gd fmla="*/ 4442 h 16095" name="T3"/>
                <a:gd fmla="*/ 1004 w 14060" name="T4"/>
                <a:gd fmla="*/ 3269 h 16095" name="T5"/>
                <a:gd fmla="*/ 1877 w 14060" name="T6"/>
                <a:gd fmla="*/ 2095 h 16095" name="T7"/>
                <a:gd fmla="*/ 4158 w 14060" name="T8"/>
                <a:gd fmla="*/ 1279 h 16095" name="T9"/>
                <a:gd fmla="*/ 7340 w 14060" name="T10"/>
                <a:gd fmla="*/ 1009 h 16095" name="T11"/>
                <a:gd fmla="*/ 10399 w 14060" name="T12"/>
                <a:gd fmla="*/ 1392 h 16095" name="T13"/>
                <a:gd fmla="*/ 12461 w 14060" name="T14"/>
                <a:gd fmla="*/ 2288 h 16095" name="T15"/>
                <a:gd fmla="*/ 13025 w 14060" name="T16"/>
                <a:gd fmla="*/ 3501 h 16095" name="T17"/>
                <a:gd fmla="*/ 11859 w 14060" name="T18"/>
                <a:gd fmla="*/ 4623 h 16095" name="T19"/>
                <a:gd fmla="*/ 9376 w 14060" name="T20"/>
                <a:gd fmla="*/ 5355 h 16095" name="T21"/>
                <a:gd fmla="*/ 13055 w 14060" name="T22"/>
                <a:gd fmla="*/ 6798 h 16095" name="T23"/>
                <a:gd fmla="*/ 12329 w 14060" name="T24"/>
                <a:gd fmla="*/ 7877 h 16095" name="T25"/>
                <a:gd fmla="*/ 10154 w 14060" name="T26"/>
                <a:gd fmla="*/ 8729 h 16095" name="T27"/>
                <a:gd fmla="*/ 7030 w 14060" name="T28"/>
                <a:gd fmla="*/ 9053 h 16095" name="T29"/>
                <a:gd fmla="*/ 3906 w 14060" name="T30"/>
                <a:gd fmla="*/ 8729 h 16095" name="T31"/>
                <a:gd fmla="*/ 1731 w 14060" name="T32"/>
                <a:gd fmla="*/ 7877 h 16095" name="T33"/>
                <a:gd fmla="*/ 1005 w 14060" name="T34"/>
                <a:gd fmla="*/ 6798 h 16095" name="T35"/>
                <a:gd fmla="*/ 2178 w 14060" name="T36"/>
                <a:gd fmla="*/ 5717 h 16095" name="T37"/>
                <a:gd fmla="*/ 4255 w 14060" name="T38"/>
                <a:gd fmla="*/ 6300 h 16095" name="T39"/>
                <a:gd fmla="*/ 6598 w 14060" name="T40"/>
                <a:gd fmla="*/ 6533 h 16095" name="T41"/>
                <a:gd fmla="*/ 8968 w 14060" name="T42"/>
                <a:gd fmla="*/ 6425 h 16095" name="T43"/>
                <a:gd fmla="*/ 11177 w 14060" name="T44"/>
                <a:gd fmla="*/ 5970 h 16095" name="T45"/>
                <a:gd fmla="*/ 12929 w 14060" name="T46"/>
                <a:gd fmla="*/ 5154 h 16095" name="T47"/>
                <a:gd fmla="*/ 12866 w 14060" name="T48"/>
                <a:gd fmla="*/ 10385 h 16095" name="T49"/>
                <a:gd fmla="*/ 11291 w 14060" name="T50"/>
                <a:gd fmla="*/ 11413 h 16095" name="T51"/>
                <a:gd fmla="*/ 8535 w 14060" name="T52"/>
                <a:gd fmla="*/ 12001 h 16095" name="T53"/>
                <a:gd fmla="*/ 5238 w 14060" name="T54"/>
                <a:gd fmla="*/ 11971 h 16095" name="T55"/>
                <a:gd fmla="*/ 2570 w 14060" name="T56"/>
                <a:gd fmla="*/ 11335 h 16095" name="T57"/>
                <a:gd fmla="*/ 1127 w 14060" name="T58"/>
                <a:gd fmla="*/ 10277 h 16095" name="T59"/>
                <a:gd fmla="*/ 1334 w 14060" name="T60"/>
                <a:gd fmla="*/ 8216 h 16095" name="T61"/>
                <a:gd fmla="*/ 3083 w 14060" name="T62"/>
                <a:gd fmla="*/ 9035 h 16095" name="T63"/>
                <a:gd fmla="*/ 5412 w 14060" name="T64"/>
                <a:gd fmla="*/ 9477 h 16095" name="T65"/>
                <a:gd fmla="*/ 7960 w 14060" name="T66"/>
                <a:gd fmla="*/ 9530 h 16095" name="T67"/>
                <a:gd fmla="*/ 10383 w 14060" name="T68"/>
                <a:gd fmla="*/ 9193 h 16095" name="T69"/>
                <a:gd fmla="*/ 12328 w 14060" name="T70"/>
                <a:gd fmla="*/ 8477 h 16095" name="T71"/>
                <a:gd fmla="*/ 12986 w 14060" name="T72"/>
                <a:gd fmla="*/ 13170 h 16095" name="T73"/>
                <a:gd fmla="*/ 11680 w 14060" name="T74"/>
                <a:gd fmla="*/ 14265 h 16095" name="T75"/>
                <a:gd fmla="*/ 9102 w 14060" name="T76"/>
                <a:gd fmla="*/ 14951 h 16095" name="T77"/>
                <a:gd fmla="*/ 5816 w 14060" name="T78"/>
                <a:gd fmla="*/ 15043 h 16095" name="T79"/>
                <a:gd fmla="*/ 2979 w 14060" name="T80"/>
                <a:gd fmla="*/ 14501 h 16095" name="T81"/>
                <a:gd fmla="*/ 1275 w 14060" name="T82"/>
                <a:gd fmla="*/ 13499 h 16095" name="T83"/>
                <a:gd fmla="*/ 1459 w 14060" name="T84"/>
                <a:gd fmla="*/ 11324 h 16095" name="T85"/>
                <a:gd fmla="*/ 3277 w 14060" name="T86"/>
                <a:gd fmla="*/ 12109 h 16095" name="T87"/>
                <a:gd fmla="*/ 5640 w 14060" name="T88"/>
                <a:gd fmla="*/ 12516 h 16095" name="T89"/>
                <a:gd fmla="*/ 8191 w 14060" name="T90"/>
                <a:gd fmla="*/ 12534 h 16095" name="T91"/>
                <a:gd fmla="*/ 10586 w 14060" name="T92"/>
                <a:gd fmla="*/ 12162 h 16095" name="T93"/>
                <a:gd fmla="*/ 12468 w 14060" name="T94"/>
                <a:gd fmla="*/ 11410 h 16095" name="T95"/>
                <a:gd fmla="*/ 5756 w 14060" name="T96"/>
                <a:gd fmla="*/ 48 h 16095" name="T97"/>
                <a:gd fmla="*/ 2501 w 14060" name="T98"/>
                <a:gd fmla="*/ 695 h 16095" name="T99"/>
                <a:gd fmla="*/ 359 w 14060" name="T100"/>
                <a:gd fmla="*/ 2134 h 16095" name="T101"/>
                <a:gd fmla="*/ 163 w 14060" name="T102"/>
                <a:gd fmla="*/ 13611 h 16095" name="T103"/>
                <a:gd fmla="*/ 2001 w 14060" name="T104"/>
                <a:gd fmla="*/ 15199 h 16095" name="T105"/>
                <a:gd fmla="*/ 5124 w 14060" name="T106"/>
                <a:gd fmla="*/ 15985 h 16095" name="T107"/>
                <a:gd fmla="*/ 8621 w 14060" name="T108"/>
                <a:gd fmla="*/ 16020 h 16095" name="T109"/>
                <a:gd fmla="*/ 11814 w 14060" name="T110"/>
                <a:gd fmla="*/ 15302 h 16095" name="T111"/>
                <a:gd fmla="*/ 13808 w 14060" name="T112"/>
                <a:gd fmla="*/ 13789 h 16095" name="T113"/>
                <a:gd fmla="*/ 13808 w 14060" name="T114"/>
                <a:gd fmla="*/ 2305 h 16095" name="T115"/>
                <a:gd fmla="*/ 11814 w 14060" name="T116"/>
                <a:gd fmla="*/ 792 h 16095" name="T117"/>
                <a:gd fmla="*/ 8621 w 14060" name="T118"/>
                <a:gd fmla="*/ 75 h 16095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6095" w="14060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gdLst>
                <a:gd fmla="*/ 554 w 1004" name="T0"/>
                <a:gd fmla="*/ 1003 h 1006" name="T1"/>
                <a:gd fmla="*/ 628 w 1004" name="T2"/>
                <a:gd fmla="*/ 990 h 1006" name="T3"/>
                <a:gd fmla="*/ 698 w 1004" name="T4"/>
                <a:gd fmla="*/ 967 h 1006" name="T5"/>
                <a:gd fmla="*/ 762 w 1004" name="T6"/>
                <a:gd fmla="*/ 934 h 1006" name="T7"/>
                <a:gd fmla="*/ 822 w 1004" name="T8"/>
                <a:gd fmla="*/ 891 h 1006" name="T9"/>
                <a:gd fmla="*/ 874 w 1004" name="T10"/>
                <a:gd fmla="*/ 841 h 1006" name="T11"/>
                <a:gd fmla="*/ 919 w 1004" name="T12"/>
                <a:gd fmla="*/ 785 h 1006" name="T13"/>
                <a:gd fmla="*/ 955 w 1004" name="T14"/>
                <a:gd fmla="*/ 721 h 1006" name="T15"/>
                <a:gd fmla="*/ 981 w 1004" name="T16"/>
                <a:gd fmla="*/ 653 h 1006" name="T17"/>
                <a:gd fmla="*/ 998 w 1004" name="T18"/>
                <a:gd fmla="*/ 580 h 1006" name="T19"/>
                <a:gd fmla="*/ 1004 w 1004" name="T20"/>
                <a:gd fmla="*/ 503 h 1006" name="T21"/>
                <a:gd fmla="*/ 998 w 1004" name="T22"/>
                <a:gd fmla="*/ 427 h 1006" name="T23"/>
                <a:gd fmla="*/ 981 w 1004" name="T24"/>
                <a:gd fmla="*/ 353 h 1006" name="T25"/>
                <a:gd fmla="*/ 955 w 1004" name="T26"/>
                <a:gd fmla="*/ 285 h 1006" name="T27"/>
                <a:gd fmla="*/ 919 w 1004" name="T28"/>
                <a:gd fmla="*/ 222 h 1006" name="T29"/>
                <a:gd fmla="*/ 874 w 1004" name="T30"/>
                <a:gd fmla="*/ 165 h 1006" name="T31"/>
                <a:gd fmla="*/ 822 w 1004" name="T32"/>
                <a:gd fmla="*/ 115 h 1006" name="T33"/>
                <a:gd fmla="*/ 762 w 1004" name="T34"/>
                <a:gd fmla="*/ 73 h 1006" name="T35"/>
                <a:gd fmla="*/ 698 w 1004" name="T36"/>
                <a:gd fmla="*/ 39 h 1006" name="T37"/>
                <a:gd fmla="*/ 628 w 1004" name="T38"/>
                <a:gd fmla="*/ 16 h 1006" name="T39"/>
                <a:gd fmla="*/ 554 w 1004" name="T40"/>
                <a:gd fmla="*/ 3 h 1006" name="T41"/>
                <a:gd fmla="*/ 476 w 1004" name="T42"/>
                <a:gd fmla="*/ 1 h 1006" name="T43"/>
                <a:gd fmla="*/ 401 w 1004" name="T44"/>
                <a:gd fmla="*/ 10 h 1006" name="T45"/>
                <a:gd fmla="*/ 330 w 1004" name="T46"/>
                <a:gd fmla="*/ 30 h 1006" name="T47"/>
                <a:gd fmla="*/ 262 w 1004" name="T48"/>
                <a:gd fmla="*/ 61 h 1006" name="T49"/>
                <a:gd fmla="*/ 202 w 1004" name="T50"/>
                <a:gd fmla="*/ 100 h 1006" name="T51"/>
                <a:gd fmla="*/ 147 w 1004" name="T52"/>
                <a:gd fmla="*/ 147 h 1006" name="T53"/>
                <a:gd fmla="*/ 100 w 1004" name="T54"/>
                <a:gd fmla="*/ 202 h 1006" name="T55"/>
                <a:gd fmla="*/ 60 w 1004" name="T56"/>
                <a:gd fmla="*/ 263 h 1006" name="T57"/>
                <a:gd fmla="*/ 30 w 1004" name="T58"/>
                <a:gd fmla="*/ 330 h 1006" name="T59"/>
                <a:gd fmla="*/ 10 w 1004" name="T60"/>
                <a:gd fmla="*/ 402 h 1006" name="T61"/>
                <a:gd fmla="*/ 1 w 1004" name="T62"/>
                <a:gd fmla="*/ 477 h 1006" name="T63"/>
                <a:gd fmla="*/ 3 w 1004" name="T64"/>
                <a:gd fmla="*/ 554 h 1006" name="T65"/>
                <a:gd fmla="*/ 16 w 1004" name="T66"/>
                <a:gd fmla="*/ 629 h 1006" name="T67"/>
                <a:gd fmla="*/ 39 w 1004" name="T68"/>
                <a:gd fmla="*/ 699 h 1006" name="T69"/>
                <a:gd fmla="*/ 72 w 1004" name="T70"/>
                <a:gd fmla="*/ 764 h 1006" name="T71"/>
                <a:gd fmla="*/ 115 w 1004" name="T72"/>
                <a:gd fmla="*/ 823 h 1006" name="T73"/>
                <a:gd fmla="*/ 165 w 1004" name="T74"/>
                <a:gd fmla="*/ 875 h 1006" name="T75"/>
                <a:gd fmla="*/ 221 w 1004" name="T76"/>
                <a:gd fmla="*/ 921 h 1006" name="T77"/>
                <a:gd fmla="*/ 284 w 1004" name="T78"/>
                <a:gd fmla="*/ 957 h 1006" name="T79"/>
                <a:gd fmla="*/ 353 w 1004" name="T80"/>
                <a:gd fmla="*/ 984 h 1006" name="T81"/>
                <a:gd fmla="*/ 426 w 1004" name="T82"/>
                <a:gd fmla="*/ 1000 h 1006" name="T83"/>
                <a:gd fmla="*/ 502 w 1004" name="T84"/>
                <a:gd fmla="*/ 1006 h 100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05" w="1004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gdLst>
                <a:gd fmla="*/ 554 w 1004" name="T0"/>
                <a:gd fmla="*/ 1003 h 1006" name="T1"/>
                <a:gd fmla="*/ 628 w 1004" name="T2"/>
                <a:gd fmla="*/ 990 h 1006" name="T3"/>
                <a:gd fmla="*/ 698 w 1004" name="T4"/>
                <a:gd fmla="*/ 967 h 1006" name="T5"/>
                <a:gd fmla="*/ 762 w 1004" name="T6"/>
                <a:gd fmla="*/ 934 h 1006" name="T7"/>
                <a:gd fmla="*/ 822 w 1004" name="T8"/>
                <a:gd fmla="*/ 892 h 1006" name="T9"/>
                <a:gd fmla="*/ 874 w 1004" name="T10"/>
                <a:gd fmla="*/ 841 h 1006" name="T11"/>
                <a:gd fmla="*/ 919 w 1004" name="T12"/>
                <a:gd fmla="*/ 785 h 1006" name="T13"/>
                <a:gd fmla="*/ 955 w 1004" name="T14"/>
                <a:gd fmla="*/ 722 h 1006" name="T15"/>
                <a:gd fmla="*/ 981 w 1004" name="T16"/>
                <a:gd fmla="*/ 653 h 1006" name="T17"/>
                <a:gd fmla="*/ 998 w 1004" name="T18"/>
                <a:gd fmla="*/ 580 h 1006" name="T19"/>
                <a:gd fmla="*/ 1004 w 1004" name="T20"/>
                <a:gd fmla="*/ 503 h 1006" name="T21"/>
                <a:gd fmla="*/ 998 w 1004" name="T22"/>
                <a:gd fmla="*/ 427 h 1006" name="T23"/>
                <a:gd fmla="*/ 981 w 1004" name="T24"/>
                <a:gd fmla="*/ 353 h 1006" name="T25"/>
                <a:gd fmla="*/ 955 w 1004" name="T26"/>
                <a:gd fmla="*/ 285 h 1006" name="T27"/>
                <a:gd fmla="*/ 919 w 1004" name="T28"/>
                <a:gd fmla="*/ 222 h 1006" name="T29"/>
                <a:gd fmla="*/ 874 w 1004" name="T30"/>
                <a:gd fmla="*/ 165 h 1006" name="T31"/>
                <a:gd fmla="*/ 822 w 1004" name="T32"/>
                <a:gd fmla="*/ 115 h 1006" name="T33"/>
                <a:gd fmla="*/ 762 w 1004" name="T34"/>
                <a:gd fmla="*/ 73 h 1006" name="T35"/>
                <a:gd fmla="*/ 698 w 1004" name="T36"/>
                <a:gd fmla="*/ 40 h 1006" name="T37"/>
                <a:gd fmla="*/ 628 w 1004" name="T38"/>
                <a:gd fmla="*/ 17 h 1006" name="T39"/>
                <a:gd fmla="*/ 554 w 1004" name="T40"/>
                <a:gd fmla="*/ 3 h 1006" name="T41"/>
                <a:gd fmla="*/ 476 w 1004" name="T42"/>
                <a:gd fmla="*/ 1 h 1006" name="T43"/>
                <a:gd fmla="*/ 401 w 1004" name="T44"/>
                <a:gd fmla="*/ 10 h 1006" name="T45"/>
                <a:gd fmla="*/ 330 w 1004" name="T46"/>
                <a:gd fmla="*/ 31 h 1006" name="T47"/>
                <a:gd fmla="*/ 262 w 1004" name="T48"/>
                <a:gd fmla="*/ 61 h 1006" name="T49"/>
                <a:gd fmla="*/ 202 w 1004" name="T50"/>
                <a:gd fmla="*/ 100 h 1006" name="T51"/>
                <a:gd fmla="*/ 147 w 1004" name="T52"/>
                <a:gd fmla="*/ 147 h 1006" name="T53"/>
                <a:gd fmla="*/ 100 w 1004" name="T54"/>
                <a:gd fmla="*/ 203 h 1006" name="T55"/>
                <a:gd fmla="*/ 60 w 1004" name="T56"/>
                <a:gd fmla="*/ 263 h 1006" name="T57"/>
                <a:gd fmla="*/ 30 w 1004" name="T58"/>
                <a:gd fmla="*/ 330 h 1006" name="T59"/>
                <a:gd fmla="*/ 10 w 1004" name="T60"/>
                <a:gd fmla="*/ 402 h 1006" name="T61"/>
                <a:gd fmla="*/ 1 w 1004" name="T62"/>
                <a:gd fmla="*/ 477 h 1006" name="T63"/>
                <a:gd fmla="*/ 3 w 1004" name="T64"/>
                <a:gd fmla="*/ 555 h 1006" name="T65"/>
                <a:gd fmla="*/ 16 w 1004" name="T66"/>
                <a:gd fmla="*/ 629 h 1006" name="T67"/>
                <a:gd fmla="*/ 39 w 1004" name="T68"/>
                <a:gd fmla="*/ 700 h 1006" name="T69"/>
                <a:gd fmla="*/ 72 w 1004" name="T70"/>
                <a:gd fmla="*/ 764 h 1006" name="T71"/>
                <a:gd fmla="*/ 115 w 1004" name="T72"/>
                <a:gd fmla="*/ 823 h 1006" name="T73"/>
                <a:gd fmla="*/ 165 w 1004" name="T74"/>
                <a:gd fmla="*/ 876 h 1006" name="T75"/>
                <a:gd fmla="*/ 221 w 1004" name="T76"/>
                <a:gd fmla="*/ 921 h 1006" name="T77"/>
                <a:gd fmla="*/ 284 w 1004" name="T78"/>
                <a:gd fmla="*/ 957 h 1006" name="T79"/>
                <a:gd fmla="*/ 353 w 1004" name="T80"/>
                <a:gd fmla="*/ 983 h 1006" name="T81"/>
                <a:gd fmla="*/ 426 w 1004" name="T82"/>
                <a:gd fmla="*/ 1000 h 1006" name="T83"/>
                <a:gd fmla="*/ 502 w 1004" name="T84"/>
                <a:gd fmla="*/ 1006 h 100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05" w="1004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gdLst>
                <a:gd fmla="*/ 554 w 1004" name="T0"/>
                <a:gd fmla="*/ 1003 h 1006" name="T1"/>
                <a:gd fmla="*/ 628 w 1004" name="T2"/>
                <a:gd fmla="*/ 989 h 1006" name="T3"/>
                <a:gd fmla="*/ 698 w 1004" name="T4"/>
                <a:gd fmla="*/ 966 h 1006" name="T5"/>
                <a:gd fmla="*/ 762 w 1004" name="T6"/>
                <a:gd fmla="*/ 933 h 1006" name="T7"/>
                <a:gd fmla="*/ 822 w 1004" name="T8"/>
                <a:gd fmla="*/ 891 h 1006" name="T9"/>
                <a:gd fmla="*/ 874 w 1004" name="T10"/>
                <a:gd fmla="*/ 841 h 1006" name="T11"/>
                <a:gd fmla="*/ 919 w 1004" name="T12"/>
                <a:gd fmla="*/ 784 h 1006" name="T13"/>
                <a:gd fmla="*/ 955 w 1004" name="T14"/>
                <a:gd fmla="*/ 721 h 1006" name="T15"/>
                <a:gd fmla="*/ 981 w 1004" name="T16"/>
                <a:gd fmla="*/ 652 h 1006" name="T17"/>
                <a:gd fmla="*/ 998 w 1004" name="T18"/>
                <a:gd fmla="*/ 579 h 1006" name="T19"/>
                <a:gd fmla="*/ 1004 w 1004" name="T20"/>
                <a:gd fmla="*/ 503 h 1006" name="T21"/>
                <a:gd fmla="*/ 998 w 1004" name="T22"/>
                <a:gd fmla="*/ 426 h 1006" name="T23"/>
                <a:gd fmla="*/ 981 w 1004" name="T24"/>
                <a:gd fmla="*/ 353 h 1006" name="T25"/>
                <a:gd fmla="*/ 955 w 1004" name="T26"/>
                <a:gd fmla="*/ 284 h 1006" name="T27"/>
                <a:gd fmla="*/ 919 w 1004" name="T28"/>
                <a:gd fmla="*/ 221 h 1006" name="T29"/>
                <a:gd fmla="*/ 874 w 1004" name="T30"/>
                <a:gd fmla="*/ 165 h 1006" name="T31"/>
                <a:gd fmla="*/ 822 w 1004" name="T32"/>
                <a:gd fmla="*/ 114 h 1006" name="T33"/>
                <a:gd fmla="*/ 762 w 1004" name="T34"/>
                <a:gd fmla="*/ 72 h 1006" name="T35"/>
                <a:gd fmla="*/ 698 w 1004" name="T36"/>
                <a:gd fmla="*/ 39 h 1006" name="T37"/>
                <a:gd fmla="*/ 628 w 1004" name="T38"/>
                <a:gd fmla="*/ 16 h 1006" name="T39"/>
                <a:gd fmla="*/ 554 w 1004" name="T40"/>
                <a:gd fmla="*/ 3 h 1006" name="T41"/>
                <a:gd fmla="*/ 476 w 1004" name="T42"/>
                <a:gd fmla="*/ 1 h 1006" name="T43"/>
                <a:gd fmla="*/ 401 w 1004" name="T44"/>
                <a:gd fmla="*/ 10 h 1006" name="T45"/>
                <a:gd fmla="*/ 330 w 1004" name="T46"/>
                <a:gd fmla="*/ 30 h 1006" name="T47"/>
                <a:gd fmla="*/ 262 w 1004" name="T48"/>
                <a:gd fmla="*/ 60 h 1006" name="T49"/>
                <a:gd fmla="*/ 202 w 1004" name="T50"/>
                <a:gd fmla="*/ 99 h 1006" name="T51"/>
                <a:gd fmla="*/ 147 w 1004" name="T52"/>
                <a:gd fmla="*/ 146 h 1006" name="T53"/>
                <a:gd fmla="*/ 100 w 1004" name="T54"/>
                <a:gd fmla="*/ 202 h 1006" name="T55"/>
                <a:gd fmla="*/ 60 w 1004" name="T56"/>
                <a:gd fmla="*/ 263 h 1006" name="T57"/>
                <a:gd fmla="*/ 30 w 1004" name="T58"/>
                <a:gd fmla="*/ 330 h 1006" name="T59"/>
                <a:gd fmla="*/ 10 w 1004" name="T60"/>
                <a:gd fmla="*/ 401 h 1006" name="T61"/>
                <a:gd fmla="*/ 1 w 1004" name="T62"/>
                <a:gd fmla="*/ 476 h 1006" name="T63"/>
                <a:gd fmla="*/ 3 w 1004" name="T64"/>
                <a:gd fmla="*/ 554 h 1006" name="T65"/>
                <a:gd fmla="*/ 16 w 1004" name="T66"/>
                <a:gd fmla="*/ 628 h 1006" name="T67"/>
                <a:gd fmla="*/ 39 w 1004" name="T68"/>
                <a:gd fmla="*/ 699 h 1006" name="T69"/>
                <a:gd fmla="*/ 72 w 1004" name="T70"/>
                <a:gd fmla="*/ 763 h 1006" name="T71"/>
                <a:gd fmla="*/ 115 w 1004" name="T72"/>
                <a:gd fmla="*/ 822 h 1006" name="T73"/>
                <a:gd fmla="*/ 165 w 1004" name="T74"/>
                <a:gd fmla="*/ 875 h 1006" name="T75"/>
                <a:gd fmla="*/ 221 w 1004" name="T76"/>
                <a:gd fmla="*/ 920 h 1006" name="T77"/>
                <a:gd fmla="*/ 284 w 1004" name="T78"/>
                <a:gd fmla="*/ 956 h 1006" name="T79"/>
                <a:gd fmla="*/ 353 w 1004" name="T80"/>
                <a:gd fmla="*/ 983 h 1006" name="T81"/>
                <a:gd fmla="*/ 426 w 1004" name="T82"/>
                <a:gd fmla="*/ 999 h 1006" name="T83"/>
                <a:gd fmla="*/ 502 w 1004" name="T84"/>
                <a:gd fmla="*/ 1006 h 100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05" w="1004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2849894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gdLst>
                <a:gd fmla="*/ 3529 w 16132" name="T0"/>
                <a:gd fmla="*/ 12574 h 16095" name="T1"/>
                <a:gd fmla="*/ 1156 w 16132" name="T2"/>
                <a:gd fmla="*/ 9639 h 16095" name="T3"/>
                <a:gd fmla="*/ 3459 w 16132" name="T4"/>
                <a:gd fmla="*/ 6841 h 16095" name="T5"/>
                <a:gd fmla="*/ 6612 w 16132" name="T6"/>
                <a:gd fmla="*/ 4902 h 16095" name="T7"/>
                <a:gd fmla="*/ 9339 w 16132" name="T8"/>
                <a:gd fmla="*/ 2534 h 16095" name="T9"/>
                <a:gd fmla="*/ 11655 w 16132" name="T10"/>
                <a:gd fmla="*/ 2575 h 16095" name="T11"/>
                <a:gd fmla="*/ 14497 w 16132" name="T12"/>
                <a:gd fmla="*/ 5410 h 16095" name="T13"/>
                <a:gd fmla="*/ 13598 w 16132" name="T14"/>
                <a:gd fmla="*/ 8480 h 16095" name="T15"/>
                <a:gd fmla="*/ 10587 w 16132" name="T16"/>
                <a:gd fmla="*/ 10562 h 16095" name="T17"/>
                <a:gd fmla="*/ 7575 w 16132" name="T18"/>
                <a:gd fmla="*/ 12645 h 16095" name="T19"/>
                <a:gd fmla="*/ 10795 w 16132" name="T20"/>
                <a:gd fmla="*/ 295 h 16095" name="T21"/>
                <a:gd fmla="*/ 10560 w 16132" name="T22"/>
                <a:gd fmla="*/ 121 h 16095" name="T23"/>
                <a:gd fmla="*/ 10290 w 16132" name="T24"/>
                <a:gd fmla="*/ 22 h 16095" name="T25"/>
                <a:gd fmla="*/ 10002 w 16132" name="T26"/>
                <a:gd fmla="*/ 3 h 16095" name="T27"/>
                <a:gd fmla="*/ 9708 w 16132" name="T28"/>
                <a:gd fmla="*/ 71 h 16095" name="T29"/>
                <a:gd fmla="*/ 9445 w 16132" name="T30"/>
                <a:gd fmla="*/ 226 h 16095" name="T31"/>
                <a:gd fmla="*/ 9253 w 16132" name="T32"/>
                <a:gd fmla="*/ 434 h 16095" name="T33"/>
                <a:gd fmla="*/ 9129 w 16132" name="T34"/>
                <a:gd fmla="*/ 679 h 16095" name="T35"/>
                <a:gd fmla="*/ 8916 w 16132" name="T36"/>
                <a:gd fmla="*/ 1244 h 16095" name="T37"/>
                <a:gd fmla="*/ 8610 w 16132" name="T38"/>
                <a:gd fmla="*/ 1810 h 16095" name="T39"/>
                <a:gd fmla="*/ 8220 w 16132" name="T40"/>
                <a:gd fmla="*/ 2338 h 16095" name="T41"/>
                <a:gd fmla="*/ 7686 w 16132" name="T42"/>
                <a:gd fmla="*/ 2886 h 16095" name="T43"/>
                <a:gd fmla="*/ 6944 w 16132" name="T44"/>
                <a:gd fmla="*/ 3480 h 16095" name="T45"/>
                <a:gd fmla="*/ 6121 w 16132" name="T46"/>
                <a:gd fmla="*/ 4023 h 16095" name="T47"/>
                <a:gd fmla="*/ 4611 w 16132" name="T48"/>
                <a:gd fmla="*/ 4912 h 16095" name="T49"/>
                <a:gd fmla="*/ 3435 w 16132" name="T50"/>
                <a:gd fmla="*/ 5632 h 16095" name="T51"/>
                <a:gd fmla="*/ 2514 w 16132" name="T52"/>
                <a:gd fmla="*/ 6295 h 16095" name="T53"/>
                <a:gd fmla="*/ 1677 w 16132" name="T54"/>
                <a:gd fmla="*/ 7047 h 16095" name="T55"/>
                <a:gd fmla="*/ 1059 w 16132" name="T56"/>
                <a:gd fmla="*/ 7768 h 16095" name="T57"/>
                <a:gd fmla="*/ 561 w 16132" name="T58"/>
                <a:gd fmla="*/ 8540 h 16095" name="T59"/>
                <a:gd fmla="*/ 178 w 16132" name="T60"/>
                <a:gd fmla="*/ 9371 h 16095" name="T61"/>
                <a:gd fmla="*/ 8 w 16132" name="T62"/>
                <a:gd fmla="*/ 9931 h 16095" name="T63"/>
                <a:gd fmla="*/ 16 w 16132" name="T64"/>
                <a:gd fmla="*/ 10235 h 16095" name="T65"/>
                <a:gd fmla="*/ 113 w 16132" name="T66"/>
                <a:gd fmla="*/ 10522 h 16095" name="T67"/>
                <a:gd fmla="*/ 295 w 16132" name="T68"/>
                <a:gd fmla="*/ 10771 h 16095" name="T69"/>
                <a:gd fmla="*/ 5543 w 16132" name="T70"/>
                <a:gd fmla="*/ 15959 h 16095" name="T71"/>
                <a:gd fmla="*/ 5811 w 16132" name="T72"/>
                <a:gd fmla="*/ 16066 h 16095" name="T73"/>
                <a:gd fmla="*/ 6098 w 16132" name="T74"/>
                <a:gd fmla="*/ 16094 h 16095" name="T75"/>
                <a:gd fmla="*/ 6391 w 16132" name="T76"/>
                <a:gd fmla="*/ 16036 h 16095" name="T77"/>
                <a:gd fmla="*/ 6660 w 16132" name="T78"/>
                <a:gd fmla="*/ 15890 h 16095" name="T79"/>
                <a:gd fmla="*/ 6861 w 16132" name="T80"/>
                <a:gd fmla="*/ 15686 h 16095" name="T81"/>
                <a:gd fmla="*/ 6992 w 16132" name="T82"/>
                <a:gd fmla="*/ 15445 h 16095" name="T83"/>
                <a:gd fmla="*/ 7187 w 16132" name="T84"/>
                <a:gd fmla="*/ 14915 h 16095" name="T85"/>
                <a:gd fmla="*/ 7483 w 16132" name="T86"/>
                <a:gd fmla="*/ 14346 h 16095" name="T87"/>
                <a:gd fmla="*/ 7864 w 16132" name="T88"/>
                <a:gd fmla="*/ 13814 h 16095" name="T89"/>
                <a:gd fmla="*/ 8370 w 16132" name="T90"/>
                <a:gd fmla="*/ 13278 h 16095" name="T91"/>
                <a:gd fmla="*/ 9101 w 16132" name="T92"/>
                <a:gd fmla="*/ 12678 h 16095" name="T93"/>
                <a:gd fmla="*/ 9917 w 16132" name="T94"/>
                <a:gd fmla="*/ 12131 h 16095" name="T95"/>
                <a:gd fmla="*/ 11308 w 16132" name="T96"/>
                <a:gd fmla="*/ 11309 h 16095" name="T97"/>
                <a:gd fmla="*/ 12591 w 16132" name="T98"/>
                <a:gd fmla="*/ 10530 h 16095" name="T99"/>
                <a:gd fmla="*/ 13519 w 16132" name="T100"/>
                <a:gd fmla="*/ 9876 h 16095" name="T101"/>
                <a:gd fmla="*/ 14379 w 16132" name="T102"/>
                <a:gd fmla="*/ 9125 h 16095" name="T103"/>
                <a:gd fmla="*/ 15011 w 16132" name="T104"/>
                <a:gd fmla="*/ 8410 h 16095" name="T105"/>
                <a:gd fmla="*/ 15522 w 16132" name="T106"/>
                <a:gd fmla="*/ 7643 h 16095" name="T107"/>
                <a:gd fmla="*/ 15916 w 16132" name="T108"/>
                <a:gd fmla="*/ 6818 h 16095" name="T109"/>
                <a:gd fmla="*/ 16119 w 16132" name="T110"/>
                <a:gd fmla="*/ 6198 h 16095" name="T111"/>
                <a:gd fmla="*/ 16122 w 16132" name="T112"/>
                <a:gd fmla="*/ 5893 h 16095" name="T113"/>
                <a:gd fmla="*/ 16034 w 16132" name="T114"/>
                <a:gd fmla="*/ 5603 h 16095" name="T115"/>
                <a:gd fmla="*/ 15861 w 16132" name="T116"/>
                <a:gd fmla="*/ 5350 h 1609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6095" w="16132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gdLst>
                <a:gd fmla="*/ 3132 w 4362" name="T0"/>
                <a:gd fmla="*/ 3096 h 4518" name="T1"/>
                <a:gd fmla="*/ 2633 w 4362" name="T2"/>
                <a:gd fmla="*/ 2415 h 4518" name="T3"/>
                <a:gd fmla="*/ 3056 w 4362" name="T4"/>
                <a:gd fmla="*/ 2277 h 4518" name="T5"/>
                <a:gd fmla="*/ 3379 w 4362" name="T6"/>
                <a:gd fmla="*/ 2332 h 4518" name="T7"/>
                <a:gd fmla="*/ 3583 w 4362" name="T8"/>
                <a:gd fmla="*/ 2521 h 4518" name="T9"/>
                <a:gd fmla="*/ 3655 w 4362" name="T10"/>
                <a:gd fmla="*/ 2803 h 4518" name="T11"/>
                <a:gd fmla="*/ 1124 w 4362" name="T12"/>
                <a:gd fmla="*/ 2140 h 4518" name="T13"/>
                <a:gd fmla="*/ 801 w 4362" name="T14"/>
                <a:gd fmla="*/ 1993 h 4518" name="T15"/>
                <a:gd fmla="*/ 680 w 4362" name="T16"/>
                <a:gd fmla="*/ 1678 h 4518" name="T17"/>
                <a:gd fmla="*/ 821 w 4362" name="T18"/>
                <a:gd fmla="*/ 1269 h 4518" name="T19"/>
                <a:gd fmla="*/ 1394 w 4362" name="T20"/>
                <a:gd fmla="*/ 1652 h 4518" name="T21"/>
                <a:gd fmla="*/ 1411 w 4362" name="T22"/>
                <a:gd fmla="*/ 2093 h 4518" name="T23"/>
                <a:gd fmla="*/ 3840 w 4362" name="T24"/>
                <a:gd fmla="*/ 1684 h 4518" name="T25"/>
                <a:gd fmla="*/ 3406 w 4362" name="T26"/>
                <a:gd fmla="*/ 1499 h 4518" name="T27"/>
                <a:gd fmla="*/ 2969 w 4362" name="T28"/>
                <a:gd fmla="*/ 1472 h 4518" name="T29"/>
                <a:gd fmla="*/ 2528 w 4362" name="T30"/>
                <a:gd fmla="*/ 1573 h 4518" name="T31"/>
                <a:gd fmla="*/ 1732 w 4362" name="T32"/>
                <a:gd fmla="*/ 1516 h 4518" name="T33"/>
                <a:gd fmla="*/ 1241 w 4362" name="T34"/>
                <a:gd fmla="*/ 847 h 4518" name="T35"/>
                <a:gd fmla="*/ 1571 w 4362" name="T36"/>
                <a:gd fmla="*/ 732 h 4518" name="T37"/>
                <a:gd fmla="*/ 2116 w 4362" name="T38"/>
                <a:gd fmla="*/ 825 h 4518" name="T39"/>
                <a:gd fmla="*/ 2348 w 4362" name="T40"/>
                <a:gd fmla="*/ 801 h 4518" name="T41"/>
                <a:gd fmla="*/ 2491 w 4362" name="T42"/>
                <a:gd fmla="*/ 617 h 4518" name="T43"/>
                <a:gd fmla="*/ 2475 w 4362" name="T44"/>
                <a:gd fmla="*/ 366 h 4518" name="T45"/>
                <a:gd fmla="*/ 2240 w 4362" name="T46"/>
                <a:gd fmla="*/ 108 h 4518" name="T47"/>
                <a:gd fmla="*/ 1861 w 4362" name="T48"/>
                <a:gd fmla="*/ 2 h 4518" name="T49"/>
                <a:gd fmla="*/ 1447 w 4362" name="T50"/>
                <a:gd fmla="*/ 51 h 4518" name="T51"/>
                <a:gd fmla="*/ 1028 w 4362" name="T52"/>
                <a:gd fmla="*/ 241 h 4518" name="T53"/>
                <a:gd fmla="*/ 593 w 4362" name="T54"/>
                <a:gd fmla="*/ 342 h 4518" name="T55"/>
                <a:gd fmla="*/ 417 w 4362" name="T56"/>
                <a:gd fmla="*/ 344 h 4518" name="T57"/>
                <a:gd fmla="*/ 317 w 4362" name="T58"/>
                <a:gd fmla="*/ 504 h 4518" name="T59"/>
                <a:gd fmla="*/ 456 w 4362" name="T60"/>
                <a:gd fmla="*/ 721 h 4518" name="T61"/>
                <a:gd fmla="*/ 211 w 4362" name="T62"/>
                <a:gd fmla="*/ 1149 h 4518" name="T63"/>
                <a:gd fmla="*/ 34 w 4362" name="T64"/>
                <a:gd fmla="*/ 1621 h 4518" name="T65"/>
                <a:gd fmla="*/ 10 w 4362" name="T66"/>
                <a:gd fmla="*/ 2070 h 4518" name="T67"/>
                <a:gd fmla="*/ 158 w 4362" name="T68"/>
                <a:gd fmla="*/ 2459 h 4518" name="T69"/>
                <a:gd fmla="*/ 474 w 4362" name="T70"/>
                <a:gd fmla="*/ 2756 h 4518" name="T71"/>
                <a:gd fmla="*/ 828 w 4362" name="T72"/>
                <a:gd fmla="*/ 2905 h 4518" name="T73"/>
                <a:gd fmla="*/ 1261 w 4362" name="T74"/>
                <a:gd fmla="*/ 2929 h 4518" name="T75"/>
                <a:gd fmla="*/ 2177 w 4362" name="T76"/>
                <a:gd fmla="*/ 2653 h 4518" name="T77"/>
                <a:gd fmla="*/ 2973 w 4362" name="T78"/>
                <a:gd fmla="*/ 3437 h 4518" name="T79"/>
                <a:gd fmla="*/ 2902 w 4362" name="T80"/>
                <a:gd fmla="*/ 3773 h 4518" name="T81"/>
                <a:gd fmla="*/ 2620 w 4362" name="T82"/>
                <a:gd fmla="*/ 3814 h 4518" name="T83"/>
                <a:gd fmla="*/ 2301 w 4362" name="T84"/>
                <a:gd fmla="*/ 3676 h 4518" name="T85"/>
                <a:gd fmla="*/ 1951 w 4362" name="T86"/>
                <a:gd fmla="*/ 3525 h 4518" name="T87"/>
                <a:gd fmla="*/ 1747 w 4362" name="T88"/>
                <a:gd fmla="*/ 3591 h 4518" name="T89"/>
                <a:gd fmla="*/ 1591 w 4362" name="T90"/>
                <a:gd fmla="*/ 3790 h 4518" name="T91"/>
                <a:gd fmla="*/ 1619 w 4362" name="T92"/>
                <a:gd fmla="*/ 4034 h 4518" name="T93"/>
                <a:gd fmla="*/ 1834 w 4362" name="T94"/>
                <a:gd fmla="*/ 4277 h 4518" name="T95"/>
                <a:gd fmla="*/ 2170 w 4362" name="T96"/>
                <a:gd fmla="*/ 4454 h 4518" name="T97"/>
                <a:gd fmla="*/ 2588 w 4362" name="T98"/>
                <a:gd fmla="*/ 4518 h 4518" name="T99"/>
                <a:gd fmla="*/ 3057 w 4362" name="T100"/>
                <a:gd fmla="*/ 4420 h 4518" name="T101"/>
                <a:gd fmla="*/ 3543 w 4362" name="T102"/>
                <a:gd fmla="*/ 4094 h 4518" name="T103"/>
                <a:gd fmla="*/ 3921 w 4362" name="T104"/>
                <a:gd fmla="*/ 4346 h 4518" name="T105"/>
                <a:gd fmla="*/ 4078 w 4362" name="T106"/>
                <a:gd fmla="*/ 4315 h 4518" name="T107"/>
                <a:gd fmla="*/ 4164 w 4362" name="T108"/>
                <a:gd fmla="*/ 4161 h 4518" name="T109"/>
                <a:gd fmla="*/ 4000 w 4362" name="T110"/>
                <a:gd fmla="*/ 3928 h 4518" name="T111"/>
                <a:gd fmla="*/ 4060 w 4362" name="T112"/>
                <a:gd fmla="*/ 3466 h 4518" name="T113"/>
                <a:gd fmla="*/ 4292 w 4362" name="T114"/>
                <a:gd fmla="*/ 2963 h 4518" name="T115"/>
                <a:gd fmla="*/ 4361 w 4362" name="T116"/>
                <a:gd fmla="*/ 2501 h 4518" name="T117"/>
                <a:gd fmla="*/ 4260 w 4362" name="T118"/>
                <a:gd fmla="*/ 2107 h 4518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4518" w="4362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gdLst>
                <a:gd fmla="*/ 1968 w 2440" name="T0"/>
                <a:gd fmla="*/ 101 h 2551" name="T1"/>
                <a:gd fmla="*/ 1793 w 2440" name="T2"/>
                <a:gd fmla="*/ 240 h 2551" name="T3"/>
                <a:gd fmla="*/ 1619 w 2440" name="T4"/>
                <a:gd fmla="*/ 382 h 2551" name="T5"/>
                <a:gd fmla="*/ 1449 w 2440" name="T6"/>
                <a:gd fmla="*/ 528 h 2551" name="T7"/>
                <a:gd fmla="*/ 1283 w 2440" name="T8"/>
                <a:gd fmla="*/ 680 h 2551" name="T9"/>
                <a:gd fmla="*/ 1120 w 2440" name="T10"/>
                <a:gd fmla="*/ 836 h 2551" name="T11"/>
                <a:gd fmla="*/ 969 w 2440" name="T12"/>
                <a:gd fmla="*/ 992 h 2551" name="T13"/>
                <a:gd fmla="*/ 824 w 2440" name="T14"/>
                <a:gd fmla="*/ 1150 h 2551" name="T15"/>
                <a:gd fmla="*/ 684 w 2440" name="T16"/>
                <a:gd fmla="*/ 1310 h 2551" name="T17"/>
                <a:gd fmla="*/ 551 w 2440" name="T18"/>
                <a:gd fmla="*/ 1472 h 2551" name="T19"/>
                <a:gd fmla="*/ 425 w 2440" name="T20"/>
                <a:gd fmla="*/ 1636 h 2551" name="T21"/>
                <a:gd fmla="*/ 40 w 2440" name="T22"/>
                <a:gd fmla="*/ 2162 h 2551" name="T23"/>
                <a:gd fmla="*/ 12 w 2440" name="T24"/>
                <a:gd fmla="*/ 2221 h 2551" name="T25"/>
                <a:gd fmla="*/ 0 w 2440" name="T26"/>
                <a:gd fmla="*/ 2282 h 2551" name="T27"/>
                <a:gd fmla="*/ 4 w 2440" name="T28"/>
                <a:gd fmla="*/ 2345 h 2551" name="T29"/>
                <a:gd fmla="*/ 23 w 2440" name="T30"/>
                <a:gd fmla="*/ 2406 h 2551" name="T31"/>
                <a:gd fmla="*/ 59 w 2440" name="T32"/>
                <a:gd fmla="*/ 2461 h 2551" name="T33"/>
                <a:gd fmla="*/ 93 w 2440" name="T34"/>
                <a:gd fmla="*/ 2494 h 2551" name="T35"/>
                <a:gd fmla="*/ 123 w 2440" name="T36"/>
                <a:gd fmla="*/ 2516 h 2551" name="T37"/>
                <a:gd fmla="*/ 156 w 2440" name="T38"/>
                <a:gd fmla="*/ 2532 h 2551" name="T39"/>
                <a:gd fmla="*/ 192 w 2440" name="T40"/>
                <a:gd fmla="*/ 2544 h 2551" name="T41"/>
                <a:gd fmla="*/ 228 w 2440" name="T42"/>
                <a:gd fmla="*/ 2550 h 2551" name="T43"/>
                <a:gd fmla="*/ 264 w 2440" name="T44"/>
                <a:gd fmla="*/ 2551 h 2551" name="T45"/>
                <a:gd fmla="*/ 301 w 2440" name="T46"/>
                <a:gd fmla="*/ 2547 h 2551" name="T47"/>
                <a:gd fmla="*/ 336 w 2440" name="T48"/>
                <a:gd fmla="*/ 2536 h 2551" name="T49"/>
                <a:gd fmla="*/ 370 w 2440" name="T50"/>
                <a:gd fmla="*/ 2522 h 2551" name="T51"/>
                <a:gd fmla="*/ 402 w 2440" name="T52"/>
                <a:gd fmla="*/ 2502 h 2551" name="T53"/>
                <a:gd fmla="*/ 432 w 2440" name="T54"/>
                <a:gd fmla="*/ 2477 h 2551" name="T55"/>
                <a:gd fmla="*/ 461 w 2440" name="T56"/>
                <a:gd fmla="*/ 2440 h 2551" name="T57"/>
                <a:gd fmla="*/ 829 w 2440" name="T58"/>
                <a:gd fmla="*/ 1936 h 2551" name="T59"/>
                <a:gd fmla="*/ 946 w 2440" name="T60"/>
                <a:gd fmla="*/ 1784 h 2551" name="T61"/>
                <a:gd fmla="*/ 1070 w 2440" name="T62"/>
                <a:gd fmla="*/ 1633 h 2551" name="T63"/>
                <a:gd fmla="*/ 1200 w 2440" name="T64"/>
                <a:gd fmla="*/ 1484 h 2551" name="T65"/>
                <a:gd fmla="*/ 1336 w 2440" name="T66"/>
                <a:gd fmla="*/ 1337 h 2551" name="T67"/>
                <a:gd fmla="*/ 1477 w 2440" name="T68"/>
                <a:gd fmla="*/ 1193 h 2551" name="T69"/>
                <a:gd fmla="*/ 1634 w 2440" name="T70"/>
                <a:gd fmla="*/ 1040 h 2551" name="T71"/>
                <a:gd fmla="*/ 1791 w 2440" name="T72"/>
                <a:gd fmla="*/ 898 h 2551" name="T73"/>
                <a:gd fmla="*/ 1948 w 2440" name="T74"/>
                <a:gd fmla="*/ 762 h 2551" name="T75"/>
                <a:gd fmla="*/ 2111 w 2440" name="T76"/>
                <a:gd fmla="*/ 629 h 2551" name="T77"/>
                <a:gd fmla="*/ 2282 w 2440" name="T78"/>
                <a:gd fmla="*/ 495 h 2551" name="T79"/>
                <a:gd fmla="*/ 2353 w 2440" name="T80"/>
                <a:gd fmla="*/ 440 h 2551" name="T81"/>
                <a:gd fmla="*/ 2383 w 2440" name="T82"/>
                <a:gd fmla="*/ 410 h 2551" name="T83"/>
                <a:gd fmla="*/ 2405 w 2440" name="T84"/>
                <a:gd fmla="*/ 379 h 2551" name="T85"/>
                <a:gd fmla="*/ 2421 w 2440" name="T86"/>
                <a:gd fmla="*/ 346 h 2551" name="T87"/>
                <a:gd fmla="*/ 2433 w 2440" name="T88"/>
                <a:gd fmla="*/ 311 h 2551" name="T89"/>
                <a:gd fmla="*/ 2439 w 2440" name="T90"/>
                <a:gd fmla="*/ 275 h 2551" name="T91"/>
                <a:gd fmla="*/ 2439 w 2440" name="T92"/>
                <a:gd fmla="*/ 239 h 2551" name="T93"/>
                <a:gd fmla="*/ 2435 w 2440" name="T94"/>
                <a:gd fmla="*/ 203 h 2551" name="T95"/>
                <a:gd fmla="*/ 2426 w 2440" name="T96"/>
                <a:gd fmla="*/ 168 h 2551" name="T97"/>
                <a:gd fmla="*/ 2411 w 2440" name="T98"/>
                <a:gd fmla="*/ 133 h 2551" name="T99"/>
                <a:gd fmla="*/ 2391 w 2440" name="T100"/>
                <a:gd fmla="*/ 101 h 2551" name="T101"/>
                <a:gd fmla="*/ 2365 w 2440" name="T102"/>
                <a:gd fmla="*/ 72 h 2551" name="T103"/>
                <a:gd fmla="*/ 2338 w 2440" name="T104"/>
                <a:gd fmla="*/ 49 h 2551" name="T105"/>
                <a:gd fmla="*/ 2309 w 2440" name="T106"/>
                <a:gd fmla="*/ 30 h 2551" name="T107"/>
                <a:gd fmla="*/ 2277 w 2440" name="T108"/>
                <a:gd fmla="*/ 16 h 2551" name="T109"/>
                <a:gd fmla="*/ 2244 w 2440" name="T110"/>
                <a:gd fmla="*/ 6 h 2551" name="T111"/>
                <a:gd fmla="*/ 2211 w 2440" name="T112"/>
                <a:gd fmla="*/ 1 h 2551" name="T113"/>
                <a:gd fmla="*/ 2154 w 2440" name="T114"/>
                <a:gd fmla="*/ 2 h 2551" name="T115"/>
                <a:gd fmla="*/ 2120 w 2440" name="T116"/>
                <a:gd fmla="*/ 9 h 2551" name="T117"/>
                <a:gd fmla="*/ 2088 w 2440" name="T118"/>
                <a:gd fmla="*/ 20 h 2551" name="T119"/>
                <a:gd fmla="*/ 2057 w 2440" name="T120"/>
                <a:gd fmla="*/ 36 h 2551" name="T121"/>
                <a:gd fmla="*/ 2029 w 2440" name="T122"/>
                <a:gd fmla="*/ 56 h 255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551" w="2440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gdLst>
                <a:gd fmla="*/ 830 w 2478" name="T0"/>
                <a:gd fmla="*/ 1534 h 2592" name="T1"/>
                <a:gd fmla="*/ 622 w 2478" name="T2"/>
                <a:gd fmla="*/ 1720 h 2592" name="T3"/>
                <a:gd fmla="*/ 408 w 2478" name="T4"/>
                <a:gd fmla="*/ 1899 h 2592" name="T5"/>
                <a:gd fmla="*/ 189 w 2478" name="T6"/>
                <a:gd fmla="*/ 2072 h 2592" name="T7"/>
                <a:gd fmla="*/ 89 w 2478" name="T8"/>
                <a:gd fmla="*/ 2144 h 2592" name="T9"/>
                <a:gd fmla="*/ 49 w 2478" name="T10"/>
                <a:gd fmla="*/ 2187 h 2592" name="T11"/>
                <a:gd fmla="*/ 24 w 2478" name="T12"/>
                <a:gd fmla="*/ 2230 h 2592" name="T13"/>
                <a:gd fmla="*/ 7 w 2478" name="T14"/>
                <a:gd fmla="*/ 2277 h 2592" name="T15"/>
                <a:gd fmla="*/ 1 w 2478" name="T16"/>
                <a:gd fmla="*/ 2325 h 2592" name="T17"/>
                <a:gd fmla="*/ 3 w 2478" name="T18"/>
                <a:gd fmla="*/ 2374 h 2592" name="T19"/>
                <a:gd fmla="*/ 14 w 2478" name="T20"/>
                <a:gd fmla="*/ 2421 h 2592" name="T21"/>
                <a:gd fmla="*/ 35 w 2478" name="T22"/>
                <a:gd fmla="*/ 2466 h 2592" name="T23"/>
                <a:gd fmla="*/ 65 w 2478" name="T24"/>
                <a:gd fmla="*/ 2508 h 2592" name="T25"/>
                <a:gd fmla="*/ 104 w 2478" name="T26"/>
                <a:gd fmla="*/ 2542 h 2592" name="T27"/>
                <a:gd fmla="*/ 145 w 2478" name="T28"/>
                <a:gd fmla="*/ 2567 h 2592" name="T29"/>
                <a:gd fmla="*/ 190 w 2478" name="T30"/>
                <a:gd fmla="*/ 2584 h 2592" name="T31"/>
                <a:gd fmla="*/ 238 w 2478" name="T32"/>
                <a:gd fmla="*/ 2591 h 2592" name="T33"/>
                <a:gd fmla="*/ 285 w 2478" name="T34"/>
                <a:gd fmla="*/ 2590 h 2592" name="T35"/>
                <a:gd fmla="*/ 333 w 2478" name="T36"/>
                <a:gd fmla="*/ 2579 h 2592" name="T37"/>
                <a:gd fmla="*/ 377 w 2478" name="T38"/>
                <a:gd fmla="*/ 2560 h 2592" name="T39"/>
                <a:gd fmla="*/ 418 w 2478" name="T40"/>
                <a:gd fmla="*/ 2533 h 2592" name="T41"/>
                <a:gd fmla="*/ 547 w 2478" name="T42"/>
                <a:gd fmla="*/ 2434 h 2592" name="T43"/>
                <a:gd fmla="*/ 780 w 2478" name="T44"/>
                <a:gd fmla="*/ 2246 h 2592" name="T45"/>
                <a:gd fmla="*/ 1007 w 2478" name="T46"/>
                <a:gd fmla="*/ 2052 h 2592" name="T47"/>
                <a:gd fmla="*/ 1228 w 2478" name="T48"/>
                <a:gd fmla="*/ 1849 h 2592" name="T49"/>
                <a:gd fmla="*/ 1438 w 2478" name="T50"/>
                <a:gd fmla="*/ 1640 h 2592" name="T51"/>
                <a:gd fmla="*/ 1632 w 2478" name="T52"/>
                <a:gd fmla="*/ 1431 h 2592" name="T53"/>
                <a:gd fmla="*/ 1817 w 2478" name="T54"/>
                <a:gd fmla="*/ 1217 h 2592" name="T55"/>
                <a:gd fmla="*/ 1990 w 2478" name="T56"/>
                <a:gd fmla="*/ 1000 h 2592" name="T57"/>
                <a:gd fmla="*/ 2417 w 2478" name="T58"/>
                <a:gd fmla="*/ 417 h 2592" name="T59"/>
                <a:gd fmla="*/ 2444 w 2478" name="T60"/>
                <a:gd fmla="*/ 378 h 2592" name="T61"/>
                <a:gd fmla="*/ 2464 w 2478" name="T62"/>
                <a:gd fmla="*/ 335 h 2592" name="T63"/>
                <a:gd fmla="*/ 2475 w 2478" name="T64"/>
                <a:gd fmla="*/ 289 h 2592" name="T65"/>
                <a:gd fmla="*/ 2478 w 2478" name="T66"/>
                <a:gd fmla="*/ 243 h 2592" name="T67"/>
                <a:gd fmla="*/ 2472 w 2478" name="T68"/>
                <a:gd fmla="*/ 198 h 2592" name="T69"/>
                <a:gd fmla="*/ 2458 w 2478" name="T70"/>
                <a:gd fmla="*/ 154 h 2592" name="T71"/>
                <a:gd fmla="*/ 2435 w 2478" name="T72"/>
                <a:gd fmla="*/ 111 h 2592" name="T73"/>
                <a:gd fmla="*/ 2403 w 2478" name="T74"/>
                <a:gd fmla="*/ 74 h 2592" name="T75"/>
                <a:gd fmla="*/ 2363 w 2478" name="T76"/>
                <a:gd fmla="*/ 41 h 2592" name="T77"/>
                <a:gd fmla="*/ 2320 w 2478" name="T78"/>
                <a:gd fmla="*/ 18 h 2592" name="T79"/>
                <a:gd fmla="*/ 2272 w 2478" name="T80"/>
                <a:gd fmla="*/ 4 h 2592" name="T81"/>
                <a:gd fmla="*/ 2224 w 2478" name="T82"/>
                <a:gd fmla="*/ 0 h 2592" name="T83"/>
                <a:gd fmla="*/ 2176 w 2478" name="T84"/>
                <a:gd fmla="*/ 4 h 2592" name="T85"/>
                <a:gd fmla="*/ 2128 w 2478" name="T86"/>
                <a:gd fmla="*/ 18 h 2592" name="T87"/>
                <a:gd fmla="*/ 2084 w 2478" name="T88"/>
                <a:gd fmla="*/ 41 h 2592" name="T89"/>
                <a:gd fmla="*/ 2044 w 2478" name="T90"/>
                <a:gd fmla="*/ 74 h 2592" name="T91"/>
                <a:gd fmla="*/ 2000 w 2478" name="T92"/>
                <a:gd fmla="*/ 136 h 2592" name="T93"/>
                <a:gd fmla="*/ 1549 w 2478" name="T94"/>
                <a:gd fmla="*/ 746 h 2592" name="T95"/>
                <a:gd fmla="*/ 1386 w 2478" name="T96"/>
                <a:gd fmla="*/ 948 h 2592" name="T97"/>
                <a:gd fmla="*/ 1212 w 2478" name="T98"/>
                <a:gd fmla="*/ 1146 h 2592" name="T99"/>
                <a:gd fmla="*/ 1027 w 2478" name="T100"/>
                <a:gd fmla="*/ 1341 h 259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592" w="2478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858251" y="579440"/>
            <a:ext cx="233870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mtClean="0" sz="1050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84" name="矩形 83"/>
          <p:cNvSpPr/>
          <p:nvPr/>
        </p:nvSpPr>
        <p:spPr>
          <a:xfrm>
            <a:off x="1858251" y="258901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>
                <a:solidFill>
                  <a:srgbClr val="70C4BC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3905004472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7"/>
      <p:bldP grpId="0" spid="98"/>
      <p:bldP grpId="0" spid="112"/>
      <p:bldP grpId="0" spid="126"/>
      <p:bldP grpId="0" spid="153"/>
      <p:bldP grpId="0" spid="154"/>
      <p:bldP grpId="0" spid="155"/>
      <p:bldP grpId="0" spid="156"/>
      <p:bldP grpId="0" spid="157"/>
      <p:bldP grpId="0" spid="158"/>
      <p:bldP grpId="0" spid="159"/>
      <p:bldP grpId="0" spid="16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5575936" y="4221485"/>
            <a:ext cx="1706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6028372" y="3436655"/>
            <a:ext cx="802005" cy="8229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48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4"/>
    </p:custDataLst>
    <p:extLst>
      <p:ext uri="{BB962C8B-B14F-4D97-AF65-F5344CB8AC3E}">
        <p14:creationId val="307886918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39"/>
      <p:bldP grpId="0" spid="40"/>
      <p:bldP grpId="0" spid="41"/>
    </p:bldLst>
  </p:timing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MH" val="20160405234033"/>
  <p:tag name="MH_LIBRARY" val="GRAPHIC"/>
</p:tagLst>
</file>

<file path=ppt/tags/tag3.xml><?xml version="1.0" encoding="utf-8"?>
<p:tagLst xmlns:p="http://schemas.openxmlformats.org/presentationml/2006/main">
  <p:tag name="MH" val="20160405234033"/>
  <p:tag name="MH_LIBRARY" val="GRAPHIC"/>
</p:tagLst>
</file>

<file path=ppt/tags/tag4.xml><?xml version="1.0" encoding="utf-8"?>
<p:tagLst xmlns:p="http://schemas.openxmlformats.org/presentationml/2006/main">
  <p:tag name="MH" val="20160405234033"/>
  <p:tag name="MH_LIBRARY" val="GRAPHIC"/>
</p:tagLst>
</file>

<file path=ppt/tags/tag5.xml><?xml version="1.0" encoding="utf-8"?>
<p:tagLst xmlns:p="http://schemas.openxmlformats.org/presentationml/2006/main">
  <p:tag name="MH" val="20160405234033"/>
  <p:tag name="MH_LIBRARY" val="GRAPHIC"/>
</p:tagLst>
</file>

<file path=ppt/tags/tag6.xml><?xml version="1.0" encoding="utf-8"?>
<p:tagLst xmlns:p="http://schemas.openxmlformats.org/presentationml/2006/main">
  <p:tag name="MH" val="20160405234033"/>
  <p:tag name="MH_LIBRARY" val="GRAPHIC"/>
</p:tagLst>
</file>

<file path=ppt/tags/tag7.xml><?xml version="1.0" encoding="utf-8"?>
<p:tagLst xmlns:p="http://schemas.openxmlformats.org/presentationml/2006/main">
  <p:tag name="MH" val="20160405234033"/>
  <p:tag name="MH_LIBRARY" val="GRAPHIC"/>
</p:tagLst>
</file>

<file path=ppt/tags/tag8.xml><?xml version="1.0" encoding="utf-8"?>
<p:tagLst xmlns:p="http://schemas.openxmlformats.org/presentationml/2006/main">
  <p:tag name="MH" val="20160405234033"/>
  <p:tag name="MH_LIBRARY" val="GRAPHIC"/>
</p:tagLst>
</file>

<file path=ppt/tags/tag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bt010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273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4">
      <vt:lpstr>Arial</vt:lpstr>
      <vt:lpstr>微软雅黑</vt:lpstr>
      <vt:lpstr>Calibri</vt:lpstr>
      <vt:lpstr>Calibri Light</vt:lpstr>
      <vt:lpstr>Agency FB</vt:lpstr>
      <vt:lpstr>Lato Regular</vt:lpstr>
      <vt:lpstr>Franklin Gothic Book</vt:lpstr>
      <vt:lpstr>Lato</vt:lpstr>
      <vt:lpstr>MS PGothic</vt:lpstr>
      <vt:lpstr>Helvetica Light</vt:lpstr>
      <vt:lpstr>ＭＳ Ｐゴシック</vt:lpstr>
      <vt:lpstr>Helvetica</vt:lpstr>
      <vt:lpstr>Gill Sans</vt:lpstr>
      <vt:lpstr>微软雅黑 Light</vt:lpstr>
      <vt:lpstr>宋体</vt:lpstr>
      <vt:lpstr>나눔고딕</vt:lpstr>
      <vt:lpstr>Gungsuh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2016-09-14T13:45:22Z</dcterms:created>
  <dcterms:modified xsi:type="dcterms:W3CDTF">2021-08-20T11:15:34Z</dcterms:modified>
  <cp:revision>1</cp:revision>
</cp:coreProperties>
</file>