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10" r:id="rId2"/>
  </p:sldMasterIdLst>
  <p:notesMasterIdLst>
    <p:notesMasterId r:id="rId3"/>
  </p:notesMasterIdLst>
  <p:sldIdLst>
    <p:sldId id="273" r:id="rId4"/>
    <p:sldId id="271" r:id="rId5"/>
    <p:sldId id="274" r:id="rId6"/>
    <p:sldId id="262" r:id="rId7"/>
    <p:sldId id="276" r:id="rId8"/>
    <p:sldId id="277" r:id="rId9"/>
    <p:sldId id="260" r:id="rId10"/>
    <p:sldId id="263" r:id="rId11"/>
    <p:sldId id="278" r:id="rId12"/>
    <p:sldId id="299" r:id="rId13"/>
    <p:sldId id="280" r:id="rId14"/>
    <p:sldId id="282" r:id="rId15"/>
    <p:sldId id="267" r:id="rId16"/>
    <p:sldId id="265" r:id="rId17"/>
    <p:sldId id="287" r:id="rId18"/>
    <p:sldId id="288" r:id="rId19"/>
    <p:sldId id="291" r:id="rId20"/>
    <p:sldId id="289" r:id="rId21"/>
    <p:sldId id="290" r:id="rId22"/>
    <p:sldId id="295" r:id="rId23"/>
    <p:sldId id="298" r:id="rId24"/>
    <p:sldId id="300"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8" autoAdjust="0"/>
    <p:restoredTop sz="94977" autoAdjust="0"/>
  </p:normalViewPr>
  <p:slideViewPr>
    <p:cSldViewPr snapToGrid="0" showGuides="1">
      <p:cViewPr varScale="1">
        <p:scale>
          <a:sx n="82" d="100"/>
          <a:sy n="82" d="100"/>
        </p:scale>
        <p:origin x="1098" y="84"/>
      </p:cViewPr>
      <p:guideLst>
        <p:guide orient="horz" pos="2205"/>
        <p:guide pos="3840"/>
      </p:guideLst>
    </p:cSldViewPr>
  </p:slideViewPr>
  <p:notesTextViewPr>
    <p:cViewPr>
      <p:scale>
        <a:sx n="1" d="1"/>
        <a:sy n="1" d="1"/>
      </p:scale>
      <p:origin x="0" y="0"/>
    </p:cViewPr>
  </p:notesTextViewPr>
  <p:sorterViewPr>
    <p:cViewPr>
      <p:scale>
        <a:sx n="75" d="100"/>
        <a:sy n="75" d="100"/>
      </p:scale>
      <p:origin x="0" y="-63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2.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2018/5/31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extLst>
      <p:ext uri="{BB962C8B-B14F-4D97-AF65-F5344CB8AC3E}">
        <p14:creationId val="1796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23498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7352544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5772141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35852762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7DB3F455-7AC8-4AD4-9CF7-1569801F24EF}"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96B4A6B-5880-4940-9CC4-EF9951EF9107}" type="slidenum">
              <a:rPr lang="zh-CN" altLang="en-US" smtClean="0"/>
              <a:t>‹#›</a:t>
            </a:fld>
            <a:endParaRPr lang="zh-CN" altLang="en-US"/>
          </a:p>
        </p:txBody>
      </p:sp>
    </p:spTree>
    <p:extLst>
      <p:ext uri="{BB962C8B-B14F-4D97-AF65-F5344CB8AC3E}">
        <p14:creationId val="24932636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8219110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391160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20420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8139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0090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68563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56785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58841927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35291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976258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40720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862992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36598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12976802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6804521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9901794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8089497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26242822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41002109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2018/5/31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val="8778623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t>2018/5/31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t>‹#›</a:t>
            </a:fld>
            <a:endParaRPr lang="zh-CN" altLang="en-US"/>
          </a:p>
        </p:txBody>
      </p:sp>
    </p:spTree>
    <p:extLst>
      <p:ext uri="{BB962C8B-B14F-4D97-AF65-F5344CB8AC3E}">
        <p14:creationId val="2844077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38724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 Id="rId3" Target="../media/image24.jpeg" Type="http://schemas.openxmlformats.org/officeDocument/2006/relationships/image"/><Relationship Id="rId4" Target="../media/image25.png" Type="http://schemas.openxmlformats.org/officeDocument/2006/relationships/image"/><Relationship Id="rId5" Target="../media/image26.jpeg" Type="http://schemas.openxmlformats.org/officeDocument/2006/relationships/image"/><Relationship Id="rId6" Target="../media/image27.png" Type="http://schemas.openxmlformats.org/officeDocument/2006/relationships/image"/><Relationship Id="rId7" Target="../media/image2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7.png" Type="http://schemas.openxmlformats.org/officeDocument/2006/relationships/image"/><Relationship Id="rId11" Target="../media/image38.jpeg" Type="http://schemas.openxmlformats.org/officeDocument/2006/relationships/image"/><Relationship Id="rId2" Target="../media/image29.jpe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 Id="rId7" Target="../media/image34.jpeg" Type="http://schemas.openxmlformats.org/officeDocument/2006/relationships/image"/><Relationship Id="rId8" Target="../media/image35.jpeg" Type="http://schemas.openxmlformats.org/officeDocument/2006/relationships/image"/><Relationship Id="rId9" Target="../media/image3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7.png" Type="http://schemas.openxmlformats.org/officeDocument/2006/relationships/image"/><Relationship Id="rId11" Target="../media/image48.png" Type="http://schemas.openxmlformats.org/officeDocument/2006/relationships/image"/><Relationship Id="rId2" Target="../media/image39.jpeg" Type="http://schemas.openxmlformats.org/officeDocument/2006/relationships/imag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 Id="rId6" Target="../media/image43.jpeg" Type="http://schemas.openxmlformats.org/officeDocument/2006/relationships/image"/><Relationship Id="rId7" Target="../media/image44.jpeg" Type="http://schemas.openxmlformats.org/officeDocument/2006/relationships/image"/><Relationship Id="rId8" Target="../media/image45.emf" Type="http://schemas.openxmlformats.org/officeDocument/2006/relationships/image"/><Relationship Id="rId9" Target="../media/image4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9.jpeg" Type="http://schemas.openxmlformats.org/officeDocument/2006/relationships/image"/><Relationship Id="rId3" Target="../media/image50.jpeg" Type="http://schemas.openxmlformats.org/officeDocument/2006/relationships/image"/><Relationship Id="rId4" Target="../media/image51.jpeg" Type="http://schemas.openxmlformats.org/officeDocument/2006/relationships/image"/><Relationship Id="rId5" Target="../media/image52.jpeg" Type="http://schemas.openxmlformats.org/officeDocument/2006/relationships/image"/><Relationship Id="rId6" Target="../media/image5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5.jpeg" Type="http://schemas.openxmlformats.org/officeDocument/2006/relationships/image"/><Relationship Id="rId3" Target="../media/image56.jpeg" Type="http://schemas.openxmlformats.org/officeDocument/2006/relationships/image"/><Relationship Id="rId4" Target="../media/image57.jpeg" Type="http://schemas.openxmlformats.org/officeDocument/2006/relationships/image"/><Relationship Id="rId5" Target="../media/image58.jpeg" Type="http://schemas.openxmlformats.org/officeDocument/2006/relationships/image"/><Relationship Id="rId6" Target="../media/image59.jpeg" Type="http://schemas.openxmlformats.org/officeDocument/2006/relationships/image"/><Relationship Id="rId7" Target="../media/image6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1.jpeg" Type="http://schemas.openxmlformats.org/officeDocument/2006/relationships/image"/><Relationship Id="rId3" Target="../media/image6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64.jpeg" Type="http://schemas.openxmlformats.org/officeDocument/2006/relationships/image"/><Relationship Id="rId3" Target="http://www.lanjihua.cn/"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403_10" id="10" name="图片 9"/>
          <p:cNvPicPr>
            <a:picLocks noChangeAspect="1"/>
          </p:cNvPicPr>
          <p:nvPr/>
        </p:nvPicPr>
        <p:blipFill>
          <a:blip r:embed="rId2">
            <a:lum bright="70000" contrast="-70000"/>
          </a:blip>
          <a:stretch>
            <a:fillRect/>
          </a:stretch>
        </p:blipFill>
        <p:spPr>
          <a:xfrm>
            <a:off x="7379527" y="2870417"/>
            <a:ext cx="6454999" cy="4574464"/>
          </a:xfrm>
          <a:prstGeom prst="ellipse">
            <a:avLst/>
          </a:prstGeom>
          <a:effectLst/>
        </p:spPr>
      </p:pic>
      <p:pic>
        <p:nvPicPr>
          <p:cNvPr descr="0403_1" id="9" name="图片 8"/>
          <p:cNvPicPr>
            <a:picLocks noChangeAspect="1"/>
          </p:cNvPicPr>
          <p:nvPr/>
        </p:nvPicPr>
        <p:blipFill>
          <a:blip r:embed="rId3">
            <a:lum bright="70000" contrast="-70000"/>
          </a:blip>
          <a:stretch>
            <a:fillRect/>
          </a:stretch>
        </p:blipFill>
        <p:spPr>
          <a:xfrm>
            <a:off x="6724887" y="-301100"/>
            <a:ext cx="7202336" cy="4000544"/>
          </a:xfrm>
          <a:prstGeom prst="ellipse">
            <a:avLst/>
          </a:prstGeom>
          <a:effectLst/>
        </p:spPr>
      </p:pic>
      <p:sp>
        <p:nvSpPr>
          <p:cNvPr id="2" name="椭圆 1"/>
          <p:cNvSpPr/>
          <p:nvPr/>
        </p:nvSpPr>
        <p:spPr>
          <a:xfrm>
            <a:off x="-2032000" y="-2705100"/>
            <a:ext cx="11442700" cy="12341226"/>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307185"/>
            <a:ext cx="8958580" cy="914400"/>
          </a:xfrm>
          <a:prstGeom prst="rect">
            <a:avLst/>
          </a:prstGeom>
        </p:spPr>
        <p:txBody>
          <a:bodyPr wrap="none">
            <a:spAutoFit/>
          </a:bodyPr>
          <a:lstStyle/>
          <a:p>
            <a:r>
              <a:rPr altLang="en-US" lang="zh-CN" smtClean="0" sz="5400">
                <a:solidFill>
                  <a:schemeClr val="bg1"/>
                </a:solidFill>
                <a:latin charset="-122" panose="020b0a00000000000000" pitchFamily="34" typeface="思源黑体 CN Heavy"/>
                <a:ea charset="-122" panose="020b0a00000000000000" pitchFamily="34" typeface="思源黑体 CN Heavy"/>
              </a:rPr>
              <a:t>绿色简约商业计划书PPT模版</a:t>
            </a:r>
          </a:p>
        </p:txBody>
      </p:sp>
      <p:sp>
        <p:nvSpPr>
          <p:cNvPr id="4" name="矩形 3"/>
          <p:cNvSpPr/>
          <p:nvPr/>
        </p:nvSpPr>
        <p:spPr>
          <a:xfrm>
            <a:off x="3507780" y="5865187"/>
            <a:ext cx="2138680" cy="731520"/>
          </a:xfrm>
          <a:prstGeom prst="rect">
            <a:avLst/>
          </a:prstGeom>
          <a:noFill/>
        </p:spPr>
        <p:txBody>
          <a:bodyPr rtlCol="0" wrap="none">
            <a:spAutoFit/>
          </a:bodyPr>
          <a:lstStyle/>
          <a:p>
            <a:pPr algn="ctr">
              <a:lnSpc>
                <a:spcPct val="150000"/>
              </a:lnSpc>
            </a:pPr>
            <a:r>
              <a:rPr altLang="en-US" lang="zh-CN" smtClean="0" sz="1400">
                <a:ln cmpd="sng" w="9525">
                  <a:noFill/>
                  <a:prstDash val="solid"/>
                </a:ln>
                <a:solidFill>
                  <a:schemeClr val="bg1"/>
                </a:solidFill>
                <a:effectLst/>
                <a:latin charset="-122" panose="020b0300000000000000" pitchFamily="34" typeface="思源黑体 CN Light"/>
                <a:ea charset="-122" panose="020b0300000000000000" pitchFamily="34" typeface="思源黑体 CN Light"/>
              </a:rPr>
              <a:t>蓝计划信息技术有限公司</a:t>
            </a:r>
          </a:p>
          <a:p>
            <a:pPr algn="ctr">
              <a:lnSpc>
                <a:spcPct val="150000"/>
              </a:lnSpc>
            </a:pPr>
            <a:r>
              <a:rPr altLang="en-US" lang="zh-CN" smtClean="0" sz="1400">
                <a:ln cmpd="sng" w="9525">
                  <a:noFill/>
                  <a:prstDash val="solid"/>
                </a:ln>
                <a:solidFill>
                  <a:schemeClr val="bg1"/>
                </a:solidFill>
                <a:effectLst/>
                <a:latin charset="-122" panose="020b0300000000000000" pitchFamily="34" typeface="思源黑体 CN Light"/>
                <a:ea charset="-122" panose="020b0300000000000000" pitchFamily="34" typeface="思源黑体 CN Light"/>
              </a:rPr>
              <a:t>2016.4.10</a:t>
            </a:r>
          </a:p>
        </p:txBody>
      </p:sp>
      <p:sp>
        <p:nvSpPr>
          <p:cNvPr id="5" name="文本框 4"/>
          <p:cNvSpPr txBox="1"/>
          <p:nvPr/>
        </p:nvSpPr>
        <p:spPr>
          <a:xfrm>
            <a:off x="215393" y="3584456"/>
            <a:ext cx="5696309" cy="518160"/>
          </a:xfrm>
          <a:prstGeom prst="rect">
            <a:avLst/>
          </a:prstGeom>
          <a:noFill/>
        </p:spPr>
        <p:txBody>
          <a:bodyPr rtlCol="0" wrap="square">
            <a:spAutoFit/>
          </a:bodyPr>
          <a:lstStyle/>
          <a:p>
            <a:r>
              <a:rPr altLang="en-US" lang="zh-CN" smtClean="0" sz="2800">
                <a:ln cmpd="sng" w="9525">
                  <a:noFill/>
                  <a:prstDash val="solid"/>
                </a:ln>
                <a:solidFill>
                  <a:schemeClr val="bg1"/>
                </a:solidFill>
                <a:latin charset="-122" panose="020b0300000000000000" pitchFamily="34" typeface="思源黑体 CN Light"/>
                <a:ea charset="-122" panose="020b0300000000000000" pitchFamily="34" typeface="思源黑体 CN Light"/>
              </a:rPr>
              <a:t>原创音乐文化基地暨丝路驿站·小佑</a:t>
            </a:r>
          </a:p>
        </p:txBody>
      </p:sp>
      <p:cxnSp>
        <p:nvCxnSpPr>
          <p:cNvPr id="8" name="直接连接符 7"/>
          <p:cNvCxnSpPr/>
          <p:nvPr/>
        </p:nvCxnSpPr>
        <p:spPr>
          <a:xfrm flipV="1">
            <a:off x="169333" y="3464979"/>
            <a:ext cx="8660191" cy="5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4">
            <a:extLst>
              <a:ext uri="{28A0092B-C50C-407E-A947-70E740481C1C}">
                <a14:useLocalDpi/>
              </a:ext>
            </a:extLst>
          </a:blip>
          <a:stretch>
            <a:fillRect/>
          </a:stretch>
        </p:blipFill>
        <p:spPr>
          <a:xfrm>
            <a:off x="5911702" y="3649251"/>
            <a:ext cx="400110" cy="400110"/>
          </a:xfrm>
          <a:prstGeom prst="rect">
            <a:avLst/>
          </a:prstGeom>
        </p:spPr>
      </p:pic>
    </p:spTree>
    <p:extLst>
      <p:ext uri="{BB962C8B-B14F-4D97-AF65-F5344CB8AC3E}">
        <p14:creationId val="194849149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10" presetSubtype="0">
                                  <p:stCondLst>
                                    <p:cond delay="300"/>
                                  </p:stCondLst>
                                  <p:iterate type="lt">
                                    <p:tmPct val="20000"/>
                                  </p:iterate>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par>
                                <p:cTn fill="hold" id="12" nodeType="withEffect" presetClass="entr" presetID="22" presetSubtype="8">
                                  <p:stCondLst>
                                    <p:cond delay="300"/>
                                  </p:stCondLst>
                                  <p:childTnLst>
                                    <p:set>
                                      <p:cBhvr>
                                        <p:cTn dur="1" fill="hold" id="13">
                                          <p:stCondLst>
                                            <p:cond delay="0"/>
                                          </p:stCondLst>
                                        </p:cTn>
                                        <p:tgtEl>
                                          <p:spTgt spid="8"/>
                                        </p:tgtEl>
                                        <p:attrNameLst>
                                          <p:attrName>style.visibility</p:attrName>
                                        </p:attrNameLst>
                                      </p:cBhvr>
                                      <p:to>
                                        <p:strVal val="visible"/>
                                      </p:to>
                                    </p:set>
                                    <p:animEffect filter="wipe(left)" transition="in">
                                      <p:cBhvr>
                                        <p:cTn dur="1000" id="14"/>
                                        <p:tgtEl>
                                          <p:spTgt spid="8"/>
                                        </p:tgtEl>
                                      </p:cBhvr>
                                    </p:animEffect>
                                  </p:childTnLst>
                                </p:cTn>
                              </p:par>
                              <p:par>
                                <p:cTn fill="hold" grpId="0" id="15" nodeType="withEffect" presetClass="entr" presetID="10" presetSubtype="0">
                                  <p:stCondLst>
                                    <p:cond delay="1000"/>
                                  </p:stCondLst>
                                  <p:iterate type="lt">
                                    <p:tmPct val="10000"/>
                                  </p:iterate>
                                  <p:childTnLst>
                                    <p:set>
                                      <p:cBhvr>
                                        <p:cTn dur="1" fill="hold" id="16">
                                          <p:stCondLst>
                                            <p:cond delay="0"/>
                                          </p:stCondLst>
                                        </p:cTn>
                                        <p:tgtEl>
                                          <p:spTgt spid="5"/>
                                        </p:tgtEl>
                                        <p:attrNameLst>
                                          <p:attrName>style.visibility</p:attrName>
                                        </p:attrNameLst>
                                      </p:cBhvr>
                                      <p:to>
                                        <p:strVal val="visible"/>
                                      </p:to>
                                    </p:set>
                                    <p:animEffect filter="fade" transition="in">
                                      <p:cBhvr>
                                        <p:cTn dur="500" id="17"/>
                                        <p:tgtEl>
                                          <p:spTgt spid="5"/>
                                        </p:tgtEl>
                                      </p:cBhvr>
                                    </p:animEffect>
                                  </p:childTnLst>
                                </p:cTn>
                              </p:par>
                              <p:par>
                                <p:cTn fill="hold" id="18" nodeType="withEffect" presetClass="entr" presetID="12" presetSubtype="4">
                                  <p:stCondLst>
                                    <p:cond delay="150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500" id="20"/>
                                        <p:tgtEl>
                                          <p:spTgt spid="13"/>
                                        </p:tgtEl>
                                        <p:attrNameLst>
                                          <p:attrName>ppt_y</p:attrName>
                                        </p:attrNameLst>
                                      </p:cBhvr>
                                      <p:tavLst>
                                        <p:tav tm="0">
                                          <p:val>
                                            <p:strVal val="#ppt_y+#ppt_h*1.125000"/>
                                          </p:val>
                                        </p:tav>
                                        <p:tav tm="100000">
                                          <p:val>
                                            <p:strVal val="#ppt_y"/>
                                          </p:val>
                                        </p:tav>
                                      </p:tavLst>
                                    </p:anim>
                                    <p:animEffect filter="wipe(up)" transition="in">
                                      <p:cBhvr>
                                        <p:cTn dur="500" id="21"/>
                                        <p:tgtEl>
                                          <p:spTgt spid="13"/>
                                        </p:tgtEl>
                                      </p:cBhvr>
                                    </p:animEffect>
                                  </p:childTnLst>
                                </p:cTn>
                              </p:par>
                              <p:par>
                                <p:cTn fill="hold" grpId="0" id="22" nodeType="withEffect" presetClass="entr" presetID="10" presetSubtype="0">
                                  <p:stCondLst>
                                    <p:cond delay="200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childTnLst>
                                </p:cTn>
                              </p:par>
                              <p:par>
                                <p:cTn fill="hold" id="25" nodeType="withEffect" presetClass="entr" presetID="10" presetSubtype="0">
                                  <p:stCondLst>
                                    <p:cond delay="80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childTnLst>
                                </p:cTn>
                              </p:par>
                              <p:par>
                                <p:cTn fill="hold" id="28" nodeType="withEffect" presetClass="entr" presetID="10" presetSubtype="0">
                                  <p:stCondLst>
                                    <p:cond delay="1300"/>
                                  </p:stCondLst>
                                  <p:childTnLst>
                                    <p:set>
                                      <p:cBhvr>
                                        <p:cTn dur="1" fill="hold" id="29">
                                          <p:stCondLst>
                                            <p:cond delay="0"/>
                                          </p:stCondLst>
                                        </p:cTn>
                                        <p:tgtEl>
                                          <p:spTgt spid="10"/>
                                        </p:tgtEl>
                                        <p:attrNameLst>
                                          <p:attrName>style.visibility</p:attrName>
                                        </p:attrNameLst>
                                      </p:cBhvr>
                                      <p:to>
                                        <p:strVal val="visible"/>
                                      </p:to>
                                    </p:set>
                                    <p:animEffect filter="fade" transition="in">
                                      <p:cBhvr>
                                        <p:cTn dur="500" id="3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直接连接符 14"/>
          <p:cNvCxnSpPr>
            <a:stCxn id="1026" idx="3"/>
          </p:cNvCxnSpPr>
          <p:nvPr/>
        </p:nvCxnSpPr>
        <p:spPr>
          <a:xfrm>
            <a:off x="2595142" y="3465513"/>
            <a:ext cx="80873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261202" y="1283776"/>
            <a:ext cx="3941733" cy="1200912"/>
          </a:xfrm>
          <a:prstGeom prst="rect">
            <a:avLst/>
          </a:prstGeom>
        </p:spPr>
        <p:txBody>
          <a:bodyPr wrap="square">
            <a:spAutoFit/>
          </a:bodyPr>
          <a:lstStyle/>
          <a:p>
            <a:pPr>
              <a:lnSpc>
                <a:spcPct val="130000"/>
              </a:lnSpc>
            </a:pPr>
            <a:r>
              <a:rPr altLang="en-US" lang="zh-CN" sz="14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这是一段文字描述这是一段文字描述这是一段文字描述这是一段文字描述这是一段文字描述这是一段文字描述这是一段文字描述这是一段文字描述这是一段文字描述</a:t>
            </a:r>
          </a:p>
        </p:txBody>
      </p:sp>
      <p:pic>
        <p:nvPicPr>
          <p:cNvPr descr="http://shinichiogawa.com/wp/wp-content/uploads/2013/04/M-RESIDENCE-02.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95142" y="2565513"/>
            <a:ext cx="1800000" cy="1800000"/>
          </a:xfrm>
          <a:prstGeom prst="diamond">
            <a:avLst/>
          </a:prstGeom>
          <a:noFill/>
          <a:extLst>
            <a:ext uri="{909E8E84-426E-40DD-AFC4-6F175D3DCCD1}">
              <a14:hiddenFill>
                <a:solidFill>
                  <a:srgbClr val="FFFFFF"/>
                </a:solidFill>
              </a14:hiddenFill>
            </a:ext>
          </a:extLst>
        </p:spPr>
      </p:pic>
      <p:pic>
        <p:nvPicPr>
          <p:cNvPr descr="http://shinichiogawa.com/wp/wp-content/uploads/2015/07/F-RESIDENCE-04.jp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3486762" y="2565513"/>
            <a:ext cx="1800000" cy="1800000"/>
          </a:xfrm>
          <a:prstGeom prst="diamond">
            <a:avLst/>
          </a:prstGeom>
          <a:noFill/>
          <a:extLst>
            <a:ext uri="{909E8E84-426E-40DD-AFC4-6F175D3DCCD1}">
              <a14:hiddenFill>
                <a:solidFill>
                  <a:srgbClr val="FFFFFF"/>
                </a:solidFill>
              </a14:hiddenFill>
            </a:ext>
          </a:extLst>
        </p:spPr>
      </p:pic>
      <p:pic>
        <p:nvPicPr>
          <p:cNvPr descr="http://shinichiogawa.com/wp/wp-content/uploads/2015/07/F-RESIDENCE-09.jpg" id="1030" name="Picture 6"/>
          <p:cNvPicPr>
            <a:picLocks noChangeArrowheads="1" noChangeAspect="1"/>
          </p:cNvPicPr>
          <p:nvPr/>
        </p:nvPicPr>
        <p:blipFill>
          <a:blip r:embed="rId4">
            <a:extLst>
              <a:ext uri="{28A0092B-C50C-407E-A947-70E740481C1C}">
                <a14:useLocalDpi/>
              </a:ext>
            </a:extLst>
          </a:blip>
          <a:stretch>
            <a:fillRect/>
          </a:stretch>
        </p:blipFill>
        <p:spPr bwMode="auto">
          <a:xfrm>
            <a:off x="6178382" y="2565513"/>
            <a:ext cx="1800000" cy="1800000"/>
          </a:xfrm>
          <a:prstGeom prst="diamond">
            <a:avLst/>
          </a:prstGeom>
          <a:noFill/>
          <a:extLst>
            <a:ext uri="{909E8E84-426E-40DD-AFC4-6F175D3DCCD1}">
              <a14:hiddenFill>
                <a:solidFill>
                  <a:srgbClr val="FFFFFF"/>
                </a:solidFill>
              </a14:hiddenFill>
            </a:ext>
          </a:extLst>
        </p:spPr>
      </p:pic>
      <p:sp>
        <p:nvSpPr>
          <p:cNvPr id="3" name="矩形 2"/>
          <p:cNvSpPr/>
          <p:nvPr/>
        </p:nvSpPr>
        <p:spPr>
          <a:xfrm>
            <a:off x="1810155" y="1283776"/>
            <a:ext cx="3311574" cy="1200912"/>
          </a:xfrm>
          <a:prstGeom prst="rect">
            <a:avLst/>
          </a:prstGeom>
        </p:spPr>
        <p:txBody>
          <a:bodyPr wrap="square">
            <a:spAutoFit/>
          </a:bodyPr>
          <a:lstStyle/>
          <a:p>
            <a:pPr>
              <a:lnSpc>
                <a:spcPct val="130000"/>
              </a:lnSpc>
            </a:pPr>
            <a:r>
              <a:rPr altLang="en-US" lang="zh-CN" sz="14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这是一段文字描述这是一段文字描述这是一段文字描述这是一段文字描述这是一段文字描述这是一段文字描述这是一段文字描述</a:t>
            </a:r>
          </a:p>
        </p:txBody>
      </p:sp>
      <p:sp>
        <p:nvSpPr>
          <p:cNvPr id="4" name="矩形 3"/>
          <p:cNvSpPr/>
          <p:nvPr/>
        </p:nvSpPr>
        <p:spPr>
          <a:xfrm>
            <a:off x="4457981" y="4745171"/>
            <a:ext cx="3819367" cy="923544"/>
          </a:xfrm>
          <a:prstGeom prst="rect">
            <a:avLst/>
          </a:prstGeom>
        </p:spPr>
        <p:txBody>
          <a:bodyPr wrap="square">
            <a:spAutoFit/>
          </a:bodyPr>
          <a:lstStyle/>
          <a:p>
            <a:pPr>
              <a:lnSpc>
                <a:spcPct val="130000"/>
              </a:lnSpc>
            </a:pPr>
            <a:r>
              <a:rPr altLang="en-US" lang="zh-CN" sz="14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a:t>
            </a:r>
          </a:p>
        </p:txBody>
      </p:sp>
      <p:grpSp>
        <p:nvGrpSpPr>
          <p:cNvPr id="7" name="组合 6"/>
          <p:cNvGrpSpPr/>
          <p:nvPr/>
        </p:nvGrpSpPr>
        <p:grpSpPr>
          <a:xfrm>
            <a:off x="1626341" y="1168400"/>
            <a:ext cx="137220" cy="1397113"/>
            <a:chOff x="1626341" y="1168400"/>
            <a:chExt cx="137220" cy="1397113"/>
          </a:xfrm>
        </p:grpSpPr>
        <p:cxnSp>
          <p:nvCxnSpPr>
            <p:cNvPr id="6" name="直接连接符 5"/>
            <p:cNvCxnSpPr>
              <a:stCxn id="1026" idx="0"/>
            </p:cNvCxnSpPr>
            <p:nvPr/>
          </p:nvCxnSpPr>
          <p:spPr>
            <a:xfrm flipH="1" flipV="1">
              <a:off x="1695142" y="1346200"/>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26341" y="1168400"/>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4313941" y="4366592"/>
            <a:ext cx="137220" cy="1405432"/>
            <a:chOff x="4313941" y="4366592"/>
            <a:chExt cx="137220" cy="1405432"/>
          </a:xfrm>
        </p:grpSpPr>
        <p:cxnSp>
          <p:nvCxnSpPr>
            <p:cNvPr id="12" name="直接连接符 11"/>
            <p:cNvCxnSpPr/>
            <p:nvPr/>
          </p:nvCxnSpPr>
          <p:spPr>
            <a:xfrm flipH="1">
              <a:off x="4382741" y="4366592"/>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flipV="1">
              <a:off x="4313941" y="5634804"/>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u="sng"/>
            </a:p>
          </p:txBody>
        </p:sp>
      </p:grpSp>
      <p:grpSp>
        <p:nvGrpSpPr>
          <p:cNvPr id="10" name="组合 9"/>
          <p:cNvGrpSpPr/>
          <p:nvPr/>
        </p:nvGrpSpPr>
        <p:grpSpPr>
          <a:xfrm>
            <a:off x="7007200" y="1168400"/>
            <a:ext cx="137220" cy="1397113"/>
            <a:chOff x="7007200" y="1168400"/>
            <a:chExt cx="137220" cy="1397113"/>
          </a:xfrm>
        </p:grpSpPr>
        <p:cxnSp>
          <p:nvCxnSpPr>
            <p:cNvPr id="17" name="直接连接符 16"/>
            <p:cNvCxnSpPr/>
            <p:nvPr/>
          </p:nvCxnSpPr>
          <p:spPr>
            <a:xfrm flipH="1" flipV="1">
              <a:off x="7076001" y="1346200"/>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007200" y="1168400"/>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10749796" y="2870903"/>
            <a:ext cx="750117" cy="1759053"/>
            <a:chOff x="10749796" y="2870903"/>
            <a:chExt cx="750117" cy="1759053"/>
          </a:xfrm>
        </p:grpSpPr>
        <p:sp>
          <p:nvSpPr>
            <p:cNvPr id="5" name="矩形 4"/>
            <p:cNvSpPr/>
            <p:nvPr/>
          </p:nvSpPr>
          <p:spPr>
            <a:xfrm>
              <a:off x="10749796" y="2870903"/>
              <a:ext cx="750117" cy="1759053"/>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0817078" y="2986118"/>
              <a:ext cx="609600" cy="1461151"/>
            </a:xfrm>
            <a:prstGeom prst="rect">
              <a:avLst/>
            </a:prstGeom>
            <a:noFill/>
          </p:spPr>
          <p:txBody>
            <a:bodyPr rtlCol="0" vert="eaVert" wrap="none">
              <a:spAutoFit/>
            </a:bodyPr>
            <a:lstStyle/>
            <a:p>
              <a:r>
                <a:rPr altLang="en-US" lang="zh-CN" sz="2800">
                  <a:solidFill>
                    <a:schemeClr val="bg1"/>
                  </a:solidFill>
                  <a:latin charset="-122" panose="020b0a00000000000000" pitchFamily="34" typeface="思源黑体 CN Heavy"/>
                  <a:ea charset="-122" panose="020b0a00000000000000" pitchFamily="34" typeface="思源黑体 CN Heavy"/>
                </a:rPr>
                <a:t>项目内容</a:t>
              </a:r>
            </a:p>
          </p:txBody>
        </p:sp>
      </p:grpSp>
    </p:spTree>
    <p:extLst>
      <p:ext uri="{BB962C8B-B14F-4D97-AF65-F5344CB8AC3E}">
        <p14:creationId val="1804910861"/>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p:cTn dur="500" fill="hold" id="7"/>
                                        <p:tgtEl>
                                          <p:spTgt spid="1026"/>
                                        </p:tgtEl>
                                        <p:attrNameLst>
                                          <p:attrName>ppt_w</p:attrName>
                                        </p:attrNameLst>
                                      </p:cBhvr>
                                      <p:tavLst>
                                        <p:tav tm="0">
                                          <p:val>
                                            <p:fltVal val="0"/>
                                          </p:val>
                                        </p:tav>
                                        <p:tav tm="100000">
                                          <p:val>
                                            <p:strVal val="#ppt_w"/>
                                          </p:val>
                                        </p:tav>
                                      </p:tavLst>
                                    </p:anim>
                                    <p:anim calcmode="lin" valueType="num">
                                      <p:cBhvr>
                                        <p:cTn dur="500" fill="hold" id="8"/>
                                        <p:tgtEl>
                                          <p:spTgt spid="1026"/>
                                        </p:tgtEl>
                                        <p:attrNameLst>
                                          <p:attrName>ppt_h</p:attrName>
                                        </p:attrNameLst>
                                      </p:cBhvr>
                                      <p:tavLst>
                                        <p:tav tm="0">
                                          <p:val>
                                            <p:fltVal val="0"/>
                                          </p:val>
                                        </p:tav>
                                        <p:tav tm="100000">
                                          <p:val>
                                            <p:strVal val="#ppt_h"/>
                                          </p:val>
                                        </p:tav>
                                      </p:tavLst>
                                    </p:anim>
                                    <p:animEffect filter="fade" transition="in">
                                      <p:cBhvr>
                                        <p:cTn dur="500" id="9"/>
                                        <p:tgtEl>
                                          <p:spTgt spid="1026"/>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wipe(down)"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2" presetSubtype="8">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id="17"/>
                                        <p:tgtEl>
                                          <p:spTgt spid="3"/>
                                        </p:tgtEl>
                                        <p:attrNameLst>
                                          <p:attrName>ppt_x</p:attrName>
                                        </p:attrNameLst>
                                      </p:cBhvr>
                                      <p:tavLst>
                                        <p:tav tm="0">
                                          <p:val>
                                            <p:strVal val="#ppt_x-#ppt_w*1.125000"/>
                                          </p:val>
                                        </p:tav>
                                        <p:tav tm="100000">
                                          <p:val>
                                            <p:strVal val="#ppt_x"/>
                                          </p:val>
                                        </p:tav>
                                      </p:tavLst>
                                    </p:anim>
                                    <p:animEffect filter="wipe(right)" transition="in">
                                      <p:cBhvr>
                                        <p:cTn dur="500" id="18"/>
                                        <p:tgtEl>
                                          <p:spTgt spid="3"/>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028"/>
                                        </p:tgtEl>
                                        <p:attrNameLst>
                                          <p:attrName>style.visibility</p:attrName>
                                        </p:attrNameLst>
                                      </p:cBhvr>
                                      <p:to>
                                        <p:strVal val="visible"/>
                                      </p:to>
                                    </p:set>
                                    <p:anim calcmode="lin" valueType="num">
                                      <p:cBhvr>
                                        <p:cTn dur="500" fill="hold" id="22"/>
                                        <p:tgtEl>
                                          <p:spTgt spid="1028"/>
                                        </p:tgtEl>
                                        <p:attrNameLst>
                                          <p:attrName>ppt_w</p:attrName>
                                        </p:attrNameLst>
                                      </p:cBhvr>
                                      <p:tavLst>
                                        <p:tav tm="0">
                                          <p:val>
                                            <p:fltVal val="0"/>
                                          </p:val>
                                        </p:tav>
                                        <p:tav tm="100000">
                                          <p:val>
                                            <p:strVal val="#ppt_w"/>
                                          </p:val>
                                        </p:tav>
                                      </p:tavLst>
                                    </p:anim>
                                    <p:anim calcmode="lin" valueType="num">
                                      <p:cBhvr>
                                        <p:cTn dur="500" fill="hold" id="23"/>
                                        <p:tgtEl>
                                          <p:spTgt spid="1028"/>
                                        </p:tgtEl>
                                        <p:attrNameLst>
                                          <p:attrName>ppt_h</p:attrName>
                                        </p:attrNameLst>
                                      </p:cBhvr>
                                      <p:tavLst>
                                        <p:tav tm="0">
                                          <p:val>
                                            <p:fltVal val="0"/>
                                          </p:val>
                                        </p:tav>
                                        <p:tav tm="100000">
                                          <p:val>
                                            <p:strVal val="#ppt_h"/>
                                          </p:val>
                                        </p:tav>
                                      </p:tavLst>
                                    </p:anim>
                                    <p:animEffect filter="fade" transition="in">
                                      <p:cBhvr>
                                        <p:cTn dur="500" id="24"/>
                                        <p:tgtEl>
                                          <p:spTgt spid="1028"/>
                                        </p:tgtEl>
                                      </p:cBhvr>
                                    </p:animEffect>
                                  </p:childTnLst>
                                </p:cTn>
                              </p:par>
                            </p:childTnLst>
                          </p:cTn>
                        </p:par>
                        <p:par>
                          <p:cTn fill="hold" id="25" nodeType="afterGroup">
                            <p:stCondLst>
                              <p:cond delay="2000"/>
                            </p:stCondLst>
                            <p:childTnLst>
                              <p:par>
                                <p:cTn fill="hold" id="26" nodeType="afterEffect" presetClass="entr" presetID="22" presetSubtype="1">
                                  <p:stCondLst>
                                    <p:cond delay="0"/>
                                  </p:stCondLst>
                                  <p:childTnLst>
                                    <p:set>
                                      <p:cBhvr>
                                        <p:cTn dur="1" fill="hold" id="27">
                                          <p:stCondLst>
                                            <p:cond delay="0"/>
                                          </p:stCondLst>
                                        </p:cTn>
                                        <p:tgtEl>
                                          <p:spTgt spid="9"/>
                                        </p:tgtEl>
                                        <p:attrNameLst>
                                          <p:attrName>style.visibility</p:attrName>
                                        </p:attrNameLst>
                                      </p:cBhvr>
                                      <p:to>
                                        <p:strVal val="visible"/>
                                      </p:to>
                                    </p:set>
                                    <p:animEffect filter="wipe(up)" transition="in">
                                      <p:cBhvr>
                                        <p:cTn dur="500" id="28"/>
                                        <p:tgtEl>
                                          <p:spTgt spid="9"/>
                                        </p:tgtEl>
                                      </p:cBhvr>
                                    </p:animEffect>
                                  </p:childTnLst>
                                </p:cTn>
                              </p:par>
                            </p:childTnLst>
                          </p:cTn>
                        </p:par>
                        <p:par>
                          <p:cTn fill="hold" id="29" nodeType="afterGroup">
                            <p:stCondLst>
                              <p:cond delay="2500"/>
                            </p:stCondLst>
                            <p:childTnLst>
                              <p:par>
                                <p:cTn fill="hold" grpId="0" id="30" nodeType="afterEffect" presetClass="entr" presetID="12" presetSubtype="8">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1030"/>
                                        </p:tgtEl>
                                        <p:attrNameLst>
                                          <p:attrName>style.visibility</p:attrName>
                                        </p:attrNameLst>
                                      </p:cBhvr>
                                      <p:to>
                                        <p:strVal val="visible"/>
                                      </p:to>
                                    </p:set>
                                    <p:anim calcmode="lin" valueType="num">
                                      <p:cBhvr>
                                        <p:cTn dur="500" fill="hold" id="37"/>
                                        <p:tgtEl>
                                          <p:spTgt spid="1030"/>
                                        </p:tgtEl>
                                        <p:attrNameLst>
                                          <p:attrName>ppt_w</p:attrName>
                                        </p:attrNameLst>
                                      </p:cBhvr>
                                      <p:tavLst>
                                        <p:tav tm="0">
                                          <p:val>
                                            <p:fltVal val="0"/>
                                          </p:val>
                                        </p:tav>
                                        <p:tav tm="100000">
                                          <p:val>
                                            <p:strVal val="#ppt_w"/>
                                          </p:val>
                                        </p:tav>
                                      </p:tavLst>
                                    </p:anim>
                                    <p:anim calcmode="lin" valueType="num">
                                      <p:cBhvr>
                                        <p:cTn dur="500" fill="hold" id="38"/>
                                        <p:tgtEl>
                                          <p:spTgt spid="1030"/>
                                        </p:tgtEl>
                                        <p:attrNameLst>
                                          <p:attrName>ppt_h</p:attrName>
                                        </p:attrNameLst>
                                      </p:cBhvr>
                                      <p:tavLst>
                                        <p:tav tm="0">
                                          <p:val>
                                            <p:fltVal val="0"/>
                                          </p:val>
                                        </p:tav>
                                        <p:tav tm="100000">
                                          <p:val>
                                            <p:strVal val="#ppt_h"/>
                                          </p:val>
                                        </p:tav>
                                      </p:tavLst>
                                    </p:anim>
                                    <p:animEffect filter="fade" transition="in">
                                      <p:cBhvr>
                                        <p:cTn dur="500" id="39"/>
                                        <p:tgtEl>
                                          <p:spTgt spid="1030"/>
                                        </p:tgtEl>
                                      </p:cBhvr>
                                    </p:animEffect>
                                  </p:childTnLst>
                                </p:cTn>
                              </p:par>
                            </p:childTnLst>
                          </p:cTn>
                        </p:par>
                        <p:par>
                          <p:cTn fill="hold" id="40" nodeType="afterGroup">
                            <p:stCondLst>
                              <p:cond delay="3500"/>
                            </p:stCondLst>
                            <p:childTnLst>
                              <p:par>
                                <p:cTn fill="hold" id="41" nodeType="afterEffect" presetClass="entr" presetID="22" presetSubtype="4">
                                  <p:stCondLst>
                                    <p:cond delay="0"/>
                                  </p:stCondLst>
                                  <p:childTnLst>
                                    <p:set>
                                      <p:cBhvr>
                                        <p:cTn dur="1" fill="hold" id="42">
                                          <p:stCondLst>
                                            <p:cond delay="0"/>
                                          </p:stCondLst>
                                        </p:cTn>
                                        <p:tgtEl>
                                          <p:spTgt spid="10"/>
                                        </p:tgtEl>
                                        <p:attrNameLst>
                                          <p:attrName>style.visibility</p:attrName>
                                        </p:attrNameLst>
                                      </p:cBhvr>
                                      <p:to>
                                        <p:strVal val="visible"/>
                                      </p:to>
                                    </p:set>
                                    <p:animEffect filter="wipe(down)" transition="in">
                                      <p:cBhvr>
                                        <p:cTn dur="500" id="43"/>
                                        <p:tgtEl>
                                          <p:spTgt spid="10"/>
                                        </p:tgtEl>
                                      </p:cBhvr>
                                    </p:animEffect>
                                  </p:childTnLst>
                                </p:cTn>
                              </p:par>
                            </p:childTnLst>
                          </p:cTn>
                        </p:par>
                        <p:par>
                          <p:cTn fill="hold" id="44" nodeType="afterGroup">
                            <p:stCondLst>
                              <p:cond delay="4000"/>
                            </p:stCondLst>
                            <p:childTnLst>
                              <p:par>
                                <p:cTn fill="hold" grpId="0" id="45" nodeType="afterEffect" presetClass="entr" presetID="12" presetSubtype="8">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additive="base">
                                        <p:cTn dur="500" id="47"/>
                                        <p:tgtEl>
                                          <p:spTgt spid="2"/>
                                        </p:tgtEl>
                                        <p:attrNameLst>
                                          <p:attrName>ppt_x</p:attrName>
                                        </p:attrNameLst>
                                      </p:cBhvr>
                                      <p:tavLst>
                                        <p:tav tm="0">
                                          <p:val>
                                            <p:strVal val="#ppt_x-#ppt_w*1.125000"/>
                                          </p:val>
                                        </p:tav>
                                        <p:tav tm="100000">
                                          <p:val>
                                            <p:strVal val="#ppt_x"/>
                                          </p:val>
                                        </p:tav>
                                      </p:tavLst>
                                    </p:anim>
                                    <p:animEffect filter="wipe(right)" transition="in">
                                      <p:cBhvr>
                                        <p:cTn dur="500" id="48"/>
                                        <p:tgtEl>
                                          <p:spTgt spid="2"/>
                                        </p:tgtEl>
                                      </p:cBhvr>
                                    </p:animEffect>
                                  </p:childTnLst>
                                </p:cTn>
                              </p:par>
                            </p:childTnLst>
                          </p:cTn>
                        </p:par>
                        <p:par>
                          <p:cTn fill="hold" id="49" nodeType="afterGroup">
                            <p:stCondLst>
                              <p:cond delay="4500"/>
                            </p:stCondLst>
                            <p:childTnLst>
                              <p:par>
                                <p:cTn fill="hold" id="50" nodeType="afterEffect" presetClass="entr" presetID="22" presetSubtype="4">
                                  <p:stCondLst>
                                    <p:cond delay="0"/>
                                  </p:stCondLst>
                                  <p:childTnLst>
                                    <p:set>
                                      <p:cBhvr>
                                        <p:cTn dur="1" fill="hold" id="51">
                                          <p:stCondLst>
                                            <p:cond delay="0"/>
                                          </p:stCondLst>
                                        </p:cTn>
                                        <p:tgtEl>
                                          <p:spTgt spid="15"/>
                                        </p:tgtEl>
                                        <p:attrNameLst>
                                          <p:attrName>style.visibility</p:attrName>
                                        </p:attrNameLst>
                                      </p:cBhvr>
                                      <p:to>
                                        <p:strVal val="visible"/>
                                      </p:to>
                                    </p:set>
                                    <p:animEffect filter="wipe(down)" transition="in">
                                      <p:cBhvr>
                                        <p:cTn dur="500" id="52"/>
                                        <p:tgtEl>
                                          <p:spTgt spid="15"/>
                                        </p:tgtEl>
                                      </p:cBhvr>
                                    </p:animEffect>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p:cTn dur="500" fill="hold" id="56"/>
                                        <p:tgtEl>
                                          <p:spTgt spid="11"/>
                                        </p:tgtEl>
                                        <p:attrNameLst>
                                          <p:attrName>ppt_w</p:attrName>
                                        </p:attrNameLst>
                                      </p:cBhvr>
                                      <p:tavLst>
                                        <p:tav tm="0">
                                          <p:val>
                                            <p:fltVal val="0"/>
                                          </p:val>
                                        </p:tav>
                                        <p:tav tm="100000">
                                          <p:val>
                                            <p:strVal val="#ppt_w"/>
                                          </p:val>
                                        </p:tav>
                                      </p:tavLst>
                                    </p:anim>
                                    <p:anim calcmode="lin" valueType="num">
                                      <p:cBhvr>
                                        <p:cTn dur="500" fill="hold" id="57"/>
                                        <p:tgtEl>
                                          <p:spTgt spid="11"/>
                                        </p:tgtEl>
                                        <p:attrNameLst>
                                          <p:attrName>ppt_h</p:attrName>
                                        </p:attrNameLst>
                                      </p:cBhvr>
                                      <p:tavLst>
                                        <p:tav tm="0">
                                          <p:val>
                                            <p:fltVal val="0"/>
                                          </p:val>
                                        </p:tav>
                                        <p:tav tm="100000">
                                          <p:val>
                                            <p:strVal val="#ppt_h"/>
                                          </p:val>
                                        </p:tav>
                                      </p:tavLst>
                                    </p:anim>
                                    <p:animEffect filter="fade" transition="in">
                                      <p:cBhvr>
                                        <p:cTn dur="500" id="5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rcRect b="7019" l="16223" r="15447" t="5074"/>
          <a:stretch>
            <a:fillRect/>
          </a:stretch>
        </p:blipFill>
        <p:spPr>
          <a:xfrm>
            <a:off x="1364615" y="1644650"/>
            <a:ext cx="2550367" cy="3143250"/>
          </a:xfrm>
          <a:prstGeom prst="rect">
            <a:avLst/>
          </a:prstGeom>
        </p:spPr>
      </p:pic>
      <p:sp>
        <p:nvSpPr>
          <p:cNvPr id="3" name="矩形 2"/>
          <p:cNvSpPr/>
          <p:nvPr/>
        </p:nvSpPr>
        <p:spPr>
          <a:xfrm>
            <a:off x="1364615" y="4902200"/>
            <a:ext cx="2550368" cy="4572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914983" y="1644651"/>
            <a:ext cx="7083218" cy="113157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4421112" y="1644650"/>
            <a:ext cx="2500388" cy="640080"/>
          </a:xfrm>
          <a:prstGeom prst="rect">
            <a:avLst/>
          </a:prstGeom>
        </p:spPr>
        <p:txBody>
          <a:bodyPr wrap="square">
            <a:spAutoFit/>
          </a:bodyPr>
          <a:lstStyle/>
          <a:p>
            <a:pPr algn="ctr">
              <a:lnSpc>
                <a:spcPct val="150000"/>
              </a:lnSpc>
            </a:pPr>
            <a:r>
              <a:rPr altLang="zh-CN" lang="en-US" smtClean="0" sz="2400">
                <a:solidFill>
                  <a:schemeClr val="bg1"/>
                </a:solidFill>
                <a:latin charset="-122" panose="020b0a00000000000000" pitchFamily="34" typeface="思源黑体 CN Heavy"/>
                <a:ea charset="-122" panose="020b0a00000000000000" pitchFamily="34" typeface="思源黑体 CN Heavy"/>
                <a:sym typeface="+mn-ea"/>
              </a:rPr>
              <a:t>YOGA·喲嘎部落</a:t>
            </a:r>
          </a:p>
        </p:txBody>
      </p:sp>
      <p:sp>
        <p:nvSpPr>
          <p:cNvPr id="6" name="矩形 5"/>
          <p:cNvSpPr/>
          <p:nvPr/>
        </p:nvSpPr>
        <p:spPr>
          <a:xfrm>
            <a:off x="1819100" y="4686650"/>
            <a:ext cx="182880" cy="457200"/>
          </a:xfrm>
          <a:prstGeom prst="rect">
            <a:avLst/>
          </a:prstGeom>
        </p:spPr>
        <p:txBody>
          <a:bodyPr wrap="none">
            <a:spAutoFit/>
          </a:bodyPr>
          <a:lstStyle/>
          <a:p>
            <a:endParaRPr altLang="en-US" lang="zh-CN" sz="2400">
              <a:solidFill>
                <a:schemeClr val="bg1"/>
              </a:solidFill>
              <a:latin charset="-122" panose="020b0a00000000000000" pitchFamily="34" typeface="思源黑体 CN Heavy"/>
              <a:ea charset="-122" panose="020b0a00000000000000" pitchFamily="34" typeface="思源黑体 CN Heavy"/>
            </a:endParaRPr>
          </a:p>
        </p:txBody>
      </p:sp>
      <p:sp>
        <p:nvSpPr>
          <p:cNvPr id="7" name="矩形 6"/>
          <p:cNvSpPr/>
          <p:nvPr/>
        </p:nvSpPr>
        <p:spPr>
          <a:xfrm>
            <a:off x="4421113" y="2201175"/>
            <a:ext cx="4824488" cy="502920"/>
          </a:xfrm>
          <a:prstGeom prst="rect">
            <a:avLst/>
          </a:prstGeom>
        </p:spPr>
        <p:txBody>
          <a:bodyPr wrap="square">
            <a:spAutoFit/>
          </a:bodyPr>
          <a:lstStyle/>
          <a:p>
            <a:pPr>
              <a:lnSpc>
                <a:spcPct val="150000"/>
              </a:lnSpc>
            </a:pPr>
            <a:r>
              <a:rPr altLang="en-US" lang="zh-CN" smtClean="0">
                <a:solidFill>
                  <a:schemeClr val="bg1"/>
                </a:solidFill>
                <a:latin charset="0" typeface="微软雅黑 Light"/>
                <a:ea charset="0" typeface="微软雅黑 Light"/>
                <a:sym typeface="+mn-ea"/>
              </a:rPr>
              <a:t>单机此处输入你的子标题</a:t>
            </a:r>
          </a:p>
        </p:txBody>
      </p:sp>
      <p:sp>
        <p:nvSpPr>
          <p:cNvPr id="8" name="文本框 7"/>
          <p:cNvSpPr txBox="1"/>
          <p:nvPr/>
        </p:nvSpPr>
        <p:spPr>
          <a:xfrm>
            <a:off x="4018915" y="2973424"/>
            <a:ext cx="6877685" cy="2481072"/>
          </a:xfrm>
          <a:prstGeom prst="rect">
            <a:avLst/>
          </a:prstGeom>
          <a:noFill/>
        </p:spPr>
        <p:txBody>
          <a:bodyPr rtlCol="0" wrap="square">
            <a:spAutoFit/>
          </a:bodyPr>
          <a:lstStyle/>
          <a:p>
            <a:pPr indent="-285750" marL="285750">
              <a:lnSpc>
                <a:spcPct val="140000"/>
              </a:lnSpc>
              <a:buFont charset="2" panose="05000000000000000000" pitchFamily="2" typeface="Wingdings"/>
              <a:buChar char="n"/>
            </a:pPr>
            <a:r>
              <a:rPr altLang="en-US" lang="zh-CN" sz="1400">
                <a:solidFill>
                  <a:schemeClr val="tx1">
                    <a:lumMod val="75000"/>
                    <a:lumOff val="25000"/>
                  </a:schemeClr>
                </a:solidFill>
                <a:latin charset="0" typeface="微软雅黑 Light"/>
                <a:ea charset="0" typeface="微软雅黑 Light"/>
                <a:sym typeface="+mn-ea"/>
              </a:rPr>
              <a:t>在这是一段文字描述这是一段文字描述这是一段文字描述这是一段文字描述这是一段文字描述这是一段文字描述这是一段文字描述这是一段文字</a:t>
            </a:r>
          </a:p>
          <a:p>
            <a:pPr indent="-285750" marL="285750">
              <a:lnSpc>
                <a:spcPct val="140000"/>
              </a:lnSpc>
              <a:buFont charset="2" panose="05000000000000000000" pitchFamily="2" typeface="Wingdings"/>
              <a:buChar char="n"/>
            </a:pPr>
            <a:endParaRPr altLang="en-US" lang="zh-CN" sz="1400">
              <a:solidFill>
                <a:schemeClr val="tx1">
                  <a:lumMod val="75000"/>
                  <a:lumOff val="25000"/>
                </a:schemeClr>
              </a:solidFill>
              <a:latin charset="0" typeface="微软雅黑 Light"/>
              <a:ea charset="0" typeface="微软雅黑 Light"/>
              <a:sym typeface="+mn-ea"/>
            </a:endParaRPr>
          </a:p>
          <a:p>
            <a:pPr indent="-285750" marL="285750">
              <a:lnSpc>
                <a:spcPct val="140000"/>
              </a:lnSpc>
              <a:buFont charset="2" panose="05000000000000000000" pitchFamily="2" typeface="Wingdings"/>
              <a:buChar char="n"/>
            </a:pPr>
            <a:r>
              <a:rPr altLang="en-US" lang="zh-CN" sz="1400">
                <a:solidFill>
                  <a:schemeClr val="tx1">
                    <a:lumMod val="75000"/>
                    <a:lumOff val="25000"/>
                  </a:schemeClr>
                </a:solidFill>
                <a:latin charset="0" typeface="微软雅黑 Light"/>
                <a:ea charset="0" typeface="微软雅黑 Light"/>
                <a:sym typeface="+mn-ea"/>
              </a:rPr>
              <a:t>在这是一段文字描述这是一段文字描述这是一段文字描述这是一段文字描述这是一段文字描述这是一段文字描述这是一段文字描述这是一段文字描述</a:t>
            </a:r>
          </a:p>
          <a:p>
            <a:pPr indent="-285750" marL="285750">
              <a:lnSpc>
                <a:spcPct val="140000"/>
              </a:lnSpc>
              <a:buFont charset="2" panose="05000000000000000000" pitchFamily="2" typeface="Wingdings"/>
              <a:buChar char="n"/>
            </a:pPr>
            <a:endParaRPr altLang="en-US" lang="zh-CN" sz="1400">
              <a:solidFill>
                <a:schemeClr val="tx1">
                  <a:lumMod val="75000"/>
                  <a:lumOff val="25000"/>
                </a:schemeClr>
              </a:solidFill>
              <a:latin charset="0" typeface="微软雅黑 Light"/>
              <a:ea charset="0" typeface="微软雅黑 Light"/>
              <a:sym typeface="+mn-ea"/>
            </a:endParaRPr>
          </a:p>
          <a:p>
            <a:pPr indent="-285750" marL="285750">
              <a:lnSpc>
                <a:spcPct val="140000"/>
              </a:lnSpc>
              <a:buFont charset="2" panose="05000000000000000000" pitchFamily="2" typeface="Wingdings"/>
              <a:buChar char="n"/>
            </a:pPr>
            <a:r>
              <a:rPr altLang="en-US" lang="zh-CN" sz="1400">
                <a:solidFill>
                  <a:schemeClr val="tx1">
                    <a:lumMod val="75000"/>
                    <a:lumOff val="25000"/>
                  </a:schemeClr>
                </a:solidFill>
                <a:latin charset="0" typeface="微软雅黑 Light"/>
                <a:ea charset="0" typeface="微软雅黑 Light"/>
                <a:sym typeface="+mn-ea"/>
              </a:rPr>
              <a:t>在这是一段文字描述这是一段文字描述这是一段文字描述这是一段文字描述这是一段文字描述这是一段文字描述这是一段文字描述这是一段文字描述这是一段文字</a:t>
            </a:r>
          </a:p>
        </p:txBody>
      </p:sp>
      <p:sp>
        <p:nvSpPr>
          <p:cNvPr id="9" name="矩形 8"/>
          <p:cNvSpPr/>
          <p:nvPr/>
        </p:nvSpPr>
        <p:spPr>
          <a:xfrm>
            <a:off x="1364615" y="1644650"/>
            <a:ext cx="9633585" cy="37147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H="1">
            <a:off x="3914982" y="1644650"/>
            <a:ext cx="0" cy="371475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2102935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5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anim calcmode="lin" valueType="num">
                                      <p:cBhvr>
                                        <p:cTn dur="500" fill="hold" id="13"/>
                                        <p:tgtEl>
                                          <p:spTgt spid="7"/>
                                        </p:tgtEl>
                                        <p:attrNameLst>
                                          <p:attrName>ppt_x</p:attrName>
                                        </p:attrNameLst>
                                      </p:cBhvr>
                                      <p:tavLst>
                                        <p:tav tm="0">
                                          <p:val>
                                            <p:strVal val="#ppt_x"/>
                                          </p:val>
                                        </p:tav>
                                        <p:tav tm="100000">
                                          <p:val>
                                            <p:strVal val="#ppt_x"/>
                                          </p:val>
                                        </p:tav>
                                      </p:tavLst>
                                    </p:anim>
                                    <p:anim calcmode="lin" valueType="num">
                                      <p:cBhvr>
                                        <p:cTn dur="5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iterate type="lt">
                                    <p:tmPct val="10000"/>
                                  </p:iterate>
                                  <p:childTnLst>
                                    <p:set>
                                      <p:cBhvr>
                                        <p:cTn dur="1" fill="hold" id="17">
                                          <p:stCondLst>
                                            <p:cond delay="0"/>
                                          </p:stCondLst>
                                        </p:cTn>
                                        <p:tgtEl>
                                          <p:spTgt spid="8"/>
                                        </p:tgtEl>
                                        <p:attrNameLst>
                                          <p:attrName>style.visibility</p:attrName>
                                        </p:attrNameLst>
                                      </p:cBhvr>
                                      <p:to>
                                        <p:strVal val="visible"/>
                                      </p:to>
                                    </p:set>
                                    <p:animEffect filter="fade" transition="in">
                                      <p:cBhvr>
                                        <p:cTn dur="250" id="18"/>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2138680"/>
            <a:ext cx="12192000" cy="26183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247874" y="884604"/>
            <a:ext cx="6720115" cy="4078515"/>
            <a:chOff x="2247874" y="884604"/>
            <a:chExt cx="6720115" cy="4078515"/>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2247874" y="884604"/>
              <a:ext cx="6720115" cy="4078515"/>
            </a:xfrm>
            <a:prstGeom prst="rect">
              <a:avLst/>
            </a:prstGeom>
          </p:spPr>
        </p:pic>
        <p:pic>
          <p:nvPicPr>
            <p:cNvPr descr="http://shinichiogawa.com/wp/wp-content/uploads/2015/07/F-RESIDENCE-07.jpg" id="7170" name="Picture 2"/>
            <p:cNvPicPr>
              <a:picLocks noChangeArrowheads="1" noChangeAspect="1"/>
            </p:cNvPicPr>
            <p:nvPr/>
          </p:nvPicPr>
          <p:blipFill>
            <a:blip r:embed="rId3">
              <a:extLst>
                <a:ext uri="{28A0092B-C50C-407E-A947-70E740481C1C}">
                  <a14:useLocalDpi/>
                </a:ext>
              </a:extLst>
            </a:blip>
            <a:stretch>
              <a:fillRect/>
            </a:stretch>
          </p:blipFill>
          <p:spPr bwMode="auto">
            <a:xfrm>
              <a:off x="3259428" y="1333500"/>
              <a:ext cx="4784635" cy="3028950"/>
            </a:xfrm>
            <a:prstGeom prst="rect">
              <a:avLst/>
            </a:prstGeom>
            <a:noFill/>
            <a:extLst>
              <a:ext uri="{909E8E84-426E-40DD-AFC4-6F175D3DCCD1}">
                <a14:hiddenFill>
                  <a:solidFill>
                    <a:srgbClr val="FFFFFF"/>
                  </a:solidFill>
                </a14:hiddenFill>
              </a:ext>
            </a:extLst>
          </p:spPr>
        </p:pic>
      </p:grpSp>
      <p:grpSp>
        <p:nvGrpSpPr>
          <p:cNvPr id="11" name="组合 10"/>
          <p:cNvGrpSpPr/>
          <p:nvPr/>
        </p:nvGrpSpPr>
        <p:grpSpPr>
          <a:xfrm rot="5400000">
            <a:off x="761082" y="3231401"/>
            <a:ext cx="572236" cy="291154"/>
            <a:chOff x="5890260" y="6392871"/>
            <a:chExt cx="383575" cy="195163"/>
          </a:xfrm>
        </p:grpSpPr>
        <p:cxnSp>
          <p:nvCxnSpPr>
            <p:cNvPr id="12" name="直接连接符 11"/>
            <p:cNvCxnSpPr/>
            <p:nvPr/>
          </p:nvCxnSpPr>
          <p:spPr>
            <a:xfrm>
              <a:off x="5890260" y="6393180"/>
              <a:ext cx="194854" cy="19485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flipV="1">
              <a:off x="6072448" y="6392871"/>
              <a:ext cx="201387" cy="193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rot="16200000">
            <a:off x="10846813" y="3240983"/>
            <a:ext cx="572236" cy="290693"/>
            <a:chOff x="5883875" y="6389987"/>
            <a:chExt cx="383575" cy="194854"/>
          </a:xfrm>
        </p:grpSpPr>
        <p:cxnSp>
          <p:nvCxnSpPr>
            <p:cNvPr id="15" name="直接连接符 14"/>
            <p:cNvCxnSpPr/>
            <p:nvPr/>
          </p:nvCxnSpPr>
          <p:spPr>
            <a:xfrm>
              <a:off x="5883875" y="6389987"/>
              <a:ext cx="194854" cy="19485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6066063" y="6391275"/>
              <a:ext cx="201387" cy="193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2677739" y="5379007"/>
            <a:ext cx="6838107" cy="859536"/>
          </a:xfrm>
          <a:prstGeom prst="rect">
            <a:avLst/>
          </a:prstGeom>
        </p:spPr>
        <p:txBody>
          <a:bodyPr wrap="square">
            <a:spAutoFit/>
          </a:bodyPr>
          <a:lstStyle/>
          <a:p>
            <a:pPr>
              <a:lnSpc>
                <a:spcPct val="140000"/>
              </a:lnSpc>
            </a:pPr>
            <a:r>
              <a:rPr altLang="en-US" lang="zh-CN" smtClean="0">
                <a:solidFill>
                  <a:schemeClr val="tx1">
                    <a:lumMod val="75000"/>
                    <a:lumOff val="25000"/>
                  </a:schemeClr>
                </a:solidFill>
                <a:latin charset="0" typeface="微软雅黑 Light"/>
                <a:ea charset="0" typeface="微软雅黑 Light"/>
              </a:rPr>
              <a:t>崛起新思路·丝绸之路经济带西行之旅”暨“我眼中的CHINA”摄制组，对“丝路上的音乐”——喲嘎音乐部落进行专题采访报道。</a:t>
            </a:r>
          </a:p>
        </p:txBody>
      </p:sp>
      <p:cxnSp>
        <p:nvCxnSpPr>
          <p:cNvPr id="18" name="直接连接符 17"/>
          <p:cNvCxnSpPr/>
          <p:nvPr/>
        </p:nvCxnSpPr>
        <p:spPr>
          <a:xfrm>
            <a:off x="0" y="5812971"/>
            <a:ext cx="120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987585" y="5812971"/>
            <a:ext cx="120441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041033" y="1334834"/>
            <a:ext cx="3062514" cy="3802743"/>
            <a:chOff x="6703760" y="1334548"/>
            <a:chExt cx="3062514" cy="3802743"/>
          </a:xfrm>
        </p:grpSpPr>
        <p:pic>
          <p:nvPicPr>
            <p:cNvPr id="6" name="图片 5"/>
            <p:cNvPicPr>
              <a:picLocks noChangeAspect="1"/>
            </p:cNvPicPr>
            <p:nvPr/>
          </p:nvPicPr>
          <p:blipFill>
            <a:blip r:embed="rId4">
              <a:extLst>
                <a:ext uri="{28A0092B-C50C-407E-A947-70E740481C1C}">
                  <a14:useLocalDpi/>
                </a:ext>
              </a:extLst>
            </a:blip>
            <a:stretch>
              <a:fillRect/>
            </a:stretch>
          </p:blipFill>
          <p:spPr>
            <a:xfrm>
              <a:off x="6703760" y="1334548"/>
              <a:ext cx="3062514" cy="3802743"/>
            </a:xfrm>
            <a:prstGeom prst="rect">
              <a:avLst/>
            </a:prstGeom>
          </p:spPr>
        </p:pic>
        <p:pic>
          <p:nvPicPr>
            <p:cNvPr descr="http://shinichiogawa.com/wp/wp-content/uploads/2015/07/F-RESIDENCE-11.jpg" id="7174" name="Picture 6"/>
            <p:cNvPicPr>
              <a:picLocks noChangeArrowheads="1" noChangeAspect="1"/>
            </p:cNvPicPr>
            <p:nvPr/>
          </p:nvPicPr>
          <p:blipFill>
            <a:blip r:embed="rId5">
              <a:extLst>
                <a:ext uri="{28A0092B-C50C-407E-A947-70E740481C1C}">
                  <a14:useLocalDpi/>
                </a:ext>
              </a:extLst>
            </a:blip>
            <a:stretch>
              <a:fillRect/>
            </a:stretch>
          </p:blipFill>
          <p:spPr bwMode="auto">
            <a:xfrm>
              <a:off x="7499349" y="2134710"/>
              <a:ext cx="1787525" cy="2380946"/>
            </a:xfrm>
            <a:prstGeom prst="rect">
              <a:avLst/>
            </a:prstGeom>
            <a:noFill/>
            <a:extLst>
              <a:ext uri="{909E8E84-426E-40DD-AFC4-6F175D3DCCD1}">
                <a14:hiddenFill>
                  <a:solidFill>
                    <a:srgbClr val="FFFFFF"/>
                  </a:solidFill>
                </a14:hiddenFill>
              </a:ext>
            </a:extLst>
          </p:spPr>
        </p:pic>
      </p:grpSp>
      <p:grpSp>
        <p:nvGrpSpPr>
          <p:cNvPr id="23" name="组合 22"/>
          <p:cNvGrpSpPr/>
          <p:nvPr/>
        </p:nvGrpSpPr>
        <p:grpSpPr>
          <a:xfrm>
            <a:off x="6507308" y="2732979"/>
            <a:ext cx="1959429" cy="2333171"/>
            <a:chOff x="6355416" y="2746062"/>
            <a:chExt cx="1959429" cy="2333171"/>
          </a:xfrm>
        </p:grpSpPr>
        <p:pic>
          <p:nvPicPr>
            <p:cNvPr id="8" name="图片 7"/>
            <p:cNvPicPr>
              <a:picLocks noChangeAspect="1"/>
            </p:cNvPicPr>
            <p:nvPr/>
          </p:nvPicPr>
          <p:blipFill>
            <a:blip r:embed="rId6">
              <a:extLst>
                <a:ext uri="{28A0092B-C50C-407E-A947-70E740481C1C}">
                  <a14:useLocalDpi/>
                </a:ext>
              </a:extLst>
            </a:blip>
            <a:stretch>
              <a:fillRect/>
            </a:stretch>
          </p:blipFill>
          <p:spPr>
            <a:xfrm>
              <a:off x="6355416" y="2746062"/>
              <a:ext cx="1959429" cy="2333171"/>
            </a:xfrm>
            <a:prstGeom prst="rect">
              <a:avLst/>
            </a:prstGeom>
          </p:spPr>
        </p:pic>
        <p:pic>
          <p:nvPicPr>
            <p:cNvPr descr="http://shinichiogawa.com/wp/wp-content/uploads/2015/07/F-RESIDENCE-09.jpg" id="7172" name="Picture 4"/>
            <p:cNvPicPr>
              <a:picLocks noChangeArrowheads="1" noChangeAspect="1"/>
            </p:cNvPicPr>
            <p:nvPr/>
          </p:nvPicPr>
          <p:blipFill>
            <a:blip r:embed="rId7">
              <a:extLst>
                <a:ext uri="{28A0092B-C50C-407E-A947-70E740481C1C}">
                  <a14:useLocalDpi/>
                </a:ext>
              </a:extLst>
            </a:blip>
            <a:stretch>
              <a:fillRect/>
            </a:stretch>
          </p:blipFill>
          <p:spPr bwMode="auto">
            <a:xfrm>
              <a:off x="6991350" y="3204093"/>
              <a:ext cx="742950" cy="1325177"/>
            </a:xfrm>
            <a:prstGeom prst="rect">
              <a:avLst/>
            </a:prstGeom>
            <a:noFill/>
            <a:extLst>
              <a:ext uri="{909E8E84-426E-40DD-AFC4-6F175D3DCCD1}">
                <a14:hiddenFill>
                  <a:solidFill>
                    <a:srgbClr val="FFFFFF"/>
                  </a:solidFill>
                </a14:hiddenFill>
              </a:ext>
            </a:extLst>
          </p:spPr>
        </p:pic>
      </p:grpSp>
    </p:spTree>
    <p:extLst>
      <p:ext uri="{BB962C8B-B14F-4D97-AF65-F5344CB8AC3E}">
        <p14:creationId val="7399838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500" id="11"/>
                                        <p:tgtEl>
                                          <p:spTgt spid="18"/>
                                        </p:tgtEl>
                                      </p:cBhvr>
                                    </p:animEffect>
                                  </p:childTnLst>
                                </p:cTn>
                              </p:par>
                              <p:par>
                                <p:cTn fill="hold" id="12" nodeType="withEffect" presetClass="entr" presetID="22" presetSubtype="2">
                                  <p:stCondLst>
                                    <p:cond delay="0"/>
                                  </p:stCondLst>
                                  <p:childTnLst>
                                    <p:set>
                                      <p:cBhvr>
                                        <p:cTn dur="1" fill="hold" id="13">
                                          <p:stCondLst>
                                            <p:cond delay="0"/>
                                          </p:stCondLst>
                                        </p:cTn>
                                        <p:tgtEl>
                                          <p:spTgt spid="19"/>
                                        </p:tgtEl>
                                        <p:attrNameLst>
                                          <p:attrName>style.visibility</p:attrName>
                                        </p:attrNameLst>
                                      </p:cBhvr>
                                      <p:to>
                                        <p:strVal val="visible"/>
                                      </p:to>
                                    </p:set>
                                    <p:animEffect filter="wipe(right)" transition="in">
                                      <p:cBhvr>
                                        <p:cTn dur="500" id="14"/>
                                        <p:tgtEl>
                                          <p:spTgt spid="19"/>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childTnLst>
                          </p:cTn>
                        </p:par>
                        <p:par>
                          <p:cTn fill="hold" id="21" nodeType="afterGroup">
                            <p:stCondLst>
                              <p:cond delay="1500"/>
                            </p:stCondLst>
                            <p:childTnLst>
                              <p:par>
                                <p:cTn fill="hold" id="22" nodeType="afterEffect" presetClass="entr" presetID="12" presetSubtype="8">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id="24"/>
                                        <p:tgtEl>
                                          <p:spTgt spid="14"/>
                                        </p:tgtEl>
                                        <p:attrNameLst>
                                          <p:attrName>ppt_x</p:attrName>
                                        </p:attrNameLst>
                                      </p:cBhvr>
                                      <p:tavLst>
                                        <p:tav tm="0">
                                          <p:val>
                                            <p:strVal val="#ppt_x-#ppt_w*1.125000"/>
                                          </p:val>
                                        </p:tav>
                                        <p:tav tm="100000">
                                          <p:val>
                                            <p:strVal val="#ppt_x"/>
                                          </p:val>
                                        </p:tav>
                                      </p:tavLst>
                                    </p:anim>
                                    <p:animEffect filter="wipe(right)" transition="in">
                                      <p:cBhvr>
                                        <p:cTn dur="500" id="25"/>
                                        <p:tgtEl>
                                          <p:spTgt spid="14"/>
                                        </p:tgtEl>
                                      </p:cBhvr>
                                    </p:animEffect>
                                  </p:childTnLst>
                                </p:cTn>
                              </p:par>
                              <p:par>
                                <p:cTn fill="hold" id="26" nodeType="withEffect" presetClass="entr" presetID="12" presetSubtype="2">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500" id="28"/>
                                        <p:tgtEl>
                                          <p:spTgt spid="11"/>
                                        </p:tgtEl>
                                        <p:attrNameLst>
                                          <p:attrName>ppt_x</p:attrName>
                                        </p:attrNameLst>
                                      </p:cBhvr>
                                      <p:tavLst>
                                        <p:tav tm="0">
                                          <p:val>
                                            <p:strVal val="#ppt_x+#ppt_w*1.125000"/>
                                          </p:val>
                                        </p:tav>
                                        <p:tav tm="100000">
                                          <p:val>
                                            <p:strVal val="#ppt_x"/>
                                          </p:val>
                                        </p:tav>
                                      </p:tavLst>
                                    </p:anim>
                                    <p:animEffect filter="wipe(left)" transition="in">
                                      <p:cBhvr>
                                        <p:cTn dur="500" id="29"/>
                                        <p:tgtEl>
                                          <p:spTgt spid="11"/>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2"/>
                                        </p:tgtEl>
                                        <p:attrNameLst>
                                          <p:attrName>style.visibility</p:attrName>
                                        </p:attrNameLst>
                                      </p:cBhvr>
                                      <p:to>
                                        <p:strVal val="visible"/>
                                      </p:to>
                                    </p:set>
                                    <p:animEffect filter="fade" transition="in">
                                      <p:cBhvr>
                                        <p:cTn dur="500" id="33"/>
                                        <p:tgtEl>
                                          <p:spTgt spid="2"/>
                                        </p:tgtEl>
                                      </p:cBhvr>
                                    </p:animEffect>
                                  </p:childTnLst>
                                </p:cTn>
                              </p:par>
                            </p:childTnLst>
                          </p:cTn>
                        </p:par>
                        <p:par>
                          <p:cTn fill="hold" id="34" nodeType="afterGroup">
                            <p:stCondLst>
                              <p:cond delay="2500"/>
                            </p:stCondLst>
                            <p:childTnLst>
                              <p:par>
                                <p:cTn fill="hold" id="35" nodeType="afterEffect" presetClass="entr" presetID="10"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500" id="37"/>
                                        <p:tgtEl>
                                          <p:spTgt spid="10"/>
                                        </p:tgtEl>
                                      </p:cBhvr>
                                    </p:animEffect>
                                  </p:childTnLst>
                                </p:cTn>
                              </p:par>
                            </p:childTnLst>
                          </p:cTn>
                        </p:par>
                        <p:par>
                          <p:cTn fill="hold" id="38" nodeType="afterGroup">
                            <p:stCondLst>
                              <p:cond delay="3000"/>
                            </p:stCondLst>
                            <p:childTnLst>
                              <p:par>
                                <p:cTn fill="hold" id="39" nodeType="afterEffect" presetClass="entr" presetID="10"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500" id="4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6459121" y="1219261"/>
            <a:ext cx="2412384" cy="2412817"/>
            <a:chOff x="4128558" y="142893"/>
            <a:chExt cx="3098701" cy="3099258"/>
          </a:xfrm>
        </p:grpSpPr>
        <p:sp>
          <p:nvSpPr>
            <p:cNvPr id="19" name="菱形 18"/>
            <p:cNvSpPr/>
            <p:nvPr/>
          </p:nvSpPr>
          <p:spPr>
            <a:xfrm>
              <a:off x="4128558" y="1163787"/>
              <a:ext cx="2078364" cy="2078364"/>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菱形 19"/>
            <p:cNvSpPr/>
            <p:nvPr/>
          </p:nvSpPr>
          <p:spPr>
            <a:xfrm>
              <a:off x="5148895" y="142893"/>
              <a:ext cx="2078364" cy="2078364"/>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 name="图片 3"/>
          <p:cNvPicPr>
            <a:picLocks noChangeAspect="1"/>
          </p:cNvPicPr>
          <p:nvPr/>
        </p:nvPicPr>
        <p:blipFill>
          <a:blip r:embed="rId2">
            <a:extLst>
              <a:ext uri="{28A0092B-C50C-407E-A947-70E740481C1C}">
                <a14:useLocalDpi/>
              </a:ext>
            </a:extLst>
          </a:blip>
          <a:stretch>
            <a:fillRect/>
          </a:stretch>
        </p:blipFill>
        <p:spPr>
          <a:xfrm>
            <a:off x="7282192" y="2041831"/>
            <a:ext cx="3255441" cy="3255441"/>
          </a:xfrm>
          <a:prstGeom prst="diamond">
            <a:avLst/>
          </a:prstGeom>
          <a:effectLst/>
        </p:spPr>
      </p:pic>
      <p:pic>
        <p:nvPicPr>
          <p:cNvPr id="5" name="图片 4"/>
          <p:cNvPicPr>
            <a:picLocks noChangeAspect="1"/>
          </p:cNvPicPr>
          <p:nvPr/>
        </p:nvPicPr>
        <p:blipFill>
          <a:blip r:embed="rId3">
            <a:extLst>
              <a:ext uri="{28A0092B-C50C-407E-A947-70E740481C1C}">
                <a14:useLocalDpi/>
              </a:ext>
            </a:extLst>
          </a:blip>
          <a:stretch>
            <a:fillRect/>
          </a:stretch>
        </p:blipFill>
        <p:spPr>
          <a:xfrm>
            <a:off x="6459960" y="3701348"/>
            <a:ext cx="1602527" cy="1602061"/>
          </a:xfrm>
          <a:prstGeom prst="diamond">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a:off x="8935107" y="4536442"/>
            <a:ext cx="1602526" cy="1602526"/>
          </a:xfrm>
          <a:prstGeom prst="diamond">
            <a:avLst/>
          </a:prstGeom>
          <a:effectLst/>
        </p:spPr>
      </p:pic>
      <p:pic>
        <p:nvPicPr>
          <p:cNvPr id="7" name="图片 6"/>
          <p:cNvPicPr>
            <a:picLocks noChangeAspect="1"/>
          </p:cNvPicPr>
          <p:nvPr/>
        </p:nvPicPr>
        <p:blipFill>
          <a:blip r:embed="rId5">
            <a:extLst>
              <a:ext uri="{28A0092B-C50C-407E-A947-70E740481C1C}">
                <a14:useLocalDpi/>
              </a:ext>
            </a:extLst>
          </a:blip>
          <a:stretch>
            <a:fillRect/>
          </a:stretch>
        </p:blipFill>
        <p:spPr>
          <a:xfrm>
            <a:off x="8940436" y="1219943"/>
            <a:ext cx="1602527" cy="1602061"/>
          </a:xfrm>
          <a:prstGeom prst="diamond">
            <a:avLst/>
          </a:prstGeom>
          <a:effectLst/>
        </p:spPr>
      </p:pic>
      <p:pic>
        <p:nvPicPr>
          <p:cNvPr id="8" name="图片 7"/>
          <p:cNvPicPr>
            <a:picLocks noChangeAspect="1"/>
          </p:cNvPicPr>
          <p:nvPr/>
        </p:nvPicPr>
        <p:blipFill>
          <a:blip r:embed="rId6">
            <a:extLst>
              <a:ext uri="{28A0092B-C50C-407E-A947-70E740481C1C}">
                <a14:useLocalDpi/>
              </a:ext>
            </a:extLst>
          </a:blip>
          <a:stretch>
            <a:fillRect/>
          </a:stretch>
        </p:blipFill>
        <p:spPr>
          <a:xfrm>
            <a:off x="8104708" y="378163"/>
            <a:ext cx="1602527" cy="1602061"/>
          </a:xfrm>
          <a:prstGeom prst="diamond">
            <a:avLst/>
          </a:prstGeom>
          <a:effectLst/>
        </p:spPr>
      </p:pic>
      <p:pic>
        <p:nvPicPr>
          <p:cNvPr id="10" name="图片 9"/>
          <p:cNvPicPr>
            <a:picLocks noChangeAspect="1"/>
          </p:cNvPicPr>
          <p:nvPr/>
        </p:nvPicPr>
        <p:blipFill>
          <a:blip r:embed="rId7">
            <a:extLst>
              <a:ext uri="{28A0092B-C50C-407E-A947-70E740481C1C}">
                <a14:useLocalDpi/>
              </a:ext>
            </a:extLst>
          </a:blip>
          <a:stretch>
            <a:fillRect/>
          </a:stretch>
        </p:blipFill>
        <p:spPr>
          <a:xfrm>
            <a:off x="5632399" y="2874808"/>
            <a:ext cx="1602527" cy="1602061"/>
          </a:xfrm>
          <a:prstGeom prst="diamond">
            <a:avLst/>
          </a:prstGeom>
        </p:spPr>
      </p:pic>
      <p:pic>
        <p:nvPicPr>
          <p:cNvPr id="12" name="图片 11"/>
          <p:cNvPicPr>
            <a:picLocks noChangeAspect="1"/>
          </p:cNvPicPr>
          <p:nvPr/>
        </p:nvPicPr>
        <p:blipFill>
          <a:blip r:embed="rId8">
            <a:extLst>
              <a:ext uri="{28A0092B-C50C-407E-A947-70E740481C1C}">
                <a14:useLocalDpi/>
              </a:ext>
            </a:extLst>
          </a:blip>
          <a:stretch>
            <a:fillRect/>
          </a:stretch>
        </p:blipFill>
        <p:spPr>
          <a:xfrm>
            <a:off x="10594233" y="4528311"/>
            <a:ext cx="1602527" cy="1602061"/>
          </a:xfrm>
          <a:prstGeom prst="diamond">
            <a:avLst/>
          </a:prstGeom>
          <a:effectLst/>
        </p:spPr>
      </p:pic>
      <p:pic>
        <p:nvPicPr>
          <p:cNvPr id="14" name="图片 13"/>
          <p:cNvPicPr>
            <a:picLocks noChangeAspect="1"/>
          </p:cNvPicPr>
          <p:nvPr/>
        </p:nvPicPr>
        <p:blipFill>
          <a:blip r:embed="rId9">
            <a:extLst>
              <a:ext uri="{28A0092B-C50C-407E-A947-70E740481C1C}">
                <a14:useLocalDpi/>
              </a:ext>
            </a:extLst>
          </a:blip>
          <a:stretch>
            <a:fillRect/>
          </a:stretch>
        </p:blipFill>
        <p:spPr>
          <a:xfrm>
            <a:off x="9768835" y="3701265"/>
            <a:ext cx="1602526" cy="1602526"/>
          </a:xfrm>
          <a:prstGeom prst="diamond">
            <a:avLst/>
          </a:prstGeom>
          <a:effectLst/>
        </p:spPr>
      </p:pic>
      <p:pic>
        <p:nvPicPr>
          <p:cNvPr id="15" name="图片 14"/>
          <p:cNvPicPr>
            <a:picLocks noChangeAspect="1"/>
          </p:cNvPicPr>
          <p:nvPr/>
        </p:nvPicPr>
        <p:blipFill>
          <a:blip r:embed="rId11">
            <a:extLst>
              <a:ext uri="{28A0092B-C50C-407E-A947-70E740481C1C}">
                <a14:useLocalDpi/>
              </a:ext>
            </a:extLst>
          </a:blip>
          <a:stretch>
            <a:fillRect/>
          </a:stretch>
        </p:blipFill>
        <p:spPr>
          <a:xfrm>
            <a:off x="9756690" y="2044021"/>
            <a:ext cx="1602527" cy="1602061"/>
          </a:xfrm>
          <a:prstGeom prst="diamond">
            <a:avLst/>
          </a:prstGeom>
          <a:blipFill>
            <a:blip r:embed="rId10">
              <a:extLst>
                <a:ext uri="{28A0092B-C50C-407E-A947-70E740481C1C}">
                  <a14:useLocalDpi/>
                </a:ext>
              </a:extLst>
            </a:blip>
            <a:stretch>
              <a:fillRect/>
            </a:stretch>
          </a:blipFill>
          <a:effectLst/>
        </p:spPr>
      </p:pic>
      <p:sp>
        <p:nvSpPr>
          <p:cNvPr id="18" name="菱形 17"/>
          <p:cNvSpPr/>
          <p:nvPr/>
        </p:nvSpPr>
        <p:spPr>
          <a:xfrm>
            <a:off x="7276632" y="4518192"/>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菱形 22"/>
          <p:cNvSpPr/>
          <p:nvPr/>
        </p:nvSpPr>
        <p:spPr>
          <a:xfrm>
            <a:off x="11426835" y="5339384"/>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10585182" y="415147"/>
            <a:ext cx="2414281" cy="2407091"/>
            <a:chOff x="10585182" y="415147"/>
            <a:chExt cx="2414281" cy="2407091"/>
          </a:xfrm>
        </p:grpSpPr>
        <p:sp>
          <p:nvSpPr>
            <p:cNvPr id="24" name="菱形 23"/>
            <p:cNvSpPr/>
            <p:nvPr/>
          </p:nvSpPr>
          <p:spPr>
            <a:xfrm>
              <a:off x="10585182" y="1204201"/>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菱形 24"/>
            <p:cNvSpPr/>
            <p:nvPr/>
          </p:nvSpPr>
          <p:spPr>
            <a:xfrm>
              <a:off x="11381426" y="415147"/>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1287695" y="2936537"/>
            <a:ext cx="3235780" cy="701040"/>
          </a:xfrm>
          <a:prstGeom prst="rect">
            <a:avLst/>
          </a:prstGeom>
          <a:noFill/>
        </p:spPr>
        <p:txBody>
          <a:bodyPr anchor="t" rtlCol="0" wrap="square">
            <a:spAutoFit/>
          </a:bodyPr>
          <a:lstStyle/>
          <a:p>
            <a:r>
              <a:rPr altLang="en-US" lang="zh-CN" smtClean="0" sz="4000">
                <a:solidFill>
                  <a:srgbClr val="06A853"/>
                </a:solidFill>
                <a:latin charset="-122" panose="020b0a00000000000000" pitchFamily="34" typeface="思源黑体 CN Heavy"/>
                <a:ea charset="-122" panose="020b0a00000000000000" pitchFamily="34" typeface="思源黑体 CN Heavy"/>
              </a:rPr>
              <a:t>团队发展回顾</a:t>
            </a:r>
          </a:p>
        </p:txBody>
      </p:sp>
      <p:sp>
        <p:nvSpPr>
          <p:cNvPr id="26" name="矩形 25"/>
          <p:cNvSpPr/>
          <p:nvPr/>
        </p:nvSpPr>
        <p:spPr>
          <a:xfrm>
            <a:off x="1403443" y="3566675"/>
            <a:ext cx="3173730" cy="365760"/>
          </a:xfrm>
          <a:prstGeom prst="rect">
            <a:avLst/>
          </a:prstGeom>
        </p:spPr>
        <p:txBody>
          <a:bodyPr wrap="none">
            <a:spAutoFit/>
          </a:bodyPr>
          <a:lstStyle/>
          <a:p>
            <a:r>
              <a:rPr altLang="zh-CN" lang="en-US">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Team Development Review</a:t>
            </a:r>
          </a:p>
        </p:txBody>
      </p:sp>
      <p:sp>
        <p:nvSpPr>
          <p:cNvPr id="28" name="等腰三角形 27"/>
          <p:cNvSpPr/>
          <p:nvPr/>
        </p:nvSpPr>
        <p:spPr>
          <a:xfrm flipV="1">
            <a:off x="2852550" y="3976436"/>
            <a:ext cx="106070" cy="91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0681100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50"/>
                                  </p:stCondLst>
                                  <p:childTnLst>
                                    <p:set>
                                      <p:cBhvr>
                                        <p:cTn dur="1" fill="hold" id="11">
                                          <p:stCondLst>
                                            <p:cond delay="0"/>
                                          </p:stCondLst>
                                        </p:cTn>
                                        <p:tgtEl>
                                          <p:spTgt spid="26"/>
                                        </p:tgtEl>
                                        <p:attrNameLst>
                                          <p:attrName>style.visibility</p:attrName>
                                        </p:attrNameLst>
                                      </p:cBhvr>
                                      <p:to>
                                        <p:strVal val="visible"/>
                                      </p:to>
                                    </p:set>
                                    <p:animEffect filter="fade" transition="in">
                                      <p:cBhvr>
                                        <p:cTn dur="500" id="12"/>
                                        <p:tgtEl>
                                          <p:spTgt spid="26"/>
                                        </p:tgtEl>
                                      </p:cBhvr>
                                    </p:animEffect>
                                    <p:anim calcmode="lin" valueType="num">
                                      <p:cBhvr>
                                        <p:cTn dur="500" fill="hold" id="13"/>
                                        <p:tgtEl>
                                          <p:spTgt spid="26"/>
                                        </p:tgtEl>
                                        <p:attrNameLst>
                                          <p:attrName>ppt_x</p:attrName>
                                        </p:attrNameLst>
                                      </p:cBhvr>
                                      <p:tavLst>
                                        <p:tav tm="0">
                                          <p:val>
                                            <p:strVal val="#ppt_x"/>
                                          </p:val>
                                        </p:tav>
                                        <p:tav tm="100000">
                                          <p:val>
                                            <p:strVal val="#ppt_x"/>
                                          </p:val>
                                        </p:tav>
                                      </p:tavLst>
                                    </p:anim>
                                    <p:anim calcmode="lin" valueType="num">
                                      <p:cBhvr>
                                        <p:cTn dur="500" fill="hold" id="14"/>
                                        <p:tgtEl>
                                          <p:spTgt spid="2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28"/>
                                        </p:tgtEl>
                                        <p:attrNameLst>
                                          <p:attrName>style.visibility</p:attrName>
                                        </p:attrNameLst>
                                      </p:cBhvr>
                                      <p:to>
                                        <p:strVal val="visible"/>
                                      </p:to>
                                    </p:set>
                                    <p:animEffect filter="fade" transition="in">
                                      <p:cBhvr>
                                        <p:cTn dur="500" id="17"/>
                                        <p:tgtEl>
                                          <p:spTgt spid="28"/>
                                        </p:tgtEl>
                                      </p:cBhvr>
                                    </p:animEffect>
                                    <p:anim calcmode="lin" valueType="num">
                                      <p:cBhvr>
                                        <p:cTn dur="500" fill="hold" id="18"/>
                                        <p:tgtEl>
                                          <p:spTgt spid="28"/>
                                        </p:tgtEl>
                                        <p:attrNameLst>
                                          <p:attrName>ppt_x</p:attrName>
                                        </p:attrNameLst>
                                      </p:cBhvr>
                                      <p:tavLst>
                                        <p:tav tm="0">
                                          <p:val>
                                            <p:strVal val="#ppt_x"/>
                                          </p:val>
                                        </p:tav>
                                        <p:tav tm="100000">
                                          <p:val>
                                            <p:strVal val="#ppt_x"/>
                                          </p:val>
                                        </p:tav>
                                      </p:tavLst>
                                    </p:anim>
                                    <p:anim calcmode="lin" valueType="num">
                                      <p:cBhvr>
                                        <p:cTn dur="500" fill="hold" id="19"/>
                                        <p:tgtEl>
                                          <p:spTgt spid="2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id="24" nodeType="withEffect" presetClass="entr" presetID="10" presetSubtype="0">
                                  <p:stCondLst>
                                    <p:cond delay="100"/>
                                  </p:stCondLst>
                                  <p:childTnLst>
                                    <p:set>
                                      <p:cBhvr>
                                        <p:cTn dur="1" fill="hold" id="25">
                                          <p:stCondLst>
                                            <p:cond delay="0"/>
                                          </p:stCondLst>
                                        </p:cTn>
                                        <p:tgtEl>
                                          <p:spTgt spid="5"/>
                                        </p:tgtEl>
                                        <p:attrNameLst>
                                          <p:attrName>style.visibility</p:attrName>
                                        </p:attrNameLst>
                                      </p:cBhvr>
                                      <p:to>
                                        <p:strVal val="visible"/>
                                      </p:to>
                                    </p:set>
                                    <p:animEffect filter="fade" transition="in">
                                      <p:cBhvr>
                                        <p:cTn dur="500" id="26"/>
                                        <p:tgtEl>
                                          <p:spTgt spid="5"/>
                                        </p:tgtEl>
                                      </p:cBhvr>
                                    </p:animEffect>
                                  </p:childTnLst>
                                </p:cTn>
                              </p:par>
                              <p:par>
                                <p:cTn fill="hold" id="27" nodeType="withEffect" presetClass="entr" presetID="10" presetSubtype="0">
                                  <p:stCondLst>
                                    <p:cond delay="40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childTnLst>
                                </p:cTn>
                              </p:par>
                              <p:par>
                                <p:cTn fill="hold" id="30" nodeType="withEffect" presetClass="entr" presetID="10" presetSubtype="0">
                                  <p:stCondLst>
                                    <p:cond delay="500"/>
                                  </p:stCondLst>
                                  <p:childTnLst>
                                    <p:set>
                                      <p:cBhvr>
                                        <p:cTn dur="1" fill="hold" id="31">
                                          <p:stCondLst>
                                            <p:cond delay="0"/>
                                          </p:stCondLst>
                                        </p:cTn>
                                        <p:tgtEl>
                                          <p:spTgt spid="7"/>
                                        </p:tgtEl>
                                        <p:attrNameLst>
                                          <p:attrName>style.visibility</p:attrName>
                                        </p:attrNameLst>
                                      </p:cBhvr>
                                      <p:to>
                                        <p:strVal val="visible"/>
                                      </p:to>
                                    </p:set>
                                    <p:animEffect filter="fade" transition="in">
                                      <p:cBhvr>
                                        <p:cTn dur="500" id="32"/>
                                        <p:tgtEl>
                                          <p:spTgt spid="7"/>
                                        </p:tgtEl>
                                      </p:cBhvr>
                                    </p:animEffect>
                                  </p:childTnLst>
                                </p:cTn>
                              </p:par>
                              <p:par>
                                <p:cTn fill="hold" id="33" nodeType="withEffect" presetClass="entr" presetID="10" presetSubtype="0">
                                  <p:stCondLst>
                                    <p:cond delay="40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par>
                                <p:cTn fill="hold" id="36" nodeType="withEffect" presetClass="entr" presetID="10" presetSubtype="0">
                                  <p:stCondLst>
                                    <p:cond delay="250"/>
                                  </p:stCondLst>
                                  <p:childTnLst>
                                    <p:set>
                                      <p:cBhvr>
                                        <p:cTn dur="1" fill="hold" id="37">
                                          <p:stCondLst>
                                            <p:cond delay="0"/>
                                          </p:stCondLst>
                                        </p:cTn>
                                        <p:tgtEl>
                                          <p:spTgt spid="10"/>
                                        </p:tgtEl>
                                        <p:attrNameLst>
                                          <p:attrName>style.visibility</p:attrName>
                                        </p:attrNameLst>
                                      </p:cBhvr>
                                      <p:to>
                                        <p:strVal val="visible"/>
                                      </p:to>
                                    </p:set>
                                    <p:animEffect filter="fade" transition="in">
                                      <p:cBhvr>
                                        <p:cTn dur="500" id="38"/>
                                        <p:tgtEl>
                                          <p:spTgt spid="10"/>
                                        </p:tgtEl>
                                      </p:cBhvr>
                                    </p:animEffect>
                                  </p:childTnLst>
                                </p:cTn>
                              </p:par>
                              <p:par>
                                <p:cTn fill="hold" id="39" nodeType="withEffect" presetClass="entr" presetID="10" presetSubtype="0">
                                  <p:stCondLst>
                                    <p:cond delay="25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par>
                                <p:cTn fill="hold" id="42" nodeType="withEffect" presetClass="entr" presetID="10" presetSubtype="0">
                                  <p:stCondLst>
                                    <p:cond delay="500"/>
                                  </p:stCondLst>
                                  <p:childTnLst>
                                    <p:set>
                                      <p:cBhvr>
                                        <p:cTn dur="1" fill="hold" id="43">
                                          <p:stCondLst>
                                            <p:cond delay="0"/>
                                          </p:stCondLst>
                                        </p:cTn>
                                        <p:tgtEl>
                                          <p:spTgt spid="14"/>
                                        </p:tgtEl>
                                        <p:attrNameLst>
                                          <p:attrName>style.visibility</p:attrName>
                                        </p:attrNameLst>
                                      </p:cBhvr>
                                      <p:to>
                                        <p:strVal val="visible"/>
                                      </p:to>
                                    </p:set>
                                    <p:animEffect filter="fade" transition="in">
                                      <p:cBhvr>
                                        <p:cTn dur="500" id="44"/>
                                        <p:tgtEl>
                                          <p:spTgt spid="14"/>
                                        </p:tgtEl>
                                      </p:cBhvr>
                                    </p:animEffect>
                                  </p:childTnLst>
                                </p:cTn>
                              </p:par>
                              <p:par>
                                <p:cTn fill="hold" id="45" nodeType="withEffect" presetClass="entr" presetID="10" presetSubtype="0">
                                  <p:stCondLst>
                                    <p:cond delay="300"/>
                                  </p:stCondLst>
                                  <p:childTnLst>
                                    <p:set>
                                      <p:cBhvr>
                                        <p:cTn dur="1" fill="hold" id="46">
                                          <p:stCondLst>
                                            <p:cond delay="0"/>
                                          </p:stCondLst>
                                        </p:cTn>
                                        <p:tgtEl>
                                          <p:spTgt spid="15"/>
                                        </p:tgtEl>
                                        <p:attrNameLst>
                                          <p:attrName>style.visibility</p:attrName>
                                        </p:attrNameLst>
                                      </p:cBhvr>
                                      <p:to>
                                        <p:strVal val="visible"/>
                                      </p:to>
                                    </p:set>
                                    <p:animEffect filter="fade" transition="in">
                                      <p:cBhvr>
                                        <p:cTn dur="500" id="47"/>
                                        <p:tgtEl>
                                          <p:spTgt spid="15"/>
                                        </p:tgtEl>
                                      </p:cBhvr>
                                    </p:animEffect>
                                  </p:childTnLst>
                                </p:cTn>
                              </p:par>
                              <p:par>
                                <p:cTn fill="hold" grpId="0" id="48" nodeType="withEffect" presetClass="entr" presetID="10" presetSubtype="0">
                                  <p:stCondLst>
                                    <p:cond delay="500"/>
                                  </p:stCondLst>
                                  <p:childTnLst>
                                    <p:set>
                                      <p:cBhvr>
                                        <p:cTn dur="1" fill="hold" id="49">
                                          <p:stCondLst>
                                            <p:cond delay="0"/>
                                          </p:stCondLst>
                                        </p:cTn>
                                        <p:tgtEl>
                                          <p:spTgt spid="18"/>
                                        </p:tgtEl>
                                        <p:attrNameLst>
                                          <p:attrName>style.visibility</p:attrName>
                                        </p:attrNameLst>
                                      </p:cBhvr>
                                      <p:to>
                                        <p:strVal val="visible"/>
                                      </p:to>
                                    </p:set>
                                    <p:animEffect filter="fade" transition="in">
                                      <p:cBhvr>
                                        <p:cTn dur="500" id="50"/>
                                        <p:tgtEl>
                                          <p:spTgt spid="18"/>
                                        </p:tgtEl>
                                      </p:cBhvr>
                                    </p:animEffect>
                                  </p:childTnLst>
                                </p:cTn>
                              </p:par>
                              <p:par>
                                <p:cTn fill="hold" id="51" nodeType="withEffect" presetClass="entr" presetID="10" presetSubtype="0">
                                  <p:stCondLst>
                                    <p:cond delay="300"/>
                                  </p:stCondLst>
                                  <p:childTnLst>
                                    <p:set>
                                      <p:cBhvr>
                                        <p:cTn dur="1" fill="hold" id="52">
                                          <p:stCondLst>
                                            <p:cond delay="0"/>
                                          </p:stCondLst>
                                        </p:cTn>
                                        <p:tgtEl>
                                          <p:spTgt spid="21"/>
                                        </p:tgtEl>
                                        <p:attrNameLst>
                                          <p:attrName>style.visibility</p:attrName>
                                        </p:attrNameLst>
                                      </p:cBhvr>
                                      <p:to>
                                        <p:strVal val="visible"/>
                                      </p:to>
                                    </p:set>
                                    <p:animEffect filter="fade" transition="in">
                                      <p:cBhvr>
                                        <p:cTn dur="500" id="53"/>
                                        <p:tgtEl>
                                          <p:spTgt spid="21"/>
                                        </p:tgtEl>
                                      </p:cBhvr>
                                    </p:animEffect>
                                  </p:childTnLst>
                                </p:cTn>
                              </p:par>
                              <p:par>
                                <p:cTn fill="hold" grpId="0" id="54" nodeType="withEffect" presetClass="entr" presetID="10" presetSubtype="0">
                                  <p:stCondLst>
                                    <p:cond delay="500"/>
                                  </p:stCondLst>
                                  <p:childTnLst>
                                    <p:set>
                                      <p:cBhvr>
                                        <p:cTn dur="1" fill="hold" id="55">
                                          <p:stCondLst>
                                            <p:cond delay="0"/>
                                          </p:stCondLst>
                                        </p:cTn>
                                        <p:tgtEl>
                                          <p:spTgt spid="23"/>
                                        </p:tgtEl>
                                        <p:attrNameLst>
                                          <p:attrName>style.visibility</p:attrName>
                                        </p:attrNameLst>
                                      </p:cBhvr>
                                      <p:to>
                                        <p:strVal val="visible"/>
                                      </p:to>
                                    </p:set>
                                    <p:animEffect filter="fade" transition="in">
                                      <p:cBhvr>
                                        <p:cTn dur="500" id="56"/>
                                        <p:tgtEl>
                                          <p:spTgt spid="23"/>
                                        </p:tgtEl>
                                      </p:cBhvr>
                                    </p:animEffect>
                                  </p:childTnLst>
                                </p:cTn>
                              </p:par>
                              <p:par>
                                <p:cTn fill="hold" id="57" nodeType="withEffect" presetClass="entr" presetID="10" presetSubtype="0">
                                  <p:stCondLst>
                                    <p:cond delay="200"/>
                                  </p:stCondLst>
                                  <p:childTnLst>
                                    <p:set>
                                      <p:cBhvr>
                                        <p:cTn dur="1" fill="hold" id="58">
                                          <p:stCondLst>
                                            <p:cond delay="0"/>
                                          </p:stCondLst>
                                        </p:cTn>
                                        <p:tgtEl>
                                          <p:spTgt spid="11"/>
                                        </p:tgtEl>
                                        <p:attrNameLst>
                                          <p:attrName>style.visibility</p:attrName>
                                        </p:attrNameLst>
                                      </p:cBhvr>
                                      <p:to>
                                        <p:strVal val="visible"/>
                                      </p:to>
                                    </p:set>
                                    <p:animEffect filter="fade" transition="in">
                                      <p:cBhvr>
                                        <p:cTn dur="500" id="5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3"/>
      <p:bldP grpId="0" spid="2"/>
      <p:bldP grpId="0" spid="26"/>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b77fbdb7ee47b6562c8d2552f6ed0ac" id="2" name="图片 1"/>
          <p:cNvPicPr>
            <a:picLocks noChangeAspect="1"/>
          </p:cNvPicPr>
          <p:nvPr/>
        </p:nvPicPr>
        <p:blipFill>
          <a:blip r:embed="rId2">
            <a:extLst>
              <a:ext uri="{28A0092B-C50C-407E-A947-70E740481C1C}">
                <a14:useLocalDpi/>
              </a:ext>
            </a:extLst>
          </a:blip>
          <a:stretch>
            <a:fillRect/>
          </a:stretch>
        </p:blipFill>
        <p:spPr>
          <a:xfrm>
            <a:off x="10452587" y="3088956"/>
            <a:ext cx="1109345" cy="1109345"/>
          </a:xfrm>
          <a:prstGeom prst="ellipse">
            <a:avLst/>
          </a:prstGeom>
        </p:spPr>
      </p:pic>
      <p:pic>
        <p:nvPicPr>
          <p:cNvPr descr="118862987" id="3" name="图片 2"/>
          <p:cNvPicPr>
            <a:picLocks noChangeAspect="1"/>
          </p:cNvPicPr>
          <p:nvPr/>
        </p:nvPicPr>
        <p:blipFill>
          <a:blip r:embed="rId3">
            <a:extLst>
              <a:ext uri="{28A0092B-C50C-407E-A947-70E740481C1C}">
                <a14:useLocalDpi/>
              </a:ext>
            </a:extLst>
          </a:blip>
          <a:stretch>
            <a:fillRect/>
          </a:stretch>
        </p:blipFill>
        <p:spPr>
          <a:xfrm>
            <a:off x="9261635" y="219551"/>
            <a:ext cx="2368708" cy="2368708"/>
          </a:xfrm>
          <a:prstGeom prst="ellipse">
            <a:avLst/>
          </a:prstGeom>
        </p:spPr>
      </p:pic>
      <p:pic>
        <p:nvPicPr>
          <p:cNvPr descr="W020130712383939599283" id="4" name="图片 3"/>
          <p:cNvPicPr>
            <a:picLocks noChangeAspect="1"/>
          </p:cNvPicPr>
          <p:nvPr/>
        </p:nvPicPr>
        <p:blipFill>
          <a:blip r:embed="rId4">
            <a:extLst>
              <a:ext uri="{28A0092B-C50C-407E-A947-70E740481C1C}">
                <a14:useLocalDpi/>
              </a:ext>
            </a:extLst>
          </a:blip>
          <a:stretch>
            <a:fillRect/>
          </a:stretch>
        </p:blipFill>
        <p:spPr>
          <a:xfrm>
            <a:off x="1022883" y="4138772"/>
            <a:ext cx="2378710" cy="2378710"/>
          </a:xfrm>
          <a:prstGeom prst="ellipse">
            <a:avLst/>
          </a:prstGeom>
        </p:spPr>
      </p:pic>
      <p:pic>
        <p:nvPicPr>
          <p:cNvPr descr="4825325525751063890" id="5" name="图片 4"/>
          <p:cNvPicPr>
            <a:picLocks noChangeAspect="1"/>
          </p:cNvPicPr>
          <p:nvPr/>
        </p:nvPicPr>
        <p:blipFill>
          <a:blip r:embed="rId5">
            <a:extLst>
              <a:ext uri="{28A0092B-C50C-407E-A947-70E740481C1C}">
                <a14:useLocalDpi/>
              </a:ext>
            </a:extLst>
          </a:blip>
          <a:stretch>
            <a:fillRect/>
          </a:stretch>
        </p:blipFill>
        <p:spPr>
          <a:xfrm>
            <a:off x="7701994" y="2410142"/>
            <a:ext cx="2110740" cy="2110740"/>
          </a:xfrm>
          <a:prstGeom prst="ellipse">
            <a:avLst/>
          </a:prstGeom>
        </p:spPr>
      </p:pic>
      <p:pic>
        <p:nvPicPr>
          <p:cNvPr descr="0b46f21fbe096b6376a1adec0c338744eaf8acd6" id="6" name="图片 5"/>
          <p:cNvPicPr>
            <a:picLocks noChangeAspect="1"/>
          </p:cNvPicPr>
          <p:nvPr/>
        </p:nvPicPr>
        <p:blipFill>
          <a:blip r:embed="rId6">
            <a:extLst>
              <a:ext uri="{28A0092B-C50C-407E-A947-70E740481C1C}">
                <a14:useLocalDpi/>
              </a:ext>
            </a:extLst>
          </a:blip>
          <a:srcRect t="-546"/>
          <a:stretch>
            <a:fillRect/>
          </a:stretch>
        </p:blipFill>
        <p:spPr>
          <a:xfrm>
            <a:off x="112865" y="1128235"/>
            <a:ext cx="3008313" cy="3008313"/>
          </a:xfrm>
          <a:prstGeom prst="ellipse">
            <a:avLst/>
          </a:prstGeom>
          <a:ln w="28575">
            <a:noFill/>
          </a:ln>
        </p:spPr>
      </p:pic>
      <p:pic>
        <p:nvPicPr>
          <p:cNvPr descr="u=3605659274,323800955&amp;fm=21&amp;gp=0" id="7" name="图片 6"/>
          <p:cNvPicPr>
            <a:picLocks noChangeAspect="1"/>
          </p:cNvPicPr>
          <p:nvPr/>
        </p:nvPicPr>
        <p:blipFill>
          <a:blip r:embed="rId7">
            <a:extLst>
              <a:ext uri="{28A0092B-C50C-407E-A947-70E740481C1C}">
                <a14:useLocalDpi/>
              </a:ext>
            </a:extLst>
          </a:blip>
          <a:stretch>
            <a:fillRect/>
          </a:stretch>
        </p:blipFill>
        <p:spPr>
          <a:xfrm>
            <a:off x="3211670" y="2632392"/>
            <a:ext cx="2022475" cy="2022475"/>
          </a:xfrm>
          <a:prstGeom prst="ellipse">
            <a:avLst/>
          </a:prstGeom>
        </p:spPr>
      </p:pic>
      <p:pic>
        <p:nvPicPr>
          <p:cNvPr id="8" name="图片 7"/>
          <p:cNvPicPr>
            <a:picLocks noChangeAspect="1"/>
          </p:cNvPicPr>
          <p:nvPr/>
        </p:nvPicPr>
        <p:blipFill>
          <a:blip r:embed="rId8">
            <a:extLst>
              <a:ext uri="{28A0092B-C50C-407E-A947-70E740481C1C}">
                <a14:useLocalDpi/>
              </a:ext>
            </a:extLst>
          </a:blip>
          <a:srcRect l="18311" r="18311"/>
          <a:stretch>
            <a:fillRect/>
          </a:stretch>
        </p:blipFill>
        <p:spPr>
          <a:xfrm>
            <a:off x="7721520" y="4801552"/>
            <a:ext cx="1652270" cy="1652270"/>
          </a:xfrm>
          <a:prstGeom prst="ellipse">
            <a:avLst/>
          </a:prstGeom>
        </p:spPr>
      </p:pic>
      <p:pic>
        <p:nvPicPr>
          <p:cNvPr descr="00016c57e5050f2b3aaa34" id="9" name="图片 8"/>
          <p:cNvPicPr>
            <a:picLocks noChangeAspect="1"/>
          </p:cNvPicPr>
          <p:nvPr/>
        </p:nvPicPr>
        <p:blipFill>
          <a:blip r:embed="rId9">
            <a:extLst>
              <a:ext uri="{28A0092B-C50C-407E-A947-70E740481C1C}">
                <a14:useLocalDpi/>
              </a:ext>
            </a:extLst>
          </a:blip>
          <a:stretch>
            <a:fillRect/>
          </a:stretch>
        </p:blipFill>
        <p:spPr>
          <a:xfrm>
            <a:off x="4932601" y="4138772"/>
            <a:ext cx="2557780" cy="2557780"/>
          </a:xfrm>
          <a:prstGeom prst="ellipse">
            <a:avLst/>
          </a:prstGeom>
        </p:spPr>
      </p:pic>
      <p:sp>
        <p:nvSpPr>
          <p:cNvPr id="10" name="文本框 9"/>
          <p:cNvSpPr txBox="1"/>
          <p:nvPr/>
        </p:nvSpPr>
        <p:spPr>
          <a:xfrm>
            <a:off x="4447755" y="949066"/>
            <a:ext cx="3292929" cy="701040"/>
          </a:xfrm>
          <a:prstGeom prst="rect">
            <a:avLst/>
          </a:prstGeom>
          <a:noFill/>
        </p:spPr>
        <p:txBody>
          <a:bodyPr anchor="t" rtlCol="0" wrap="square">
            <a:spAutoFit/>
          </a:bodyPr>
          <a:lstStyle/>
          <a:p>
            <a:r>
              <a:rPr altLang="en-US" lang="zh-CN" sz="4000">
                <a:solidFill>
                  <a:srgbClr val="06A853"/>
                </a:solidFill>
                <a:latin charset="-122" panose="020b0a00000000000000" pitchFamily="34" typeface="思源黑体 CN Heavy"/>
                <a:ea charset="-122" panose="020b0a00000000000000" pitchFamily="34" typeface="思源黑体 CN Heavy"/>
              </a:rPr>
              <a:t>团队发展回顾</a:t>
            </a:r>
          </a:p>
        </p:txBody>
      </p:sp>
      <p:grpSp>
        <p:nvGrpSpPr>
          <p:cNvPr id="13" name="组合 12"/>
          <p:cNvGrpSpPr/>
          <p:nvPr/>
        </p:nvGrpSpPr>
        <p:grpSpPr>
          <a:xfrm>
            <a:off x="9128136" y="3730109"/>
            <a:ext cx="2077460" cy="2077460"/>
            <a:chOff x="8234940" y="3129568"/>
            <a:chExt cx="2886119" cy="2886119"/>
          </a:xfrm>
        </p:grpSpPr>
        <p:sp>
          <p:nvSpPr>
            <p:cNvPr id="11" name="椭圆 10"/>
            <p:cNvSpPr/>
            <p:nvPr/>
          </p:nvSpPr>
          <p:spPr>
            <a:xfrm>
              <a:off x="8234940" y="3129568"/>
              <a:ext cx="2886119" cy="2886119"/>
            </a:xfrm>
            <a:prstGeom prst="ellipse">
              <a:avLst/>
            </a:prstGeom>
            <a:solidFill>
              <a:srgbClr val="06A85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10">
              <a:duotone>
                <a:schemeClr val="bg2">
                  <a:shade val="45000"/>
                  <a:satMod val="135000"/>
                </a:schemeClr>
                <a:prstClr val="white"/>
              </a:duotone>
              <a:extLst>
                <a:ext uri="{28A0092B-C50C-407E-A947-70E740481C1C}">
                  <a14:useLocalDpi/>
                </a:ext>
              </a:extLst>
            </a:blip>
            <a:stretch>
              <a:fillRect/>
            </a:stretch>
          </p:blipFill>
          <p:spPr>
            <a:xfrm>
              <a:off x="9172717" y="3987439"/>
              <a:ext cx="1166947" cy="1166947"/>
            </a:xfrm>
            <a:prstGeom prst="rect">
              <a:avLst/>
            </a:prstGeom>
          </p:spPr>
        </p:pic>
      </p:grpSp>
      <p:grpSp>
        <p:nvGrpSpPr>
          <p:cNvPr id="18" name="组合 17"/>
          <p:cNvGrpSpPr/>
          <p:nvPr/>
        </p:nvGrpSpPr>
        <p:grpSpPr>
          <a:xfrm>
            <a:off x="2156892" y="3373141"/>
            <a:ext cx="1294088" cy="1294088"/>
            <a:chOff x="1938219" y="3226794"/>
            <a:chExt cx="1760457" cy="1760457"/>
          </a:xfrm>
        </p:grpSpPr>
        <p:sp>
          <p:nvSpPr>
            <p:cNvPr id="15" name="椭圆 14"/>
            <p:cNvSpPr/>
            <p:nvPr/>
          </p:nvSpPr>
          <p:spPr>
            <a:xfrm>
              <a:off x="1938219" y="3226794"/>
              <a:ext cx="1760457" cy="1760457"/>
            </a:xfrm>
            <a:prstGeom prst="ellipse">
              <a:avLst/>
            </a:prstGeom>
            <a:solidFill>
              <a:srgbClr val="06A85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11">
              <a:extLst>
                <a:ext uri="{28A0092B-C50C-407E-A947-70E740481C1C}">
                  <a14:useLocalDpi/>
                </a:ext>
              </a:extLst>
            </a:blip>
            <a:stretch>
              <a:fillRect/>
            </a:stretch>
          </p:blipFill>
          <p:spPr>
            <a:xfrm>
              <a:off x="2108974" y="3397549"/>
              <a:ext cx="1418946" cy="1418946"/>
            </a:xfrm>
            <a:prstGeom prst="rect">
              <a:avLst/>
            </a:prstGeom>
          </p:spPr>
        </p:pic>
      </p:grpSp>
      <p:sp>
        <p:nvSpPr>
          <p:cNvPr id="14" name="矩形 13"/>
          <p:cNvSpPr/>
          <p:nvPr/>
        </p:nvSpPr>
        <p:spPr>
          <a:xfrm>
            <a:off x="4590938" y="1543122"/>
            <a:ext cx="3173730" cy="365760"/>
          </a:xfrm>
          <a:prstGeom prst="rect">
            <a:avLst/>
          </a:prstGeom>
        </p:spPr>
        <p:txBody>
          <a:bodyPr wrap="none">
            <a:spAutoFit/>
          </a:bodyPr>
          <a:lstStyle/>
          <a:p>
            <a:r>
              <a:rPr altLang="zh-CN" lang="en-US">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Team Development Review</a:t>
            </a:r>
          </a:p>
        </p:txBody>
      </p:sp>
      <p:sp>
        <p:nvSpPr>
          <p:cNvPr id="16" name="等腰三角形 15"/>
          <p:cNvSpPr/>
          <p:nvPr/>
        </p:nvSpPr>
        <p:spPr>
          <a:xfrm flipV="1">
            <a:off x="6040045" y="1912454"/>
            <a:ext cx="106070" cy="91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982656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anim calcmode="lin" valueType="num">
                                      <p:cBhvr>
                                        <p:cTn dur="500" fill="hold" id="8"/>
                                        <p:tgtEl>
                                          <p:spTgt spid="10"/>
                                        </p:tgtEl>
                                        <p:attrNameLst>
                                          <p:attrName>ppt_x</p:attrName>
                                        </p:attrNameLst>
                                      </p:cBhvr>
                                      <p:tavLst>
                                        <p:tav tm="0">
                                          <p:val>
                                            <p:strVal val="#ppt_x"/>
                                          </p:val>
                                        </p:tav>
                                        <p:tav tm="100000">
                                          <p:val>
                                            <p:strVal val="#ppt_x"/>
                                          </p:val>
                                        </p:tav>
                                      </p:tavLst>
                                    </p:anim>
                                    <p:anim calcmode="lin" valueType="num">
                                      <p:cBhvr>
                                        <p:cTn dur="5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50"/>
                                  </p:stCondLst>
                                  <p:childTnLst>
                                    <p:set>
                                      <p:cBhvr>
                                        <p:cTn dur="1" fill="hold" id="11">
                                          <p:stCondLst>
                                            <p:cond delay="0"/>
                                          </p:stCondLst>
                                        </p:cTn>
                                        <p:tgtEl>
                                          <p:spTgt spid="14"/>
                                        </p:tgtEl>
                                        <p:attrNameLst>
                                          <p:attrName>style.visibility</p:attrName>
                                        </p:attrNameLst>
                                      </p:cBhvr>
                                      <p:to>
                                        <p:strVal val="visible"/>
                                      </p:to>
                                    </p:set>
                                    <p:animEffect filter="fade" transition="in">
                                      <p:cBhvr>
                                        <p:cTn dur="500" id="12"/>
                                        <p:tgtEl>
                                          <p:spTgt spid="14"/>
                                        </p:tgtEl>
                                      </p:cBhvr>
                                    </p:animEffect>
                                    <p:anim calcmode="lin" valueType="num">
                                      <p:cBhvr>
                                        <p:cTn dur="500" fill="hold" id="13"/>
                                        <p:tgtEl>
                                          <p:spTgt spid="14"/>
                                        </p:tgtEl>
                                        <p:attrNameLst>
                                          <p:attrName>ppt_x</p:attrName>
                                        </p:attrNameLst>
                                      </p:cBhvr>
                                      <p:tavLst>
                                        <p:tav tm="0">
                                          <p:val>
                                            <p:strVal val="#ppt_x"/>
                                          </p:val>
                                        </p:tav>
                                        <p:tav tm="100000">
                                          <p:val>
                                            <p:strVal val="#ppt_x"/>
                                          </p:val>
                                        </p:tav>
                                      </p:tavLst>
                                    </p:anim>
                                    <p:anim calcmode="lin" valueType="num">
                                      <p:cBhvr>
                                        <p:cTn dur="5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16"/>
                                        </p:tgtEl>
                                        <p:attrNameLst>
                                          <p:attrName>style.visibility</p:attrName>
                                        </p:attrNameLst>
                                      </p:cBhvr>
                                      <p:to>
                                        <p:strVal val="visible"/>
                                      </p:to>
                                    </p:set>
                                    <p:animEffect filter="fade" transition="in">
                                      <p:cBhvr>
                                        <p:cTn dur="500" id="17"/>
                                        <p:tgtEl>
                                          <p:spTgt spid="16"/>
                                        </p:tgtEl>
                                      </p:cBhvr>
                                    </p:animEffect>
                                    <p:anim calcmode="lin" valueType="num">
                                      <p:cBhvr>
                                        <p:cTn dur="500" fill="hold" id="18"/>
                                        <p:tgtEl>
                                          <p:spTgt spid="16"/>
                                        </p:tgtEl>
                                        <p:attrNameLst>
                                          <p:attrName>ppt_x</p:attrName>
                                        </p:attrNameLst>
                                      </p:cBhvr>
                                      <p:tavLst>
                                        <p:tav tm="0">
                                          <p:val>
                                            <p:strVal val="#ppt_x"/>
                                          </p:val>
                                        </p:tav>
                                        <p:tav tm="100000">
                                          <p:val>
                                            <p:strVal val="#ppt_x"/>
                                          </p:val>
                                        </p:tav>
                                      </p:tavLst>
                                    </p:anim>
                                    <p:anim calcmode="lin" valueType="num">
                                      <p:cBhvr>
                                        <p:cTn dur="5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id="26" nodeType="withEffect" presetClass="entr" presetID="53" presetSubtype="0">
                                  <p:stCondLst>
                                    <p:cond delay="25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id="31" nodeType="withEffect" presetClass="entr" presetID="53" presetSubtype="0">
                                  <p:stCondLst>
                                    <p:cond delay="500"/>
                                  </p:stCondLst>
                                  <p:childTnLst>
                                    <p:set>
                                      <p:cBhvr>
                                        <p:cTn dur="1" fill="hold" id="32">
                                          <p:stCondLst>
                                            <p:cond delay="0"/>
                                          </p:stCondLst>
                                        </p:cTn>
                                        <p:tgtEl>
                                          <p:spTgt spid="4"/>
                                        </p:tgtEl>
                                        <p:attrNameLst>
                                          <p:attrName>style.visibility</p:attrName>
                                        </p:attrNameLst>
                                      </p:cBhvr>
                                      <p:to>
                                        <p:strVal val="visible"/>
                                      </p:to>
                                    </p:set>
                                    <p:anim calcmode="lin" valueType="num">
                                      <p:cBhvr>
                                        <p:cTn dur="500" fill="hold" id="33"/>
                                        <p:tgtEl>
                                          <p:spTgt spid="4"/>
                                        </p:tgtEl>
                                        <p:attrNameLst>
                                          <p:attrName>ppt_w</p:attrName>
                                        </p:attrNameLst>
                                      </p:cBhvr>
                                      <p:tavLst>
                                        <p:tav tm="0">
                                          <p:val>
                                            <p:fltVal val="0"/>
                                          </p:val>
                                        </p:tav>
                                        <p:tav tm="100000">
                                          <p:val>
                                            <p:strVal val="#ppt_w"/>
                                          </p:val>
                                        </p:tav>
                                      </p:tavLst>
                                    </p:anim>
                                    <p:anim calcmode="lin" valueType="num">
                                      <p:cBhvr>
                                        <p:cTn dur="500" fill="hold" id="34"/>
                                        <p:tgtEl>
                                          <p:spTgt spid="4"/>
                                        </p:tgtEl>
                                        <p:attrNameLst>
                                          <p:attrName>ppt_h</p:attrName>
                                        </p:attrNameLst>
                                      </p:cBhvr>
                                      <p:tavLst>
                                        <p:tav tm="0">
                                          <p:val>
                                            <p:fltVal val="0"/>
                                          </p:val>
                                        </p:tav>
                                        <p:tav tm="100000">
                                          <p:val>
                                            <p:strVal val="#ppt_h"/>
                                          </p:val>
                                        </p:tav>
                                      </p:tavLst>
                                    </p:anim>
                                    <p:animEffect filter="fade" transition="in">
                                      <p:cBhvr>
                                        <p:cTn dur="500" id="35"/>
                                        <p:tgtEl>
                                          <p:spTgt spid="4"/>
                                        </p:tgtEl>
                                      </p:cBhvr>
                                    </p:animEffect>
                                  </p:childTnLst>
                                </p:cTn>
                              </p:par>
                              <p:par>
                                <p:cTn fill="hold" id="36" nodeType="withEffect" presetClass="entr" presetID="53" presetSubtype="0">
                                  <p:stCondLst>
                                    <p:cond delay="75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par>
                                <p:cTn fill="hold" id="41" nodeType="withEffect" presetClass="entr" presetID="53" presetSubtype="0">
                                  <p:stCondLst>
                                    <p:cond delay="1000"/>
                                  </p:stCondLst>
                                  <p:childTnLst>
                                    <p:set>
                                      <p:cBhvr>
                                        <p:cTn dur="1" fill="hold" id="42">
                                          <p:stCondLst>
                                            <p:cond delay="0"/>
                                          </p:stCondLst>
                                        </p:cTn>
                                        <p:tgtEl>
                                          <p:spTgt spid="9"/>
                                        </p:tgtEl>
                                        <p:attrNameLst>
                                          <p:attrName>style.visibility</p:attrName>
                                        </p:attrNameLst>
                                      </p:cBhvr>
                                      <p:to>
                                        <p:strVal val="visible"/>
                                      </p:to>
                                    </p:set>
                                    <p:anim calcmode="lin" valueType="num">
                                      <p:cBhvr>
                                        <p:cTn dur="500" fill="hold" id="43"/>
                                        <p:tgtEl>
                                          <p:spTgt spid="9"/>
                                        </p:tgtEl>
                                        <p:attrNameLst>
                                          <p:attrName>ppt_w</p:attrName>
                                        </p:attrNameLst>
                                      </p:cBhvr>
                                      <p:tavLst>
                                        <p:tav tm="0">
                                          <p:val>
                                            <p:fltVal val="0"/>
                                          </p:val>
                                        </p:tav>
                                        <p:tav tm="100000">
                                          <p:val>
                                            <p:strVal val="#ppt_w"/>
                                          </p:val>
                                        </p:tav>
                                      </p:tavLst>
                                    </p:anim>
                                    <p:anim calcmode="lin" valueType="num">
                                      <p:cBhvr>
                                        <p:cTn dur="500" fill="hold" id="44"/>
                                        <p:tgtEl>
                                          <p:spTgt spid="9"/>
                                        </p:tgtEl>
                                        <p:attrNameLst>
                                          <p:attrName>ppt_h</p:attrName>
                                        </p:attrNameLst>
                                      </p:cBhvr>
                                      <p:tavLst>
                                        <p:tav tm="0">
                                          <p:val>
                                            <p:fltVal val="0"/>
                                          </p:val>
                                        </p:tav>
                                        <p:tav tm="100000">
                                          <p:val>
                                            <p:strVal val="#ppt_h"/>
                                          </p:val>
                                        </p:tav>
                                      </p:tavLst>
                                    </p:anim>
                                    <p:animEffect filter="fade" transition="in">
                                      <p:cBhvr>
                                        <p:cTn dur="500" id="45"/>
                                        <p:tgtEl>
                                          <p:spTgt spid="9"/>
                                        </p:tgtEl>
                                      </p:cBhvr>
                                    </p:animEffect>
                                  </p:childTnLst>
                                </p:cTn>
                              </p:par>
                              <p:par>
                                <p:cTn fill="hold" id="46" nodeType="withEffect" presetClass="entr" presetID="53" presetSubtype="0">
                                  <p:stCondLst>
                                    <p:cond delay="1300"/>
                                  </p:stCondLst>
                                  <p:childTnLst>
                                    <p:set>
                                      <p:cBhvr>
                                        <p:cTn dur="1" fill="hold" id="47">
                                          <p:stCondLst>
                                            <p:cond delay="0"/>
                                          </p:stCondLst>
                                        </p:cTn>
                                        <p:tgtEl>
                                          <p:spTgt spid="5"/>
                                        </p:tgtEl>
                                        <p:attrNameLst>
                                          <p:attrName>style.visibility</p:attrName>
                                        </p:attrNameLst>
                                      </p:cBhvr>
                                      <p:to>
                                        <p:strVal val="visible"/>
                                      </p:to>
                                    </p:set>
                                    <p:anim calcmode="lin" valueType="num">
                                      <p:cBhvr>
                                        <p:cTn dur="500" fill="hold" id="48"/>
                                        <p:tgtEl>
                                          <p:spTgt spid="5"/>
                                        </p:tgtEl>
                                        <p:attrNameLst>
                                          <p:attrName>ppt_w</p:attrName>
                                        </p:attrNameLst>
                                      </p:cBhvr>
                                      <p:tavLst>
                                        <p:tav tm="0">
                                          <p:val>
                                            <p:fltVal val="0"/>
                                          </p:val>
                                        </p:tav>
                                        <p:tav tm="100000">
                                          <p:val>
                                            <p:strVal val="#ppt_w"/>
                                          </p:val>
                                        </p:tav>
                                      </p:tavLst>
                                    </p:anim>
                                    <p:anim calcmode="lin" valueType="num">
                                      <p:cBhvr>
                                        <p:cTn dur="500" fill="hold" id="49"/>
                                        <p:tgtEl>
                                          <p:spTgt spid="5"/>
                                        </p:tgtEl>
                                        <p:attrNameLst>
                                          <p:attrName>ppt_h</p:attrName>
                                        </p:attrNameLst>
                                      </p:cBhvr>
                                      <p:tavLst>
                                        <p:tav tm="0">
                                          <p:val>
                                            <p:fltVal val="0"/>
                                          </p:val>
                                        </p:tav>
                                        <p:tav tm="100000">
                                          <p:val>
                                            <p:strVal val="#ppt_h"/>
                                          </p:val>
                                        </p:tav>
                                      </p:tavLst>
                                    </p:anim>
                                    <p:animEffect filter="fade" transition="in">
                                      <p:cBhvr>
                                        <p:cTn dur="500" id="50"/>
                                        <p:tgtEl>
                                          <p:spTgt spid="5"/>
                                        </p:tgtEl>
                                      </p:cBhvr>
                                    </p:animEffect>
                                  </p:childTnLst>
                                </p:cTn>
                              </p:par>
                              <p:par>
                                <p:cTn fill="hold" id="51" nodeType="withEffect" presetClass="entr" presetID="53" presetSubtype="0">
                                  <p:stCondLst>
                                    <p:cond delay="1200"/>
                                  </p:stCondLst>
                                  <p:childTnLst>
                                    <p:set>
                                      <p:cBhvr>
                                        <p:cTn dur="1" fill="hold" id="52">
                                          <p:stCondLst>
                                            <p:cond delay="0"/>
                                          </p:stCondLst>
                                        </p:cTn>
                                        <p:tgtEl>
                                          <p:spTgt spid="8"/>
                                        </p:tgtEl>
                                        <p:attrNameLst>
                                          <p:attrName>style.visibility</p:attrName>
                                        </p:attrNameLst>
                                      </p:cBhvr>
                                      <p:to>
                                        <p:strVal val="visible"/>
                                      </p:to>
                                    </p:set>
                                    <p:anim calcmode="lin" valueType="num">
                                      <p:cBhvr>
                                        <p:cTn dur="500" fill="hold" id="53"/>
                                        <p:tgtEl>
                                          <p:spTgt spid="8"/>
                                        </p:tgtEl>
                                        <p:attrNameLst>
                                          <p:attrName>ppt_w</p:attrName>
                                        </p:attrNameLst>
                                      </p:cBhvr>
                                      <p:tavLst>
                                        <p:tav tm="0">
                                          <p:val>
                                            <p:fltVal val="0"/>
                                          </p:val>
                                        </p:tav>
                                        <p:tav tm="100000">
                                          <p:val>
                                            <p:strVal val="#ppt_w"/>
                                          </p:val>
                                        </p:tav>
                                      </p:tavLst>
                                    </p:anim>
                                    <p:anim calcmode="lin" valueType="num">
                                      <p:cBhvr>
                                        <p:cTn dur="500" fill="hold" id="54"/>
                                        <p:tgtEl>
                                          <p:spTgt spid="8"/>
                                        </p:tgtEl>
                                        <p:attrNameLst>
                                          <p:attrName>ppt_h</p:attrName>
                                        </p:attrNameLst>
                                      </p:cBhvr>
                                      <p:tavLst>
                                        <p:tav tm="0">
                                          <p:val>
                                            <p:fltVal val="0"/>
                                          </p:val>
                                        </p:tav>
                                        <p:tav tm="100000">
                                          <p:val>
                                            <p:strVal val="#ppt_h"/>
                                          </p:val>
                                        </p:tav>
                                      </p:tavLst>
                                    </p:anim>
                                    <p:animEffect filter="fade" transition="in">
                                      <p:cBhvr>
                                        <p:cTn dur="500" id="55"/>
                                        <p:tgtEl>
                                          <p:spTgt spid="8"/>
                                        </p:tgtEl>
                                      </p:cBhvr>
                                    </p:animEffect>
                                  </p:childTnLst>
                                </p:cTn>
                              </p:par>
                              <p:par>
                                <p:cTn fill="hold" id="56" nodeType="withEffect" presetClass="entr" presetID="53" presetSubtype="0">
                                  <p:stCondLst>
                                    <p:cond delay="1400"/>
                                  </p:stCondLst>
                                  <p:childTnLst>
                                    <p:set>
                                      <p:cBhvr>
                                        <p:cTn dur="1" fill="hold" id="57">
                                          <p:stCondLst>
                                            <p:cond delay="0"/>
                                          </p:stCondLst>
                                        </p:cTn>
                                        <p:tgtEl>
                                          <p:spTgt spid="2"/>
                                        </p:tgtEl>
                                        <p:attrNameLst>
                                          <p:attrName>style.visibility</p:attrName>
                                        </p:attrNameLst>
                                      </p:cBhvr>
                                      <p:to>
                                        <p:strVal val="visible"/>
                                      </p:to>
                                    </p:set>
                                    <p:anim calcmode="lin" valueType="num">
                                      <p:cBhvr>
                                        <p:cTn dur="500" fill="hold" id="58"/>
                                        <p:tgtEl>
                                          <p:spTgt spid="2"/>
                                        </p:tgtEl>
                                        <p:attrNameLst>
                                          <p:attrName>ppt_w</p:attrName>
                                        </p:attrNameLst>
                                      </p:cBhvr>
                                      <p:tavLst>
                                        <p:tav tm="0">
                                          <p:val>
                                            <p:fltVal val="0"/>
                                          </p:val>
                                        </p:tav>
                                        <p:tav tm="100000">
                                          <p:val>
                                            <p:strVal val="#ppt_w"/>
                                          </p:val>
                                        </p:tav>
                                      </p:tavLst>
                                    </p:anim>
                                    <p:anim calcmode="lin" valueType="num">
                                      <p:cBhvr>
                                        <p:cTn dur="500" fill="hold" id="59"/>
                                        <p:tgtEl>
                                          <p:spTgt spid="2"/>
                                        </p:tgtEl>
                                        <p:attrNameLst>
                                          <p:attrName>ppt_h</p:attrName>
                                        </p:attrNameLst>
                                      </p:cBhvr>
                                      <p:tavLst>
                                        <p:tav tm="0">
                                          <p:val>
                                            <p:fltVal val="0"/>
                                          </p:val>
                                        </p:tav>
                                        <p:tav tm="100000">
                                          <p:val>
                                            <p:strVal val="#ppt_h"/>
                                          </p:val>
                                        </p:tav>
                                      </p:tavLst>
                                    </p:anim>
                                    <p:animEffect filter="fade" transition="in">
                                      <p:cBhvr>
                                        <p:cTn dur="500" id="60"/>
                                        <p:tgtEl>
                                          <p:spTgt spid="2"/>
                                        </p:tgtEl>
                                      </p:cBhvr>
                                    </p:animEffect>
                                  </p:childTnLst>
                                </p:cTn>
                              </p:par>
                              <p:par>
                                <p:cTn fill="hold" id="61" nodeType="withEffect" presetClass="entr" presetID="53" presetSubtype="0">
                                  <p:stCondLst>
                                    <p:cond delay="1600"/>
                                  </p:stCondLst>
                                  <p:childTnLst>
                                    <p:set>
                                      <p:cBhvr>
                                        <p:cTn dur="1" fill="hold" id="62">
                                          <p:stCondLst>
                                            <p:cond delay="0"/>
                                          </p:stCondLst>
                                        </p:cTn>
                                        <p:tgtEl>
                                          <p:spTgt spid="3"/>
                                        </p:tgtEl>
                                        <p:attrNameLst>
                                          <p:attrName>style.visibility</p:attrName>
                                        </p:attrNameLst>
                                      </p:cBhvr>
                                      <p:to>
                                        <p:strVal val="visible"/>
                                      </p:to>
                                    </p:set>
                                    <p:anim calcmode="lin" valueType="num">
                                      <p:cBhvr>
                                        <p:cTn dur="500" fill="hold" id="63"/>
                                        <p:tgtEl>
                                          <p:spTgt spid="3"/>
                                        </p:tgtEl>
                                        <p:attrNameLst>
                                          <p:attrName>ppt_w</p:attrName>
                                        </p:attrNameLst>
                                      </p:cBhvr>
                                      <p:tavLst>
                                        <p:tav tm="0">
                                          <p:val>
                                            <p:fltVal val="0"/>
                                          </p:val>
                                        </p:tav>
                                        <p:tav tm="100000">
                                          <p:val>
                                            <p:strVal val="#ppt_w"/>
                                          </p:val>
                                        </p:tav>
                                      </p:tavLst>
                                    </p:anim>
                                    <p:anim calcmode="lin" valueType="num">
                                      <p:cBhvr>
                                        <p:cTn dur="500" fill="hold" id="64"/>
                                        <p:tgtEl>
                                          <p:spTgt spid="3"/>
                                        </p:tgtEl>
                                        <p:attrNameLst>
                                          <p:attrName>ppt_h</p:attrName>
                                        </p:attrNameLst>
                                      </p:cBhvr>
                                      <p:tavLst>
                                        <p:tav tm="0">
                                          <p:val>
                                            <p:fltVal val="0"/>
                                          </p:val>
                                        </p:tav>
                                        <p:tav tm="100000">
                                          <p:val>
                                            <p:strVal val="#ppt_h"/>
                                          </p:val>
                                        </p:tav>
                                      </p:tavLst>
                                    </p:anim>
                                    <p:animEffect filter="fade" transition="in">
                                      <p:cBhvr>
                                        <p:cTn dur="500" id="65"/>
                                        <p:tgtEl>
                                          <p:spTgt spid="3"/>
                                        </p:tgtEl>
                                      </p:cBhvr>
                                    </p:animEffect>
                                  </p:childTnLst>
                                </p:cTn>
                              </p:par>
                              <p:par>
                                <p:cTn fill="hold" id="66" nodeType="withEffect" presetClass="entr" presetID="53" presetSubtype="0">
                                  <p:stCondLst>
                                    <p:cond delay="1900"/>
                                  </p:stCondLst>
                                  <p:childTnLst>
                                    <p:set>
                                      <p:cBhvr>
                                        <p:cTn dur="1" fill="hold" id="67">
                                          <p:stCondLst>
                                            <p:cond delay="0"/>
                                          </p:stCondLst>
                                        </p:cTn>
                                        <p:tgtEl>
                                          <p:spTgt spid="13"/>
                                        </p:tgtEl>
                                        <p:attrNameLst>
                                          <p:attrName>style.visibility</p:attrName>
                                        </p:attrNameLst>
                                      </p:cBhvr>
                                      <p:to>
                                        <p:strVal val="visible"/>
                                      </p:to>
                                    </p:set>
                                    <p:anim calcmode="lin" valueType="num">
                                      <p:cBhvr>
                                        <p:cTn dur="500" fill="hold" id="68"/>
                                        <p:tgtEl>
                                          <p:spTgt spid="13"/>
                                        </p:tgtEl>
                                        <p:attrNameLst>
                                          <p:attrName>ppt_w</p:attrName>
                                        </p:attrNameLst>
                                      </p:cBhvr>
                                      <p:tavLst>
                                        <p:tav tm="0">
                                          <p:val>
                                            <p:fltVal val="0"/>
                                          </p:val>
                                        </p:tav>
                                        <p:tav tm="100000">
                                          <p:val>
                                            <p:strVal val="#ppt_w"/>
                                          </p:val>
                                        </p:tav>
                                      </p:tavLst>
                                    </p:anim>
                                    <p:anim calcmode="lin" valueType="num">
                                      <p:cBhvr>
                                        <p:cTn dur="500" fill="hold" id="69"/>
                                        <p:tgtEl>
                                          <p:spTgt spid="13"/>
                                        </p:tgtEl>
                                        <p:attrNameLst>
                                          <p:attrName>ppt_h</p:attrName>
                                        </p:attrNameLst>
                                      </p:cBhvr>
                                      <p:tavLst>
                                        <p:tav tm="0">
                                          <p:val>
                                            <p:fltVal val="0"/>
                                          </p:val>
                                        </p:tav>
                                        <p:tav tm="100000">
                                          <p:val>
                                            <p:strVal val="#ppt_h"/>
                                          </p:val>
                                        </p:tav>
                                      </p:tavLst>
                                    </p:anim>
                                    <p:animEffect filter="fade" transition="in">
                                      <p:cBhvr>
                                        <p:cTn dur="500" id="7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5298440" y="4054872"/>
            <a:ext cx="2111873" cy="2815830"/>
          </a:xfrm>
          <a:prstGeom prst="rect">
            <a:avLst/>
          </a:prstGeom>
          <a:ln w="15875">
            <a:solidFill>
              <a:schemeClr val="bg1"/>
            </a:solidFill>
          </a:ln>
        </p:spPr>
      </p:pic>
      <p:pic>
        <p:nvPicPr>
          <p:cNvPr id="3" name="图片 2"/>
          <p:cNvPicPr>
            <a:picLocks noChangeAspect="1"/>
          </p:cNvPicPr>
          <p:nvPr/>
        </p:nvPicPr>
        <p:blipFill>
          <a:blip r:embed="rId3">
            <a:extLst>
              <a:ext uri="{28A0092B-C50C-407E-A947-70E740481C1C}">
                <a14:useLocalDpi/>
              </a:ext>
            </a:extLst>
          </a:blip>
          <a:stretch>
            <a:fillRect/>
          </a:stretch>
        </p:blipFill>
        <p:spPr>
          <a:xfrm>
            <a:off x="8806034" y="-1"/>
            <a:ext cx="3385966" cy="2217147"/>
          </a:xfrm>
          <a:prstGeom prst="rect">
            <a:avLst/>
          </a:prstGeom>
          <a:ln w="15875">
            <a:solidFill>
              <a:schemeClr val="bg1"/>
            </a:solidFill>
          </a:ln>
        </p:spPr>
      </p:pic>
      <p:pic>
        <p:nvPicPr>
          <p:cNvPr id="4" name="图片 3"/>
          <p:cNvPicPr>
            <a:picLocks noChangeAspect="1"/>
          </p:cNvPicPr>
          <p:nvPr/>
        </p:nvPicPr>
        <p:blipFill>
          <a:blip r:embed="rId4">
            <a:extLst>
              <a:ext uri="{28A0092B-C50C-407E-A947-70E740481C1C}">
                <a14:useLocalDpi/>
              </a:ext>
            </a:extLst>
          </a:blip>
          <a:stretch>
            <a:fillRect/>
          </a:stretch>
        </p:blipFill>
        <p:spPr>
          <a:xfrm>
            <a:off x="5298440" y="-7621"/>
            <a:ext cx="3508269" cy="2213792"/>
          </a:xfrm>
          <a:prstGeom prst="rect">
            <a:avLst/>
          </a:prstGeom>
          <a:ln w="15875">
            <a:solidFill>
              <a:schemeClr val="bg1"/>
            </a:solidFill>
          </a:ln>
        </p:spPr>
      </p:pic>
      <p:pic>
        <p:nvPicPr>
          <p:cNvPr id="5" name="图片 4"/>
          <p:cNvPicPr>
            <a:picLocks noChangeAspect="1"/>
          </p:cNvPicPr>
          <p:nvPr/>
        </p:nvPicPr>
        <p:blipFill>
          <a:blip r:embed="rId5">
            <a:extLst>
              <a:ext uri="{28A0092B-C50C-407E-A947-70E740481C1C}">
                <a14:useLocalDpi/>
              </a:ext>
            </a:extLst>
          </a:blip>
          <a:stretch>
            <a:fillRect/>
          </a:stretch>
        </p:blipFill>
        <p:spPr>
          <a:xfrm>
            <a:off x="5283200" y="2203768"/>
            <a:ext cx="2117945" cy="1838401"/>
          </a:xfrm>
          <a:prstGeom prst="rect">
            <a:avLst/>
          </a:prstGeom>
          <a:ln w="15875">
            <a:solidFill>
              <a:schemeClr val="bg1"/>
            </a:solidFill>
          </a:ln>
        </p:spPr>
      </p:pic>
      <p:pic>
        <p:nvPicPr>
          <p:cNvPr id="6" name="图片 5"/>
          <p:cNvPicPr>
            <a:picLocks noChangeAspect="1"/>
          </p:cNvPicPr>
          <p:nvPr/>
        </p:nvPicPr>
        <p:blipFill>
          <a:blip r:embed="rId6">
            <a:extLst>
              <a:ext uri="{28A0092B-C50C-407E-A947-70E740481C1C}">
                <a14:useLocalDpi/>
              </a:ext>
            </a:extLst>
          </a:blip>
          <a:stretch>
            <a:fillRect/>
          </a:stretch>
        </p:blipFill>
        <p:spPr>
          <a:xfrm>
            <a:off x="7405790" y="2207113"/>
            <a:ext cx="4786209" cy="4664204"/>
          </a:xfrm>
          <a:prstGeom prst="rect">
            <a:avLst/>
          </a:prstGeom>
          <a:ln w="15875">
            <a:solidFill>
              <a:schemeClr val="bg1"/>
            </a:solidFill>
          </a:ln>
        </p:spPr>
      </p:pic>
      <p:sp>
        <p:nvSpPr>
          <p:cNvPr id="7" name="椭圆 6"/>
          <p:cNvSpPr/>
          <p:nvPr/>
        </p:nvSpPr>
        <p:spPr>
          <a:xfrm>
            <a:off x="6247648" y="964936"/>
            <a:ext cx="2440930" cy="2440930"/>
          </a:xfrm>
          <a:prstGeom prst="ellipse">
            <a:avLst/>
          </a:prstGeom>
          <a:solidFill>
            <a:srgbClr val="06A8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solidFill>
                  <a:schemeClr val="bg1"/>
                </a:solidFill>
                <a:latin charset="-122" panose="020b0a00000000000000" pitchFamily="34" typeface="思源黑体 CN Heavy"/>
                <a:ea charset="-122" panose="020b0a00000000000000" pitchFamily="34" typeface="思源黑体 CN Heavy"/>
              </a:rPr>
              <a:t>项目</a:t>
            </a:r>
          </a:p>
          <a:p>
            <a:pPr algn="ctr"/>
            <a:r>
              <a:rPr altLang="en-US" lang="zh-CN" smtClean="0" sz="3600">
                <a:solidFill>
                  <a:schemeClr val="bg1"/>
                </a:solidFill>
                <a:latin charset="-122" panose="020b0a00000000000000" pitchFamily="34" typeface="思源黑体 CN Heavy"/>
                <a:ea charset="-122" panose="020b0a00000000000000" pitchFamily="34" typeface="思源黑体 CN Heavy"/>
              </a:rPr>
              <a:t>亮点</a:t>
            </a:r>
          </a:p>
        </p:txBody>
      </p:sp>
      <p:cxnSp>
        <p:nvCxnSpPr>
          <p:cNvPr id="8" name="直接连接符 7"/>
          <p:cNvCxnSpPr/>
          <p:nvPr/>
        </p:nvCxnSpPr>
        <p:spPr>
          <a:xfrm>
            <a:off x="-95250" y="1786414"/>
            <a:ext cx="4884964" cy="0"/>
          </a:xfrm>
          <a:prstGeom prst="line">
            <a:avLst/>
          </a:prstGeom>
          <a:ln cap="rnd"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2187" y="1013061"/>
            <a:ext cx="4297680" cy="640080"/>
          </a:xfrm>
          <a:prstGeom prst="rect">
            <a:avLst/>
          </a:prstGeom>
        </p:spPr>
        <p:txBody>
          <a:bodyPr wrap="none">
            <a:spAutoFit/>
          </a:bodyPr>
          <a:lstStyle/>
          <a:p>
            <a:r>
              <a:rPr altLang="en-US" lang="zh-CN" smtClean="0" sz="3600">
                <a:solidFill>
                  <a:srgbClr val="06A853"/>
                </a:solidFill>
                <a:latin charset="-122" panose="020b0a00000000000000" pitchFamily="34" typeface="思源黑体 CN Heavy"/>
                <a:ea charset="-122" panose="020b0a00000000000000" pitchFamily="34" typeface="思源黑体 CN Heavy"/>
                <a:sym typeface="+mn-ea"/>
              </a:rPr>
              <a:t>请单击此处添加标题</a:t>
            </a:r>
          </a:p>
        </p:txBody>
      </p:sp>
      <p:sp>
        <p:nvSpPr>
          <p:cNvPr id="11" name="矩形 10"/>
          <p:cNvSpPr/>
          <p:nvPr/>
        </p:nvSpPr>
        <p:spPr>
          <a:xfrm>
            <a:off x="431860" y="2178699"/>
            <a:ext cx="4603377" cy="3505200"/>
          </a:xfrm>
          <a:prstGeom prst="rect">
            <a:avLst/>
          </a:prstGeom>
        </p:spPr>
        <p:txBody>
          <a:bodyPr wrap="square">
            <a:spAutoFit/>
          </a:bodyPr>
          <a:lstStyle/>
          <a:p>
            <a:pPr indent="-285750" marL="285750">
              <a:lnSpc>
                <a:spcPct val="200000"/>
              </a:lnSpc>
              <a:buFont charset="2" panose="05000000000000000000" pitchFamily="2" typeface="Wingdings"/>
              <a:buChar char="n"/>
            </a:pPr>
            <a:r>
              <a:rPr altLang="en-US" lang="zh-CN" sz="1600">
                <a:solidFill>
                  <a:schemeClr val="tx1">
                    <a:lumMod val="75000"/>
                    <a:lumOff val="25000"/>
                  </a:schemeClr>
                </a:solidFill>
                <a:latin charset="0" typeface="微软雅黑 Light"/>
                <a:ea charset="0" typeface="微软雅黑 Light"/>
              </a:rPr>
              <a:t>文化生态旅游木结构房屋酒店“丝路音乐文化驿站”是｢国际青年生态原创音乐文化基地｣的标准硬件配套。</a:t>
            </a:r>
          </a:p>
          <a:p>
            <a:pPr indent="-285750" marL="285750">
              <a:lnSpc>
                <a:spcPct val="200000"/>
              </a:lnSpc>
              <a:buFont charset="2" panose="05000000000000000000" pitchFamily="2" typeface="Wingdings"/>
              <a:buChar char="n"/>
            </a:pPr>
            <a:r>
              <a:rPr altLang="en-US" lang="zh-CN" sz="1600">
                <a:solidFill>
                  <a:schemeClr val="tx1">
                    <a:lumMod val="75000"/>
                    <a:lumOff val="25000"/>
                  </a:schemeClr>
                </a:solidFill>
                <a:latin charset="0" typeface="微软雅黑 Light"/>
                <a:ea charset="0" typeface="微软雅黑 Light"/>
              </a:rPr>
              <a:t>驿站内外装修风格突出木质等天然材料特点，与自然景观相得益彰。</a:t>
            </a:r>
          </a:p>
          <a:p>
            <a:pPr indent="-285750" marL="285750">
              <a:lnSpc>
                <a:spcPct val="200000"/>
              </a:lnSpc>
              <a:buFont charset="2" panose="05000000000000000000" pitchFamily="2" typeface="Wingdings"/>
              <a:buChar char="n"/>
            </a:pPr>
            <a:r>
              <a:rPr altLang="en-US" lang="zh-CN" sz="1600">
                <a:solidFill>
                  <a:schemeClr val="tx1">
                    <a:lumMod val="75000"/>
                    <a:lumOff val="25000"/>
                  </a:schemeClr>
                </a:solidFill>
                <a:latin charset="0" typeface="微软雅黑 Light"/>
                <a:ea charset="0" typeface="微软雅黑 Light"/>
              </a:rPr>
              <a:t>所有建筑均采用木结构或其他高科技复合材料，更环保绿色。</a:t>
            </a:r>
          </a:p>
        </p:txBody>
      </p:sp>
      <p:sp>
        <p:nvSpPr>
          <p:cNvPr id="16" name="矩形 15"/>
          <p:cNvSpPr/>
          <p:nvPr/>
        </p:nvSpPr>
        <p:spPr>
          <a:xfrm>
            <a:off x="596095" y="5989003"/>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55738" y="5989003"/>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39031" y="5718129"/>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2301765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25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id="11" nodeType="withEffect" presetClass="entr" presetID="10" presetSubtype="0">
                                  <p:stCondLst>
                                    <p:cond delay="10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75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ntr" presetID="10" presetSubtype="0">
                                  <p:stCondLst>
                                    <p:cond delay="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53" presetSubtype="0">
                                  <p:stCondLst>
                                    <p:cond delay="125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2" presetSubtype="8">
                                  <p:stCondLst>
                                    <p:cond delay="150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0-#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par>
                                <p:cTn fill="hold" id="29" nodeType="withEffect" presetClass="entr" presetID="22" presetSubtype="8">
                                  <p:stCondLst>
                                    <p:cond delay="175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500" id="31"/>
                                        <p:tgtEl>
                                          <p:spTgt spid="8"/>
                                        </p:tgtEl>
                                      </p:cBhvr>
                                    </p:animEffect>
                                  </p:childTnLst>
                                </p:cTn>
                              </p:par>
                            </p:childTnLst>
                          </p:cTn>
                        </p:par>
                        <p:par>
                          <p:cTn fill="hold" id="32" nodeType="afterGroup">
                            <p:stCondLst>
                              <p:cond delay="2250"/>
                            </p:stCondLst>
                            <p:childTnLst>
                              <p:par>
                                <p:cTn fill="hold" grpId="0" id="33" nodeType="after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par>
                          <p:cTn fill="hold" id="36" nodeType="afterGroup">
                            <p:stCondLst>
                              <p:cond delay="2750"/>
                            </p:stCondLst>
                            <p:childTnLst>
                              <p:par>
                                <p:cTn fill="hold" grpId="0" id="37" nodeType="afterEffect" presetClass="entr" presetID="53" presetSubtype="0">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ppt_w</p:attrName>
                                        </p:attrNameLst>
                                      </p:cBhvr>
                                      <p:tavLst>
                                        <p:tav tm="0">
                                          <p:val>
                                            <p:fltVal val="0"/>
                                          </p:val>
                                        </p:tav>
                                        <p:tav tm="100000">
                                          <p:val>
                                            <p:strVal val="#ppt_w"/>
                                          </p:val>
                                        </p:tav>
                                      </p:tavLst>
                                    </p:anim>
                                    <p:anim calcmode="lin" valueType="num">
                                      <p:cBhvr>
                                        <p:cTn dur="500" fill="hold" id="40"/>
                                        <p:tgtEl>
                                          <p:spTgt spid="16"/>
                                        </p:tgtEl>
                                        <p:attrNameLst>
                                          <p:attrName>ppt_h</p:attrName>
                                        </p:attrNameLst>
                                      </p:cBhvr>
                                      <p:tavLst>
                                        <p:tav tm="0">
                                          <p:val>
                                            <p:fltVal val="0"/>
                                          </p:val>
                                        </p:tav>
                                        <p:tav tm="100000">
                                          <p:val>
                                            <p:strVal val="#ppt_h"/>
                                          </p:val>
                                        </p:tav>
                                      </p:tavLst>
                                    </p:anim>
                                    <p:animEffect filter="fade" transition="in">
                                      <p:cBhvr>
                                        <p:cTn dur="500" id="41"/>
                                        <p:tgtEl>
                                          <p:spTgt spid="16"/>
                                        </p:tgtEl>
                                      </p:cBhvr>
                                    </p:animEffect>
                                  </p:childTnLst>
                                </p:cTn>
                              </p:par>
                              <p:par>
                                <p:cTn fill="hold" grpId="0" id="42" nodeType="withEffect" presetClass="entr" presetID="53" presetSubtype="0">
                                  <p:stCondLst>
                                    <p:cond delay="200"/>
                                  </p:stCondLst>
                                  <p:childTnLst>
                                    <p:set>
                                      <p:cBhvr>
                                        <p:cTn dur="1" fill="hold" id="43">
                                          <p:stCondLst>
                                            <p:cond delay="0"/>
                                          </p:stCondLst>
                                        </p:cTn>
                                        <p:tgtEl>
                                          <p:spTgt spid="17"/>
                                        </p:tgtEl>
                                        <p:attrNameLst>
                                          <p:attrName>style.visibility</p:attrName>
                                        </p:attrNameLst>
                                      </p:cBhvr>
                                      <p:to>
                                        <p:strVal val="visible"/>
                                      </p:to>
                                    </p:set>
                                    <p:anim calcmode="lin" valueType="num">
                                      <p:cBhvr>
                                        <p:cTn dur="500" fill="hold" id="44"/>
                                        <p:tgtEl>
                                          <p:spTgt spid="17"/>
                                        </p:tgtEl>
                                        <p:attrNameLst>
                                          <p:attrName>ppt_w</p:attrName>
                                        </p:attrNameLst>
                                      </p:cBhvr>
                                      <p:tavLst>
                                        <p:tav tm="0">
                                          <p:val>
                                            <p:fltVal val="0"/>
                                          </p:val>
                                        </p:tav>
                                        <p:tav tm="100000">
                                          <p:val>
                                            <p:strVal val="#ppt_w"/>
                                          </p:val>
                                        </p:tav>
                                      </p:tavLst>
                                    </p:anim>
                                    <p:anim calcmode="lin" valueType="num">
                                      <p:cBhvr>
                                        <p:cTn dur="500" fill="hold" id="45"/>
                                        <p:tgtEl>
                                          <p:spTgt spid="17"/>
                                        </p:tgtEl>
                                        <p:attrNameLst>
                                          <p:attrName>ppt_h</p:attrName>
                                        </p:attrNameLst>
                                      </p:cBhvr>
                                      <p:tavLst>
                                        <p:tav tm="0">
                                          <p:val>
                                            <p:fltVal val="0"/>
                                          </p:val>
                                        </p:tav>
                                        <p:tav tm="100000">
                                          <p:val>
                                            <p:strVal val="#ppt_h"/>
                                          </p:val>
                                        </p:tav>
                                      </p:tavLst>
                                    </p:anim>
                                    <p:animEffect filter="fade" transition="in">
                                      <p:cBhvr>
                                        <p:cTn dur="500" id="46"/>
                                        <p:tgtEl>
                                          <p:spTgt spid="17"/>
                                        </p:tgtEl>
                                      </p:cBhvr>
                                    </p:animEffect>
                                  </p:childTnLst>
                                </p:cTn>
                              </p:par>
                              <p:par>
                                <p:cTn fill="hold" grpId="0" id="47" nodeType="withEffect" presetClass="entr" presetID="53" presetSubtype="0">
                                  <p:stCondLst>
                                    <p:cond delay="400"/>
                                  </p:stCondLst>
                                  <p:childTnLst>
                                    <p:set>
                                      <p:cBhvr>
                                        <p:cTn dur="1" fill="hold" id="48">
                                          <p:stCondLst>
                                            <p:cond delay="0"/>
                                          </p:stCondLst>
                                        </p:cTn>
                                        <p:tgtEl>
                                          <p:spTgt spid="18"/>
                                        </p:tgtEl>
                                        <p:attrNameLst>
                                          <p:attrName>style.visibility</p:attrName>
                                        </p:attrNameLst>
                                      </p:cBhvr>
                                      <p:to>
                                        <p:strVal val="visible"/>
                                      </p:to>
                                    </p:set>
                                    <p:anim calcmode="lin" valueType="num">
                                      <p:cBhvr>
                                        <p:cTn dur="500" fill="hold" id="49"/>
                                        <p:tgtEl>
                                          <p:spTgt spid="18"/>
                                        </p:tgtEl>
                                        <p:attrNameLst>
                                          <p:attrName>ppt_w</p:attrName>
                                        </p:attrNameLst>
                                      </p:cBhvr>
                                      <p:tavLst>
                                        <p:tav tm="0">
                                          <p:val>
                                            <p:fltVal val="0"/>
                                          </p:val>
                                        </p:tav>
                                        <p:tav tm="100000">
                                          <p:val>
                                            <p:strVal val="#ppt_w"/>
                                          </p:val>
                                        </p:tav>
                                      </p:tavLst>
                                    </p:anim>
                                    <p:anim calcmode="lin" valueType="num">
                                      <p:cBhvr>
                                        <p:cTn dur="500" fill="hold" id="50"/>
                                        <p:tgtEl>
                                          <p:spTgt spid="18"/>
                                        </p:tgtEl>
                                        <p:attrNameLst>
                                          <p:attrName>ppt_h</p:attrName>
                                        </p:attrNameLst>
                                      </p:cBhvr>
                                      <p:tavLst>
                                        <p:tav tm="0">
                                          <p:val>
                                            <p:fltVal val="0"/>
                                          </p:val>
                                        </p:tav>
                                        <p:tav tm="100000">
                                          <p:val>
                                            <p:strVal val="#ppt_h"/>
                                          </p:val>
                                        </p:tav>
                                      </p:tavLst>
                                    </p:anim>
                                    <p:animEffect filter="fade" transition="in">
                                      <p:cBhvr>
                                        <p:cTn dur="500" id="5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1"/>
      <p:bldP grpId="0" spid="16"/>
      <p:bldP grpId="0" spid="17"/>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5434965" cy="6858000"/>
          </a:xfrm>
          <a:prstGeom prst="rect">
            <a:avLst/>
          </a:prstGeom>
        </p:spPr>
      </p:pic>
      <p:sp>
        <p:nvSpPr>
          <p:cNvPr id="3" name="椭圆 2"/>
          <p:cNvSpPr/>
          <p:nvPr/>
        </p:nvSpPr>
        <p:spPr>
          <a:xfrm>
            <a:off x="4418015" y="451533"/>
            <a:ext cx="2033900" cy="2033900"/>
          </a:xfrm>
          <a:prstGeom prst="ellipse">
            <a:avLst/>
          </a:prstGeom>
          <a:solidFill>
            <a:srgbClr val="06A8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solidFill>
                  <a:schemeClr val="bg1"/>
                </a:solidFill>
                <a:latin charset="-122" panose="020b0a00000000000000" pitchFamily="34" typeface="思源黑体 CN Heavy"/>
                <a:ea charset="-122" panose="020b0a00000000000000" pitchFamily="34" typeface="思源黑体 CN Heavy"/>
              </a:rPr>
              <a:t>项目</a:t>
            </a:r>
          </a:p>
          <a:p>
            <a:pPr algn="ctr"/>
            <a:r>
              <a:rPr altLang="en-US" lang="zh-CN" smtClean="0" sz="3600">
                <a:solidFill>
                  <a:schemeClr val="bg1"/>
                </a:solidFill>
                <a:latin charset="-122" panose="020b0a00000000000000" pitchFamily="34" typeface="思源黑体 CN Heavy"/>
                <a:ea charset="-122" panose="020b0a00000000000000" pitchFamily="34" typeface="思源黑体 CN Heavy"/>
              </a:rPr>
              <a:t>亮点</a:t>
            </a:r>
          </a:p>
        </p:txBody>
      </p:sp>
      <p:sp>
        <p:nvSpPr>
          <p:cNvPr id="4" name="矩形 3"/>
          <p:cNvSpPr/>
          <p:nvPr/>
        </p:nvSpPr>
        <p:spPr>
          <a:xfrm>
            <a:off x="8263823" y="2015343"/>
            <a:ext cx="3383280" cy="518160"/>
          </a:xfrm>
          <a:prstGeom prst="rect">
            <a:avLst/>
          </a:prstGeom>
        </p:spPr>
        <p:txBody>
          <a:bodyPr wrap="none">
            <a:spAutoFit/>
          </a:bodyPr>
          <a:lstStyle/>
          <a:p>
            <a:r>
              <a:rPr altLang="en-US" lang="zh-CN" sz="2800">
                <a:solidFill>
                  <a:srgbClr val="06A853"/>
                </a:solidFill>
                <a:latin charset="-122" panose="020b0a00000000000000" pitchFamily="34" typeface="思源黑体 CN Heavy"/>
                <a:ea charset="-122" panose="020b0a00000000000000" pitchFamily="34" typeface="思源黑体 CN Heavy"/>
                <a:sym typeface="+mn-ea"/>
              </a:rPr>
              <a:t>请单击此处添加标题</a:t>
            </a:r>
          </a:p>
        </p:txBody>
      </p:sp>
      <p:sp>
        <p:nvSpPr>
          <p:cNvPr id="5" name="矩形 4"/>
          <p:cNvSpPr/>
          <p:nvPr/>
        </p:nvSpPr>
        <p:spPr>
          <a:xfrm>
            <a:off x="5663136" y="2725522"/>
            <a:ext cx="6002814" cy="2286000"/>
          </a:xfrm>
          <a:prstGeom prst="rect">
            <a:avLst/>
          </a:prstGeom>
        </p:spPr>
        <p:txBody>
          <a:bodyPr wrap="square">
            <a:spAutoFit/>
          </a:bodyPr>
          <a:lstStyle/>
          <a:p>
            <a:pPr algn="r" indent="-285750" marL="285750">
              <a:lnSpc>
                <a:spcPct val="200000"/>
              </a:lnSpc>
              <a:buFont charset="2" panose="05000000000000000000" pitchFamily="2" typeface="Wingdings"/>
              <a:buChar char="n"/>
            </a:pPr>
            <a:r>
              <a:rPr altLang="en-US" lang="zh-CN">
                <a:solidFill>
                  <a:schemeClr val="tx1">
                    <a:lumMod val="75000"/>
                    <a:lumOff val="25000"/>
                  </a:schemeClr>
                </a:solidFill>
                <a:latin charset="0" typeface="微软雅黑 Light"/>
                <a:ea charset="0" typeface="微软雅黑 Light"/>
                <a:sym typeface="+mn-ea"/>
              </a:rPr>
              <a:t>建造标准坚持优质适用，绿色环保，使用清洁能源，节能减排，并采用现代化排污处理设施消除生活污染。</a:t>
            </a:r>
          </a:p>
          <a:p>
            <a:pPr algn="r" indent="-285750" marL="285750">
              <a:lnSpc>
                <a:spcPct val="200000"/>
              </a:lnSpc>
              <a:buFont charset="2" panose="05000000000000000000" pitchFamily="2" typeface="Wingdings"/>
              <a:buChar char="n"/>
            </a:pPr>
            <a:r>
              <a:rPr altLang="en-US" lang="zh-CN">
                <a:solidFill>
                  <a:schemeClr val="tx1">
                    <a:lumMod val="75000"/>
                    <a:lumOff val="25000"/>
                  </a:schemeClr>
                </a:solidFill>
                <a:latin charset="0" typeface="微软雅黑 Light"/>
                <a:ea charset="0" typeface="微软雅黑 Light"/>
                <a:sym typeface="+mn-ea"/>
              </a:rPr>
              <a:t>其建设将对国内外深度游群体产生巨大的吸引力，成为新的生态、文化旅游亮点。 </a:t>
            </a:r>
          </a:p>
        </p:txBody>
      </p:sp>
      <p:sp>
        <p:nvSpPr>
          <p:cNvPr id="6" name="矩形 5"/>
          <p:cNvSpPr/>
          <p:nvPr/>
        </p:nvSpPr>
        <p:spPr>
          <a:xfrm flipH="1">
            <a:off x="11422688" y="6290885"/>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11568121" y="6290885"/>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H="1">
            <a:off x="11568121" y="6020011"/>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83903916"/>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53" presetSubtype="0">
                                  <p:stCondLst>
                                    <p:cond delay="25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par>
                                <p:cTn decel="50000" fill="hold" grpId="0" id="13" nodeType="withEffect" presetClass="entr" presetID="2" presetSubtype="2">
                                  <p:stCondLst>
                                    <p:cond delay="75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250"/>
                            </p:stCondLst>
                            <p:childTnLst>
                              <p:par>
                                <p:cTn decel="50000" fill="hold" grpId="0" id="18" nodeType="afterEffect" presetClass="entr" presetID="2" presetSubtype="2">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1+#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par>
                                <p:cTn fill="hold" grpId="0" id="28" nodeType="withEffect" presetClass="entr" presetID="53" presetSubtype="0">
                                  <p:stCondLst>
                                    <p:cond delay="200"/>
                                  </p:stCondLst>
                                  <p:childTnLst>
                                    <p:set>
                                      <p:cBhvr>
                                        <p:cTn dur="1" fill="hold" id="29">
                                          <p:stCondLst>
                                            <p:cond delay="0"/>
                                          </p:stCondLst>
                                        </p:cTn>
                                        <p:tgtEl>
                                          <p:spTgt spid="7"/>
                                        </p:tgtEl>
                                        <p:attrNameLst>
                                          <p:attrName>style.visibility</p:attrName>
                                        </p:attrNameLst>
                                      </p:cBhvr>
                                      <p:to>
                                        <p:strVal val="visible"/>
                                      </p:to>
                                    </p:set>
                                    <p:anim calcmode="lin" valueType="num">
                                      <p:cBhvr>
                                        <p:cTn dur="500" fill="hold" id="30"/>
                                        <p:tgtEl>
                                          <p:spTgt spid="7"/>
                                        </p:tgtEl>
                                        <p:attrNameLst>
                                          <p:attrName>ppt_w</p:attrName>
                                        </p:attrNameLst>
                                      </p:cBhvr>
                                      <p:tavLst>
                                        <p:tav tm="0">
                                          <p:val>
                                            <p:fltVal val="0"/>
                                          </p:val>
                                        </p:tav>
                                        <p:tav tm="100000">
                                          <p:val>
                                            <p:strVal val="#ppt_w"/>
                                          </p:val>
                                        </p:tav>
                                      </p:tavLst>
                                    </p:anim>
                                    <p:anim calcmode="lin" valueType="num">
                                      <p:cBhvr>
                                        <p:cTn dur="500" fill="hold" id="31"/>
                                        <p:tgtEl>
                                          <p:spTgt spid="7"/>
                                        </p:tgtEl>
                                        <p:attrNameLst>
                                          <p:attrName>ppt_h</p:attrName>
                                        </p:attrNameLst>
                                      </p:cBhvr>
                                      <p:tavLst>
                                        <p:tav tm="0">
                                          <p:val>
                                            <p:fltVal val="0"/>
                                          </p:val>
                                        </p:tav>
                                        <p:tav tm="100000">
                                          <p:val>
                                            <p:strVal val="#ppt_h"/>
                                          </p:val>
                                        </p:tav>
                                      </p:tavLst>
                                    </p:anim>
                                    <p:animEffect filter="fade" transition="in">
                                      <p:cBhvr>
                                        <p:cTn dur="500" id="32"/>
                                        <p:tgtEl>
                                          <p:spTgt spid="7"/>
                                        </p:tgtEl>
                                      </p:cBhvr>
                                    </p:animEffect>
                                  </p:childTnLst>
                                </p:cTn>
                              </p:par>
                              <p:par>
                                <p:cTn fill="hold" grpId="0" id="33" nodeType="withEffect" presetClass="entr" presetID="53" presetSubtype="0">
                                  <p:stCondLst>
                                    <p:cond delay="40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fltVal val="0"/>
                                          </p:val>
                                        </p:tav>
                                        <p:tav tm="100000">
                                          <p:val>
                                            <p:strVal val="#ppt_h"/>
                                          </p:val>
                                        </p:tav>
                                      </p:tavLst>
                                    </p:anim>
                                    <p:animEffect filter="fade" transition="in">
                                      <p:cBhvr>
                                        <p:cTn dur="500" id="3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403_2" id="2" name="图片 1"/>
          <p:cNvPicPr>
            <a:picLocks noChangeAspect="1"/>
          </p:cNvPicPr>
          <p:nvPr/>
        </p:nvPicPr>
        <p:blipFill>
          <a:blip r:embed="rId2">
            <a:extLst>
              <a:ext uri="{28A0092B-C50C-407E-A947-70E740481C1C}">
                <a14:useLocalDpi/>
              </a:ext>
            </a:extLst>
          </a:blip>
          <a:stretch>
            <a:fillRect/>
          </a:stretch>
        </p:blipFill>
        <p:spPr>
          <a:xfrm>
            <a:off x="3109008" y="1473212"/>
            <a:ext cx="2433027" cy="2433027"/>
          </a:xfrm>
          <a:prstGeom prst="ellipse">
            <a:avLst/>
          </a:prstGeom>
          <a:effectLst/>
        </p:spPr>
      </p:pic>
      <p:pic>
        <p:nvPicPr>
          <p:cNvPr descr="0403_1" id="3" name="图片 2"/>
          <p:cNvPicPr>
            <a:picLocks noChangeAspect="1"/>
          </p:cNvPicPr>
          <p:nvPr/>
        </p:nvPicPr>
        <p:blipFill>
          <a:blip r:embed="rId3">
            <a:extLst>
              <a:ext uri="{28A0092B-C50C-407E-A947-70E740481C1C}">
                <a14:useLocalDpi/>
              </a:ext>
            </a:extLst>
          </a:blip>
          <a:stretch>
            <a:fillRect/>
          </a:stretch>
        </p:blipFill>
        <p:spPr>
          <a:xfrm>
            <a:off x="9663442" y="4171199"/>
            <a:ext cx="1988301" cy="1988301"/>
          </a:xfrm>
          <a:prstGeom prst="ellipse">
            <a:avLst/>
          </a:prstGeom>
          <a:effectLst/>
        </p:spPr>
      </p:pic>
      <p:pic>
        <p:nvPicPr>
          <p:cNvPr descr="0403_3" id="4" name="图片 3"/>
          <p:cNvPicPr>
            <a:picLocks noChangeAspect="1"/>
          </p:cNvPicPr>
          <p:nvPr/>
        </p:nvPicPr>
        <p:blipFill>
          <a:blip r:embed="rId4">
            <a:extLst>
              <a:ext uri="{28A0092B-C50C-407E-A947-70E740481C1C}">
                <a14:useLocalDpi/>
              </a:ext>
            </a:extLst>
          </a:blip>
          <a:stretch>
            <a:fillRect/>
          </a:stretch>
        </p:blipFill>
        <p:spPr>
          <a:xfrm>
            <a:off x="9448127" y="108807"/>
            <a:ext cx="2329180" cy="2329180"/>
          </a:xfrm>
          <a:prstGeom prst="ellipse">
            <a:avLst/>
          </a:prstGeom>
          <a:effectLst/>
        </p:spPr>
      </p:pic>
      <p:pic>
        <p:nvPicPr>
          <p:cNvPr descr="0403_5" id="5" name="图片 4"/>
          <p:cNvPicPr>
            <a:picLocks noChangeAspect="1"/>
          </p:cNvPicPr>
          <p:nvPr/>
        </p:nvPicPr>
        <p:blipFill>
          <a:blip r:embed="rId5">
            <a:extLst>
              <a:ext uri="{28A0092B-C50C-407E-A947-70E740481C1C}">
                <a14:useLocalDpi/>
              </a:ext>
            </a:extLst>
          </a:blip>
          <a:stretch>
            <a:fillRect/>
          </a:stretch>
        </p:blipFill>
        <p:spPr>
          <a:xfrm>
            <a:off x="1513814" y="3580192"/>
            <a:ext cx="3609814" cy="3609814"/>
          </a:xfrm>
          <a:prstGeom prst="ellipse">
            <a:avLst/>
          </a:prstGeom>
          <a:effectLst/>
        </p:spPr>
      </p:pic>
      <p:pic>
        <p:nvPicPr>
          <p:cNvPr descr="0403_6" id="6" name="图片 5"/>
          <p:cNvPicPr>
            <a:picLocks noChangeAspect="1"/>
          </p:cNvPicPr>
          <p:nvPr/>
        </p:nvPicPr>
        <p:blipFill>
          <a:blip r:embed="rId6">
            <a:extLst>
              <a:ext uri="{28A0092B-C50C-407E-A947-70E740481C1C}">
                <a14:useLocalDpi/>
              </a:ext>
            </a:extLst>
          </a:blip>
          <a:stretch>
            <a:fillRect/>
          </a:stretch>
        </p:blipFill>
        <p:spPr>
          <a:xfrm>
            <a:off x="-216586" y="262550"/>
            <a:ext cx="3643689" cy="3643689"/>
          </a:xfrm>
          <a:prstGeom prst="ellipse">
            <a:avLst/>
          </a:prstGeom>
          <a:effectLst/>
        </p:spPr>
      </p:pic>
      <p:pic>
        <p:nvPicPr>
          <p:cNvPr descr="0403_10" id="7" name="图片 6"/>
          <p:cNvPicPr>
            <a:picLocks noChangeAspect="1"/>
          </p:cNvPicPr>
          <p:nvPr/>
        </p:nvPicPr>
        <p:blipFill>
          <a:blip r:embed="rId7">
            <a:extLst>
              <a:ext uri="{28A0092B-C50C-407E-A947-70E740481C1C}">
                <a14:useLocalDpi/>
              </a:ext>
            </a:extLst>
          </a:blip>
          <a:stretch>
            <a:fillRect/>
          </a:stretch>
        </p:blipFill>
        <p:spPr>
          <a:xfrm>
            <a:off x="6029616" y="2851113"/>
            <a:ext cx="2110252" cy="2110252"/>
          </a:xfrm>
          <a:prstGeom prst="ellipse">
            <a:avLst/>
          </a:prstGeom>
          <a:effectLst/>
        </p:spPr>
      </p:pic>
      <p:sp>
        <p:nvSpPr>
          <p:cNvPr id="8" name="椭圆 7"/>
          <p:cNvSpPr/>
          <p:nvPr/>
        </p:nvSpPr>
        <p:spPr>
          <a:xfrm>
            <a:off x="7886790" y="1905516"/>
            <a:ext cx="2868674" cy="2868674"/>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800">
                <a:solidFill>
                  <a:schemeClr val="bg1"/>
                </a:solidFill>
                <a:latin charset="-122" panose="020b0a00000000000000" pitchFamily="34" typeface="思源黑体 CN Heavy"/>
                <a:ea charset="-122" panose="020b0a00000000000000" pitchFamily="34" typeface="思源黑体 CN Heavy"/>
              </a:rPr>
              <a:t>项 目</a:t>
            </a:r>
          </a:p>
          <a:p>
            <a:pPr algn="ctr"/>
            <a:r>
              <a:rPr altLang="en-US" lang="zh-CN" smtClean="0" sz="4800">
                <a:solidFill>
                  <a:schemeClr val="bg1"/>
                </a:solidFill>
                <a:latin charset="-122" panose="020b0a00000000000000" pitchFamily="34" typeface="思源黑体 CN Heavy"/>
                <a:ea charset="-122" panose="020b0a00000000000000" pitchFamily="34" typeface="思源黑体 CN Heavy"/>
              </a:rPr>
              <a:t>亮 点</a:t>
            </a:r>
          </a:p>
        </p:txBody>
      </p:sp>
      <p:sp>
        <p:nvSpPr>
          <p:cNvPr id="9" name="椭圆 8"/>
          <p:cNvSpPr/>
          <p:nvPr/>
        </p:nvSpPr>
        <p:spPr>
          <a:xfrm>
            <a:off x="607826" y="3760084"/>
            <a:ext cx="1658137" cy="1658137"/>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42225689"/>
      </p:ext>
    </p:extLst>
  </p:cSld>
  <p:clrMapOvr>
    <a:masterClrMapping/>
  </p:clrMapOvr>
  <p:transition advClick="0"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25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50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75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id="25" nodeType="withEffect" presetClass="entr" presetID="53" presetSubtype="0">
                                  <p:stCondLst>
                                    <p:cond delay="100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par>
                                <p:cTn fill="hold" id="30" nodeType="withEffect" presetClass="entr" presetID="53" presetSubtype="0">
                                  <p:stCondLst>
                                    <p:cond delay="125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Effect filter="fade" transition="in">
                                      <p:cBhvr>
                                        <p:cTn dur="500" id="34"/>
                                        <p:tgtEl>
                                          <p:spTgt spid="3"/>
                                        </p:tgtEl>
                                      </p:cBhvr>
                                    </p:animEffect>
                                  </p:childTnLst>
                                </p:cTn>
                              </p:par>
                              <p:par>
                                <p:cTn fill="hold" id="35" nodeType="withEffect" presetClass="entr" presetID="53" presetSubtype="0">
                                  <p:stCondLst>
                                    <p:cond delay="150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ppt_w</p:attrName>
                                        </p:attrNameLst>
                                      </p:cBhvr>
                                      <p:tavLst>
                                        <p:tav tm="0">
                                          <p:val>
                                            <p:fltVal val="0"/>
                                          </p:val>
                                        </p:tav>
                                        <p:tav tm="100000">
                                          <p:val>
                                            <p:strVal val="#ppt_w"/>
                                          </p:val>
                                        </p:tav>
                                      </p:tavLst>
                                    </p:anim>
                                    <p:anim calcmode="lin" valueType="num">
                                      <p:cBhvr>
                                        <p:cTn dur="500" fill="hold" id="38"/>
                                        <p:tgtEl>
                                          <p:spTgt spid="4"/>
                                        </p:tgtEl>
                                        <p:attrNameLst>
                                          <p:attrName>ppt_h</p:attrName>
                                        </p:attrNameLst>
                                      </p:cBhvr>
                                      <p:tavLst>
                                        <p:tav tm="0">
                                          <p:val>
                                            <p:fltVal val="0"/>
                                          </p:val>
                                        </p:tav>
                                        <p:tav tm="100000">
                                          <p:val>
                                            <p:strVal val="#ppt_h"/>
                                          </p:val>
                                        </p:tav>
                                      </p:tavLst>
                                    </p:anim>
                                    <p:animEffect filter="fade" transition="in">
                                      <p:cBhvr>
                                        <p:cTn dur="500" id="39"/>
                                        <p:tgtEl>
                                          <p:spTgt spid="4"/>
                                        </p:tgtEl>
                                      </p:cBhvr>
                                    </p:animEffect>
                                  </p:childTnLst>
                                </p:cTn>
                              </p:par>
                              <p:par>
                                <p:cTn fill="hold" grpId="0" id="40" nodeType="withEffect" presetClass="entr" presetID="53" presetSubtype="0">
                                  <p:stCondLst>
                                    <p:cond delay="170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childTnLst>
                          </p:cTn>
                        </p:par>
                        <p:par>
                          <p:cTn fill="hold" id="45" nodeType="afterGroup">
                            <p:stCondLst>
                              <p:cond delay="2200"/>
                            </p:stCondLst>
                            <p:childTnLst>
                              <p:par>
                                <p:cTn fill="hold" id="46" nodeType="afterEffect" presetClass="exit" presetID="37" presetSubtype="0">
                                  <p:stCondLst>
                                    <p:cond delay="2500"/>
                                  </p:stCondLst>
                                  <p:childTnLst>
                                    <p:animEffect filter="fade" transition="out">
                                      <p:cBhvr>
                                        <p:cTn dur="1000" id="47"/>
                                        <p:tgtEl>
                                          <p:spTgt spid="6"/>
                                        </p:tgtEl>
                                      </p:cBhvr>
                                    </p:animEffect>
                                    <p:anim calcmode="lin" valueType="num">
                                      <p:cBhvr>
                                        <p:cTn dur="1000" id="48"/>
                                        <p:tgtEl>
                                          <p:spTgt spid="6"/>
                                        </p:tgtEl>
                                        <p:attrNameLst>
                                          <p:attrName>ppt_x</p:attrName>
                                        </p:attrNameLst>
                                      </p:cBhvr>
                                      <p:tavLst>
                                        <p:tav tm="0">
                                          <p:val>
                                            <p:strVal val="ppt_x"/>
                                          </p:val>
                                        </p:tav>
                                        <p:tav tm="100000">
                                          <p:val>
                                            <p:strVal val="ppt_x"/>
                                          </p:val>
                                        </p:tav>
                                      </p:tavLst>
                                    </p:anim>
                                    <p:anim calcmode="lin" valueType="num">
                                      <p:cBhvr>
                                        <p:cTn decel="100000" dur="100" id="49"/>
                                        <p:tgtEl>
                                          <p:spTgt spid="6"/>
                                        </p:tgtEl>
                                        <p:attrNameLst>
                                          <p:attrName>ppt_y</p:attrName>
                                        </p:attrNameLst>
                                      </p:cBhvr>
                                      <p:tavLst>
                                        <p:tav tm="0">
                                          <p:val>
                                            <p:strVal val="ppt_y"/>
                                          </p:val>
                                        </p:tav>
                                        <p:tav tm="100000">
                                          <p:val>
                                            <p:strVal val="ppt_y-.03"/>
                                          </p:val>
                                        </p:tav>
                                      </p:tavLst>
                                    </p:anim>
                                    <p:anim calcmode="lin" valueType="num">
                                      <p:cBhvr>
                                        <p:cTn accel="100000" dur="900" id="50">
                                          <p:stCondLst>
                                            <p:cond delay="100"/>
                                          </p:stCondLst>
                                        </p:cTn>
                                        <p:tgtEl>
                                          <p:spTgt spid="6"/>
                                        </p:tgtEl>
                                        <p:attrNameLst>
                                          <p:attrName>ppt_y</p:attrName>
                                        </p:attrNameLst>
                                      </p:cBhvr>
                                      <p:tavLst>
                                        <p:tav tm="0">
                                          <p:val>
                                            <p:strVal val="ppt_y"/>
                                          </p:val>
                                        </p:tav>
                                        <p:tav tm="100000">
                                          <p:val>
                                            <p:strVal val="ppt_y+1"/>
                                          </p:val>
                                        </p:tav>
                                      </p:tavLst>
                                    </p:anim>
                                    <p:set>
                                      <p:cBhvr>
                                        <p:cTn dur="1" fill="hold" id="51">
                                          <p:stCondLst>
                                            <p:cond delay="999"/>
                                          </p:stCondLst>
                                        </p:cTn>
                                        <p:tgtEl>
                                          <p:spTgt spid="6"/>
                                        </p:tgtEl>
                                        <p:attrNameLst>
                                          <p:attrName>style.visibility</p:attrName>
                                        </p:attrNameLst>
                                      </p:cBhvr>
                                      <p:to>
                                        <p:strVal val="hidden"/>
                                      </p:to>
                                    </p:set>
                                  </p:childTnLst>
                                </p:cTn>
                              </p:par>
                              <p:par>
                                <p:cTn fill="hold" id="52" nodeType="withEffect" presetClass="exit" presetID="37" presetSubtype="0">
                                  <p:stCondLst>
                                    <p:cond delay="3100"/>
                                  </p:stCondLst>
                                  <p:childTnLst>
                                    <p:animEffect filter="fade" transition="out">
                                      <p:cBhvr>
                                        <p:cTn dur="1000" id="53"/>
                                        <p:tgtEl>
                                          <p:spTgt spid="2"/>
                                        </p:tgtEl>
                                      </p:cBhvr>
                                    </p:animEffect>
                                    <p:anim calcmode="lin" valueType="num">
                                      <p:cBhvr>
                                        <p:cTn dur="1000" id="54"/>
                                        <p:tgtEl>
                                          <p:spTgt spid="2"/>
                                        </p:tgtEl>
                                        <p:attrNameLst>
                                          <p:attrName>ppt_x</p:attrName>
                                        </p:attrNameLst>
                                      </p:cBhvr>
                                      <p:tavLst>
                                        <p:tav tm="0">
                                          <p:val>
                                            <p:strVal val="ppt_x"/>
                                          </p:val>
                                        </p:tav>
                                        <p:tav tm="100000">
                                          <p:val>
                                            <p:strVal val="ppt_x"/>
                                          </p:val>
                                        </p:tav>
                                      </p:tavLst>
                                    </p:anim>
                                    <p:anim calcmode="lin" valueType="num">
                                      <p:cBhvr>
                                        <p:cTn decel="100000" dur="100" id="55"/>
                                        <p:tgtEl>
                                          <p:spTgt spid="2"/>
                                        </p:tgtEl>
                                        <p:attrNameLst>
                                          <p:attrName>ppt_y</p:attrName>
                                        </p:attrNameLst>
                                      </p:cBhvr>
                                      <p:tavLst>
                                        <p:tav tm="0">
                                          <p:val>
                                            <p:strVal val="ppt_y"/>
                                          </p:val>
                                        </p:tav>
                                        <p:tav tm="100000">
                                          <p:val>
                                            <p:strVal val="ppt_y-.03"/>
                                          </p:val>
                                        </p:tav>
                                      </p:tavLst>
                                    </p:anim>
                                    <p:anim calcmode="lin" valueType="num">
                                      <p:cBhvr>
                                        <p:cTn accel="100000" dur="900" id="56">
                                          <p:stCondLst>
                                            <p:cond delay="100"/>
                                          </p:stCondLst>
                                        </p:cTn>
                                        <p:tgtEl>
                                          <p:spTgt spid="2"/>
                                        </p:tgtEl>
                                        <p:attrNameLst>
                                          <p:attrName>ppt_y</p:attrName>
                                        </p:attrNameLst>
                                      </p:cBhvr>
                                      <p:tavLst>
                                        <p:tav tm="0">
                                          <p:val>
                                            <p:strVal val="ppt_y"/>
                                          </p:val>
                                        </p:tav>
                                        <p:tav tm="100000">
                                          <p:val>
                                            <p:strVal val="ppt_y+1"/>
                                          </p:val>
                                        </p:tav>
                                      </p:tavLst>
                                    </p:anim>
                                    <p:set>
                                      <p:cBhvr>
                                        <p:cTn dur="1" fill="hold" id="57">
                                          <p:stCondLst>
                                            <p:cond delay="999"/>
                                          </p:stCondLst>
                                        </p:cTn>
                                        <p:tgtEl>
                                          <p:spTgt spid="2"/>
                                        </p:tgtEl>
                                        <p:attrNameLst>
                                          <p:attrName>style.visibility</p:attrName>
                                        </p:attrNameLst>
                                      </p:cBhvr>
                                      <p:to>
                                        <p:strVal val="hidden"/>
                                      </p:to>
                                    </p:set>
                                  </p:childTnLst>
                                </p:cTn>
                              </p:par>
                              <p:par>
                                <p:cTn fill="hold" id="58" nodeType="withEffect" presetClass="exit" presetID="37" presetSubtype="0">
                                  <p:stCondLst>
                                    <p:cond delay="2600"/>
                                  </p:stCondLst>
                                  <p:childTnLst>
                                    <p:animEffect filter="fade" transition="out">
                                      <p:cBhvr>
                                        <p:cTn dur="1000" id="59"/>
                                        <p:tgtEl>
                                          <p:spTgt spid="5"/>
                                        </p:tgtEl>
                                      </p:cBhvr>
                                    </p:animEffect>
                                    <p:anim calcmode="lin" valueType="num">
                                      <p:cBhvr>
                                        <p:cTn dur="1000" id="60"/>
                                        <p:tgtEl>
                                          <p:spTgt spid="5"/>
                                        </p:tgtEl>
                                        <p:attrNameLst>
                                          <p:attrName>ppt_x</p:attrName>
                                        </p:attrNameLst>
                                      </p:cBhvr>
                                      <p:tavLst>
                                        <p:tav tm="0">
                                          <p:val>
                                            <p:strVal val="ppt_x"/>
                                          </p:val>
                                        </p:tav>
                                        <p:tav tm="100000">
                                          <p:val>
                                            <p:strVal val="ppt_x"/>
                                          </p:val>
                                        </p:tav>
                                      </p:tavLst>
                                    </p:anim>
                                    <p:anim calcmode="lin" valueType="num">
                                      <p:cBhvr>
                                        <p:cTn decel="100000" dur="100" id="61"/>
                                        <p:tgtEl>
                                          <p:spTgt spid="5"/>
                                        </p:tgtEl>
                                        <p:attrNameLst>
                                          <p:attrName>ppt_y</p:attrName>
                                        </p:attrNameLst>
                                      </p:cBhvr>
                                      <p:tavLst>
                                        <p:tav tm="0">
                                          <p:val>
                                            <p:strVal val="ppt_y"/>
                                          </p:val>
                                        </p:tav>
                                        <p:tav tm="100000">
                                          <p:val>
                                            <p:strVal val="ppt_y-.03"/>
                                          </p:val>
                                        </p:tav>
                                      </p:tavLst>
                                    </p:anim>
                                    <p:anim calcmode="lin" valueType="num">
                                      <p:cBhvr>
                                        <p:cTn accel="100000" dur="900" id="62">
                                          <p:stCondLst>
                                            <p:cond delay="100"/>
                                          </p:stCondLst>
                                        </p:cTn>
                                        <p:tgtEl>
                                          <p:spTgt spid="5"/>
                                        </p:tgtEl>
                                        <p:attrNameLst>
                                          <p:attrName>ppt_y</p:attrName>
                                        </p:attrNameLst>
                                      </p:cBhvr>
                                      <p:tavLst>
                                        <p:tav tm="0">
                                          <p:val>
                                            <p:strVal val="ppt_y"/>
                                          </p:val>
                                        </p:tav>
                                        <p:tav tm="100000">
                                          <p:val>
                                            <p:strVal val="ppt_y+1"/>
                                          </p:val>
                                        </p:tav>
                                      </p:tavLst>
                                    </p:anim>
                                    <p:set>
                                      <p:cBhvr>
                                        <p:cTn dur="1" fill="hold" id="63">
                                          <p:stCondLst>
                                            <p:cond delay="999"/>
                                          </p:stCondLst>
                                        </p:cTn>
                                        <p:tgtEl>
                                          <p:spTgt spid="5"/>
                                        </p:tgtEl>
                                        <p:attrNameLst>
                                          <p:attrName>style.visibility</p:attrName>
                                        </p:attrNameLst>
                                      </p:cBhvr>
                                      <p:to>
                                        <p:strVal val="hidden"/>
                                      </p:to>
                                    </p:set>
                                  </p:childTnLst>
                                </p:cTn>
                              </p:par>
                              <p:par>
                                <p:cTn fill="hold" grpId="1" id="64" nodeType="withEffect" presetClass="exit" presetID="37" presetSubtype="0">
                                  <p:stCondLst>
                                    <p:cond delay="3100"/>
                                  </p:stCondLst>
                                  <p:childTnLst>
                                    <p:animEffect filter="fade" transition="out">
                                      <p:cBhvr>
                                        <p:cTn dur="1000" id="65"/>
                                        <p:tgtEl>
                                          <p:spTgt spid="9"/>
                                        </p:tgtEl>
                                      </p:cBhvr>
                                    </p:animEffect>
                                    <p:anim calcmode="lin" valueType="num">
                                      <p:cBhvr>
                                        <p:cTn dur="1000" id="66"/>
                                        <p:tgtEl>
                                          <p:spTgt spid="9"/>
                                        </p:tgtEl>
                                        <p:attrNameLst>
                                          <p:attrName>ppt_x</p:attrName>
                                        </p:attrNameLst>
                                      </p:cBhvr>
                                      <p:tavLst>
                                        <p:tav tm="0">
                                          <p:val>
                                            <p:strVal val="ppt_x"/>
                                          </p:val>
                                        </p:tav>
                                        <p:tav tm="100000">
                                          <p:val>
                                            <p:strVal val="ppt_x"/>
                                          </p:val>
                                        </p:tav>
                                      </p:tavLst>
                                    </p:anim>
                                    <p:anim calcmode="lin" valueType="num">
                                      <p:cBhvr>
                                        <p:cTn decel="100000" dur="100" id="67"/>
                                        <p:tgtEl>
                                          <p:spTgt spid="9"/>
                                        </p:tgtEl>
                                        <p:attrNameLst>
                                          <p:attrName>ppt_y</p:attrName>
                                        </p:attrNameLst>
                                      </p:cBhvr>
                                      <p:tavLst>
                                        <p:tav tm="0">
                                          <p:val>
                                            <p:strVal val="ppt_y"/>
                                          </p:val>
                                        </p:tav>
                                        <p:tav tm="100000">
                                          <p:val>
                                            <p:strVal val="ppt_y-.03"/>
                                          </p:val>
                                        </p:tav>
                                      </p:tavLst>
                                    </p:anim>
                                    <p:anim calcmode="lin" valueType="num">
                                      <p:cBhvr>
                                        <p:cTn accel="100000" dur="900" id="68">
                                          <p:stCondLst>
                                            <p:cond delay="100"/>
                                          </p:stCondLst>
                                        </p:cTn>
                                        <p:tgtEl>
                                          <p:spTgt spid="9"/>
                                        </p:tgtEl>
                                        <p:attrNameLst>
                                          <p:attrName>ppt_y</p:attrName>
                                        </p:attrNameLst>
                                      </p:cBhvr>
                                      <p:tavLst>
                                        <p:tav tm="0">
                                          <p:val>
                                            <p:strVal val="ppt_y"/>
                                          </p:val>
                                        </p:tav>
                                        <p:tav tm="100000">
                                          <p:val>
                                            <p:strVal val="ppt_y+1"/>
                                          </p:val>
                                        </p:tav>
                                      </p:tavLst>
                                    </p:anim>
                                    <p:set>
                                      <p:cBhvr>
                                        <p:cTn dur="1" fill="hold" id="69">
                                          <p:stCondLst>
                                            <p:cond delay="999"/>
                                          </p:stCondLst>
                                        </p:cTn>
                                        <p:tgtEl>
                                          <p:spTgt spid="9"/>
                                        </p:tgtEl>
                                        <p:attrNameLst>
                                          <p:attrName>style.visibility</p:attrName>
                                        </p:attrNameLst>
                                      </p:cBhvr>
                                      <p:to>
                                        <p:strVal val="hidden"/>
                                      </p:to>
                                    </p:set>
                                  </p:childTnLst>
                                </p:cTn>
                              </p:par>
                              <p:par>
                                <p:cTn fill="hold" id="70" nodeType="withEffect" presetClass="exit" presetID="37" presetSubtype="0">
                                  <p:stCondLst>
                                    <p:cond delay="3600"/>
                                  </p:stCondLst>
                                  <p:childTnLst>
                                    <p:animEffect filter="fade" transition="out">
                                      <p:cBhvr>
                                        <p:cTn dur="1000" id="71"/>
                                        <p:tgtEl>
                                          <p:spTgt spid="7"/>
                                        </p:tgtEl>
                                      </p:cBhvr>
                                    </p:animEffect>
                                    <p:anim calcmode="lin" valueType="num">
                                      <p:cBhvr>
                                        <p:cTn dur="1000" id="72"/>
                                        <p:tgtEl>
                                          <p:spTgt spid="7"/>
                                        </p:tgtEl>
                                        <p:attrNameLst>
                                          <p:attrName>ppt_x</p:attrName>
                                        </p:attrNameLst>
                                      </p:cBhvr>
                                      <p:tavLst>
                                        <p:tav tm="0">
                                          <p:val>
                                            <p:strVal val="ppt_x"/>
                                          </p:val>
                                        </p:tav>
                                        <p:tav tm="100000">
                                          <p:val>
                                            <p:strVal val="ppt_x"/>
                                          </p:val>
                                        </p:tav>
                                      </p:tavLst>
                                    </p:anim>
                                    <p:anim calcmode="lin" valueType="num">
                                      <p:cBhvr>
                                        <p:cTn decel="100000" dur="100" id="73"/>
                                        <p:tgtEl>
                                          <p:spTgt spid="7"/>
                                        </p:tgtEl>
                                        <p:attrNameLst>
                                          <p:attrName>ppt_y</p:attrName>
                                        </p:attrNameLst>
                                      </p:cBhvr>
                                      <p:tavLst>
                                        <p:tav tm="0">
                                          <p:val>
                                            <p:strVal val="ppt_y"/>
                                          </p:val>
                                        </p:tav>
                                        <p:tav tm="100000">
                                          <p:val>
                                            <p:strVal val="ppt_y-.03"/>
                                          </p:val>
                                        </p:tav>
                                      </p:tavLst>
                                    </p:anim>
                                    <p:anim calcmode="lin" valueType="num">
                                      <p:cBhvr>
                                        <p:cTn accel="100000" dur="900" id="74">
                                          <p:stCondLst>
                                            <p:cond delay="100"/>
                                          </p:stCondLst>
                                        </p:cTn>
                                        <p:tgtEl>
                                          <p:spTgt spid="7"/>
                                        </p:tgtEl>
                                        <p:attrNameLst>
                                          <p:attrName>ppt_y</p:attrName>
                                        </p:attrNameLst>
                                      </p:cBhvr>
                                      <p:tavLst>
                                        <p:tav tm="0">
                                          <p:val>
                                            <p:strVal val="ppt_y"/>
                                          </p:val>
                                        </p:tav>
                                        <p:tav tm="100000">
                                          <p:val>
                                            <p:strVal val="ppt_y+1"/>
                                          </p:val>
                                        </p:tav>
                                      </p:tavLst>
                                    </p:anim>
                                    <p:set>
                                      <p:cBhvr>
                                        <p:cTn dur="1" fill="hold" id="75">
                                          <p:stCondLst>
                                            <p:cond delay="999"/>
                                          </p:stCondLst>
                                        </p:cTn>
                                        <p:tgtEl>
                                          <p:spTgt spid="7"/>
                                        </p:tgtEl>
                                        <p:attrNameLst>
                                          <p:attrName>style.visibility</p:attrName>
                                        </p:attrNameLst>
                                      </p:cBhvr>
                                      <p:to>
                                        <p:strVal val="hidden"/>
                                      </p:to>
                                    </p:set>
                                  </p:childTnLst>
                                </p:cTn>
                              </p:par>
                              <p:par>
                                <p:cTn fill="hold" id="76" nodeType="withEffect" presetClass="exit" presetID="37" presetSubtype="0">
                                  <p:stCondLst>
                                    <p:cond delay="2900"/>
                                  </p:stCondLst>
                                  <p:childTnLst>
                                    <p:animEffect filter="fade" transition="out">
                                      <p:cBhvr>
                                        <p:cTn dur="1000" id="77"/>
                                        <p:tgtEl>
                                          <p:spTgt spid="3"/>
                                        </p:tgtEl>
                                      </p:cBhvr>
                                    </p:animEffect>
                                    <p:anim calcmode="lin" valueType="num">
                                      <p:cBhvr>
                                        <p:cTn dur="1000" id="78"/>
                                        <p:tgtEl>
                                          <p:spTgt spid="3"/>
                                        </p:tgtEl>
                                        <p:attrNameLst>
                                          <p:attrName>ppt_x</p:attrName>
                                        </p:attrNameLst>
                                      </p:cBhvr>
                                      <p:tavLst>
                                        <p:tav tm="0">
                                          <p:val>
                                            <p:strVal val="ppt_x"/>
                                          </p:val>
                                        </p:tav>
                                        <p:tav tm="100000">
                                          <p:val>
                                            <p:strVal val="ppt_x"/>
                                          </p:val>
                                        </p:tav>
                                      </p:tavLst>
                                    </p:anim>
                                    <p:anim calcmode="lin" valueType="num">
                                      <p:cBhvr>
                                        <p:cTn decel="100000" dur="100" id="79"/>
                                        <p:tgtEl>
                                          <p:spTgt spid="3"/>
                                        </p:tgtEl>
                                        <p:attrNameLst>
                                          <p:attrName>ppt_y</p:attrName>
                                        </p:attrNameLst>
                                      </p:cBhvr>
                                      <p:tavLst>
                                        <p:tav tm="0">
                                          <p:val>
                                            <p:strVal val="ppt_y"/>
                                          </p:val>
                                        </p:tav>
                                        <p:tav tm="100000">
                                          <p:val>
                                            <p:strVal val="ppt_y-.03"/>
                                          </p:val>
                                        </p:tav>
                                      </p:tavLst>
                                    </p:anim>
                                    <p:anim calcmode="lin" valueType="num">
                                      <p:cBhvr>
                                        <p:cTn accel="100000" dur="900" id="80">
                                          <p:stCondLst>
                                            <p:cond delay="100"/>
                                          </p:stCondLst>
                                        </p:cTn>
                                        <p:tgtEl>
                                          <p:spTgt spid="3"/>
                                        </p:tgtEl>
                                        <p:attrNameLst>
                                          <p:attrName>ppt_y</p:attrName>
                                        </p:attrNameLst>
                                      </p:cBhvr>
                                      <p:tavLst>
                                        <p:tav tm="0">
                                          <p:val>
                                            <p:strVal val="ppt_y"/>
                                          </p:val>
                                        </p:tav>
                                        <p:tav tm="100000">
                                          <p:val>
                                            <p:strVal val="ppt_y+1"/>
                                          </p:val>
                                        </p:tav>
                                      </p:tavLst>
                                    </p:anim>
                                    <p:set>
                                      <p:cBhvr>
                                        <p:cTn dur="1" fill="hold" id="81">
                                          <p:stCondLst>
                                            <p:cond delay="999"/>
                                          </p:stCondLst>
                                        </p:cTn>
                                        <p:tgtEl>
                                          <p:spTgt spid="3"/>
                                        </p:tgtEl>
                                        <p:attrNameLst>
                                          <p:attrName>style.visibility</p:attrName>
                                        </p:attrNameLst>
                                      </p:cBhvr>
                                      <p:to>
                                        <p:strVal val="hidden"/>
                                      </p:to>
                                    </p:set>
                                  </p:childTnLst>
                                </p:cTn>
                              </p:par>
                              <p:par>
                                <p:cTn fill="hold" id="82" nodeType="withEffect" presetClass="exit" presetID="37" presetSubtype="0">
                                  <p:stCondLst>
                                    <p:cond delay="3400"/>
                                  </p:stCondLst>
                                  <p:childTnLst>
                                    <p:animEffect filter="fade" transition="out">
                                      <p:cBhvr>
                                        <p:cTn dur="1000" id="83"/>
                                        <p:tgtEl>
                                          <p:spTgt spid="4"/>
                                        </p:tgtEl>
                                      </p:cBhvr>
                                    </p:animEffect>
                                    <p:anim calcmode="lin" valueType="num">
                                      <p:cBhvr>
                                        <p:cTn dur="1000" id="84"/>
                                        <p:tgtEl>
                                          <p:spTgt spid="4"/>
                                        </p:tgtEl>
                                        <p:attrNameLst>
                                          <p:attrName>ppt_x</p:attrName>
                                        </p:attrNameLst>
                                      </p:cBhvr>
                                      <p:tavLst>
                                        <p:tav tm="0">
                                          <p:val>
                                            <p:strVal val="ppt_x"/>
                                          </p:val>
                                        </p:tav>
                                        <p:tav tm="100000">
                                          <p:val>
                                            <p:strVal val="ppt_x"/>
                                          </p:val>
                                        </p:tav>
                                      </p:tavLst>
                                    </p:anim>
                                    <p:anim calcmode="lin" valueType="num">
                                      <p:cBhvr>
                                        <p:cTn decel="100000" dur="100" id="85"/>
                                        <p:tgtEl>
                                          <p:spTgt spid="4"/>
                                        </p:tgtEl>
                                        <p:attrNameLst>
                                          <p:attrName>ppt_y</p:attrName>
                                        </p:attrNameLst>
                                      </p:cBhvr>
                                      <p:tavLst>
                                        <p:tav tm="0">
                                          <p:val>
                                            <p:strVal val="ppt_y"/>
                                          </p:val>
                                        </p:tav>
                                        <p:tav tm="100000">
                                          <p:val>
                                            <p:strVal val="ppt_y-.03"/>
                                          </p:val>
                                        </p:tav>
                                      </p:tavLst>
                                    </p:anim>
                                    <p:anim calcmode="lin" valueType="num">
                                      <p:cBhvr>
                                        <p:cTn accel="100000" dur="900" id="86">
                                          <p:stCondLst>
                                            <p:cond delay="100"/>
                                          </p:stCondLst>
                                        </p:cTn>
                                        <p:tgtEl>
                                          <p:spTgt spid="4"/>
                                        </p:tgtEl>
                                        <p:attrNameLst>
                                          <p:attrName>ppt_y</p:attrName>
                                        </p:attrNameLst>
                                      </p:cBhvr>
                                      <p:tavLst>
                                        <p:tav tm="0">
                                          <p:val>
                                            <p:strVal val="ppt_y"/>
                                          </p:val>
                                        </p:tav>
                                        <p:tav tm="100000">
                                          <p:val>
                                            <p:strVal val="ppt_y+1"/>
                                          </p:val>
                                        </p:tav>
                                      </p:tavLst>
                                    </p:anim>
                                    <p:set>
                                      <p:cBhvr>
                                        <p:cTn dur="1" fill="hold" id="87">
                                          <p:stCondLst>
                                            <p:cond delay="999"/>
                                          </p:stCondLst>
                                        </p:cTn>
                                        <p:tgtEl>
                                          <p:spTgt spid="4"/>
                                        </p:tgtEl>
                                        <p:attrNameLst>
                                          <p:attrName>style.visibility</p:attrName>
                                        </p:attrNameLst>
                                      </p:cBhvr>
                                      <p:to>
                                        <p:strVal val="hidden"/>
                                      </p:to>
                                    </p:set>
                                  </p:childTnLst>
                                </p:cTn>
                              </p:par>
                              <p:par>
                                <p:cTn fill="hold" grpId="1" id="88" nodeType="withEffect" presetClass="exit" presetID="37" presetSubtype="0">
                                  <p:stCondLst>
                                    <p:cond delay="3800"/>
                                  </p:stCondLst>
                                  <p:childTnLst>
                                    <p:animEffect filter="fade" transition="out">
                                      <p:cBhvr>
                                        <p:cTn dur="1000" id="89"/>
                                        <p:tgtEl>
                                          <p:spTgt spid="8"/>
                                        </p:tgtEl>
                                      </p:cBhvr>
                                    </p:animEffect>
                                    <p:anim calcmode="lin" valueType="num">
                                      <p:cBhvr>
                                        <p:cTn dur="1000" id="90"/>
                                        <p:tgtEl>
                                          <p:spTgt spid="8"/>
                                        </p:tgtEl>
                                        <p:attrNameLst>
                                          <p:attrName>ppt_x</p:attrName>
                                        </p:attrNameLst>
                                      </p:cBhvr>
                                      <p:tavLst>
                                        <p:tav tm="0">
                                          <p:val>
                                            <p:strVal val="ppt_x"/>
                                          </p:val>
                                        </p:tav>
                                        <p:tav tm="100000">
                                          <p:val>
                                            <p:strVal val="ppt_x"/>
                                          </p:val>
                                        </p:tav>
                                      </p:tavLst>
                                    </p:anim>
                                    <p:anim calcmode="lin" valueType="num">
                                      <p:cBhvr>
                                        <p:cTn decel="100000" dur="100" id="91"/>
                                        <p:tgtEl>
                                          <p:spTgt spid="8"/>
                                        </p:tgtEl>
                                        <p:attrNameLst>
                                          <p:attrName>ppt_y</p:attrName>
                                        </p:attrNameLst>
                                      </p:cBhvr>
                                      <p:tavLst>
                                        <p:tav tm="0">
                                          <p:val>
                                            <p:strVal val="ppt_y"/>
                                          </p:val>
                                        </p:tav>
                                        <p:tav tm="100000">
                                          <p:val>
                                            <p:strVal val="ppt_y-.03"/>
                                          </p:val>
                                        </p:tav>
                                      </p:tavLst>
                                    </p:anim>
                                    <p:anim calcmode="lin" valueType="num">
                                      <p:cBhvr>
                                        <p:cTn accel="100000" dur="900" id="92">
                                          <p:stCondLst>
                                            <p:cond delay="100"/>
                                          </p:stCondLst>
                                        </p:cTn>
                                        <p:tgtEl>
                                          <p:spTgt spid="8"/>
                                        </p:tgtEl>
                                        <p:attrNameLst>
                                          <p:attrName>ppt_y</p:attrName>
                                        </p:attrNameLst>
                                      </p:cBhvr>
                                      <p:tavLst>
                                        <p:tav tm="0">
                                          <p:val>
                                            <p:strVal val="ppt_y"/>
                                          </p:val>
                                        </p:tav>
                                        <p:tav tm="100000">
                                          <p:val>
                                            <p:strVal val="ppt_y+1"/>
                                          </p:val>
                                        </p:tav>
                                      </p:tavLst>
                                    </p:anim>
                                    <p:set>
                                      <p:cBhvr>
                                        <p:cTn dur="1" fill="hold" id="93">
                                          <p:stCondLst>
                                            <p:cond delay="999"/>
                                          </p:stCondLst>
                                        </p:cTn>
                                        <p:tgtEl>
                                          <p:spTgt spid="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1"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hinichiogawa.com/wp/wp-content/uploads/2012/06/150M-WEEKEND-HOUSE-09.jpg" id="12" name="Picture 6"/>
          <p:cNvPicPr>
            <a:picLocks noChangeArrowheads="1" noChangeAspect="1"/>
          </p:cNvPicPr>
          <p:nvPr/>
        </p:nvPicPr>
        <p:blipFill>
          <a:blip r:embed="rId2">
            <a:extLst>
              <a:ext uri="{28A0092B-C50C-407E-A947-70E740481C1C}">
                <a14:useLocalDpi/>
              </a:ext>
            </a:extLst>
          </a:blip>
          <a:stretch>
            <a:fillRect/>
          </a:stretch>
        </p:blipFill>
        <p:spPr bwMode="auto">
          <a:xfrm>
            <a:off x="4521055" y="3166156"/>
            <a:ext cx="6871547" cy="2712663"/>
          </a:xfrm>
          <a:prstGeom prst="rect">
            <a:avLst/>
          </a:prstGeom>
          <a:noFill/>
          <a:extLst>
            <a:ext uri="{909E8E84-426E-40DD-AFC4-6F175D3DCCD1}">
              <a14:hiddenFill>
                <a:solidFill>
                  <a:srgbClr val="FFFFFF"/>
                </a:solidFill>
              </a14:hiddenFill>
            </a:ext>
          </a:extLst>
        </p:spPr>
      </p:pic>
      <p:pic>
        <p:nvPicPr>
          <p:cNvPr descr="http://s10.sinaimg.cn/middle/567b6b75gac72215b5d99&amp;690" id="1030" name="Picture 6"/>
          <p:cNvPicPr>
            <a:picLocks noChangeArrowheads="1" noChangeAspect="1"/>
          </p:cNvPicPr>
          <p:nvPr/>
        </p:nvPicPr>
        <p:blipFill>
          <a:blip r:embed="rId3">
            <a:extLst>
              <a:ext uri="{28A0092B-C50C-407E-A947-70E740481C1C}">
                <a14:useLocalDpi/>
              </a:ext>
            </a:extLst>
          </a:blip>
          <a:stretch>
            <a:fillRect/>
          </a:stretch>
        </p:blipFill>
        <p:spPr bwMode="auto">
          <a:xfrm>
            <a:off x="842542" y="855969"/>
            <a:ext cx="3564213" cy="5027650"/>
          </a:xfrm>
          <a:prstGeom prst="rect">
            <a:avLst/>
          </a:prstGeom>
          <a:noFill/>
          <a:extLst>
            <a:ext uri="{909E8E84-426E-40DD-AFC4-6F175D3DCCD1}">
              <a14:hiddenFill>
                <a:solidFill>
                  <a:srgbClr val="FFFFFF"/>
                </a:solidFill>
              </a14:hiddenFill>
            </a:ext>
          </a:extLst>
        </p:spPr>
      </p:pic>
      <p:sp>
        <p:nvSpPr>
          <p:cNvPr id="4" name="矩形 3"/>
          <p:cNvSpPr/>
          <p:nvPr/>
        </p:nvSpPr>
        <p:spPr>
          <a:xfrm>
            <a:off x="5546883" y="852438"/>
            <a:ext cx="3840480" cy="640080"/>
          </a:xfrm>
          <a:prstGeom prst="rect">
            <a:avLst/>
          </a:prstGeom>
        </p:spPr>
        <p:txBody>
          <a:bodyPr wrap="none">
            <a:spAutoFit/>
          </a:bodyPr>
          <a:lstStyle/>
          <a:p>
            <a:r>
              <a:rPr altLang="en-US" lang="zh-CN" smtClean="0" sz="3600">
                <a:solidFill>
                  <a:srgbClr val="06A853"/>
                </a:solidFill>
                <a:latin charset="-122" panose="020b0a00000000000000" pitchFamily="34" typeface="思源黑体 CN Heavy"/>
                <a:ea charset="-122" panose="020b0a00000000000000" pitchFamily="34" typeface="思源黑体 CN Heavy"/>
                <a:sym typeface="+mn-ea"/>
              </a:rPr>
              <a:t>单机此处输入标题</a:t>
            </a:r>
          </a:p>
        </p:txBody>
      </p:sp>
      <p:sp>
        <p:nvSpPr>
          <p:cNvPr id="5" name="矩形 4"/>
          <p:cNvSpPr/>
          <p:nvPr/>
        </p:nvSpPr>
        <p:spPr>
          <a:xfrm>
            <a:off x="4534251" y="852438"/>
            <a:ext cx="757640" cy="2286000"/>
          </a:xfrm>
          <a:prstGeom prst="rect">
            <a:avLst/>
          </a:prstGeom>
        </p:spPr>
        <p:txBody>
          <a:bodyPr wrap="square">
            <a:spAutoFit/>
          </a:bodyPr>
          <a:lstStyle/>
          <a:p>
            <a:r>
              <a:rPr altLang="en-US" lang="zh-CN" sz="3600">
                <a:solidFill>
                  <a:srgbClr val="06A853"/>
                </a:solidFill>
                <a:latin charset="-122" panose="020b0a00000000000000" pitchFamily="34" typeface="思源黑体 CN Heavy"/>
                <a:ea charset="-122" panose="020b0a00000000000000" pitchFamily="34" typeface="思源黑体 CN Heavy"/>
                <a:sym typeface="+mn-ea"/>
              </a:rPr>
              <a:t>项目前景</a:t>
            </a:r>
          </a:p>
        </p:txBody>
      </p:sp>
      <p:cxnSp>
        <p:nvCxnSpPr>
          <p:cNvPr id="7" name="直接连接符 6"/>
          <p:cNvCxnSpPr/>
          <p:nvPr/>
        </p:nvCxnSpPr>
        <p:spPr>
          <a:xfrm flipH="1">
            <a:off x="5337335" y="930275"/>
            <a:ext cx="0" cy="21526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546883" y="1570941"/>
            <a:ext cx="5915396" cy="1554480"/>
          </a:xfrm>
          <a:prstGeom prst="rect">
            <a:avLst/>
          </a:prstGeom>
        </p:spPr>
        <p:txBody>
          <a:bodyPr wrap="square">
            <a:spAutoFit/>
          </a:bodyPr>
          <a:lstStyle/>
          <a:p>
            <a:pPr indent="-285750" marL="285750">
              <a:lnSpc>
                <a:spcPct val="200000"/>
              </a:lnSpc>
              <a:buFont charset="2" panose="05000000000000000000" pitchFamily="2" typeface="Wingdings"/>
              <a:buChar char="n"/>
            </a:pPr>
            <a:r>
              <a:rPr altLang="en-US" lang="zh-CN" sz="1600">
                <a:solidFill>
                  <a:schemeClr val="tx1">
                    <a:lumMod val="75000"/>
                    <a:lumOff val="25000"/>
                  </a:schemeClr>
                </a:solidFill>
                <a:latin charset="0" typeface="微软雅黑 Light"/>
                <a:ea charset="0" typeface="微软雅黑 Light"/>
              </a:rPr>
              <a:t>阳朔风景秀丽，历史悠久，文化韵味深厚</a:t>
            </a:r>
          </a:p>
          <a:p>
            <a:pPr indent="-285750" marL="285750">
              <a:lnSpc>
                <a:spcPct val="200000"/>
              </a:lnSpc>
              <a:buFont charset="2" panose="05000000000000000000" pitchFamily="2" typeface="Wingdings"/>
              <a:buChar char="n"/>
            </a:pPr>
            <a:r>
              <a:rPr altLang="en-US" lang="zh-CN" sz="1600">
                <a:solidFill>
                  <a:schemeClr val="tx1">
                    <a:lumMod val="75000"/>
                    <a:lumOff val="25000"/>
                  </a:schemeClr>
                </a:solidFill>
                <a:latin charset="0" typeface="微软雅黑 Light"/>
                <a:ea charset="0" typeface="微软雅黑 Light"/>
              </a:rPr>
              <a:t>当地人口众多，共有汉、壮、瑶、回等11个民族，民族风情独特，生活习俗共通，对山歌便是其一</a:t>
            </a:r>
          </a:p>
        </p:txBody>
      </p:sp>
      <p:sp>
        <p:nvSpPr>
          <p:cNvPr id="10" name="矩形 9"/>
          <p:cNvSpPr/>
          <p:nvPr/>
        </p:nvSpPr>
        <p:spPr>
          <a:xfrm>
            <a:off x="3097806" y="6940032"/>
            <a:ext cx="6096000" cy="1737360"/>
          </a:xfrm>
          <a:prstGeom prst="rect">
            <a:avLst/>
          </a:prstGeom>
        </p:spPr>
        <p:txBody>
          <a:bodyPr>
            <a:spAutoFit/>
          </a:bodyPr>
          <a:lstStyle/>
          <a:p>
            <a:pPr indent="-285750" marL="285750">
              <a:lnSpc>
                <a:spcPct val="200000"/>
              </a:lnSpc>
              <a:buFont charset="2" panose="05000000000000000000" pitchFamily="2" typeface="Wingdings"/>
              <a:buChar char="n"/>
            </a:pPr>
            <a:r>
              <a:rPr altLang="en-US" lang="zh-CN">
                <a:solidFill>
                  <a:schemeClr val="tx1">
                    <a:lumMod val="75000"/>
                    <a:lumOff val="25000"/>
                  </a:schemeClr>
                </a:solidFill>
                <a:latin charset="0" typeface="微软雅黑 Light"/>
                <a:ea charset="0" typeface="微软雅黑 Light"/>
              </a:rPr>
              <a:t>借着阳朔独有的民族文化、历史文化以及山歌文化，通过将时尚音乐元素与本土音乐文化相结合，将西行之旅的文化之美，阳朔之美展现给世界。</a:t>
            </a:r>
          </a:p>
        </p:txBody>
      </p:sp>
      <p:sp>
        <p:nvSpPr>
          <p:cNvPr id="11" name="矩形 10"/>
          <p:cNvSpPr/>
          <p:nvPr/>
        </p:nvSpPr>
        <p:spPr>
          <a:xfrm>
            <a:off x="685800" y="647700"/>
            <a:ext cx="317500" cy="3175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0858500" y="5734229"/>
            <a:ext cx="661598" cy="3175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3968628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30"/>
                                        </p:tgtEl>
                                        <p:attrNameLst>
                                          <p:attrName>style.visibility</p:attrName>
                                        </p:attrNameLst>
                                      </p:cBhvr>
                                      <p:to>
                                        <p:strVal val="visible"/>
                                      </p:to>
                                    </p:set>
                                    <p:animEffect filter="wipe(down)" transition="in">
                                      <p:cBhvr>
                                        <p:cTn dur="500" id="7"/>
                                        <p:tgtEl>
                                          <p:spTgt spid="1030"/>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4"/>
                                        </p:tgtEl>
                                        <p:attrNameLst>
                                          <p:attrName>ppt_y</p:attrName>
                                        </p:attrNameLst>
                                      </p:cBhvr>
                                      <p:tavLst>
                                        <p:tav tm="0">
                                          <p:val>
                                            <p:strVal val="#ppt_y"/>
                                          </p:val>
                                        </p:tav>
                                        <p:tav tm="100000">
                                          <p:val>
                                            <p:strVal val="#ppt_y"/>
                                          </p:val>
                                        </p:tav>
                                      </p:tavLst>
                                    </p:anim>
                                    <p:anim calcmode="lin" valueType="num">
                                      <p:cBhvr>
                                        <p:cTn dur="500" fill="hold" id="17"/>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4"/>
                                        </p:tgtEl>
                                      </p:cBhvr>
                                    </p:animEffect>
                                  </p:childTnLst>
                                </p:cTn>
                              </p:par>
                              <p:par>
                                <p:cTn fill="hold" grpId="0" id="20" nodeType="withEffect" presetClass="entr" presetID="41" presetSubtype="0">
                                  <p:stCondLst>
                                    <p:cond delay="0"/>
                                  </p:stCondLst>
                                  <p:iterate type="lt">
                                    <p:tmPct val="10000"/>
                                  </p:iterate>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5"/>
                                        </p:tgtEl>
                                        <p:attrNameLst>
                                          <p:attrName>ppt_y</p:attrName>
                                        </p:attrNameLst>
                                      </p:cBhvr>
                                      <p:tavLst>
                                        <p:tav tm="0">
                                          <p:val>
                                            <p:strVal val="#ppt_y"/>
                                          </p:val>
                                        </p:tav>
                                        <p:tav tm="100000">
                                          <p:val>
                                            <p:strVal val="#ppt_y"/>
                                          </p:val>
                                        </p:tav>
                                      </p:tavLst>
                                    </p:anim>
                                    <p:anim calcmode="lin" valueType="num">
                                      <p:cBhvr>
                                        <p:cTn dur="500" fill="hold" id="24"/>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5"/>
                                        </p:tgtEl>
                                      </p:cBhvr>
                                    </p:animEffect>
                                  </p:childTnLst>
                                </p:cTn>
                              </p:par>
                              <p:par>
                                <p:cTn fill="hold" id="27" nodeType="withEffect" presetClass="entr" presetID="10"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500" id="29"/>
                                        <p:tgtEl>
                                          <p:spTgt spid="7"/>
                                        </p:tgtEl>
                                      </p:cBhvr>
                                    </p:animEffect>
                                  </p:childTnLst>
                                </p:cTn>
                              </p:par>
                              <p:par>
                                <p:cTn fill="hold" grpId="0" id="30" nodeType="withEffect" presetClass="entr" presetID="53" presetSubtype="0">
                                  <p:stCondLst>
                                    <p:cond delay="750"/>
                                  </p:stCondLst>
                                  <p:childTnLst>
                                    <p:set>
                                      <p:cBhvr>
                                        <p:cTn dur="1" fill="hold" id="31">
                                          <p:stCondLst>
                                            <p:cond delay="0"/>
                                          </p:stCondLst>
                                        </p:cTn>
                                        <p:tgtEl>
                                          <p:spTgt spid="11"/>
                                        </p:tgtEl>
                                        <p:attrNameLst>
                                          <p:attrName>style.visibility</p:attrName>
                                        </p:attrNameLst>
                                      </p:cBhvr>
                                      <p:to>
                                        <p:strVal val="visible"/>
                                      </p:to>
                                    </p:set>
                                    <p:anim calcmode="lin" valueType="num">
                                      <p:cBhvr>
                                        <p:cTn dur="500" fill="hold" id="32"/>
                                        <p:tgtEl>
                                          <p:spTgt spid="11"/>
                                        </p:tgtEl>
                                        <p:attrNameLst>
                                          <p:attrName>ppt_w</p:attrName>
                                        </p:attrNameLst>
                                      </p:cBhvr>
                                      <p:tavLst>
                                        <p:tav tm="0">
                                          <p:val>
                                            <p:fltVal val="0"/>
                                          </p:val>
                                        </p:tav>
                                        <p:tav tm="100000">
                                          <p:val>
                                            <p:strVal val="#ppt_w"/>
                                          </p:val>
                                        </p:tav>
                                      </p:tavLst>
                                    </p:anim>
                                    <p:anim calcmode="lin" valueType="num">
                                      <p:cBhvr>
                                        <p:cTn dur="500" fill="hold" id="33"/>
                                        <p:tgtEl>
                                          <p:spTgt spid="11"/>
                                        </p:tgtEl>
                                        <p:attrNameLst>
                                          <p:attrName>ppt_h</p:attrName>
                                        </p:attrNameLst>
                                      </p:cBhvr>
                                      <p:tavLst>
                                        <p:tav tm="0">
                                          <p:val>
                                            <p:fltVal val="0"/>
                                          </p:val>
                                        </p:tav>
                                        <p:tav tm="100000">
                                          <p:val>
                                            <p:strVal val="#ppt_h"/>
                                          </p:val>
                                        </p:tav>
                                      </p:tavLst>
                                    </p:anim>
                                    <p:animEffect filter="fade" transition="in">
                                      <p:cBhvr>
                                        <p:cTn dur="500" id="34"/>
                                        <p:tgtEl>
                                          <p:spTgt spid="11"/>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par>
                                <p:cTn fill="hold" grpId="0" id="40" nodeType="withEffect" presetClass="entr" presetID="10" presetSubtype="0">
                                  <p:stCondLst>
                                    <p:cond delay="1000"/>
                                  </p:stCondLst>
                                  <p:childTnLst>
                                    <p:set>
                                      <p:cBhvr>
                                        <p:cTn dur="1" fill="hold" id="41">
                                          <p:stCondLst>
                                            <p:cond delay="0"/>
                                          </p:stCondLst>
                                        </p:cTn>
                                        <p:tgtEl>
                                          <p:spTgt spid="9"/>
                                        </p:tgtEl>
                                        <p:attrNameLst>
                                          <p:attrName>style.visibility</p:attrName>
                                        </p:attrNameLst>
                                      </p:cBhvr>
                                      <p:to>
                                        <p:strVal val="visible"/>
                                      </p:to>
                                    </p:set>
                                    <p:animEffect filter="fade" transition="in">
                                      <p:cBhvr>
                                        <p:cTn dur="500" id="4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1"/>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97054" y="0"/>
            <a:ext cx="4642372" cy="6858000"/>
          </a:xfrm>
          <a:custGeom>
            <a:gdLst>
              <a:gd fmla="*/ 0 w 4642372" name="connsiteX0"/>
              <a:gd fmla="*/ 0 h 6858000" name="connsiteY0"/>
              <a:gd fmla="*/ 3366022 w 4642372" name="connsiteX1"/>
              <a:gd fmla="*/ 0 h 6858000" name="connsiteY1"/>
              <a:gd fmla="*/ 4642372 w 4642372" name="connsiteX2"/>
              <a:gd fmla="*/ 6858000 h 6858000" name="connsiteY2"/>
              <a:gd fmla="*/ 0 w 4642372" name="connsiteX3"/>
              <a:gd fmla="*/ 6858000 h 6858000" name="connsiteY3"/>
              <a:gd fmla="*/ 0 w 4642372"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4642372">
                <a:moveTo>
                  <a:pt x="0" y="0"/>
                </a:moveTo>
                <a:lnTo>
                  <a:pt x="3366022" y="0"/>
                </a:lnTo>
                <a:lnTo>
                  <a:pt x="4642372" y="6858000"/>
                </a:lnTo>
                <a:lnTo>
                  <a:pt x="0" y="6858000"/>
                </a:lnTo>
                <a:lnTo>
                  <a:pt x="0" y="0"/>
                </a:lnTo>
                <a:close/>
              </a:path>
            </a:pathLst>
          </a:cu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flipH="1">
            <a:off x="3705225" y="2891144"/>
            <a:ext cx="852414" cy="3979556"/>
          </a:xfrm>
          <a:prstGeom prst="parallelogram">
            <a:avLst>
              <a:gd fmla="val 86180" name="adj"/>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rot="21022048">
            <a:off x="3063822" y="374809"/>
            <a:ext cx="792480" cy="2048171"/>
          </a:xfrm>
          <a:prstGeom prst="rect">
            <a:avLst/>
          </a:prstGeom>
          <a:noFill/>
        </p:spPr>
        <p:txBody>
          <a:bodyPr rtlCol="0" vert="eaVert" wrap="none">
            <a:spAutoFit/>
          </a:bodyPr>
          <a:lstStyle/>
          <a:p>
            <a:r>
              <a:rPr altLang="en-US" lang="zh-CN" sz="4000">
                <a:solidFill>
                  <a:srgbClr val="06A853"/>
                </a:solidFill>
                <a:latin charset="-122" panose="020b0a00000000000000" pitchFamily="34" typeface="思源黑体 CN Heavy"/>
                <a:ea charset="-122" panose="020b0a00000000000000" pitchFamily="34" typeface="思源黑体 CN Heavy"/>
                <a:sym typeface="+mn-ea"/>
              </a:rPr>
              <a:t>项目前景</a:t>
            </a:r>
          </a:p>
        </p:txBody>
      </p:sp>
      <p:sp>
        <p:nvSpPr>
          <p:cNvPr id="12" name="矩形 11"/>
          <p:cNvSpPr/>
          <p:nvPr/>
        </p:nvSpPr>
        <p:spPr>
          <a:xfrm>
            <a:off x="4883394" y="2891144"/>
            <a:ext cx="6897972" cy="1066800"/>
          </a:xfrm>
          <a:prstGeom prst="rect">
            <a:avLst/>
          </a:prstGeom>
        </p:spPr>
        <p:txBody>
          <a:bodyPr wrap="square">
            <a:spAutoFit/>
          </a:bodyPr>
          <a:lstStyle/>
          <a:p>
            <a:pPr algn="r">
              <a:lnSpc>
                <a:spcPct val="200000"/>
              </a:lnSpc>
            </a:pPr>
            <a:r>
              <a:rPr altLang="en-US" lang="zh-CN" sz="1600">
                <a:solidFill>
                  <a:schemeClr val="tx1">
                    <a:lumMod val="75000"/>
                    <a:lumOff val="25000"/>
                  </a:schemeClr>
                </a:solidFill>
                <a:latin charset="0" typeface="微软雅黑 Light"/>
                <a:ea charset="0" typeface="微软雅黑 Light"/>
              </a:rPr>
              <a:t>借着阳朔独有的民族文化、历史文化以及山歌文化，通过将时尚音乐元素与本土音乐文化相结合，将西行之旅的文化之美，阳朔之美展现给世界。</a:t>
            </a:r>
          </a:p>
        </p:txBody>
      </p:sp>
      <p:sp>
        <p:nvSpPr>
          <p:cNvPr id="15" name="矩形 14"/>
          <p:cNvSpPr/>
          <p:nvPr/>
        </p:nvSpPr>
        <p:spPr>
          <a:xfrm>
            <a:off x="7903381" y="2244813"/>
            <a:ext cx="3877985" cy="640080"/>
          </a:xfrm>
          <a:prstGeom prst="rect">
            <a:avLst/>
          </a:prstGeom>
        </p:spPr>
        <p:txBody>
          <a:bodyPr wrap="square">
            <a:spAutoFit/>
          </a:bodyPr>
          <a:lstStyle/>
          <a:p>
            <a:r>
              <a:rPr altLang="en-US" lang="zh-CN" sz="3600">
                <a:solidFill>
                  <a:srgbClr val="06A853"/>
                </a:solidFill>
                <a:latin charset="-122" panose="020b0a00000000000000" pitchFamily="34" typeface="思源黑体 CN Heavy"/>
                <a:ea charset="-122" panose="020b0a00000000000000" pitchFamily="34" typeface="思源黑体 CN Heavy"/>
                <a:sym typeface="+mn-ea"/>
              </a:rPr>
              <a:t>单机此处输入标题</a:t>
            </a:r>
          </a:p>
        </p:txBody>
      </p:sp>
      <p:sp>
        <p:nvSpPr>
          <p:cNvPr id="7" name="Freeform 14"/>
          <p:cNvSpPr>
            <a:spLocks noEditPoints="1"/>
          </p:cNvSpPr>
          <p:nvPr/>
        </p:nvSpPr>
        <p:spPr bwMode="auto">
          <a:xfrm>
            <a:off x="7247537" y="2244813"/>
            <a:ext cx="512588" cy="495564"/>
          </a:xfrm>
          <a:custGeom>
            <a:gdLst>
              <a:gd fmla="*/ 287 w 2865" name="T0"/>
              <a:gd fmla="*/ 2770 h 2770" name="T1"/>
              <a:gd fmla="*/ 0 w 2865" name="T2"/>
              <a:gd fmla="*/ 1146 h 2770" name="T3"/>
              <a:gd fmla="*/ 478 w 2865" name="T4"/>
              <a:gd fmla="*/ 859 h 2770" name="T5"/>
              <a:gd fmla="*/ 1282 w 2865" name="T6"/>
              <a:gd fmla="*/ 191 h 2770" name="T7"/>
              <a:gd fmla="*/ 1664 w 2865" name="T8"/>
              <a:gd fmla="*/ 191 h 2770" name="T9"/>
              <a:gd fmla="*/ 2388 w 2865" name="T10"/>
              <a:gd fmla="*/ 859 h 2770" name="T11"/>
              <a:gd fmla="*/ 2865 w 2865" name="T12"/>
              <a:gd fmla="*/ 1146 h 2770" name="T13"/>
              <a:gd fmla="*/ 2579 w 2865" name="T14"/>
              <a:gd fmla="*/ 2770 h 2770" name="T15"/>
              <a:gd fmla="*/ 1535 w 2865" name="T16"/>
              <a:gd fmla="*/ 2157 h 2770" name="T17"/>
              <a:gd fmla="*/ 1920 w 2865" name="T18"/>
              <a:gd fmla="*/ 2084 h 2770" name="T19"/>
              <a:gd fmla="*/ 1616 w 2865" name="T20"/>
              <a:gd fmla="*/ 1541 h 2770" name="T21"/>
              <a:gd fmla="*/ 1535 w 2865" name="T22"/>
              <a:gd fmla="*/ 2157 h 2770" name="T23"/>
              <a:gd fmla="*/ 984 w 2865" name="T24"/>
              <a:gd fmla="*/ 2157 h 2770" name="T25"/>
              <a:gd fmla="*/ 1310 w 2865" name="T26"/>
              <a:gd fmla="*/ 1970 h 2770" name="T27"/>
              <a:gd fmla="*/ 1474 w 2865" name="T28"/>
              <a:gd fmla="*/ 2157 h 2770" name="T29"/>
              <a:gd fmla="*/ 1134 w 2865" name="T30"/>
              <a:gd fmla="*/ 1541 h 2770" name="T31"/>
              <a:gd fmla="*/ 984 w 2865" name="T32"/>
              <a:gd fmla="*/ 2157 h 2770" name="T33"/>
              <a:gd fmla="*/ 415 w 2865" name="T34"/>
              <a:gd fmla="*/ 1613 h 2770" name="T35"/>
              <a:gd fmla="*/ 410 w 2865" name="T36"/>
              <a:gd fmla="*/ 1777 h 2770" name="T37"/>
              <a:gd fmla="*/ 594 w 2865" name="T38"/>
              <a:gd fmla="*/ 1873 h 2770" name="T39"/>
              <a:gd fmla="*/ 759 w 2865" name="T40"/>
              <a:gd fmla="*/ 1940 h 2770" name="T41"/>
              <a:gd fmla="*/ 758 w 2865" name="T42"/>
              <a:gd fmla="*/ 2043 h 2770" name="T43"/>
              <a:gd fmla="*/ 623 w 2865" name="T44"/>
              <a:gd fmla="*/ 2095 h 2770" name="T45"/>
              <a:gd fmla="*/ 468 w 2865" name="T46"/>
              <a:gd fmla="*/ 2028 h 2770" name="T47"/>
              <a:gd fmla="*/ 365 w 2865" name="T48"/>
              <a:gd fmla="*/ 1959 h 2770" name="T49"/>
              <a:gd fmla="*/ 487 w 2865" name="T50"/>
              <a:gd fmla="*/ 2143 h 2770" name="T51"/>
              <a:gd fmla="*/ 745 w 2865" name="T52"/>
              <a:gd fmla="*/ 2143 h 2770" name="T53"/>
              <a:gd fmla="*/ 854 w 2865" name="T54"/>
              <a:gd fmla="*/ 1983 h 2770" name="T55"/>
              <a:gd fmla="*/ 749 w 2865" name="T56"/>
              <a:gd fmla="*/ 1833 h 2770" name="T57"/>
              <a:gd fmla="*/ 491 w 2865" name="T58"/>
              <a:gd fmla="*/ 1750 h 2770" name="T59"/>
              <a:gd fmla="*/ 501 w 2865" name="T60"/>
              <a:gd fmla="*/ 1630 h 2770" name="T61"/>
              <a:gd fmla="*/ 715 w 2865" name="T62"/>
              <a:gd fmla="*/ 1633 h 2770" name="T63"/>
              <a:gd fmla="*/ 835 w 2865" name="T64"/>
              <a:gd fmla="*/ 1714 h 2770" name="T65"/>
              <a:gd fmla="*/ 725 w 2865" name="T66"/>
              <a:gd fmla="*/ 1553 h 2770" name="T67"/>
              <a:gd fmla="*/ 492 w 2865" name="T68"/>
              <a:gd fmla="*/ 1552 h 2770" name="T69"/>
              <a:gd fmla="*/ 415 w 2865" name="T70"/>
              <a:gd fmla="*/ 1613 h 2770" name="T71"/>
              <a:gd fmla="*/ 1473 w 2865" name="T72"/>
              <a:gd fmla="*/ 382 h 2770" name="T73"/>
              <a:gd fmla="*/ 573 w 2865" name="T74"/>
              <a:gd fmla="*/ 859 h 2770" name="T75"/>
              <a:gd fmla="*/ 1593 w 2865" name="T76"/>
              <a:gd fmla="*/ 339 h 2770" name="T77"/>
              <a:gd fmla="*/ 2477 w 2865" name="T78"/>
              <a:gd fmla="*/ 2084 h 2770" name="T79"/>
              <a:gd fmla="*/ 2099 w 2865" name="T80"/>
              <a:gd fmla="*/ 1875 h 2770" name="T81"/>
              <a:gd fmla="*/ 2440 w 2865" name="T82"/>
              <a:gd fmla="*/ 1802 h 2770" name="T83"/>
              <a:gd fmla="*/ 2099 w 2865" name="T84"/>
              <a:gd fmla="*/ 1613 h 2770" name="T85"/>
              <a:gd fmla="*/ 2463 w 2865" name="T86"/>
              <a:gd fmla="*/ 1541 h 2770" name="T87"/>
              <a:gd fmla="*/ 2018 w 2865" name="T88"/>
              <a:gd fmla="*/ 2157 h 2770" name="T89"/>
              <a:gd fmla="*/ 2477 w 2865" name="T90"/>
              <a:gd fmla="*/ 2084 h 2770" name="T91"/>
              <a:gd fmla="*/ 1176 w 2865" name="T92"/>
              <a:gd fmla="*/ 1605 h 2770" name="T93"/>
              <a:gd fmla="*/ 1285 w 2865" name="T94"/>
              <a:gd fmla="*/ 1904 h 2770" name="T95"/>
              <a:gd fmla="*/ 1143 w 2865" name="T96"/>
              <a:gd fmla="*/ 1724 h 2770" name="T97"/>
              <a:gd fmla="*/ 1176 w 2865" name="T98"/>
              <a:gd fmla="*/ 1605 h 2770" name="T99"/>
              <a:gd fmla="*/ 1176 w 2865" name="T100"/>
              <a:gd fmla="*/ 1605 h 277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70" w="2865">
                <a:moveTo>
                  <a:pt x="2579" y="2770"/>
                </a:moveTo>
                <a:cubicBezTo>
                  <a:pt x="287" y="2770"/>
                  <a:pt x="287" y="2770"/>
                  <a:pt x="287" y="2770"/>
                </a:cubicBezTo>
                <a:cubicBezTo>
                  <a:pt x="128" y="2770"/>
                  <a:pt x="0" y="2641"/>
                  <a:pt x="0" y="2483"/>
                </a:cubicBezTo>
                <a:cubicBezTo>
                  <a:pt x="0" y="1146"/>
                  <a:pt x="0" y="1146"/>
                  <a:pt x="0" y="1146"/>
                </a:cubicBezTo>
                <a:cubicBezTo>
                  <a:pt x="0" y="988"/>
                  <a:pt x="128" y="859"/>
                  <a:pt x="287" y="859"/>
                </a:cubicBezTo>
                <a:cubicBezTo>
                  <a:pt x="478" y="859"/>
                  <a:pt x="478" y="859"/>
                  <a:pt x="478" y="859"/>
                </a:cubicBezTo>
                <a:cubicBezTo>
                  <a:pt x="1289" y="237"/>
                  <a:pt x="1289" y="237"/>
                  <a:pt x="1289" y="237"/>
                </a:cubicBezTo>
                <a:cubicBezTo>
                  <a:pt x="1285" y="222"/>
                  <a:pt x="1282" y="207"/>
                  <a:pt x="1282" y="191"/>
                </a:cubicBezTo>
                <a:cubicBezTo>
                  <a:pt x="1282" y="86"/>
                  <a:pt x="1368" y="0"/>
                  <a:pt x="1473" y="0"/>
                </a:cubicBezTo>
                <a:cubicBezTo>
                  <a:pt x="1579" y="0"/>
                  <a:pt x="1664" y="86"/>
                  <a:pt x="1664" y="191"/>
                </a:cubicBezTo>
                <a:cubicBezTo>
                  <a:pt x="1664" y="225"/>
                  <a:pt x="1655" y="257"/>
                  <a:pt x="1639" y="285"/>
                </a:cubicBezTo>
                <a:cubicBezTo>
                  <a:pt x="2388" y="859"/>
                  <a:pt x="2388" y="859"/>
                  <a:pt x="2388" y="859"/>
                </a:cubicBezTo>
                <a:cubicBezTo>
                  <a:pt x="2579" y="859"/>
                  <a:pt x="2579" y="859"/>
                  <a:pt x="2579" y="859"/>
                </a:cubicBezTo>
                <a:cubicBezTo>
                  <a:pt x="2737" y="859"/>
                  <a:pt x="2865" y="988"/>
                  <a:pt x="2865" y="1146"/>
                </a:cubicBezTo>
                <a:cubicBezTo>
                  <a:pt x="2865" y="2483"/>
                  <a:pt x="2865" y="2483"/>
                  <a:pt x="2865" y="2483"/>
                </a:cubicBezTo>
                <a:cubicBezTo>
                  <a:pt x="2865" y="2641"/>
                  <a:pt x="2737" y="2770"/>
                  <a:pt x="2579" y="2770"/>
                </a:cubicBezTo>
                <a:cubicBezTo>
                  <a:pt x="2579" y="2770"/>
                  <a:pt x="2579" y="2770"/>
                  <a:pt x="2579" y="2770"/>
                </a:cubicBezTo>
                <a:close/>
                <a:moveTo>
                  <a:pt x="1535" y="2157"/>
                </a:moveTo>
                <a:cubicBezTo>
                  <a:pt x="1920" y="2157"/>
                  <a:pt x="1920" y="2157"/>
                  <a:pt x="1920" y="2157"/>
                </a:cubicBezTo>
                <a:cubicBezTo>
                  <a:pt x="1920" y="2084"/>
                  <a:pt x="1920" y="2084"/>
                  <a:pt x="1920" y="2084"/>
                </a:cubicBezTo>
                <a:cubicBezTo>
                  <a:pt x="1616" y="2084"/>
                  <a:pt x="1616" y="2084"/>
                  <a:pt x="1616" y="2084"/>
                </a:cubicBezTo>
                <a:cubicBezTo>
                  <a:pt x="1616" y="1541"/>
                  <a:pt x="1616" y="1541"/>
                  <a:pt x="1616" y="1541"/>
                </a:cubicBezTo>
                <a:cubicBezTo>
                  <a:pt x="1535" y="1541"/>
                  <a:pt x="1535" y="1541"/>
                  <a:pt x="1535" y="1541"/>
                </a:cubicBezTo>
                <a:cubicBezTo>
                  <a:pt x="1535" y="2157"/>
                  <a:pt x="1535" y="2157"/>
                  <a:pt x="1535" y="2157"/>
                </a:cubicBezTo>
                <a:cubicBezTo>
                  <a:pt x="1535" y="2157"/>
                  <a:pt x="1535" y="2157"/>
                  <a:pt x="1535" y="2157"/>
                </a:cubicBezTo>
                <a:close/>
                <a:moveTo>
                  <a:pt x="984" y="2157"/>
                </a:moveTo>
                <a:cubicBezTo>
                  <a:pt x="1051" y="1970"/>
                  <a:pt x="1051" y="1970"/>
                  <a:pt x="1051" y="1970"/>
                </a:cubicBezTo>
                <a:cubicBezTo>
                  <a:pt x="1310" y="1970"/>
                  <a:pt x="1310" y="1970"/>
                  <a:pt x="1310" y="1970"/>
                </a:cubicBezTo>
                <a:cubicBezTo>
                  <a:pt x="1381" y="2157"/>
                  <a:pt x="1381" y="2157"/>
                  <a:pt x="1381" y="2157"/>
                </a:cubicBezTo>
                <a:cubicBezTo>
                  <a:pt x="1474" y="2157"/>
                  <a:pt x="1474" y="2157"/>
                  <a:pt x="1474" y="2157"/>
                </a:cubicBezTo>
                <a:cubicBezTo>
                  <a:pt x="1223" y="1541"/>
                  <a:pt x="1223" y="1541"/>
                  <a:pt x="1223" y="1541"/>
                </a:cubicBezTo>
                <a:cubicBezTo>
                  <a:pt x="1134" y="1541"/>
                  <a:pt x="1134" y="1541"/>
                  <a:pt x="1134" y="1541"/>
                </a:cubicBezTo>
                <a:cubicBezTo>
                  <a:pt x="898" y="2157"/>
                  <a:pt x="898" y="2157"/>
                  <a:pt x="898" y="2157"/>
                </a:cubicBezTo>
                <a:cubicBezTo>
                  <a:pt x="984" y="2157"/>
                  <a:pt x="984" y="2157"/>
                  <a:pt x="984" y="2157"/>
                </a:cubicBezTo>
                <a:cubicBezTo>
                  <a:pt x="984" y="2157"/>
                  <a:pt x="984" y="2157"/>
                  <a:pt x="984" y="2157"/>
                </a:cubicBezTo>
                <a:close/>
                <a:moveTo>
                  <a:pt x="415" y="1613"/>
                </a:moveTo>
                <a:cubicBezTo>
                  <a:pt x="397" y="1641"/>
                  <a:pt x="388" y="1670"/>
                  <a:pt x="388" y="1701"/>
                </a:cubicBezTo>
                <a:cubicBezTo>
                  <a:pt x="388" y="1729"/>
                  <a:pt x="395" y="1755"/>
                  <a:pt x="410" y="1777"/>
                </a:cubicBezTo>
                <a:cubicBezTo>
                  <a:pt x="424" y="1800"/>
                  <a:pt x="446" y="1819"/>
                  <a:pt x="476" y="1835"/>
                </a:cubicBezTo>
                <a:cubicBezTo>
                  <a:pt x="498" y="1847"/>
                  <a:pt x="537" y="1860"/>
                  <a:pt x="594" y="1873"/>
                </a:cubicBezTo>
                <a:cubicBezTo>
                  <a:pt x="650" y="1887"/>
                  <a:pt x="687" y="1897"/>
                  <a:pt x="703" y="1903"/>
                </a:cubicBezTo>
                <a:cubicBezTo>
                  <a:pt x="729" y="1913"/>
                  <a:pt x="747" y="1925"/>
                  <a:pt x="759" y="1940"/>
                </a:cubicBezTo>
                <a:cubicBezTo>
                  <a:pt x="770" y="1954"/>
                  <a:pt x="776" y="1971"/>
                  <a:pt x="776" y="1990"/>
                </a:cubicBezTo>
                <a:cubicBezTo>
                  <a:pt x="776" y="2009"/>
                  <a:pt x="770" y="2027"/>
                  <a:pt x="758" y="2043"/>
                </a:cubicBezTo>
                <a:cubicBezTo>
                  <a:pt x="747" y="2059"/>
                  <a:pt x="729" y="2072"/>
                  <a:pt x="705" y="2081"/>
                </a:cubicBezTo>
                <a:cubicBezTo>
                  <a:pt x="682" y="2090"/>
                  <a:pt x="654" y="2095"/>
                  <a:pt x="623" y="2095"/>
                </a:cubicBezTo>
                <a:cubicBezTo>
                  <a:pt x="588" y="2095"/>
                  <a:pt x="557" y="2089"/>
                  <a:pt x="529" y="2076"/>
                </a:cubicBezTo>
                <a:cubicBezTo>
                  <a:pt x="501" y="2064"/>
                  <a:pt x="481" y="2048"/>
                  <a:pt x="468" y="2028"/>
                </a:cubicBezTo>
                <a:cubicBezTo>
                  <a:pt x="454" y="2009"/>
                  <a:pt x="446" y="1983"/>
                  <a:pt x="442" y="1952"/>
                </a:cubicBezTo>
                <a:cubicBezTo>
                  <a:pt x="365" y="1959"/>
                  <a:pt x="365" y="1959"/>
                  <a:pt x="365" y="1959"/>
                </a:cubicBezTo>
                <a:cubicBezTo>
                  <a:pt x="366" y="2000"/>
                  <a:pt x="378" y="2037"/>
                  <a:pt x="399" y="2070"/>
                </a:cubicBezTo>
                <a:cubicBezTo>
                  <a:pt x="421" y="2102"/>
                  <a:pt x="450" y="2127"/>
                  <a:pt x="487" y="2143"/>
                </a:cubicBezTo>
                <a:cubicBezTo>
                  <a:pt x="525" y="2159"/>
                  <a:pt x="572" y="2167"/>
                  <a:pt x="627" y="2167"/>
                </a:cubicBezTo>
                <a:cubicBezTo>
                  <a:pt x="671" y="2167"/>
                  <a:pt x="710" y="2159"/>
                  <a:pt x="745" y="2143"/>
                </a:cubicBezTo>
                <a:cubicBezTo>
                  <a:pt x="780" y="2127"/>
                  <a:pt x="807" y="2105"/>
                  <a:pt x="826" y="2076"/>
                </a:cubicBezTo>
                <a:cubicBezTo>
                  <a:pt x="845" y="2047"/>
                  <a:pt x="854" y="2016"/>
                  <a:pt x="854" y="1983"/>
                </a:cubicBezTo>
                <a:cubicBezTo>
                  <a:pt x="854" y="1950"/>
                  <a:pt x="845" y="1921"/>
                  <a:pt x="828" y="1896"/>
                </a:cubicBezTo>
                <a:cubicBezTo>
                  <a:pt x="811" y="1870"/>
                  <a:pt x="785" y="1850"/>
                  <a:pt x="749" y="1833"/>
                </a:cubicBezTo>
                <a:cubicBezTo>
                  <a:pt x="724" y="1822"/>
                  <a:pt x="679" y="1809"/>
                  <a:pt x="613" y="1794"/>
                </a:cubicBezTo>
                <a:cubicBezTo>
                  <a:pt x="547" y="1779"/>
                  <a:pt x="506" y="1764"/>
                  <a:pt x="491" y="1750"/>
                </a:cubicBezTo>
                <a:cubicBezTo>
                  <a:pt x="475" y="1736"/>
                  <a:pt x="467" y="1718"/>
                  <a:pt x="467" y="1696"/>
                </a:cubicBezTo>
                <a:cubicBezTo>
                  <a:pt x="467" y="1670"/>
                  <a:pt x="478" y="1648"/>
                  <a:pt x="501" y="1630"/>
                </a:cubicBezTo>
                <a:cubicBezTo>
                  <a:pt x="523" y="1612"/>
                  <a:pt x="559" y="1603"/>
                  <a:pt x="608" y="1603"/>
                </a:cubicBezTo>
                <a:cubicBezTo>
                  <a:pt x="655" y="1603"/>
                  <a:pt x="691" y="1613"/>
                  <a:pt x="715" y="1633"/>
                </a:cubicBezTo>
                <a:cubicBezTo>
                  <a:pt x="739" y="1653"/>
                  <a:pt x="753" y="1682"/>
                  <a:pt x="757" y="1720"/>
                </a:cubicBezTo>
                <a:cubicBezTo>
                  <a:pt x="835" y="1714"/>
                  <a:pt x="835" y="1714"/>
                  <a:pt x="835" y="1714"/>
                </a:cubicBezTo>
                <a:cubicBezTo>
                  <a:pt x="834" y="1678"/>
                  <a:pt x="824" y="1646"/>
                  <a:pt x="805" y="1618"/>
                </a:cubicBezTo>
                <a:cubicBezTo>
                  <a:pt x="787" y="1589"/>
                  <a:pt x="760" y="1568"/>
                  <a:pt x="725" y="1553"/>
                </a:cubicBezTo>
                <a:cubicBezTo>
                  <a:pt x="690" y="1538"/>
                  <a:pt x="650" y="1531"/>
                  <a:pt x="605" y="1531"/>
                </a:cubicBezTo>
                <a:cubicBezTo>
                  <a:pt x="563" y="1531"/>
                  <a:pt x="526" y="1538"/>
                  <a:pt x="492" y="1552"/>
                </a:cubicBezTo>
                <a:cubicBezTo>
                  <a:pt x="458" y="1566"/>
                  <a:pt x="432" y="1586"/>
                  <a:pt x="415" y="1613"/>
                </a:cubicBezTo>
                <a:cubicBezTo>
                  <a:pt x="415" y="1613"/>
                  <a:pt x="415" y="1613"/>
                  <a:pt x="415" y="1613"/>
                </a:cubicBezTo>
                <a:close/>
                <a:moveTo>
                  <a:pt x="1593" y="339"/>
                </a:moveTo>
                <a:cubicBezTo>
                  <a:pt x="1560" y="365"/>
                  <a:pt x="1519" y="382"/>
                  <a:pt x="1473" y="382"/>
                </a:cubicBezTo>
                <a:cubicBezTo>
                  <a:pt x="1410" y="382"/>
                  <a:pt x="1355" y="351"/>
                  <a:pt x="1320" y="304"/>
                </a:cubicBezTo>
                <a:cubicBezTo>
                  <a:pt x="573" y="859"/>
                  <a:pt x="573" y="859"/>
                  <a:pt x="573" y="859"/>
                </a:cubicBezTo>
                <a:cubicBezTo>
                  <a:pt x="2292" y="859"/>
                  <a:pt x="2292" y="859"/>
                  <a:pt x="2292" y="859"/>
                </a:cubicBezTo>
                <a:cubicBezTo>
                  <a:pt x="1593" y="339"/>
                  <a:pt x="1593" y="339"/>
                  <a:pt x="1593" y="339"/>
                </a:cubicBezTo>
                <a:cubicBezTo>
                  <a:pt x="1593" y="339"/>
                  <a:pt x="1593" y="339"/>
                  <a:pt x="1593" y="339"/>
                </a:cubicBezTo>
                <a:close/>
                <a:moveTo>
                  <a:pt x="2477" y="2084"/>
                </a:moveTo>
                <a:cubicBezTo>
                  <a:pt x="2099" y="2084"/>
                  <a:pt x="2099" y="2084"/>
                  <a:pt x="2099" y="2084"/>
                </a:cubicBezTo>
                <a:cubicBezTo>
                  <a:pt x="2099" y="1875"/>
                  <a:pt x="2099" y="1875"/>
                  <a:pt x="2099" y="1875"/>
                </a:cubicBezTo>
                <a:cubicBezTo>
                  <a:pt x="2440" y="1875"/>
                  <a:pt x="2440" y="1875"/>
                  <a:pt x="2440" y="1875"/>
                </a:cubicBezTo>
                <a:cubicBezTo>
                  <a:pt x="2440" y="1802"/>
                  <a:pt x="2440" y="1802"/>
                  <a:pt x="2440" y="1802"/>
                </a:cubicBezTo>
                <a:cubicBezTo>
                  <a:pt x="2099" y="1802"/>
                  <a:pt x="2099" y="1802"/>
                  <a:pt x="2099" y="1802"/>
                </a:cubicBezTo>
                <a:cubicBezTo>
                  <a:pt x="2099" y="1613"/>
                  <a:pt x="2099" y="1613"/>
                  <a:pt x="2099" y="1613"/>
                </a:cubicBezTo>
                <a:cubicBezTo>
                  <a:pt x="2463" y="1613"/>
                  <a:pt x="2463" y="1613"/>
                  <a:pt x="2463" y="1613"/>
                </a:cubicBezTo>
                <a:cubicBezTo>
                  <a:pt x="2463" y="1541"/>
                  <a:pt x="2463" y="1541"/>
                  <a:pt x="2463" y="1541"/>
                </a:cubicBezTo>
                <a:cubicBezTo>
                  <a:pt x="2018" y="1541"/>
                  <a:pt x="2018" y="1541"/>
                  <a:pt x="2018" y="1541"/>
                </a:cubicBezTo>
                <a:cubicBezTo>
                  <a:pt x="2018" y="2157"/>
                  <a:pt x="2018" y="2157"/>
                  <a:pt x="2018" y="2157"/>
                </a:cubicBezTo>
                <a:cubicBezTo>
                  <a:pt x="2477" y="2157"/>
                  <a:pt x="2477" y="2157"/>
                  <a:pt x="2477" y="2157"/>
                </a:cubicBezTo>
                <a:cubicBezTo>
                  <a:pt x="2477" y="2084"/>
                  <a:pt x="2477" y="2084"/>
                  <a:pt x="2477" y="2084"/>
                </a:cubicBezTo>
                <a:cubicBezTo>
                  <a:pt x="2477" y="2084"/>
                  <a:pt x="2477" y="2084"/>
                  <a:pt x="2477" y="2084"/>
                </a:cubicBezTo>
                <a:close/>
                <a:moveTo>
                  <a:pt x="1176" y="1605"/>
                </a:moveTo>
                <a:cubicBezTo>
                  <a:pt x="1186" y="1639"/>
                  <a:pt x="1200" y="1682"/>
                  <a:pt x="1220" y="1734"/>
                </a:cubicBezTo>
                <a:cubicBezTo>
                  <a:pt x="1285" y="1904"/>
                  <a:pt x="1285" y="1904"/>
                  <a:pt x="1285" y="1904"/>
                </a:cubicBezTo>
                <a:cubicBezTo>
                  <a:pt x="1075" y="1904"/>
                  <a:pt x="1075" y="1904"/>
                  <a:pt x="1075" y="1904"/>
                </a:cubicBezTo>
                <a:cubicBezTo>
                  <a:pt x="1143" y="1724"/>
                  <a:pt x="1143" y="1724"/>
                  <a:pt x="1143" y="1724"/>
                </a:cubicBezTo>
                <a:cubicBezTo>
                  <a:pt x="1157" y="1685"/>
                  <a:pt x="1168" y="1645"/>
                  <a:pt x="1176" y="1605"/>
                </a:cubicBezTo>
                <a:cubicBezTo>
                  <a:pt x="1176" y="1605"/>
                  <a:pt x="1176" y="1605"/>
                  <a:pt x="1176" y="1605"/>
                </a:cubicBezTo>
                <a:close/>
                <a:moveTo>
                  <a:pt x="1176" y="1605"/>
                </a:moveTo>
                <a:cubicBezTo>
                  <a:pt x="1176" y="1605"/>
                  <a:pt x="1176" y="1605"/>
                  <a:pt x="1176" y="1605"/>
                </a:cubicBezTo>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6233108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grpId="0" id="5" nodeType="with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4">
                                  <p:stCondLst>
                                    <p:cond delay="30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par>
                                <p:cTn fill="hold" grpId="0" id="12" nodeType="withEffect" presetClass="entr" presetID="12" presetSubtype="4">
                                  <p:stCondLst>
                                    <p:cond delay="70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id="14"/>
                                        <p:tgtEl>
                                          <p:spTgt spid="11"/>
                                        </p:tgtEl>
                                        <p:attrNameLst>
                                          <p:attrName>ppt_y</p:attrName>
                                        </p:attrNameLst>
                                      </p:cBhvr>
                                      <p:tavLst>
                                        <p:tav tm="0">
                                          <p:val>
                                            <p:strVal val="#ppt_y+#ppt_h*1.125000"/>
                                          </p:val>
                                        </p:tav>
                                        <p:tav tm="100000">
                                          <p:val>
                                            <p:strVal val="#ppt_y"/>
                                          </p:val>
                                        </p:tav>
                                      </p:tavLst>
                                    </p:anim>
                                    <p:animEffect filter="wipe(up)" transition="in">
                                      <p:cBhvr>
                                        <p:cTn dur="500" id="15"/>
                                        <p:tgtEl>
                                          <p:spTgt spid="11"/>
                                        </p:tgtEl>
                                      </p:cBhvr>
                                    </p:animEffect>
                                  </p:childTnLst>
                                </p:cTn>
                              </p:par>
                            </p:childTnLst>
                          </p:cTn>
                        </p:par>
                        <p:par>
                          <p:cTn fill="hold" id="16" nodeType="afterGroup">
                            <p:stCondLst>
                              <p:cond delay="1200"/>
                            </p:stCondLst>
                            <p:childTnLst>
                              <p:par>
                                <p:cTn fill="hold" grpId="0" id="17" nodeType="afterEffect" presetClass="entr" presetID="53"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Effect filter="fade" transition="in">
                                      <p:cBhvr>
                                        <p:cTn dur="500" id="21"/>
                                        <p:tgtEl>
                                          <p:spTgt spid="7"/>
                                        </p:tgtEl>
                                      </p:cBhvr>
                                    </p:animEffect>
                                  </p:childTnLst>
                                </p:cTn>
                              </p:par>
                            </p:childTnLst>
                          </p:cTn>
                        </p:par>
                        <p:par>
                          <p:cTn fill="hold" id="22" nodeType="afterGroup">
                            <p:stCondLst>
                              <p:cond delay="1700"/>
                            </p:stCondLst>
                            <p:childTnLst>
                              <p:par>
                                <p:cTn fill="hold" grpId="0" id="23" nodeType="afterEffect" presetClass="entr" presetID="10" presetSubtype="0">
                                  <p:stCondLst>
                                    <p:cond delay="0"/>
                                  </p:stCondLst>
                                  <p:iterate type="lt">
                                    <p:tmPct val="10000"/>
                                  </p:iterate>
                                  <p:childTnLst>
                                    <p:set>
                                      <p:cBhvr>
                                        <p:cTn dur="1" fill="hold" id="24">
                                          <p:stCondLst>
                                            <p:cond delay="0"/>
                                          </p:stCondLst>
                                        </p:cTn>
                                        <p:tgtEl>
                                          <p:spTgt spid="15"/>
                                        </p:tgtEl>
                                        <p:attrNameLst>
                                          <p:attrName>style.visibility</p:attrName>
                                        </p:attrNameLst>
                                      </p:cBhvr>
                                      <p:to>
                                        <p:strVal val="visible"/>
                                      </p:to>
                                    </p:set>
                                    <p:animEffect filter="fade" transition="in">
                                      <p:cBhvr>
                                        <p:cTn dur="500" id="25"/>
                                        <p:tgtEl>
                                          <p:spTgt spid="15"/>
                                        </p:tgtEl>
                                      </p:cBhvr>
                                    </p:animEffect>
                                  </p:childTnLst>
                                </p:cTn>
                              </p:par>
                            </p:childTnLst>
                          </p:cTn>
                        </p:par>
                        <p:par>
                          <p:cTn fill="hold" id="26" nodeType="afterGroup">
                            <p:stCondLst>
                              <p:cond delay="2200"/>
                            </p:stCondLst>
                            <p:childTnLst>
                              <p:par>
                                <p:cTn fill="hold" grpId="0" id="27" nodeType="afterEffect" presetClass="entr" presetID="1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5"/>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578100" y="1982459"/>
            <a:ext cx="694944" cy="1737360"/>
          </a:xfrm>
          <a:prstGeom prst="rect">
            <a:avLst/>
          </a:prstGeom>
          <a:noFill/>
        </p:spPr>
        <p:txBody>
          <a:bodyPr rtlCol="0" wrap="square">
            <a:spAutoFit/>
          </a:bodyPr>
          <a:lstStyle/>
          <a:p>
            <a:r>
              <a:rPr altLang="en-US" lang="zh-CN" smtClean="0" sz="5400">
                <a:solidFill>
                  <a:srgbClr val="06A853"/>
                </a:solidFill>
                <a:latin charset="-122" panose="020b0a00000000000000" pitchFamily="34" typeface="思源黑体 CN Heavy"/>
                <a:ea charset="-122" panose="020b0a00000000000000" pitchFamily="34" typeface="思源黑体 CN Heavy"/>
              </a:rPr>
              <a:t>目录</a:t>
            </a:r>
          </a:p>
        </p:txBody>
      </p:sp>
      <p:sp>
        <p:nvSpPr>
          <p:cNvPr id="4" name="文本框 3"/>
          <p:cNvSpPr txBox="1"/>
          <p:nvPr/>
        </p:nvSpPr>
        <p:spPr>
          <a:xfrm>
            <a:off x="2093016" y="2600860"/>
            <a:ext cx="670560" cy="1842453"/>
          </a:xfrm>
          <a:prstGeom prst="rect">
            <a:avLst/>
          </a:prstGeom>
          <a:noFill/>
        </p:spPr>
        <p:txBody>
          <a:bodyPr rtlCol="0" vert="eaVert" wrap="none">
            <a:spAutoFit/>
          </a:bodyPr>
          <a:lstStyle/>
          <a:p>
            <a:r>
              <a:rPr altLang="zh-CN" lang="en-US" sz="3200">
                <a:solidFill>
                  <a:schemeClr val="tx1">
                    <a:lumMod val="75000"/>
                    <a:lumOff val="25000"/>
                  </a:schemeClr>
                </a:solidFill>
                <a:latin charset="-122" panose="020b0300000000000000" pitchFamily="34" typeface="思源黑体 CN Light"/>
                <a:ea charset="-122" panose="020b0300000000000000" pitchFamily="34" typeface="思源黑体 CN Light"/>
              </a:rPr>
              <a:t>Contents</a:t>
            </a:r>
          </a:p>
        </p:txBody>
      </p:sp>
      <p:cxnSp>
        <p:nvCxnSpPr>
          <p:cNvPr id="6" name="直接连接符 5"/>
          <p:cNvCxnSpPr/>
          <p:nvPr/>
        </p:nvCxnSpPr>
        <p:spPr>
          <a:xfrm flipH="1" flipV="1">
            <a:off x="2997200" y="1388364"/>
            <a:ext cx="0" cy="312155"/>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28876" y="1388364"/>
            <a:ext cx="106984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1925320" y="1388364"/>
            <a:ext cx="0" cy="3209036"/>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21732" y="4597400"/>
            <a:ext cx="10728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2997200" y="4597400"/>
            <a:ext cx="0" cy="22606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925823" y="1835159"/>
            <a:ext cx="6096000" cy="3931920"/>
          </a:xfrm>
          <a:prstGeom prst="rect">
            <a:avLst/>
          </a:prstGeom>
          <a:noFill/>
        </p:spPr>
        <p:txBody>
          <a:bodyPr rtlCol="0" wrap="square">
            <a:spAutoFit/>
          </a:bodyPr>
          <a:lstStyle/>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一、公司简介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二、项目背景：请输入一句话简介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三、项目缘起：请输入一句话简介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四、项目内容：请输入一句话简介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五、项目亮点：请输入一句话简介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六、项目前景：请输入一句话简介</a:t>
            </a:r>
          </a:p>
          <a:p>
            <a:pPr>
              <a:lnSpc>
                <a:spcPct val="20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七、项目核心竞争力：请输入一句话简介</a:t>
            </a:r>
          </a:p>
        </p:txBody>
      </p:sp>
      <p:sp>
        <p:nvSpPr>
          <p:cNvPr id="21" name="等腰三角形 20"/>
          <p:cNvSpPr/>
          <p:nvPr/>
        </p:nvSpPr>
        <p:spPr>
          <a:xfrm rot="5400000">
            <a:off x="2938479" y="3823505"/>
            <a:ext cx="153100" cy="131982"/>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5"/>
          <p:cNvSpPr>
            <a:spLocks noEditPoints="1"/>
          </p:cNvSpPr>
          <p:nvPr/>
        </p:nvSpPr>
        <p:spPr bwMode="auto">
          <a:xfrm rot="903585">
            <a:off x="9418583" y="4091908"/>
            <a:ext cx="3269427" cy="3271583"/>
          </a:xfrm>
          <a:custGeom>
            <a:gdLst>
              <a:gd fmla="*/ 800 w 800" name="T0"/>
              <a:gd fmla="*/ 400 h 800" name="T1"/>
              <a:gd fmla="*/ 400 w 800" name="T2"/>
              <a:gd fmla="*/ 0 h 800" name="T3"/>
              <a:gd fmla="*/ 0 w 800" name="T4"/>
              <a:gd fmla="*/ 400 h 800" name="T5"/>
              <a:gd fmla="*/ 400 w 800" name="T6"/>
              <a:gd fmla="*/ 800 h 800" name="T7"/>
              <a:gd fmla="*/ 800 w 800" name="T8"/>
              <a:gd fmla="*/ 400 h 800" name="T9"/>
              <a:gd fmla="*/ 336 w 800" name="T10"/>
              <a:gd fmla="*/ 584 h 800" name="T11"/>
              <a:gd fmla="*/ 257 w 800" name="T12"/>
              <a:gd fmla="*/ 538 h 800" name="T13"/>
              <a:gd fmla="*/ 282 w 800" name="T14"/>
              <a:gd fmla="*/ 505 h 800" name="T15"/>
              <a:gd fmla="*/ 341 w 800" name="T16"/>
              <a:gd fmla="*/ 492 h 800" name="T17"/>
              <a:gd fmla="*/ 402 w 800" name="T18"/>
              <a:gd fmla="*/ 517 h 800" name="T19"/>
              <a:gd fmla="*/ 402 w 800" name="T20"/>
              <a:gd fmla="*/ 199 h 800" name="T21"/>
              <a:gd fmla="*/ 419 w 800" name="T22"/>
              <a:gd fmla="*/ 198 h 800" name="T23"/>
              <a:gd fmla="*/ 433 w 800" name="T24"/>
              <a:gd fmla="*/ 223 h 800" name="T25"/>
              <a:gd fmla="*/ 463 w 800" name="T26"/>
              <a:gd fmla="*/ 236 h 800" name="T27"/>
              <a:gd fmla="*/ 538 w 800" name="T28"/>
              <a:gd fmla="*/ 298 h 800" name="T29"/>
              <a:gd fmla="*/ 502 w 800" name="T30"/>
              <a:gd fmla="*/ 357 h 800" name="T31"/>
              <a:gd fmla="*/ 495 w 800" name="T32"/>
              <a:gd fmla="*/ 346 h 800" name="T33"/>
              <a:gd fmla="*/ 509 w 800" name="T34"/>
              <a:gd fmla="*/ 317 h 800" name="T35"/>
              <a:gd fmla="*/ 475 w 800" name="T36"/>
              <a:gd fmla="*/ 287 h 800" name="T37"/>
              <a:gd fmla="*/ 420 w 800" name="T38"/>
              <a:gd fmla="*/ 262 h 800" name="T39"/>
              <a:gd fmla="*/ 420 w 800" name="T40"/>
              <a:gd fmla="*/ 513 h 800" name="T41"/>
              <a:gd fmla="*/ 420 w 800" name="T42"/>
              <a:gd fmla="*/ 527 h 800" name="T43"/>
              <a:gd fmla="*/ 419 w 800" name="T44"/>
              <a:gd fmla="*/ 544 h 800" name="T45"/>
              <a:gd fmla="*/ 393 w 800" name="T46"/>
              <a:gd fmla="*/ 573 h 800" name="T47"/>
              <a:gd fmla="*/ 336 w 800" name="T48"/>
              <a:gd fmla="*/ 584 h 80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00" w="800">
                <a:moveTo>
                  <a:pt x="800" y="400"/>
                </a:moveTo>
                <a:cubicBezTo>
                  <a:pt x="800" y="179"/>
                  <a:pt x="621" y="0"/>
                  <a:pt x="400" y="0"/>
                </a:cubicBezTo>
                <a:cubicBezTo>
                  <a:pt x="179" y="0"/>
                  <a:pt x="0" y="179"/>
                  <a:pt x="0" y="400"/>
                </a:cubicBezTo>
                <a:cubicBezTo>
                  <a:pt x="0" y="621"/>
                  <a:pt x="179" y="800"/>
                  <a:pt x="400" y="800"/>
                </a:cubicBezTo>
                <a:cubicBezTo>
                  <a:pt x="621" y="800"/>
                  <a:pt x="800" y="621"/>
                  <a:pt x="800" y="400"/>
                </a:cubicBezTo>
                <a:close/>
                <a:moveTo>
                  <a:pt x="336" y="584"/>
                </a:moveTo>
                <a:cubicBezTo>
                  <a:pt x="284" y="584"/>
                  <a:pt x="257" y="569"/>
                  <a:pt x="257" y="538"/>
                </a:cubicBezTo>
                <a:cubicBezTo>
                  <a:pt x="257" y="525"/>
                  <a:pt x="266" y="514"/>
                  <a:pt x="282" y="505"/>
                </a:cubicBezTo>
                <a:cubicBezTo>
                  <a:pt x="299" y="496"/>
                  <a:pt x="318" y="492"/>
                  <a:pt x="341" y="492"/>
                </a:cubicBezTo>
                <a:cubicBezTo>
                  <a:pt x="362" y="492"/>
                  <a:pt x="382" y="500"/>
                  <a:pt x="402" y="517"/>
                </a:cubicBezTo>
                <a:cubicBezTo>
                  <a:pt x="402" y="199"/>
                  <a:pt x="402" y="199"/>
                  <a:pt x="402" y="199"/>
                </a:cubicBezTo>
                <a:cubicBezTo>
                  <a:pt x="419" y="198"/>
                  <a:pt x="419" y="198"/>
                  <a:pt x="419" y="198"/>
                </a:cubicBezTo>
                <a:cubicBezTo>
                  <a:pt x="423" y="210"/>
                  <a:pt x="428" y="218"/>
                  <a:pt x="433" y="223"/>
                </a:cubicBezTo>
                <a:cubicBezTo>
                  <a:pt x="439" y="227"/>
                  <a:pt x="448" y="232"/>
                  <a:pt x="463" y="236"/>
                </a:cubicBezTo>
                <a:cubicBezTo>
                  <a:pt x="513" y="251"/>
                  <a:pt x="538" y="272"/>
                  <a:pt x="538" y="298"/>
                </a:cubicBezTo>
                <a:cubicBezTo>
                  <a:pt x="538" y="315"/>
                  <a:pt x="526" y="335"/>
                  <a:pt x="502" y="357"/>
                </a:cubicBezTo>
                <a:cubicBezTo>
                  <a:pt x="495" y="346"/>
                  <a:pt x="495" y="346"/>
                  <a:pt x="495" y="346"/>
                </a:cubicBezTo>
                <a:cubicBezTo>
                  <a:pt x="504" y="335"/>
                  <a:pt x="509" y="325"/>
                  <a:pt x="509" y="317"/>
                </a:cubicBezTo>
                <a:cubicBezTo>
                  <a:pt x="509" y="305"/>
                  <a:pt x="497" y="295"/>
                  <a:pt x="475" y="287"/>
                </a:cubicBezTo>
                <a:cubicBezTo>
                  <a:pt x="452" y="280"/>
                  <a:pt x="433" y="271"/>
                  <a:pt x="420" y="262"/>
                </a:cubicBezTo>
                <a:cubicBezTo>
                  <a:pt x="420" y="513"/>
                  <a:pt x="420" y="513"/>
                  <a:pt x="420" y="513"/>
                </a:cubicBezTo>
                <a:cubicBezTo>
                  <a:pt x="420" y="527"/>
                  <a:pt x="420" y="527"/>
                  <a:pt x="420" y="527"/>
                </a:cubicBezTo>
                <a:cubicBezTo>
                  <a:pt x="420" y="536"/>
                  <a:pt x="420" y="541"/>
                  <a:pt x="419" y="544"/>
                </a:cubicBezTo>
                <a:cubicBezTo>
                  <a:pt x="416" y="556"/>
                  <a:pt x="407" y="565"/>
                  <a:pt x="393" y="573"/>
                </a:cubicBezTo>
                <a:cubicBezTo>
                  <a:pt x="378" y="580"/>
                  <a:pt x="360" y="584"/>
                  <a:pt x="336" y="584"/>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134722284"/>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400" id="7"/>
                                        <p:tgtEl>
                                          <p:spTgt spid="13"/>
                                        </p:tgtEl>
                                      </p:cBhvr>
                                    </p:animEffect>
                                  </p:childTnLst>
                                </p:cTn>
                              </p:par>
                              <p:par>
                                <p:cTn fill="hold" id="8" nodeType="withEffect" presetClass="entr" presetID="22" presetSubtype="2">
                                  <p:stCondLst>
                                    <p:cond delay="400"/>
                                  </p:stCondLst>
                                  <p:childTnLst>
                                    <p:set>
                                      <p:cBhvr>
                                        <p:cTn dur="1" fill="hold" id="9">
                                          <p:stCondLst>
                                            <p:cond delay="0"/>
                                          </p:stCondLst>
                                        </p:cTn>
                                        <p:tgtEl>
                                          <p:spTgt spid="12"/>
                                        </p:tgtEl>
                                        <p:attrNameLst>
                                          <p:attrName>style.visibility</p:attrName>
                                        </p:attrNameLst>
                                      </p:cBhvr>
                                      <p:to>
                                        <p:strVal val="visible"/>
                                      </p:to>
                                    </p:set>
                                    <p:animEffect filter="wipe(right)" transition="in">
                                      <p:cBhvr>
                                        <p:cTn dur="300" id="10"/>
                                        <p:tgtEl>
                                          <p:spTgt spid="12"/>
                                        </p:tgtEl>
                                      </p:cBhvr>
                                    </p:animEffect>
                                  </p:childTnLst>
                                </p:cTn>
                              </p:par>
                              <p:par>
                                <p:cTn fill="hold" id="11" nodeType="withEffect" presetClass="entr" presetID="22" presetSubtype="4">
                                  <p:stCondLst>
                                    <p:cond delay="70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par>
                                <p:cTn fill="hold" id="14" nodeType="withEffect" presetClass="entr" presetID="22" presetSubtype="8">
                                  <p:stCondLst>
                                    <p:cond delay="12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250" id="16"/>
                                        <p:tgtEl>
                                          <p:spTgt spid="8"/>
                                        </p:tgtEl>
                                      </p:cBhvr>
                                    </p:animEffect>
                                  </p:childTnLst>
                                </p:cTn>
                              </p:par>
                              <p:par>
                                <p:cTn fill="hold" id="17" nodeType="withEffect" presetClass="entr" presetID="22" presetSubtype="1">
                                  <p:stCondLst>
                                    <p:cond delay="1450"/>
                                  </p:stCondLst>
                                  <p:childTnLst>
                                    <p:set>
                                      <p:cBhvr>
                                        <p:cTn dur="1" fill="hold" id="18">
                                          <p:stCondLst>
                                            <p:cond delay="0"/>
                                          </p:stCondLst>
                                        </p:cTn>
                                        <p:tgtEl>
                                          <p:spTgt spid="6"/>
                                        </p:tgtEl>
                                        <p:attrNameLst>
                                          <p:attrName>style.visibility</p:attrName>
                                        </p:attrNameLst>
                                      </p:cBhvr>
                                      <p:to>
                                        <p:strVal val="visible"/>
                                      </p:to>
                                    </p:set>
                                    <p:animEffect filter="wipe(up)" transition="in">
                                      <p:cBhvr>
                                        <p:cTn dur="250" id="19"/>
                                        <p:tgtEl>
                                          <p:spTgt spid="6"/>
                                        </p:tgtEl>
                                      </p:cBhvr>
                                    </p:animEffect>
                                  </p:childTnLst>
                                </p:cTn>
                              </p:par>
                              <p:par>
                                <p:cTn fill="hold" grpId="0" id="20" nodeType="withEffect" presetClass="entr" presetID="12" presetSubtype="1">
                                  <p:stCondLst>
                                    <p:cond delay="1700"/>
                                  </p:stCondLst>
                                  <p:iterate type="lt">
                                    <p:tmPct val="50000"/>
                                  </p:iterate>
                                  <p:childTnLst>
                                    <p:set>
                                      <p:cBhvr>
                                        <p:cTn dur="1" fill="hold" id="21">
                                          <p:stCondLst>
                                            <p:cond delay="0"/>
                                          </p:stCondLst>
                                        </p:cTn>
                                        <p:tgtEl>
                                          <p:spTgt spid="2"/>
                                        </p:tgtEl>
                                        <p:attrNameLst>
                                          <p:attrName>style.visibility</p:attrName>
                                        </p:attrNameLst>
                                      </p:cBhvr>
                                      <p:to>
                                        <p:strVal val="visible"/>
                                      </p:to>
                                    </p:set>
                                    <p:anim calcmode="lin" valueType="num">
                                      <p:cBhvr additive="base">
                                        <p:cTn dur="500" id="22"/>
                                        <p:tgtEl>
                                          <p:spTgt spid="2"/>
                                        </p:tgtEl>
                                        <p:attrNameLst>
                                          <p:attrName>ppt_y</p:attrName>
                                        </p:attrNameLst>
                                      </p:cBhvr>
                                      <p:tavLst>
                                        <p:tav tm="0">
                                          <p:val>
                                            <p:strVal val="#ppt_y-#ppt_h*1.125000"/>
                                          </p:val>
                                        </p:tav>
                                        <p:tav tm="100000">
                                          <p:val>
                                            <p:strVal val="#ppt_y"/>
                                          </p:val>
                                        </p:tav>
                                      </p:tavLst>
                                    </p:anim>
                                    <p:animEffect filter="wipe(down)" transition="in">
                                      <p:cBhvr>
                                        <p:cTn dur="500" id="23"/>
                                        <p:tgtEl>
                                          <p:spTgt spid="2"/>
                                        </p:tgtEl>
                                      </p:cBhvr>
                                    </p:animEffect>
                                  </p:childTnLst>
                                </p:cTn>
                              </p:par>
                              <p:par>
                                <p:cTn fill="hold" grpId="0" id="24" nodeType="withEffect" presetClass="entr" presetID="41" presetSubtype="0">
                                  <p:stCondLst>
                                    <p:cond delay="2300"/>
                                  </p:stCondLst>
                                  <p:iterate type="lt">
                                    <p:tmPct val="10000"/>
                                  </p:iterate>
                                  <p:childTnLst>
                                    <p:set>
                                      <p:cBhvr>
                                        <p:cTn dur="1" fill="hold" id="25">
                                          <p:stCondLst>
                                            <p:cond delay="0"/>
                                          </p:stCondLst>
                                        </p:cTn>
                                        <p:tgtEl>
                                          <p:spTgt spid="4"/>
                                        </p:tgtEl>
                                        <p:attrNameLst>
                                          <p:attrName>style.visibility</p:attrName>
                                        </p:attrNameLst>
                                      </p:cBhvr>
                                      <p:to>
                                        <p:strVal val="visible"/>
                                      </p:to>
                                    </p:set>
                                    <p:anim calcmode="lin" valueType="num">
                                      <p:cBhvr>
                                        <p:cTn dur="400" fill="hold" id="2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4"/>
                                        </p:tgtEl>
                                        <p:attrNameLst>
                                          <p:attrName>ppt_y</p:attrName>
                                        </p:attrNameLst>
                                      </p:cBhvr>
                                      <p:tavLst>
                                        <p:tav tm="0">
                                          <p:val>
                                            <p:strVal val="#ppt_y"/>
                                          </p:val>
                                        </p:tav>
                                        <p:tav tm="100000">
                                          <p:val>
                                            <p:strVal val="#ppt_y"/>
                                          </p:val>
                                        </p:tav>
                                      </p:tavLst>
                                    </p:anim>
                                    <p:anim calcmode="lin" valueType="num">
                                      <p:cBhvr>
                                        <p:cTn dur="400" fill="hold" id="2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4"/>
                                        </p:tgtEl>
                                      </p:cBhvr>
                                    </p:animEffect>
                                  </p:childTnLst>
                                </p:cTn>
                              </p:par>
                              <p:par>
                                <p:cTn fill="hold" grpId="0" id="31" nodeType="withEffect" presetClass="entr" presetID="22" presetSubtype="8">
                                  <p:stCondLst>
                                    <p:cond delay="2800"/>
                                  </p:stCondLst>
                                  <p:childTnLst>
                                    <p:set>
                                      <p:cBhvr>
                                        <p:cTn dur="1" fill="hold" id="32">
                                          <p:stCondLst>
                                            <p:cond delay="0"/>
                                          </p:stCondLst>
                                        </p:cTn>
                                        <p:tgtEl>
                                          <p:spTgt spid="21"/>
                                        </p:tgtEl>
                                        <p:attrNameLst>
                                          <p:attrName>style.visibility</p:attrName>
                                        </p:attrNameLst>
                                      </p:cBhvr>
                                      <p:to>
                                        <p:strVal val="visible"/>
                                      </p:to>
                                    </p:set>
                                    <p:animEffect filter="wipe(left)" transition="in">
                                      <p:cBhvr>
                                        <p:cTn dur="300" id="33"/>
                                        <p:tgtEl>
                                          <p:spTgt spid="21"/>
                                        </p:tgtEl>
                                      </p:cBhvr>
                                    </p:animEffect>
                                  </p:childTnLst>
                                </p:cTn>
                              </p:par>
                              <p:par>
                                <p:cTn fill="hold" grpId="0" id="34" nodeType="withEffect" presetClass="entr" presetID="10" presetSubtype="0">
                                  <p:stCondLst>
                                    <p:cond delay="3100"/>
                                  </p:stCondLst>
                                  <p:iterate type="lt">
                                    <p:tmPct val="10000"/>
                                  </p:iterate>
                                  <p:childTnLst>
                                    <p:set>
                                      <p:cBhvr>
                                        <p:cTn dur="1" fill="hold" id="35">
                                          <p:stCondLst>
                                            <p:cond delay="0"/>
                                          </p:stCondLst>
                                        </p:cTn>
                                        <p:tgtEl>
                                          <p:spTgt spid="18"/>
                                        </p:tgtEl>
                                        <p:attrNameLst>
                                          <p:attrName>style.visibility</p:attrName>
                                        </p:attrNameLst>
                                      </p:cBhvr>
                                      <p:to>
                                        <p:strVal val="visible"/>
                                      </p:to>
                                    </p:set>
                                    <p:animEffect filter="fade" transition="in">
                                      <p:cBhvr>
                                        <p:cTn dur="250" id="36"/>
                                        <p:tgtEl>
                                          <p:spTgt spid="18"/>
                                        </p:tgtEl>
                                      </p:cBhvr>
                                    </p:animEffect>
                                  </p:childTnLst>
                                </p:cTn>
                              </p:par>
                              <p:par>
                                <p:cTn fill="hold" grpId="0" id="37" nodeType="withEffect" presetClass="entr" presetID="2" presetSubtype="6">
                                  <p:stCondLst>
                                    <p:cond delay="3100"/>
                                  </p:stCondLst>
                                  <p:childTnLst>
                                    <p:set>
                                      <p:cBhvr>
                                        <p:cTn dur="1" fill="hold" id="38">
                                          <p:stCondLst>
                                            <p:cond delay="0"/>
                                          </p:stCondLst>
                                        </p:cTn>
                                        <p:tgtEl>
                                          <p:spTgt spid="27"/>
                                        </p:tgtEl>
                                        <p:attrNameLst>
                                          <p:attrName>style.visibility</p:attrName>
                                        </p:attrNameLst>
                                      </p:cBhvr>
                                      <p:to>
                                        <p:strVal val="visible"/>
                                      </p:to>
                                    </p:set>
                                    <p:anim calcmode="lin" valueType="num">
                                      <p:cBhvr additive="base">
                                        <p:cTn dur="500" fill="hold" id="39"/>
                                        <p:tgtEl>
                                          <p:spTgt spid="27"/>
                                        </p:tgtEl>
                                        <p:attrNameLst>
                                          <p:attrName>ppt_x</p:attrName>
                                        </p:attrNameLst>
                                      </p:cBhvr>
                                      <p:tavLst>
                                        <p:tav tm="0">
                                          <p:val>
                                            <p:strVal val="1+#ppt_w/2"/>
                                          </p:val>
                                        </p:tav>
                                        <p:tav tm="100000">
                                          <p:val>
                                            <p:strVal val="#ppt_x"/>
                                          </p:val>
                                        </p:tav>
                                      </p:tavLst>
                                    </p:anim>
                                    <p:anim calcmode="lin" valueType="num">
                                      <p:cBhvr additive="base">
                                        <p:cTn dur="500" fill="hold" id="40"/>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8"/>
      <p:bldP grpId="0" spid="21"/>
      <p:bldP grpId="0"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729038" y="506187"/>
            <a:ext cx="4733925" cy="5970813"/>
            <a:chOff x="3729038" y="506187"/>
            <a:chExt cx="4733925" cy="5970813"/>
          </a:xfrm>
        </p:grpSpPr>
        <p:sp>
          <p:nvSpPr>
            <p:cNvPr id="5" name="内容占位符 2"/>
            <p:cNvSpPr txBox="1"/>
            <p:nvPr/>
          </p:nvSpPr>
          <p:spPr>
            <a:xfrm>
              <a:off x="3729038" y="1258662"/>
              <a:ext cx="4733925" cy="5218338"/>
            </a:xfrm>
            <a:prstGeom prst="rect">
              <a:avLst/>
            </a:prstGeom>
          </p:spPr>
          <p:txBody>
            <a:bodyPr>
              <a:noAutofit/>
            </a:bodyPr>
            <a:lstStyle>
              <a:lvl1pPr algn="just" defTabSz="914400" eaLnBrk="1" hangingPunct="1" indent="-228600" latinLnBrk="0" marL="228600" rtl="0">
                <a:lnSpc>
                  <a:spcPct val="150000"/>
                </a:lnSpc>
                <a:spcBef>
                  <a:spcPts val="1000"/>
                </a:spcBef>
                <a:buFont charset="0" panose="020b0604020202020204" pitchFamily="34" typeface="Arial"/>
                <a:buChar char="•"/>
                <a:defRPr kern="1200" sz="2400">
                  <a:solidFill>
                    <a:schemeClr val="tx1"/>
                  </a:solidFill>
                  <a:latin typeface="+mn-lt"/>
                  <a:ea typeface="+mn-ea"/>
                  <a:cs typeface="+mn-cs"/>
                </a:defRPr>
              </a:lvl1pPr>
              <a:lvl2pPr algn="just" defTabSz="914400" eaLnBrk="1" hangingPunct="1" indent="-228600" latinLnBrk="0" marL="685800" rtl="0">
                <a:lnSpc>
                  <a:spcPct val="150000"/>
                </a:lnSpc>
                <a:spcBef>
                  <a:spcPts val="500"/>
                </a:spcBef>
                <a:buFont charset="0" panose="020b0604020202020204" pitchFamily="34" typeface="Arial"/>
                <a:buChar char="•"/>
                <a:defRPr kern="1200" sz="2000">
                  <a:solidFill>
                    <a:schemeClr val="tx1"/>
                  </a:solidFill>
                  <a:latin typeface="+mn-lt"/>
                  <a:ea typeface="+mn-ea"/>
                  <a:cs typeface="+mn-cs"/>
                </a:defRPr>
              </a:lvl2pPr>
              <a:lvl3pPr algn="just" defTabSz="914400" eaLnBrk="1" hangingPunct="1" indent="-228600" latinLnBrk="0" marL="1143000" rtl="0">
                <a:lnSpc>
                  <a:spcPct val="150000"/>
                </a:lnSpc>
                <a:spcBef>
                  <a:spcPts val="500"/>
                </a:spcBef>
                <a:buFont charset="0" panose="020b0604020202020204" pitchFamily="34" typeface="Arial"/>
                <a:buChar char="•"/>
                <a:defRPr kern="1200" sz="1800">
                  <a:solidFill>
                    <a:schemeClr val="tx1"/>
                  </a:solidFill>
                  <a:latin typeface="+mn-lt"/>
                  <a:ea typeface="+mn-ea"/>
                  <a:cs typeface="+mn-cs"/>
                </a:defRPr>
              </a:lvl3pPr>
              <a:lvl4pPr algn="just" defTabSz="914400" eaLnBrk="1" hangingPunct="1" indent="-228600" latinLnBrk="0" marL="1600200" rtl="0">
                <a:lnSpc>
                  <a:spcPct val="150000"/>
                </a:lnSpc>
                <a:spcBef>
                  <a:spcPts val="500"/>
                </a:spcBef>
                <a:buFont charset="0" panose="020b0604020202020204" pitchFamily="34" typeface="Arial"/>
                <a:buChar char="•"/>
                <a:defRPr kern="1200" sz="1800">
                  <a:solidFill>
                    <a:schemeClr val="tx1"/>
                  </a:solidFill>
                  <a:latin typeface="+mn-lt"/>
                  <a:ea typeface="+mn-ea"/>
                  <a:cs typeface="+mn-cs"/>
                </a:defRPr>
              </a:lvl4pPr>
              <a:lvl5pPr algn="just" defTabSz="914400" eaLnBrk="1" hangingPunct="1" indent="-228600" latinLnBrk="0" marL="2057400" rtl="0">
                <a:lnSpc>
                  <a:spcPct val="15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90000"/>
                </a:lnSpc>
                <a:buNone/>
              </a:pPr>
              <a:r>
                <a:rPr altLang="en-US" lang="zh-CN" smtClean="0" sz="1800">
                  <a:latin charset="0" typeface="微软雅黑 Light"/>
                  <a:ea charset="0" typeface="微软雅黑 Light"/>
                  <a:sym typeface="+mn-ea"/>
                </a:rPr>
                <a:t>中国旅游投资股份有限公司</a:t>
              </a:r>
            </a:p>
            <a:p>
              <a:pPr algn="ctr" indent="0" marL="0">
                <a:lnSpc>
                  <a:spcPct val="90000"/>
                </a:lnSpc>
                <a:buNone/>
              </a:pPr>
              <a:r>
                <a:rPr altLang="en-US" lang="zh-CN" smtClean="0" sz="1800">
                  <a:latin charset="0" typeface="微软雅黑 Light"/>
                  <a:ea charset="0" typeface="微软雅黑 Light"/>
                  <a:sym typeface="+mn-ea"/>
                </a:rPr>
                <a:t>中国新农村集团有限公司</a:t>
              </a:r>
            </a:p>
            <a:p>
              <a:pPr algn="ctr" indent="0" marL="0">
                <a:lnSpc>
                  <a:spcPct val="90000"/>
                </a:lnSpc>
                <a:buNone/>
              </a:pPr>
              <a:r>
                <a:rPr altLang="en-US" lang="zh-CN" smtClean="0" sz="1800">
                  <a:latin charset="0" typeface="微软雅黑 Light"/>
                  <a:ea charset="0" typeface="微软雅黑 Light"/>
                  <a:sym typeface="+mn-ea"/>
                </a:rPr>
                <a:t>亿兆银资产管理股份公司</a:t>
              </a:r>
            </a:p>
            <a:p>
              <a:pPr algn="ctr" indent="0" marL="0">
                <a:lnSpc>
                  <a:spcPct val="90000"/>
                </a:lnSpc>
                <a:buNone/>
              </a:pPr>
              <a:r>
                <a:rPr altLang="en-US" lang="zh-CN" smtClean="0" sz="1800">
                  <a:latin charset="0" typeface="微软雅黑 Light"/>
                  <a:ea charset="0" typeface="微软雅黑 Light"/>
                  <a:sym typeface="+mn-ea"/>
                </a:rPr>
                <a:t>国家文化产业规划设计研究院</a:t>
              </a:r>
            </a:p>
            <a:p>
              <a:pPr algn="ctr" indent="0" marL="0">
                <a:lnSpc>
                  <a:spcPct val="90000"/>
                </a:lnSpc>
                <a:buNone/>
              </a:pPr>
              <a:r>
                <a:rPr altLang="en-US" lang="zh-CN" smtClean="0" sz="1800">
                  <a:latin charset="0" typeface="微软雅黑 Light"/>
                  <a:ea charset="0" typeface="微软雅黑 Light"/>
                  <a:sym typeface="+mn-ea"/>
                </a:rPr>
                <a:t>贵州长生林业集团</a:t>
              </a:r>
            </a:p>
            <a:p>
              <a:pPr algn="ctr" indent="0" marL="0">
                <a:lnSpc>
                  <a:spcPct val="90000"/>
                </a:lnSpc>
                <a:buNone/>
              </a:pPr>
              <a:r>
                <a:rPr altLang="en-US" lang="zh-CN" smtClean="0" sz="1800">
                  <a:latin charset="0" typeface="微软雅黑 Light"/>
                  <a:ea charset="0" typeface="微软雅黑 Light"/>
                  <a:sym typeface="+mn-ea"/>
                </a:rPr>
                <a:t>南京北美木屋制造有限公司</a:t>
              </a:r>
            </a:p>
            <a:p>
              <a:pPr algn="ctr" indent="0" marL="0">
                <a:lnSpc>
                  <a:spcPct val="90000"/>
                </a:lnSpc>
                <a:buNone/>
              </a:pPr>
              <a:r>
                <a:rPr altLang="en-US" lang="zh-CN" smtClean="0" sz="1800">
                  <a:latin charset="0" typeface="微软雅黑 Light"/>
                  <a:ea charset="0" typeface="微软雅黑 Light"/>
                  <a:sym typeface="+mn-ea"/>
                </a:rPr>
                <a:t>上海健鹰集团</a:t>
              </a:r>
            </a:p>
            <a:p>
              <a:pPr algn="ctr" indent="0" marL="0">
                <a:lnSpc>
                  <a:spcPct val="90000"/>
                </a:lnSpc>
                <a:buNone/>
              </a:pPr>
              <a:r>
                <a:rPr altLang="en-US" lang="zh-CN" smtClean="0" sz="1800">
                  <a:latin charset="0" typeface="微软雅黑 Light"/>
                  <a:ea charset="0" typeface="微软雅黑 Light"/>
                  <a:sym typeface="+mn-ea"/>
                </a:rPr>
                <a:t>香港中华工商总会</a:t>
              </a:r>
            </a:p>
            <a:p>
              <a:pPr algn="ctr" indent="0" marL="0">
                <a:lnSpc>
                  <a:spcPct val="90000"/>
                </a:lnSpc>
                <a:buNone/>
              </a:pPr>
              <a:r>
                <a:rPr altLang="en-US" lang="zh-CN" smtClean="0" sz="1800">
                  <a:latin charset="0" typeface="微软雅黑 Light"/>
                  <a:ea charset="0" typeface="微软雅黑 Light"/>
                  <a:sym typeface="+mn-ea"/>
                </a:rPr>
                <a:t>中国小微标准委员会</a:t>
              </a:r>
            </a:p>
            <a:p>
              <a:pPr algn="ctr" indent="0" marL="0">
                <a:lnSpc>
                  <a:spcPct val="90000"/>
                </a:lnSpc>
                <a:buNone/>
              </a:pPr>
              <a:r>
                <a:rPr altLang="en-US" lang="zh-CN" smtClean="0" sz="1800">
                  <a:latin charset="0" typeface="微软雅黑 Light"/>
                  <a:ea charset="0" typeface="微软雅黑 Light"/>
                  <a:sym typeface="+mn-ea"/>
                </a:rPr>
                <a:t>中国金融教育基金会</a:t>
              </a:r>
            </a:p>
            <a:p>
              <a:pPr algn="ctr" indent="0" marL="0">
                <a:lnSpc>
                  <a:spcPct val="90000"/>
                </a:lnSpc>
                <a:buNone/>
              </a:pPr>
              <a:r>
                <a:rPr altLang="en-US" lang="zh-CN" smtClean="0" sz="1800">
                  <a:latin charset="0" typeface="微软雅黑 Light"/>
                  <a:ea charset="0" typeface="微软雅黑 Light"/>
                  <a:sym typeface="+mn-ea"/>
                </a:rPr>
                <a:t>中国丝绸之路基金会</a:t>
              </a:r>
            </a:p>
            <a:p>
              <a:pPr algn="ctr" indent="0" marL="0">
                <a:lnSpc>
                  <a:spcPct val="90000"/>
                </a:lnSpc>
                <a:buNone/>
              </a:pPr>
              <a:r>
                <a:rPr altLang="en-US" lang="zh-CN" smtClean="0" sz="1800">
                  <a:latin charset="0" typeface="微软雅黑 Light"/>
                  <a:ea charset="0" typeface="微软雅黑 Light"/>
                  <a:sym typeface="+mn-ea"/>
                </a:rPr>
                <a:t>中国民族文化基金会 </a:t>
              </a:r>
            </a:p>
            <a:p>
              <a:pPr algn="ctr" indent="0" marL="0">
                <a:lnSpc>
                  <a:spcPct val="90000"/>
                </a:lnSpc>
                <a:buNone/>
              </a:pPr>
              <a:r>
                <a:rPr altLang="en-US" lang="zh-CN" smtClean="0" sz="1800">
                  <a:latin charset="0" typeface="微软雅黑 Light"/>
                  <a:ea charset="0" typeface="微软雅黑 Light"/>
                  <a:sym typeface="+mn-ea"/>
                </a:rPr>
                <a:t>一带一路文化传播与经济发展中国基金会</a:t>
              </a:r>
            </a:p>
            <a:p>
              <a:pPr algn="ctr" indent="0" marL="0">
                <a:lnSpc>
                  <a:spcPct val="90000"/>
                </a:lnSpc>
                <a:buNone/>
              </a:pPr>
              <a:r>
                <a:rPr altLang="en-US" lang="zh-CN" smtClean="0" sz="1800">
                  <a:latin charset="0" typeface="微软雅黑 Light"/>
                  <a:ea charset="0" typeface="微软雅黑 Light"/>
                  <a:sym typeface="+mn-ea"/>
                </a:rPr>
                <a:t>联合丝绸之路发展投资基金</a:t>
              </a:r>
            </a:p>
          </p:txBody>
        </p:sp>
        <p:sp>
          <p:nvSpPr>
            <p:cNvPr id="2" name="矩形 1"/>
            <p:cNvSpPr/>
            <p:nvPr/>
          </p:nvSpPr>
          <p:spPr>
            <a:xfrm>
              <a:off x="4772561" y="506187"/>
              <a:ext cx="2621280" cy="579120"/>
            </a:xfrm>
            <a:prstGeom prst="rect">
              <a:avLst/>
            </a:prstGeom>
          </p:spPr>
          <p:txBody>
            <a:bodyPr wrap="none">
              <a:spAutoFit/>
            </a:bodyPr>
            <a:lstStyle/>
            <a:p>
              <a:r>
                <a:rPr altLang="en-US" lang="zh-CN" sz="3200">
                  <a:solidFill>
                    <a:srgbClr val="06A853"/>
                  </a:solidFill>
                  <a:latin charset="-122" panose="020b0a00000000000000" pitchFamily="34" typeface="思源黑体 CN Heavy"/>
                  <a:ea charset="-122" panose="020b0a00000000000000" pitchFamily="34" typeface="思源黑体 CN Heavy"/>
                </a:rPr>
                <a:t>战略合作单位</a:t>
              </a:r>
            </a:p>
          </p:txBody>
        </p:sp>
      </p:grpSp>
    </p:spTree>
    <p:custDataLst>
      <p:tags r:id="rId2"/>
    </p:custDataLst>
    <p:extLst>
      <p:ext uri="{BB962C8B-B14F-4D97-AF65-F5344CB8AC3E}">
        <p14:creationId val="1408198293"/>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a:spLocks noEditPoints="1"/>
          </p:cNvSpPr>
          <p:nvPr/>
        </p:nvSpPr>
        <p:spPr bwMode="auto">
          <a:xfrm rot="903585">
            <a:off x="7113838" y="2586598"/>
            <a:ext cx="2361255" cy="2362812"/>
          </a:xfrm>
          <a:custGeom>
            <a:gdLst>
              <a:gd fmla="*/ 800 w 800" name="T0"/>
              <a:gd fmla="*/ 400 h 800" name="T1"/>
              <a:gd fmla="*/ 400 w 800" name="T2"/>
              <a:gd fmla="*/ 0 h 800" name="T3"/>
              <a:gd fmla="*/ 0 w 800" name="T4"/>
              <a:gd fmla="*/ 400 h 800" name="T5"/>
              <a:gd fmla="*/ 400 w 800" name="T6"/>
              <a:gd fmla="*/ 800 h 800" name="T7"/>
              <a:gd fmla="*/ 800 w 800" name="T8"/>
              <a:gd fmla="*/ 400 h 800" name="T9"/>
              <a:gd fmla="*/ 336 w 800" name="T10"/>
              <a:gd fmla="*/ 584 h 800" name="T11"/>
              <a:gd fmla="*/ 257 w 800" name="T12"/>
              <a:gd fmla="*/ 538 h 800" name="T13"/>
              <a:gd fmla="*/ 282 w 800" name="T14"/>
              <a:gd fmla="*/ 505 h 800" name="T15"/>
              <a:gd fmla="*/ 341 w 800" name="T16"/>
              <a:gd fmla="*/ 492 h 800" name="T17"/>
              <a:gd fmla="*/ 402 w 800" name="T18"/>
              <a:gd fmla="*/ 517 h 800" name="T19"/>
              <a:gd fmla="*/ 402 w 800" name="T20"/>
              <a:gd fmla="*/ 199 h 800" name="T21"/>
              <a:gd fmla="*/ 419 w 800" name="T22"/>
              <a:gd fmla="*/ 198 h 800" name="T23"/>
              <a:gd fmla="*/ 433 w 800" name="T24"/>
              <a:gd fmla="*/ 223 h 800" name="T25"/>
              <a:gd fmla="*/ 463 w 800" name="T26"/>
              <a:gd fmla="*/ 236 h 800" name="T27"/>
              <a:gd fmla="*/ 538 w 800" name="T28"/>
              <a:gd fmla="*/ 298 h 800" name="T29"/>
              <a:gd fmla="*/ 502 w 800" name="T30"/>
              <a:gd fmla="*/ 357 h 800" name="T31"/>
              <a:gd fmla="*/ 495 w 800" name="T32"/>
              <a:gd fmla="*/ 346 h 800" name="T33"/>
              <a:gd fmla="*/ 509 w 800" name="T34"/>
              <a:gd fmla="*/ 317 h 800" name="T35"/>
              <a:gd fmla="*/ 475 w 800" name="T36"/>
              <a:gd fmla="*/ 287 h 800" name="T37"/>
              <a:gd fmla="*/ 420 w 800" name="T38"/>
              <a:gd fmla="*/ 262 h 800" name="T39"/>
              <a:gd fmla="*/ 420 w 800" name="T40"/>
              <a:gd fmla="*/ 513 h 800" name="T41"/>
              <a:gd fmla="*/ 420 w 800" name="T42"/>
              <a:gd fmla="*/ 527 h 800" name="T43"/>
              <a:gd fmla="*/ 419 w 800" name="T44"/>
              <a:gd fmla="*/ 544 h 800" name="T45"/>
              <a:gd fmla="*/ 393 w 800" name="T46"/>
              <a:gd fmla="*/ 573 h 800" name="T47"/>
              <a:gd fmla="*/ 336 w 800" name="T48"/>
              <a:gd fmla="*/ 584 h 80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00" w="800">
                <a:moveTo>
                  <a:pt x="800" y="400"/>
                </a:moveTo>
                <a:cubicBezTo>
                  <a:pt x="800" y="179"/>
                  <a:pt x="621" y="0"/>
                  <a:pt x="400" y="0"/>
                </a:cubicBezTo>
                <a:cubicBezTo>
                  <a:pt x="179" y="0"/>
                  <a:pt x="0" y="179"/>
                  <a:pt x="0" y="400"/>
                </a:cubicBezTo>
                <a:cubicBezTo>
                  <a:pt x="0" y="621"/>
                  <a:pt x="179" y="800"/>
                  <a:pt x="400" y="800"/>
                </a:cubicBezTo>
                <a:cubicBezTo>
                  <a:pt x="621" y="800"/>
                  <a:pt x="800" y="621"/>
                  <a:pt x="800" y="400"/>
                </a:cubicBezTo>
                <a:close/>
                <a:moveTo>
                  <a:pt x="336" y="584"/>
                </a:moveTo>
                <a:cubicBezTo>
                  <a:pt x="284" y="584"/>
                  <a:pt x="257" y="569"/>
                  <a:pt x="257" y="538"/>
                </a:cubicBezTo>
                <a:cubicBezTo>
                  <a:pt x="257" y="525"/>
                  <a:pt x="266" y="514"/>
                  <a:pt x="282" y="505"/>
                </a:cubicBezTo>
                <a:cubicBezTo>
                  <a:pt x="299" y="496"/>
                  <a:pt x="318" y="492"/>
                  <a:pt x="341" y="492"/>
                </a:cubicBezTo>
                <a:cubicBezTo>
                  <a:pt x="362" y="492"/>
                  <a:pt x="382" y="500"/>
                  <a:pt x="402" y="517"/>
                </a:cubicBezTo>
                <a:cubicBezTo>
                  <a:pt x="402" y="199"/>
                  <a:pt x="402" y="199"/>
                  <a:pt x="402" y="199"/>
                </a:cubicBezTo>
                <a:cubicBezTo>
                  <a:pt x="419" y="198"/>
                  <a:pt x="419" y="198"/>
                  <a:pt x="419" y="198"/>
                </a:cubicBezTo>
                <a:cubicBezTo>
                  <a:pt x="423" y="210"/>
                  <a:pt x="428" y="218"/>
                  <a:pt x="433" y="223"/>
                </a:cubicBezTo>
                <a:cubicBezTo>
                  <a:pt x="439" y="227"/>
                  <a:pt x="448" y="232"/>
                  <a:pt x="463" y="236"/>
                </a:cubicBezTo>
                <a:cubicBezTo>
                  <a:pt x="513" y="251"/>
                  <a:pt x="538" y="272"/>
                  <a:pt x="538" y="298"/>
                </a:cubicBezTo>
                <a:cubicBezTo>
                  <a:pt x="538" y="315"/>
                  <a:pt x="526" y="335"/>
                  <a:pt x="502" y="357"/>
                </a:cubicBezTo>
                <a:cubicBezTo>
                  <a:pt x="495" y="346"/>
                  <a:pt x="495" y="346"/>
                  <a:pt x="495" y="346"/>
                </a:cubicBezTo>
                <a:cubicBezTo>
                  <a:pt x="504" y="335"/>
                  <a:pt x="509" y="325"/>
                  <a:pt x="509" y="317"/>
                </a:cubicBezTo>
                <a:cubicBezTo>
                  <a:pt x="509" y="305"/>
                  <a:pt x="497" y="295"/>
                  <a:pt x="475" y="287"/>
                </a:cubicBezTo>
                <a:cubicBezTo>
                  <a:pt x="452" y="280"/>
                  <a:pt x="433" y="271"/>
                  <a:pt x="420" y="262"/>
                </a:cubicBezTo>
                <a:cubicBezTo>
                  <a:pt x="420" y="513"/>
                  <a:pt x="420" y="513"/>
                  <a:pt x="420" y="513"/>
                </a:cubicBezTo>
                <a:cubicBezTo>
                  <a:pt x="420" y="527"/>
                  <a:pt x="420" y="527"/>
                  <a:pt x="420" y="527"/>
                </a:cubicBezTo>
                <a:cubicBezTo>
                  <a:pt x="420" y="536"/>
                  <a:pt x="420" y="541"/>
                  <a:pt x="419" y="544"/>
                </a:cubicBezTo>
                <a:cubicBezTo>
                  <a:pt x="416" y="556"/>
                  <a:pt x="407" y="565"/>
                  <a:pt x="393" y="573"/>
                </a:cubicBezTo>
                <a:cubicBezTo>
                  <a:pt x="378" y="580"/>
                  <a:pt x="360" y="584"/>
                  <a:pt x="336" y="584"/>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5" name="组合 4"/>
          <p:cNvGrpSpPr/>
          <p:nvPr/>
        </p:nvGrpSpPr>
        <p:grpSpPr>
          <a:xfrm>
            <a:off x="4441372" y="1616037"/>
            <a:ext cx="3323772" cy="3323772"/>
            <a:chOff x="4441372" y="1616037"/>
            <a:chExt cx="3323772" cy="3323772"/>
          </a:xfrm>
        </p:grpSpPr>
        <p:sp>
          <p:nvSpPr>
            <p:cNvPr id="2" name="矩形 1"/>
            <p:cNvSpPr/>
            <p:nvPr/>
          </p:nvSpPr>
          <p:spPr>
            <a:xfrm>
              <a:off x="4441372" y="1616037"/>
              <a:ext cx="3323772" cy="3323772"/>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441372" y="4640094"/>
              <a:ext cx="299715" cy="299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847772" y="2923980"/>
            <a:ext cx="2510974" cy="701040"/>
          </a:xfrm>
          <a:prstGeom prst="rect">
            <a:avLst/>
          </a:prstGeom>
          <a:noFill/>
        </p:spPr>
        <p:txBody>
          <a:bodyPr rtlCol="0" wrap="square">
            <a:spAutoFit/>
          </a:bodyPr>
          <a:lstStyle/>
          <a:p>
            <a:pPr algn="dist"/>
            <a:r>
              <a:rPr altLang="en-US" lang="zh-CN" sz="4000">
                <a:solidFill>
                  <a:schemeClr val="bg1"/>
                </a:solidFill>
                <a:latin charset="-122" panose="020b0a00000000000000" pitchFamily="34" typeface="思源黑体 CN Heavy"/>
                <a:ea charset="-122" panose="020b0a00000000000000" pitchFamily="34" typeface="思源黑体 CN Heavy"/>
              </a:rPr>
              <a:t>感谢指导</a:t>
            </a:r>
          </a:p>
        </p:txBody>
      </p:sp>
      <p:sp>
        <p:nvSpPr>
          <p:cNvPr id="9" name="矩形 8"/>
          <p:cNvSpPr/>
          <p:nvPr/>
        </p:nvSpPr>
        <p:spPr>
          <a:xfrm>
            <a:off x="4291514" y="4777986"/>
            <a:ext cx="299715" cy="299715"/>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rot="2247232">
            <a:off x="10502516" y="6148891"/>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rot="2247232">
            <a:off x="11138585" y="6627942"/>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rot="2247232">
            <a:off x="11636688" y="5992941"/>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489416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10" presetSubtype="0">
                                  <p:stCondLst>
                                    <p:cond delay="50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par>
                                <p:cTn fill="hold" grpId="0" id="13" nodeType="withEffect" presetClass="entr" presetID="12" presetSubtype="8">
                                  <p:stCondLst>
                                    <p:cond delay="10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id="15"/>
                                        <p:tgtEl>
                                          <p:spTgt spid="7"/>
                                        </p:tgtEl>
                                        <p:attrNameLst>
                                          <p:attrName>ppt_x</p:attrName>
                                        </p:attrNameLst>
                                      </p:cBhvr>
                                      <p:tavLst>
                                        <p:tav tm="0">
                                          <p:val>
                                            <p:strVal val="#ppt_x-#ppt_w*1.125000"/>
                                          </p:val>
                                        </p:tav>
                                        <p:tav tm="100000">
                                          <p:val>
                                            <p:strVal val="#ppt_x"/>
                                          </p:val>
                                        </p:tav>
                                      </p:tavLst>
                                    </p:anim>
                                    <p:animEffect filter="wipe(right)" transition="in">
                                      <p:cBhvr>
                                        <p:cTn dur="500" id="16"/>
                                        <p:tgtEl>
                                          <p:spTgt spid="7"/>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2" presetSubtype="4">
                                  <p:stCondLst>
                                    <p:cond delay="10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id="22"/>
                                        <p:tgtEl>
                                          <p:spTgt spid="10"/>
                                        </p:tgtEl>
                                        <p:attrNameLst>
                                          <p:attrName>ppt_y</p:attrName>
                                        </p:attrNameLst>
                                      </p:cBhvr>
                                      <p:tavLst>
                                        <p:tav tm="0">
                                          <p:val>
                                            <p:strVal val="#ppt_y+#ppt_h*1.125000"/>
                                          </p:val>
                                        </p:tav>
                                        <p:tav tm="100000">
                                          <p:val>
                                            <p:strVal val="#ppt_y"/>
                                          </p:val>
                                        </p:tav>
                                      </p:tavLst>
                                    </p:anim>
                                    <p:animEffect filter="wipe(up)" transition="in">
                                      <p:cBhvr>
                                        <p:cTn dur="500" id="23"/>
                                        <p:tgtEl>
                                          <p:spTgt spid="10"/>
                                        </p:tgtEl>
                                      </p:cBhvr>
                                    </p:animEffect>
                                  </p:childTnLst>
                                </p:cTn>
                              </p:par>
                              <p:par>
                                <p:cTn fill="hold" grpId="0" id="24" nodeType="withEffect" presetClass="entr" presetID="12" presetSubtype="4">
                                  <p:stCondLst>
                                    <p:cond delay="125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ppt_y</p:attrName>
                                        </p:attrNameLst>
                                      </p:cBhvr>
                                      <p:tavLst>
                                        <p:tav tm="0">
                                          <p:val>
                                            <p:strVal val="#ppt_y+#ppt_h*1.125000"/>
                                          </p:val>
                                        </p:tav>
                                        <p:tav tm="100000">
                                          <p:val>
                                            <p:strVal val="#ppt_y"/>
                                          </p:val>
                                        </p:tav>
                                      </p:tavLst>
                                    </p:anim>
                                    <p:animEffect filter="wipe(up)" transition="in">
                                      <p:cBhvr>
                                        <p:cTn dur="500" id="27"/>
                                        <p:tgtEl>
                                          <p:spTgt spid="14"/>
                                        </p:tgtEl>
                                      </p:cBhvr>
                                    </p:animEffect>
                                  </p:childTnLst>
                                </p:cTn>
                              </p:par>
                              <p:par>
                                <p:cTn fill="hold" grpId="0" id="28" nodeType="withEffect" presetClass="entr" presetID="12" presetSubtype="4">
                                  <p:stCondLst>
                                    <p:cond delay="150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id="30"/>
                                        <p:tgtEl>
                                          <p:spTgt spid="15"/>
                                        </p:tgtEl>
                                        <p:attrNameLst>
                                          <p:attrName>ppt_y</p:attrName>
                                        </p:attrNameLst>
                                      </p:cBhvr>
                                      <p:tavLst>
                                        <p:tav tm="0">
                                          <p:val>
                                            <p:strVal val="#ppt_y+#ppt_h*1.125000"/>
                                          </p:val>
                                        </p:tav>
                                        <p:tav tm="100000">
                                          <p:val>
                                            <p:strVal val="#ppt_y"/>
                                          </p:val>
                                        </p:tav>
                                      </p:tavLst>
                                    </p:anim>
                                    <p:animEffect filter="wipe(up)"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9"/>
      <p:bldP grpId="0" spid="10"/>
      <p:bldP grpId="0" spid="14"/>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a:ext>
            </a:extLst>
          </a:blip>
          <a:stretch>
            <a:fillRect/>
          </a:stretch>
        </p:blipFill>
        <p:spPr>
          <a:xfrm>
            <a:off x="3631045" y="2724150"/>
            <a:ext cx="1515028" cy="1515028"/>
          </a:xfrm>
          <a:prstGeom prst="rect">
            <a:avLst/>
          </a:prstGeom>
        </p:spPr>
      </p:pic>
      <p:grpSp>
        <p:nvGrpSpPr>
          <p:cNvPr id="3" name="组合 2"/>
          <p:cNvGrpSpPr/>
          <p:nvPr/>
        </p:nvGrpSpPr>
        <p:grpSpPr>
          <a:xfrm>
            <a:off x="5241920" y="3761409"/>
            <a:ext cx="2954343" cy="400110"/>
            <a:chOff x="5113176" y="3786898"/>
            <a:chExt cx="2954343" cy="400110"/>
          </a:xfrm>
        </p:grpSpPr>
        <p:sp>
          <p:nvSpPr>
            <p:cNvPr id="2" name="圆角矩形 1"/>
            <p:cNvSpPr/>
            <p:nvPr/>
          </p:nvSpPr>
          <p:spPr>
            <a:xfrm>
              <a:off x="5123555" y="3818954"/>
              <a:ext cx="2943964" cy="334862"/>
            </a:xfrm>
            <a:prstGeom prst="roundRect">
              <a:avLst>
                <a:gd fmla="val 0" name="adj"/>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3" name="矩形 42"/>
            <p:cNvSpPr/>
            <p:nvPr/>
          </p:nvSpPr>
          <p:spPr>
            <a:xfrm>
              <a:off x="5113177" y="3786898"/>
              <a:ext cx="2954343" cy="396240"/>
            </a:xfrm>
            <a:prstGeom prst="rect">
              <a:avLst/>
            </a:prstGeom>
          </p:spPr>
          <p:txBody>
            <a:bodyPr wrap="square">
              <a:spAutoFit/>
            </a:bodyPr>
            <a:lstStyle/>
            <a:p>
              <a:pPr algn="dist"/>
              <a:r>
                <a:rPr altLang="en-US" lang="zh-CN" sz="2000">
                  <a:solidFill>
                    <a:schemeClr val="bg1"/>
                  </a:solidFill>
                  <a:latin charset="-122" panose="020b0502040204020203" pitchFamily="34" typeface="微软雅黑 Light"/>
                  <a:ea charset="-122" panose="020b0502040204020203" pitchFamily="34" typeface="微软雅黑 Light"/>
                </a:rPr>
                <a:t>关注微信  我们相伴成长  </a:t>
              </a:r>
            </a:p>
          </p:txBody>
        </p:sp>
      </p:grpSp>
      <p:sp>
        <p:nvSpPr>
          <p:cNvPr id="63" name="Freeform 5">
            <a:hlinkClick r:id="rId3"/>
          </p:cNvPr>
          <p:cNvSpPr>
            <a:spLocks noEditPoints="1"/>
          </p:cNvSpPr>
          <p:nvPr/>
        </p:nvSpPr>
        <p:spPr bwMode="auto">
          <a:xfrm>
            <a:off x="5251251" y="2856847"/>
            <a:ext cx="1342586" cy="430555"/>
          </a:xfrm>
          <a:custGeom>
            <a:gdLst>
              <a:gd fmla="*/ 34 w 534" name="T0"/>
              <a:gd fmla="*/ 1 h 170" name="T1"/>
              <a:gd fmla="*/ 115 w 534" name="T2"/>
              <a:gd fmla="*/ 8 h 170" name="T3"/>
              <a:gd fmla="*/ 137 w 534" name="T4"/>
              <a:gd fmla="*/ 4 h 170" name="T5"/>
              <a:gd fmla="*/ 170 w 534" name="T6"/>
              <a:gd fmla="*/ 26 h 170" name="T7"/>
              <a:gd fmla="*/ 134 w 534" name="T8"/>
              <a:gd fmla="*/ 36 h 170" name="T9"/>
              <a:gd fmla="*/ 53 w 534" name="T10"/>
              <a:gd fmla="*/ 30 h 170" name="T11"/>
              <a:gd fmla="*/ 31 w 534" name="T12"/>
              <a:gd fmla="*/ 33 h 170" name="T13"/>
              <a:gd fmla="*/ 0 w 534" name="T14"/>
              <a:gd fmla="*/ 12 h 170" name="T15"/>
              <a:gd fmla="*/ 491 w 534" name="T16"/>
              <a:gd fmla="*/ 129 h 170" name="T17"/>
              <a:gd fmla="*/ 476 w 534" name="T18"/>
              <a:gd fmla="*/ 8 h 170" name="T19"/>
              <a:gd fmla="*/ 524 w 534" name="T20"/>
              <a:gd fmla="*/ 170 h 170" name="T21"/>
              <a:gd fmla="*/ 516 w 534" name="T22"/>
              <a:gd fmla="*/ 1 h 170" name="T23"/>
              <a:gd fmla="*/ 470 w 534" name="T24"/>
              <a:gd fmla="*/ 148 h 170" name="T25"/>
              <a:gd fmla="*/ 426 w 534" name="T26"/>
              <a:gd fmla="*/ 20 h 170" name="T27"/>
              <a:gd fmla="*/ 462 w 534" name="T28"/>
              <a:gd fmla="*/ 24 h 170" name="T29"/>
              <a:gd fmla="*/ 426 w 534" name="T30"/>
              <a:gd fmla="*/ 20 h 170" name="T31"/>
              <a:gd fmla="*/ 375 w 534" name="T32"/>
              <a:gd fmla="*/ 64 h 170" name="T33"/>
              <a:gd fmla="*/ 393 w 534" name="T34"/>
              <a:gd fmla="*/ 42 h 170" name="T35"/>
              <a:gd fmla="*/ 415 w 534" name="T36"/>
              <a:gd fmla="*/ 5 h 170" name="T37"/>
              <a:gd fmla="*/ 467 w 534" name="T38"/>
              <a:gd fmla="*/ 60 h 170" name="T39"/>
              <a:gd fmla="*/ 444 w 534" name="T40"/>
              <a:gd fmla="*/ 78 h 170" name="T41"/>
              <a:gd fmla="*/ 420 w 534" name="T42"/>
              <a:gd fmla="*/ 139 h 170" name="T43"/>
              <a:gd fmla="*/ 452 w 534" name="T44"/>
              <a:gd fmla="*/ 152 h 170" name="T45"/>
              <a:gd fmla="*/ 392 w 534" name="T46"/>
              <a:gd fmla="*/ 160 h 170" name="T47"/>
              <a:gd fmla="*/ 376 w 534" name="T48"/>
              <a:gd fmla="*/ 145 h 170" name="T49"/>
              <a:gd fmla="*/ 226 w 534" name="T50"/>
              <a:gd fmla="*/ 27 h 170" name="T51"/>
              <a:gd fmla="*/ 190 w 534" name="T52"/>
              <a:gd fmla="*/ 13 h 170" name="T53"/>
              <a:gd fmla="*/ 224 w 534" name="T54"/>
              <a:gd fmla="*/ 51 h 170" name="T55"/>
              <a:gd fmla="*/ 247 w 534" name="T56"/>
              <a:gd fmla="*/ 151 h 170" name="T57"/>
              <a:gd fmla="*/ 202 w 534" name="T58"/>
              <a:gd fmla="*/ 160 h 170" name="T59"/>
              <a:gd fmla="*/ 186 w 534" name="T60"/>
              <a:gd fmla="*/ 60 h 170" name="T61"/>
              <a:gd fmla="*/ 230 w 534" name="T62"/>
              <a:gd fmla="*/ 45 h 170" name="T63"/>
              <a:gd fmla="*/ 286 w 534" name="T64"/>
              <a:gd fmla="*/ 167 h 170" name="T65"/>
              <a:gd fmla="*/ 308 w 534" name="T66"/>
              <a:gd fmla="*/ 64 h 170" name="T67"/>
              <a:gd fmla="*/ 351 w 534" name="T68"/>
              <a:gd fmla="*/ 41 h 170" name="T69"/>
              <a:gd fmla="*/ 289 w 534" name="T70"/>
              <a:gd fmla="*/ 2 h 170" name="T71"/>
              <a:gd fmla="*/ 32 w 534" name="T72"/>
              <a:gd fmla="*/ 49 h 170" name="T73"/>
              <a:gd fmla="*/ 10 w 534" name="T74"/>
              <a:gd fmla="*/ 95 h 170" name="T75"/>
              <a:gd fmla="*/ 32 w 534" name="T76"/>
              <a:gd fmla="*/ 49 h 170" name="T77"/>
              <a:gd fmla="*/ 97 w 534" name="T78"/>
              <a:gd fmla="*/ 42 h 170" name="T79"/>
              <a:gd fmla="*/ 155 w 534" name="T80"/>
              <a:gd fmla="*/ 52 h 170" name="T81"/>
              <a:gd fmla="*/ 133 w 534" name="T82"/>
              <a:gd fmla="*/ 74 h 170" name="T83"/>
              <a:gd fmla="*/ 135 w 534" name="T84"/>
              <a:gd fmla="*/ 105 h 170" name="T85"/>
              <a:gd fmla="*/ 106 w 534" name="T86"/>
              <a:gd fmla="*/ 74 h 170" name="T87"/>
              <a:gd fmla="*/ 74 w 534" name="T88"/>
              <a:gd fmla="*/ 99 h 170" name="T89"/>
              <a:gd fmla="*/ 52 w 534" name="T90"/>
              <a:gd fmla="*/ 45 h 170" name="T91"/>
              <a:gd fmla="*/ 3 w 534" name="T92"/>
              <a:gd fmla="*/ 148 h 170" name="T93"/>
              <a:gd fmla="*/ 32 w 534" name="T94"/>
              <a:gd fmla="*/ 107 h 170" name="T95"/>
              <a:gd fmla="*/ 153 w 534" name="T96"/>
              <a:gd fmla="*/ 107 h 170" name="T97"/>
              <a:gd fmla="*/ 166 w 534" name="T98"/>
              <a:gd fmla="*/ 148 h 170" name="T99"/>
              <a:gd fmla="*/ 3 w 534" name="T100"/>
              <a:gd fmla="*/ 170 h 170" name="T101"/>
              <a:gd fmla="*/ 36 w 534" name="T102"/>
              <a:gd fmla="*/ 148 h 170" name="T103"/>
              <a:gd fmla="*/ 48 w 534" name="T104"/>
              <a:gd fmla="*/ 129 h 170" name="T105"/>
              <a:gd fmla="*/ 36 w 534" name="T106"/>
              <a:gd fmla="*/ 148 h 170" name="T107"/>
              <a:gd fmla="*/ 93 w 534" name="T108"/>
              <a:gd fmla="*/ 133 h 170" name="T109"/>
              <a:gd fmla="*/ 74 w 534" name="T110"/>
              <a:gd fmla="*/ 144 h 170" name="T111"/>
              <a:gd fmla="*/ 136 w 534" name="T112"/>
              <a:gd fmla="*/ 144 h 170" name="T113"/>
              <a:gd fmla="*/ 115 w 534" name="T114"/>
              <a:gd fmla="*/ 132 h 17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0" w="534">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sz="2400"/>
          </a:p>
        </p:txBody>
      </p:sp>
      <p:sp>
        <p:nvSpPr>
          <p:cNvPr id="64" name="矩形 63"/>
          <p:cNvSpPr/>
          <p:nvPr/>
        </p:nvSpPr>
        <p:spPr>
          <a:xfrm>
            <a:off x="6709053" y="2845701"/>
            <a:ext cx="1176616" cy="457200"/>
          </a:xfrm>
          <a:prstGeom prst="rect">
            <a:avLst/>
          </a:prstGeom>
        </p:spPr>
        <p:txBody>
          <a:bodyPr wrap="square">
            <a:spAutoFit/>
          </a:bodyPr>
          <a:lstStyle/>
          <a:p>
            <a:pPr algn="dist"/>
            <a:r>
              <a:rPr altLang="zh-CN" lang="en-US" smtClean="0" sz="2400">
                <a:solidFill>
                  <a:schemeClr val="bg2">
                    <a:lumMod val="50000"/>
                  </a:schemeClr>
                </a:solidFill>
                <a:latin charset="-122" panose="020b0502040204020203" pitchFamily="34" typeface="微软雅黑 Light"/>
                <a:ea charset="-122" panose="020b0502040204020203" pitchFamily="34" typeface="微软雅黑 Light"/>
                <a:cs charset="2" panose="02010600010101010101" pitchFamily="2" typeface="方正兰亭细黑_GBK_M"/>
              </a:rPr>
              <a:t>·小佑</a:t>
            </a:r>
          </a:p>
        </p:txBody>
      </p:sp>
      <p:sp>
        <p:nvSpPr>
          <p:cNvPr id="66" name="矩形 65"/>
          <p:cNvSpPr/>
          <p:nvPr/>
        </p:nvSpPr>
        <p:spPr>
          <a:xfrm>
            <a:off x="5161060" y="3375444"/>
            <a:ext cx="2724610" cy="335280"/>
          </a:xfrm>
          <a:prstGeom prst="rect">
            <a:avLst/>
          </a:prstGeom>
        </p:spPr>
        <p:txBody>
          <a:bodyPr wrap="square">
            <a:spAutoFit/>
          </a:bodyPr>
          <a:lstStyle/>
          <a:p>
            <a:pPr algn="dist"/>
            <a:r>
              <a:rPr altLang="en-US" lang="zh-CN" sz="1600">
                <a:solidFill>
                  <a:schemeClr val="bg2">
                    <a:lumMod val="50000"/>
                  </a:schemeClr>
                </a:solidFill>
                <a:latin charset="-122" panose="020b0502040204020203" pitchFamily="34" typeface="微软雅黑 Light"/>
                <a:ea charset="-122" panose="020b0502040204020203" pitchFamily="34" typeface="微软雅黑 Light"/>
              </a:rPr>
              <a:t>定制请联系   1822998979</a:t>
            </a:r>
          </a:p>
        </p:txBody>
      </p:sp>
      <p:sp>
        <p:nvSpPr>
          <p:cNvPr id="12" name="Freeform 6"/>
          <p:cNvSpPr>
            <a:spLocks noEditPoints="1"/>
          </p:cNvSpPr>
          <p:nvPr/>
        </p:nvSpPr>
        <p:spPr bwMode="auto">
          <a:xfrm>
            <a:off x="6380298" y="3436761"/>
            <a:ext cx="192951" cy="200122"/>
          </a:xfrm>
          <a:custGeom>
            <a:gdLst>
              <a:gd fmla="*/ 16 w 363" name="T0"/>
              <a:gd fmla="*/ 216 h 375" name="T1"/>
              <a:gd fmla="*/ 11 w 363" name="T2"/>
              <a:gd fmla="*/ 286 h 375" name="T3"/>
              <a:gd fmla="*/ 43 w 363" name="T4"/>
              <a:gd fmla="*/ 264 h 375" name="T5"/>
              <a:gd fmla="*/ 74 w 363" name="T6"/>
              <a:gd fmla="*/ 313 h 375" name="T7"/>
              <a:gd fmla="*/ 47 w 363" name="T8"/>
              <a:gd fmla="*/ 341 h 375" name="T9"/>
              <a:gd fmla="*/ 113 w 363" name="T10"/>
              <a:gd fmla="*/ 375 h 375" name="T11"/>
              <a:gd fmla="*/ 178 w 363" name="T12"/>
              <a:gd fmla="*/ 346 h 375" name="T13"/>
              <a:gd fmla="*/ 186 w 363" name="T14"/>
              <a:gd fmla="*/ 346 h 375" name="T15"/>
              <a:gd fmla="*/ 251 w 363" name="T16"/>
              <a:gd fmla="*/ 375 h 375" name="T17"/>
              <a:gd fmla="*/ 317 w 363" name="T18"/>
              <a:gd fmla="*/ 341 h 375" name="T19"/>
              <a:gd fmla="*/ 289 w 363" name="T20"/>
              <a:gd fmla="*/ 313 h 375" name="T21"/>
              <a:gd fmla="*/ 321 w 363" name="T22"/>
              <a:gd fmla="*/ 264 h 375" name="T23"/>
              <a:gd fmla="*/ 352 w 363" name="T24"/>
              <a:gd fmla="*/ 286 h 375" name="T25"/>
              <a:gd fmla="*/ 347 w 363" name="T26"/>
              <a:gd fmla="*/ 216 h 375" name="T27"/>
              <a:gd fmla="*/ 310 w 363" name="T28"/>
              <a:gd fmla="*/ 167 h 375" name="T29"/>
              <a:gd fmla="*/ 310 w 363" name="T30"/>
              <a:gd fmla="*/ 162 h 375" name="T31"/>
              <a:gd fmla="*/ 302 w 363" name="T32"/>
              <a:gd fmla="*/ 135 h 375" name="T33"/>
              <a:gd fmla="*/ 302 w 363" name="T34"/>
              <a:gd fmla="*/ 133 h 375" name="T35"/>
              <a:gd fmla="*/ 300 w 363" name="T36"/>
              <a:gd fmla="*/ 121 h 375" name="T37"/>
              <a:gd fmla="*/ 182 w 363" name="T38"/>
              <a:gd fmla="*/ 0 h 375" name="T39"/>
              <a:gd fmla="*/ 64 w 363" name="T40"/>
              <a:gd fmla="*/ 121 h 375" name="T41"/>
              <a:gd fmla="*/ 61 w 363" name="T42"/>
              <a:gd fmla="*/ 133 h 375" name="T43"/>
              <a:gd fmla="*/ 61 w 363" name="T44"/>
              <a:gd fmla="*/ 135 h 375" name="T45"/>
              <a:gd fmla="*/ 54 w 363" name="T46"/>
              <a:gd fmla="*/ 162 h 375" name="T47"/>
              <a:gd fmla="*/ 54 w 363" name="T48"/>
              <a:gd fmla="*/ 167 h 375" name="T49"/>
              <a:gd fmla="*/ 16 w 363" name="T50"/>
              <a:gd fmla="*/ 216 h 375" name="T51"/>
              <a:gd fmla="*/ 16 w 363" name="T52"/>
              <a:gd fmla="*/ 216 h 375" name="T53"/>
              <a:gd fmla="*/ 16 w 363" name="T54"/>
              <a:gd fmla="*/ 216 h 37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75" w="363">
                <a:moveTo>
                  <a:pt x="16" y="216"/>
                </a:moveTo>
                <a:cubicBezTo>
                  <a:pt x="2" y="249"/>
                  <a:pt x="0" y="281"/>
                  <a:pt x="11" y="286"/>
                </a:cubicBezTo>
                <a:cubicBezTo>
                  <a:pt x="19" y="290"/>
                  <a:pt x="31" y="281"/>
                  <a:pt x="43" y="264"/>
                </a:cubicBezTo>
                <a:cubicBezTo>
                  <a:pt x="47" y="283"/>
                  <a:pt x="58" y="299"/>
                  <a:pt x="74" y="313"/>
                </a:cubicBezTo>
                <a:cubicBezTo>
                  <a:pt x="58" y="319"/>
                  <a:pt x="47" y="329"/>
                  <a:pt x="47" y="341"/>
                </a:cubicBezTo>
                <a:cubicBezTo>
                  <a:pt x="47" y="359"/>
                  <a:pt x="76" y="375"/>
                  <a:pt x="113" y="375"/>
                </a:cubicBezTo>
                <a:cubicBezTo>
                  <a:pt x="146" y="375"/>
                  <a:pt x="173" y="362"/>
                  <a:pt x="178" y="346"/>
                </a:cubicBezTo>
                <a:cubicBezTo>
                  <a:pt x="179" y="346"/>
                  <a:pt x="184" y="346"/>
                  <a:pt x="186" y="346"/>
                </a:cubicBezTo>
                <a:cubicBezTo>
                  <a:pt x="191" y="362"/>
                  <a:pt x="218" y="375"/>
                  <a:pt x="251" y="375"/>
                </a:cubicBezTo>
                <a:cubicBezTo>
                  <a:pt x="287" y="375"/>
                  <a:pt x="317" y="359"/>
                  <a:pt x="317" y="341"/>
                </a:cubicBezTo>
                <a:cubicBezTo>
                  <a:pt x="317" y="329"/>
                  <a:pt x="306" y="319"/>
                  <a:pt x="289" y="313"/>
                </a:cubicBezTo>
                <a:cubicBezTo>
                  <a:pt x="305" y="299"/>
                  <a:pt x="316" y="283"/>
                  <a:pt x="321" y="264"/>
                </a:cubicBezTo>
                <a:cubicBezTo>
                  <a:pt x="332" y="281"/>
                  <a:pt x="344" y="290"/>
                  <a:pt x="352" y="286"/>
                </a:cubicBezTo>
                <a:cubicBezTo>
                  <a:pt x="363" y="281"/>
                  <a:pt x="361" y="249"/>
                  <a:pt x="347" y="216"/>
                </a:cubicBezTo>
                <a:cubicBezTo>
                  <a:pt x="336" y="190"/>
                  <a:pt x="321" y="171"/>
                  <a:pt x="310" y="167"/>
                </a:cubicBezTo>
                <a:cubicBezTo>
                  <a:pt x="310" y="165"/>
                  <a:pt x="310" y="163"/>
                  <a:pt x="310" y="162"/>
                </a:cubicBezTo>
                <a:cubicBezTo>
                  <a:pt x="310" y="152"/>
                  <a:pt x="307" y="143"/>
                  <a:pt x="302" y="135"/>
                </a:cubicBezTo>
                <a:cubicBezTo>
                  <a:pt x="302" y="134"/>
                  <a:pt x="302" y="134"/>
                  <a:pt x="302" y="133"/>
                </a:cubicBezTo>
                <a:cubicBezTo>
                  <a:pt x="302" y="129"/>
                  <a:pt x="301" y="124"/>
                  <a:pt x="300" y="121"/>
                </a:cubicBezTo>
                <a:cubicBezTo>
                  <a:pt x="297" y="53"/>
                  <a:pt x="253" y="0"/>
                  <a:pt x="182" y="0"/>
                </a:cubicBezTo>
                <a:cubicBezTo>
                  <a:pt x="111" y="0"/>
                  <a:pt x="67" y="53"/>
                  <a:pt x="64" y="121"/>
                </a:cubicBezTo>
                <a:cubicBezTo>
                  <a:pt x="62" y="124"/>
                  <a:pt x="61" y="129"/>
                  <a:pt x="61" y="133"/>
                </a:cubicBezTo>
                <a:cubicBezTo>
                  <a:pt x="61" y="134"/>
                  <a:pt x="61" y="134"/>
                  <a:pt x="61" y="135"/>
                </a:cubicBezTo>
                <a:cubicBezTo>
                  <a:pt x="56" y="143"/>
                  <a:pt x="54" y="152"/>
                  <a:pt x="54" y="162"/>
                </a:cubicBezTo>
                <a:cubicBezTo>
                  <a:pt x="54" y="163"/>
                  <a:pt x="54" y="165"/>
                  <a:pt x="54" y="167"/>
                </a:cubicBezTo>
                <a:cubicBezTo>
                  <a:pt x="42" y="171"/>
                  <a:pt x="27" y="190"/>
                  <a:pt x="16" y="216"/>
                </a:cubicBezTo>
                <a:close/>
                <a:moveTo>
                  <a:pt x="16" y="216"/>
                </a:moveTo>
                <a:cubicBezTo>
                  <a:pt x="16" y="216"/>
                  <a:pt x="16" y="216"/>
                  <a:pt x="16" y="216"/>
                </a:cubicBezTo>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20" name="直接连接符 19"/>
          <p:cNvCxnSpPr>
            <a:stCxn id="38" idx="1"/>
          </p:cNvCxnSpPr>
          <p:nvPr/>
        </p:nvCxnSpPr>
        <p:spPr>
          <a:xfrm flipH="1">
            <a:off x="-1" y="6419783"/>
            <a:ext cx="8416441" cy="117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416441" y="6252143"/>
            <a:ext cx="2796084" cy="335280"/>
          </a:xfrm>
          <a:prstGeom prst="rect">
            <a:avLst/>
          </a:prstGeom>
          <a:noFill/>
        </p:spPr>
        <p:txBody>
          <a:bodyPr wrap="square">
            <a:spAutoFit/>
          </a:bodyPr>
          <a:lstStyle/>
          <a:p>
            <a:pPr algn="dist"/>
            <a:r>
              <a:rPr altLang="en-US" lang="zh-CN" sz="1600">
                <a:solidFill>
                  <a:schemeClr val="bg2">
                    <a:lumMod val="50000"/>
                  </a:schemeClr>
                </a:solidFill>
                <a:latin charset="-122" panose="020b0502040204020203" pitchFamily="34" typeface="微软雅黑 Light"/>
                <a:ea charset="-122" panose="020b0502040204020203" pitchFamily="34" typeface="微软雅黑 Light"/>
              </a:rPr>
              <a:t>互联网创业演示·定制专家</a:t>
            </a:r>
          </a:p>
        </p:txBody>
      </p:sp>
      <p:grpSp>
        <p:nvGrpSpPr>
          <p:cNvPr id="5" name="组合 4"/>
          <p:cNvGrpSpPr/>
          <p:nvPr/>
        </p:nvGrpSpPr>
        <p:grpSpPr>
          <a:xfrm>
            <a:off x="537940" y="0"/>
            <a:ext cx="1258334" cy="794062"/>
            <a:chOff x="537940" y="0"/>
            <a:chExt cx="1258334" cy="794062"/>
          </a:xfrm>
        </p:grpSpPr>
        <p:grpSp>
          <p:nvGrpSpPr>
            <p:cNvPr id="10" name="组合 9"/>
            <p:cNvGrpSpPr/>
            <p:nvPr/>
          </p:nvGrpSpPr>
          <p:grpSpPr>
            <a:xfrm>
              <a:off x="537940" y="281049"/>
              <a:ext cx="1258334" cy="513013"/>
              <a:chOff x="283940" y="328674"/>
              <a:chExt cx="1258334" cy="513013"/>
            </a:xfrm>
          </p:grpSpPr>
          <p:sp>
            <p:nvSpPr>
              <p:cNvPr id="9" name="Freeform 5">
                <a:hlinkClick r:id="rId3"/>
              </p:cNvPr>
              <p:cNvSpPr>
                <a:spLocks noEditPoints="1"/>
              </p:cNvSpPr>
              <p:nvPr/>
            </p:nvSpPr>
            <p:spPr bwMode="auto">
              <a:xfrm>
                <a:off x="660765" y="335024"/>
                <a:ext cx="781050" cy="251733"/>
              </a:xfrm>
              <a:custGeom>
                <a:gdLst>
                  <a:gd fmla="*/ 34 w 534" name="T0"/>
                  <a:gd fmla="*/ 1 h 170" name="T1"/>
                  <a:gd fmla="*/ 115 w 534" name="T2"/>
                  <a:gd fmla="*/ 8 h 170" name="T3"/>
                  <a:gd fmla="*/ 137 w 534" name="T4"/>
                  <a:gd fmla="*/ 4 h 170" name="T5"/>
                  <a:gd fmla="*/ 170 w 534" name="T6"/>
                  <a:gd fmla="*/ 26 h 170" name="T7"/>
                  <a:gd fmla="*/ 134 w 534" name="T8"/>
                  <a:gd fmla="*/ 36 h 170" name="T9"/>
                  <a:gd fmla="*/ 53 w 534" name="T10"/>
                  <a:gd fmla="*/ 30 h 170" name="T11"/>
                  <a:gd fmla="*/ 31 w 534" name="T12"/>
                  <a:gd fmla="*/ 33 h 170" name="T13"/>
                  <a:gd fmla="*/ 0 w 534" name="T14"/>
                  <a:gd fmla="*/ 12 h 170" name="T15"/>
                  <a:gd fmla="*/ 491 w 534" name="T16"/>
                  <a:gd fmla="*/ 129 h 170" name="T17"/>
                  <a:gd fmla="*/ 476 w 534" name="T18"/>
                  <a:gd fmla="*/ 8 h 170" name="T19"/>
                  <a:gd fmla="*/ 524 w 534" name="T20"/>
                  <a:gd fmla="*/ 170 h 170" name="T21"/>
                  <a:gd fmla="*/ 516 w 534" name="T22"/>
                  <a:gd fmla="*/ 1 h 170" name="T23"/>
                  <a:gd fmla="*/ 470 w 534" name="T24"/>
                  <a:gd fmla="*/ 148 h 170" name="T25"/>
                  <a:gd fmla="*/ 426 w 534" name="T26"/>
                  <a:gd fmla="*/ 20 h 170" name="T27"/>
                  <a:gd fmla="*/ 462 w 534" name="T28"/>
                  <a:gd fmla="*/ 24 h 170" name="T29"/>
                  <a:gd fmla="*/ 426 w 534" name="T30"/>
                  <a:gd fmla="*/ 20 h 170" name="T31"/>
                  <a:gd fmla="*/ 375 w 534" name="T32"/>
                  <a:gd fmla="*/ 64 h 170" name="T33"/>
                  <a:gd fmla="*/ 393 w 534" name="T34"/>
                  <a:gd fmla="*/ 42 h 170" name="T35"/>
                  <a:gd fmla="*/ 415 w 534" name="T36"/>
                  <a:gd fmla="*/ 5 h 170" name="T37"/>
                  <a:gd fmla="*/ 467 w 534" name="T38"/>
                  <a:gd fmla="*/ 60 h 170" name="T39"/>
                  <a:gd fmla="*/ 444 w 534" name="T40"/>
                  <a:gd fmla="*/ 78 h 170" name="T41"/>
                  <a:gd fmla="*/ 420 w 534" name="T42"/>
                  <a:gd fmla="*/ 139 h 170" name="T43"/>
                  <a:gd fmla="*/ 452 w 534" name="T44"/>
                  <a:gd fmla="*/ 152 h 170" name="T45"/>
                  <a:gd fmla="*/ 392 w 534" name="T46"/>
                  <a:gd fmla="*/ 160 h 170" name="T47"/>
                  <a:gd fmla="*/ 376 w 534" name="T48"/>
                  <a:gd fmla="*/ 145 h 170" name="T49"/>
                  <a:gd fmla="*/ 226 w 534" name="T50"/>
                  <a:gd fmla="*/ 27 h 170" name="T51"/>
                  <a:gd fmla="*/ 190 w 534" name="T52"/>
                  <a:gd fmla="*/ 13 h 170" name="T53"/>
                  <a:gd fmla="*/ 224 w 534" name="T54"/>
                  <a:gd fmla="*/ 51 h 170" name="T55"/>
                  <a:gd fmla="*/ 247 w 534" name="T56"/>
                  <a:gd fmla="*/ 151 h 170" name="T57"/>
                  <a:gd fmla="*/ 202 w 534" name="T58"/>
                  <a:gd fmla="*/ 160 h 170" name="T59"/>
                  <a:gd fmla="*/ 186 w 534" name="T60"/>
                  <a:gd fmla="*/ 60 h 170" name="T61"/>
                  <a:gd fmla="*/ 230 w 534" name="T62"/>
                  <a:gd fmla="*/ 45 h 170" name="T63"/>
                  <a:gd fmla="*/ 286 w 534" name="T64"/>
                  <a:gd fmla="*/ 167 h 170" name="T65"/>
                  <a:gd fmla="*/ 308 w 534" name="T66"/>
                  <a:gd fmla="*/ 64 h 170" name="T67"/>
                  <a:gd fmla="*/ 351 w 534" name="T68"/>
                  <a:gd fmla="*/ 41 h 170" name="T69"/>
                  <a:gd fmla="*/ 289 w 534" name="T70"/>
                  <a:gd fmla="*/ 2 h 170" name="T71"/>
                  <a:gd fmla="*/ 32 w 534" name="T72"/>
                  <a:gd fmla="*/ 49 h 170" name="T73"/>
                  <a:gd fmla="*/ 10 w 534" name="T74"/>
                  <a:gd fmla="*/ 95 h 170" name="T75"/>
                  <a:gd fmla="*/ 32 w 534" name="T76"/>
                  <a:gd fmla="*/ 49 h 170" name="T77"/>
                  <a:gd fmla="*/ 97 w 534" name="T78"/>
                  <a:gd fmla="*/ 42 h 170" name="T79"/>
                  <a:gd fmla="*/ 155 w 534" name="T80"/>
                  <a:gd fmla="*/ 52 h 170" name="T81"/>
                  <a:gd fmla="*/ 133 w 534" name="T82"/>
                  <a:gd fmla="*/ 74 h 170" name="T83"/>
                  <a:gd fmla="*/ 135 w 534" name="T84"/>
                  <a:gd fmla="*/ 105 h 170" name="T85"/>
                  <a:gd fmla="*/ 106 w 534" name="T86"/>
                  <a:gd fmla="*/ 74 h 170" name="T87"/>
                  <a:gd fmla="*/ 74 w 534" name="T88"/>
                  <a:gd fmla="*/ 99 h 170" name="T89"/>
                  <a:gd fmla="*/ 52 w 534" name="T90"/>
                  <a:gd fmla="*/ 45 h 170" name="T91"/>
                  <a:gd fmla="*/ 3 w 534" name="T92"/>
                  <a:gd fmla="*/ 148 h 170" name="T93"/>
                  <a:gd fmla="*/ 32 w 534" name="T94"/>
                  <a:gd fmla="*/ 107 h 170" name="T95"/>
                  <a:gd fmla="*/ 153 w 534" name="T96"/>
                  <a:gd fmla="*/ 107 h 170" name="T97"/>
                  <a:gd fmla="*/ 166 w 534" name="T98"/>
                  <a:gd fmla="*/ 148 h 170" name="T99"/>
                  <a:gd fmla="*/ 3 w 534" name="T100"/>
                  <a:gd fmla="*/ 170 h 170" name="T101"/>
                  <a:gd fmla="*/ 36 w 534" name="T102"/>
                  <a:gd fmla="*/ 148 h 170" name="T103"/>
                  <a:gd fmla="*/ 48 w 534" name="T104"/>
                  <a:gd fmla="*/ 129 h 170" name="T105"/>
                  <a:gd fmla="*/ 36 w 534" name="T106"/>
                  <a:gd fmla="*/ 148 h 170" name="T107"/>
                  <a:gd fmla="*/ 93 w 534" name="T108"/>
                  <a:gd fmla="*/ 133 h 170" name="T109"/>
                  <a:gd fmla="*/ 74 w 534" name="T110"/>
                  <a:gd fmla="*/ 144 h 170" name="T111"/>
                  <a:gd fmla="*/ 136 w 534" name="T112"/>
                  <a:gd fmla="*/ 144 h 170" name="T113"/>
                  <a:gd fmla="*/ 115 w 534" name="T114"/>
                  <a:gd fmla="*/ 132 h 17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0" w="534">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9">
                <a:hlinkClick r:id="rId3"/>
              </p:cNvPr>
              <p:cNvSpPr/>
              <p:nvPr/>
            </p:nvSpPr>
            <p:spPr bwMode="auto">
              <a:xfrm>
                <a:off x="283940" y="328674"/>
                <a:ext cx="318960" cy="440470"/>
              </a:xfrm>
              <a:custGeom>
                <a:gdLst>
                  <a:gd fmla="*/ 0 w 228" name="T0"/>
                  <a:gd fmla="*/ 306 h 316" name="T1"/>
                  <a:gd fmla="*/ 10 w 228" name="T2"/>
                  <a:gd fmla="*/ 315 h 316" name="T3"/>
                  <a:gd fmla="*/ 123 w 228" name="T4"/>
                  <a:gd fmla="*/ 315 h 316" name="T5"/>
                  <a:gd fmla="*/ 154 w 228" name="T6"/>
                  <a:gd fmla="*/ 312 h 316" name="T7"/>
                  <a:gd fmla="*/ 221 w 228" name="T8"/>
                  <a:gd fmla="*/ 204 h 316" name="T9"/>
                  <a:gd fmla="*/ 132 w 228" name="T10"/>
                  <a:gd fmla="*/ 116 h 316" name="T11"/>
                  <a:gd fmla="*/ 39 w 228" name="T12"/>
                  <a:gd fmla="*/ 117 h 316" name="T13"/>
                  <a:gd fmla="*/ 39 w 228" name="T14"/>
                  <a:gd fmla="*/ 44 h 316" name="T15"/>
                  <a:gd fmla="*/ 48 w 228" name="T16"/>
                  <a:gd fmla="*/ 36 h 316" name="T17"/>
                  <a:gd fmla="*/ 91 w 228" name="T18"/>
                  <a:gd fmla="*/ 36 h 316" name="T19"/>
                  <a:gd fmla="*/ 146 w 228" name="T20"/>
                  <a:gd fmla="*/ 98 h 316" name="T21"/>
                  <a:gd fmla="*/ 147 w 228" name="T22"/>
                  <a:gd fmla="*/ 108 h 316" name="T23"/>
                  <a:gd fmla="*/ 169 w 228" name="T24"/>
                  <a:gd fmla="*/ 116 h 316" name="T25"/>
                  <a:gd fmla="*/ 180 w 228" name="T26"/>
                  <a:gd fmla="*/ 108 h 316" name="T27"/>
                  <a:gd fmla="*/ 126 w 228" name="T28"/>
                  <a:gd fmla="*/ 3 h 316" name="T29"/>
                  <a:gd fmla="*/ 96 w 228" name="T30"/>
                  <a:gd fmla="*/ 0 h 316" name="T31"/>
                  <a:gd fmla="*/ 8 w 228" name="T32"/>
                  <a:gd fmla="*/ 0 h 316" name="T33"/>
                  <a:gd fmla="*/ 0 w 228" name="T34"/>
                  <a:gd fmla="*/ 9 h 316" name="T35"/>
                  <a:gd fmla="*/ 0 w 228" name="T36"/>
                  <a:gd fmla="*/ 144 h 316" name="T37"/>
                  <a:gd fmla="*/ 8 w 228" name="T38"/>
                  <a:gd fmla="*/ 152 h 316" name="T39"/>
                  <a:gd fmla="*/ 128 w 228" name="T40"/>
                  <a:gd fmla="*/ 152 h 316" name="T41"/>
                  <a:gd fmla="*/ 185 w 228" name="T42"/>
                  <a:gd fmla="*/ 200 h 316" name="T43"/>
                  <a:gd fmla="*/ 121 w 228" name="T44"/>
                  <a:gd fmla="*/ 280 h 316" name="T45"/>
                  <a:gd fmla="*/ 39 w 228" name="T46"/>
                  <a:gd fmla="*/ 280 h 316" name="T47"/>
                  <a:gd fmla="*/ 39 w 228" name="T48"/>
                  <a:gd fmla="*/ 168 h 316" name="T49"/>
                  <a:gd fmla="*/ 31 w 228" name="T50"/>
                  <a:gd fmla="*/ 159 h 316" name="T51"/>
                  <a:gd fmla="*/ 8 w 228" name="T52"/>
                  <a:gd fmla="*/ 159 h 316" name="T53"/>
                  <a:gd fmla="*/ 0 w 228" name="T54"/>
                  <a:gd fmla="*/ 168 h 316" name="T55"/>
                  <a:gd fmla="*/ 0 w 228" name="T56"/>
                  <a:gd fmla="*/ 306 h 31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16" w="228">
                    <a:moveTo>
                      <a:pt x="0" y="306"/>
                    </a:moveTo>
                    <a:cubicBezTo>
                      <a:pt x="0" y="313"/>
                      <a:pt x="4" y="315"/>
                      <a:pt x="10" y="315"/>
                    </a:cubicBezTo>
                    <a:cubicBezTo>
                      <a:pt x="48" y="315"/>
                      <a:pt x="86" y="315"/>
                      <a:pt x="123" y="315"/>
                    </a:cubicBezTo>
                    <a:cubicBezTo>
                      <a:pt x="134" y="315"/>
                      <a:pt x="143" y="316"/>
                      <a:pt x="154" y="312"/>
                    </a:cubicBezTo>
                    <a:cubicBezTo>
                      <a:pt x="195" y="300"/>
                      <a:pt x="228" y="252"/>
                      <a:pt x="221" y="204"/>
                    </a:cubicBezTo>
                    <a:cubicBezTo>
                      <a:pt x="216" y="158"/>
                      <a:pt x="180" y="116"/>
                      <a:pt x="132" y="116"/>
                    </a:cubicBezTo>
                    <a:cubicBezTo>
                      <a:pt x="39" y="117"/>
                      <a:pt x="39" y="117"/>
                      <a:pt x="39" y="117"/>
                    </a:cubicBezTo>
                    <a:cubicBezTo>
                      <a:pt x="40" y="92"/>
                      <a:pt x="39" y="68"/>
                      <a:pt x="39" y="44"/>
                    </a:cubicBezTo>
                    <a:cubicBezTo>
                      <a:pt x="40" y="40"/>
                      <a:pt x="43" y="36"/>
                      <a:pt x="48" y="36"/>
                    </a:cubicBezTo>
                    <a:cubicBezTo>
                      <a:pt x="91" y="36"/>
                      <a:pt x="91" y="36"/>
                      <a:pt x="91" y="36"/>
                    </a:cubicBezTo>
                    <a:cubicBezTo>
                      <a:pt x="128" y="36"/>
                      <a:pt x="150" y="62"/>
                      <a:pt x="146" y="98"/>
                    </a:cubicBezTo>
                    <a:cubicBezTo>
                      <a:pt x="145" y="102"/>
                      <a:pt x="143" y="106"/>
                      <a:pt x="147" y="108"/>
                    </a:cubicBezTo>
                    <a:cubicBezTo>
                      <a:pt x="150" y="109"/>
                      <a:pt x="166" y="115"/>
                      <a:pt x="169" y="116"/>
                    </a:cubicBezTo>
                    <a:cubicBezTo>
                      <a:pt x="175" y="119"/>
                      <a:pt x="178" y="117"/>
                      <a:pt x="180" y="108"/>
                    </a:cubicBezTo>
                    <a:cubicBezTo>
                      <a:pt x="193" y="66"/>
                      <a:pt x="169" y="17"/>
                      <a:pt x="126" y="3"/>
                    </a:cubicBezTo>
                    <a:cubicBezTo>
                      <a:pt x="114" y="0"/>
                      <a:pt x="107" y="0"/>
                      <a:pt x="96" y="0"/>
                    </a:cubicBezTo>
                    <a:cubicBezTo>
                      <a:pt x="67" y="0"/>
                      <a:pt x="42" y="0"/>
                      <a:pt x="8" y="0"/>
                    </a:cubicBezTo>
                    <a:cubicBezTo>
                      <a:pt x="4" y="0"/>
                      <a:pt x="0" y="4"/>
                      <a:pt x="0" y="9"/>
                    </a:cubicBezTo>
                    <a:cubicBezTo>
                      <a:pt x="0" y="54"/>
                      <a:pt x="0" y="99"/>
                      <a:pt x="0" y="144"/>
                    </a:cubicBezTo>
                    <a:cubicBezTo>
                      <a:pt x="0" y="146"/>
                      <a:pt x="2" y="151"/>
                      <a:pt x="8" y="152"/>
                    </a:cubicBezTo>
                    <a:cubicBezTo>
                      <a:pt x="48" y="152"/>
                      <a:pt x="89" y="152"/>
                      <a:pt x="128" y="152"/>
                    </a:cubicBezTo>
                    <a:cubicBezTo>
                      <a:pt x="157" y="152"/>
                      <a:pt x="178" y="172"/>
                      <a:pt x="185" y="200"/>
                    </a:cubicBezTo>
                    <a:cubicBezTo>
                      <a:pt x="195" y="244"/>
                      <a:pt x="164" y="280"/>
                      <a:pt x="121" y="280"/>
                    </a:cubicBezTo>
                    <a:cubicBezTo>
                      <a:pt x="94" y="281"/>
                      <a:pt x="66" y="280"/>
                      <a:pt x="39" y="280"/>
                    </a:cubicBezTo>
                    <a:cubicBezTo>
                      <a:pt x="39" y="246"/>
                      <a:pt x="39" y="201"/>
                      <a:pt x="39" y="168"/>
                    </a:cubicBezTo>
                    <a:cubicBezTo>
                      <a:pt x="39" y="162"/>
                      <a:pt x="35" y="159"/>
                      <a:pt x="31" y="159"/>
                    </a:cubicBezTo>
                    <a:cubicBezTo>
                      <a:pt x="8" y="159"/>
                      <a:pt x="8" y="159"/>
                      <a:pt x="8" y="159"/>
                    </a:cubicBezTo>
                    <a:cubicBezTo>
                      <a:pt x="4" y="159"/>
                      <a:pt x="0" y="163"/>
                      <a:pt x="0" y="168"/>
                    </a:cubicBezTo>
                    <a:cubicBezTo>
                      <a:pt x="0" y="210"/>
                      <a:pt x="0" y="264"/>
                      <a:pt x="0" y="306"/>
                    </a:cubicBezTo>
                    <a:close/>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矩形 5">
                <a:hlinkClick r:id="rId3"/>
              </p:cNvPr>
              <p:cNvSpPr/>
              <p:nvPr/>
            </p:nvSpPr>
            <p:spPr>
              <a:xfrm>
                <a:off x="563580" y="564688"/>
                <a:ext cx="978694" cy="274320"/>
              </a:xfrm>
              <a:prstGeom prst="rect">
                <a:avLst/>
              </a:prstGeom>
            </p:spPr>
            <p:txBody>
              <a:bodyPr wrap="square">
                <a:spAutoFit/>
              </a:bodyPr>
              <a:lstStyle/>
              <a:p>
                <a:pPr algn="dist"/>
                <a:r>
                  <a:rPr altLang="zh-CN" lang="en-US" sz="1200">
                    <a:solidFill>
                      <a:schemeClr val="bg1">
                        <a:lumMod val="65000"/>
                      </a:schemeClr>
                    </a:solidFill>
                    <a:latin charset="-122" panose="020b0502040204020203" pitchFamily="34" typeface="微软雅黑 Light"/>
                    <a:ea charset="-122" panose="020b0502040204020203" pitchFamily="34" typeface="微软雅黑 Light"/>
                  </a:rPr>
                  <a:t>lanjihua.cn</a:t>
                </a:r>
              </a:p>
            </p:txBody>
          </p:sp>
        </p:grpSp>
        <p:sp>
          <p:nvSpPr>
            <p:cNvPr id="4" name="矩形 3"/>
            <p:cNvSpPr/>
            <p:nvPr/>
          </p:nvSpPr>
          <p:spPr>
            <a:xfrm>
              <a:off x="537940" y="0"/>
              <a:ext cx="1157875" cy="13335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9" name="直接连接符 18"/>
          <p:cNvCxnSpPr>
            <a:endCxn id="38" idx="3"/>
          </p:cNvCxnSpPr>
          <p:nvPr/>
        </p:nvCxnSpPr>
        <p:spPr>
          <a:xfrm flipH="1" flipV="1">
            <a:off x="11212525" y="6419783"/>
            <a:ext cx="979476" cy="153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8374473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strVal val="(6*min(max(#ppt_w*#ppt_h,.3),1)-7.4)/-.7*#ppt_w"/>
                                          </p:val>
                                        </p:tav>
                                        <p:tav tm="100000">
                                          <p:val>
                                            <p:strVal val="#ppt_w"/>
                                          </p:val>
                                        </p:tav>
                                      </p:tavLst>
                                    </p:anim>
                                    <p:anim calcmode="lin" valueType="num">
                                      <p:cBhvr>
                                        <p:cTn dur="500" fill="hold" id="8"/>
                                        <p:tgtEl>
                                          <p:spTgt spid="27"/>
                                        </p:tgtEl>
                                        <p:attrNameLst>
                                          <p:attrName>ppt_h</p:attrName>
                                        </p:attrNameLst>
                                      </p:cBhvr>
                                      <p:tavLst>
                                        <p:tav tm="0">
                                          <p:val>
                                            <p:strVal val="(6*min(max(#ppt_w*#ppt_h,.3),1)-7.4)/-.7*#ppt_h"/>
                                          </p:val>
                                        </p:tav>
                                        <p:tav tm="100000">
                                          <p:val>
                                            <p:strVal val="#ppt_h"/>
                                          </p:val>
                                        </p:tav>
                                      </p:tavLst>
                                    </p:anim>
                                    <p:anim calcmode="lin" valueType="num">
                                      <p:cBhvr>
                                        <p:cTn dur="500" fill="hold" id="9"/>
                                        <p:tgtEl>
                                          <p:spTgt spid="27"/>
                                        </p:tgtEl>
                                        <p:attrNameLst>
                                          <p:attrName>ppt_x</p:attrName>
                                        </p:attrNameLst>
                                      </p:cBhvr>
                                      <p:tavLst>
                                        <p:tav tm="0">
                                          <p:val>
                                            <p:fltVal val="0.5"/>
                                          </p:val>
                                        </p:tav>
                                        <p:tav tm="100000">
                                          <p:val>
                                            <p:strVal val="#ppt_x"/>
                                          </p:val>
                                        </p:tav>
                                      </p:tavLst>
                                    </p:anim>
                                    <p:anim calcmode="lin" valueType="num">
                                      <p:cBhvr>
                                        <p:cTn dur="500" fill="hold" id="10"/>
                                        <p:tgtEl>
                                          <p:spTgt spid="27"/>
                                        </p:tgtEl>
                                        <p:attrNameLst>
                                          <p:attrName>ppt_y</p:attrName>
                                        </p:attrNameLst>
                                      </p:cBhvr>
                                      <p:tavLst>
                                        <p:tav tm="0">
                                          <p:val>
                                            <p:strVal val="1+(6*min(max(#ppt_w*#ppt_h,.3),1)-7.4)/-.7*#ppt_h/2"/>
                                          </p:val>
                                        </p:tav>
                                        <p:tav tm="100000">
                                          <p:val>
                                            <p:strVal val="#ppt_y"/>
                                          </p:val>
                                        </p:tav>
                                      </p:tavLst>
                                    </p:anim>
                                  </p:childTnLst>
                                </p:cTn>
                              </p:par>
                              <p:par>
                                <p:cTn fill="hold" grpId="0" id="11" nodeType="withEffect" presetClass="entr" presetID="10" presetSubtype="0">
                                  <p:stCondLst>
                                    <p:cond delay="500"/>
                                  </p:stCondLst>
                                  <p:childTnLst>
                                    <p:set>
                                      <p:cBhvr>
                                        <p:cTn dur="1" fill="hold" id="12">
                                          <p:stCondLst>
                                            <p:cond delay="0"/>
                                          </p:stCondLst>
                                        </p:cTn>
                                        <p:tgtEl>
                                          <p:spTgt spid="63"/>
                                        </p:tgtEl>
                                        <p:attrNameLst>
                                          <p:attrName>style.visibility</p:attrName>
                                        </p:attrNameLst>
                                      </p:cBhvr>
                                      <p:to>
                                        <p:strVal val="visible"/>
                                      </p:to>
                                    </p:set>
                                    <p:animEffect filter="fade" transition="in">
                                      <p:cBhvr>
                                        <p:cTn dur="800" id="13"/>
                                        <p:tgtEl>
                                          <p:spTgt spid="63"/>
                                        </p:tgtEl>
                                      </p:cBhvr>
                                    </p:animEffect>
                                  </p:childTnLst>
                                </p:cTn>
                              </p:par>
                              <p:par>
                                <p:cTn decel="75000" fill="hold" grpId="1" id="14" nodeType="withEffect" presetClass="path" presetID="42" presetSubtype="0">
                                  <p:stCondLst>
                                    <p:cond delay="500"/>
                                  </p:stCondLst>
                                  <p:childTnLst>
                                    <p:animMotion origin="layout" path="M -3.33333E-06 0.05046 L -3.33333E-06 3.7037E-06" pathEditMode="relative" ptsTypes="AA" rAng="0">
                                      <p:cBhvr>
                                        <p:cTn dur="800" fill="hold" id="15"/>
                                        <p:tgtEl>
                                          <p:spTgt spid="63"/>
                                        </p:tgtEl>
                                        <p:attrNameLst>
                                          <p:attrName>ppt_x</p:attrName>
                                          <p:attrName>ppt_y</p:attrName>
                                        </p:attrNameLst>
                                      </p:cBhvr>
                                      <p:rCtr x="0" y="-2523"/>
                                    </p:animMotion>
                                  </p:childTnLst>
                                </p:cTn>
                              </p:par>
                              <p:par>
                                <p:cTn fill="hold" grpId="0" id="16" nodeType="withEffect" presetClass="entr" presetID="10" presetSubtype="0">
                                  <p:stCondLst>
                                    <p:cond delay="500"/>
                                  </p:stCondLst>
                                  <p:childTnLst>
                                    <p:set>
                                      <p:cBhvr>
                                        <p:cTn dur="1" fill="hold" id="17">
                                          <p:stCondLst>
                                            <p:cond delay="0"/>
                                          </p:stCondLst>
                                        </p:cTn>
                                        <p:tgtEl>
                                          <p:spTgt spid="64"/>
                                        </p:tgtEl>
                                        <p:attrNameLst>
                                          <p:attrName>style.visibility</p:attrName>
                                        </p:attrNameLst>
                                      </p:cBhvr>
                                      <p:to>
                                        <p:strVal val="visible"/>
                                      </p:to>
                                    </p:set>
                                    <p:animEffect filter="fade" transition="in">
                                      <p:cBhvr>
                                        <p:cTn dur="800" id="18"/>
                                        <p:tgtEl>
                                          <p:spTgt spid="64"/>
                                        </p:tgtEl>
                                      </p:cBhvr>
                                    </p:animEffect>
                                  </p:childTnLst>
                                </p:cTn>
                              </p:par>
                              <p:par>
                                <p:cTn decel="75000" fill="hold" grpId="1" id="19" nodeType="withEffect" presetClass="path" presetID="42" presetSubtype="0">
                                  <p:stCondLst>
                                    <p:cond delay="500"/>
                                  </p:stCondLst>
                                  <p:childTnLst>
                                    <p:animMotion origin="layout" path="M -3.33333E-06 0.05046 L -3.33333E-06 3.7037E-06" pathEditMode="relative" ptsTypes="AA" rAng="0">
                                      <p:cBhvr>
                                        <p:cTn dur="800" fill="hold" id="20"/>
                                        <p:tgtEl>
                                          <p:spTgt spid="64"/>
                                        </p:tgtEl>
                                        <p:attrNameLst>
                                          <p:attrName>ppt_x</p:attrName>
                                          <p:attrName>ppt_y</p:attrName>
                                        </p:attrNameLst>
                                      </p:cBhvr>
                                      <p:rCtr x="0" y="-2523"/>
                                    </p:animMotion>
                                  </p:childTnLst>
                                </p:cTn>
                              </p:par>
                              <p:par>
                                <p:cTn fill="hold" grpId="0" id="21" nodeType="withEffect" presetClass="entr" presetID="10" presetSubtype="0">
                                  <p:stCondLst>
                                    <p:cond delay="1300"/>
                                  </p:stCondLst>
                                  <p:childTnLst>
                                    <p:set>
                                      <p:cBhvr>
                                        <p:cTn dur="1" fill="hold" id="22">
                                          <p:stCondLst>
                                            <p:cond delay="0"/>
                                          </p:stCondLst>
                                        </p:cTn>
                                        <p:tgtEl>
                                          <p:spTgt spid="66"/>
                                        </p:tgtEl>
                                        <p:attrNameLst>
                                          <p:attrName>style.visibility</p:attrName>
                                        </p:attrNameLst>
                                      </p:cBhvr>
                                      <p:to>
                                        <p:strVal val="visible"/>
                                      </p:to>
                                    </p:set>
                                    <p:animEffect filter="fade" transition="in">
                                      <p:cBhvr>
                                        <p:cTn dur="500" id="23"/>
                                        <p:tgtEl>
                                          <p:spTgt spid="66"/>
                                        </p:tgtEl>
                                      </p:cBhvr>
                                    </p:animEffect>
                                  </p:childTnLst>
                                </p:cTn>
                              </p:par>
                              <p:par>
                                <p:cTn fill="hold" grpId="0" id="24" nodeType="withEffect" presetClass="entr" presetID="10" presetSubtype="0">
                                  <p:stCondLst>
                                    <p:cond delay="130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id="27" nodeType="withEffect" presetClass="entr" presetID="10" presetSubtype="0">
                                  <p:stCondLst>
                                    <p:cond delay="1300"/>
                                  </p:stCondLst>
                                  <p:childTnLst>
                                    <p:set>
                                      <p:cBhvr>
                                        <p:cTn dur="1" fill="hold" id="28">
                                          <p:stCondLst>
                                            <p:cond delay="0"/>
                                          </p:stCondLst>
                                        </p:cTn>
                                        <p:tgtEl>
                                          <p:spTgt spid="3"/>
                                        </p:tgtEl>
                                        <p:attrNameLst>
                                          <p:attrName>style.visibility</p:attrName>
                                        </p:attrNameLst>
                                      </p:cBhvr>
                                      <p:to>
                                        <p:strVal val="visible"/>
                                      </p:to>
                                    </p:set>
                                    <p:animEffect filter="fade" transition="in">
                                      <p:cBhvr>
                                        <p:cTn dur="500" id="29"/>
                                        <p:tgtEl>
                                          <p:spTgt spid="3"/>
                                        </p:tgtEl>
                                      </p:cBhvr>
                                    </p:animEffect>
                                  </p:childTnLst>
                                </p:cTn>
                              </p:par>
                            </p:childTnLst>
                          </p:cTn>
                        </p:par>
                        <p:par>
                          <p:cTn fill="hold" id="30" nodeType="afterGroup">
                            <p:stCondLst>
                              <p:cond delay="1800"/>
                            </p:stCondLst>
                            <p:childTnLst>
                              <p:par>
                                <p:cTn fill="hold" id="31" nodeType="afterEffect" presetClass="entr" presetID="12" presetSubtype="1">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down)" transition="in">
                                      <p:cBhvr>
                                        <p:cTn dur="500" id="34"/>
                                        <p:tgtEl>
                                          <p:spTgt spid="5"/>
                                        </p:tgtEl>
                                      </p:cBhvr>
                                    </p:animEffect>
                                  </p:childTnLst>
                                </p:cTn>
                              </p:par>
                            </p:childTnLst>
                          </p:cTn>
                        </p:par>
                        <p:par>
                          <p:cTn fill="hold" id="35" nodeType="afterGroup">
                            <p:stCondLst>
                              <p:cond delay="2300"/>
                            </p:stCondLst>
                            <p:childTnLst>
                              <p:par>
                                <p:cTn fill="hold" id="36" nodeType="afterEffect" presetClass="entr" presetID="22" presetSubtype="8">
                                  <p:stCondLst>
                                    <p:cond delay="0"/>
                                  </p:stCondLst>
                                  <p:childTnLst>
                                    <p:set>
                                      <p:cBhvr>
                                        <p:cTn dur="1" fill="hold" id="37">
                                          <p:stCondLst>
                                            <p:cond delay="0"/>
                                          </p:stCondLst>
                                        </p:cTn>
                                        <p:tgtEl>
                                          <p:spTgt spid="20"/>
                                        </p:tgtEl>
                                        <p:attrNameLst>
                                          <p:attrName>style.visibility</p:attrName>
                                        </p:attrNameLst>
                                      </p:cBhvr>
                                      <p:to>
                                        <p:strVal val="visible"/>
                                      </p:to>
                                    </p:set>
                                    <p:animEffect filter="wipe(left)" transition="in">
                                      <p:cBhvr>
                                        <p:cTn dur="500" id="38"/>
                                        <p:tgtEl>
                                          <p:spTgt spid="20"/>
                                        </p:tgtEl>
                                      </p:cBhvr>
                                    </p:animEffect>
                                  </p:childTnLst>
                                </p:cTn>
                              </p:par>
                              <p:par>
                                <p:cTn fill="hold" grpId="0" id="39" nodeType="withEffect" presetClass="entr" presetID="22" presetSubtype="8">
                                  <p:stCondLst>
                                    <p:cond delay="300"/>
                                  </p:stCondLst>
                                  <p:childTnLst>
                                    <p:set>
                                      <p:cBhvr>
                                        <p:cTn dur="1" fill="hold" id="40">
                                          <p:stCondLst>
                                            <p:cond delay="0"/>
                                          </p:stCondLst>
                                        </p:cTn>
                                        <p:tgtEl>
                                          <p:spTgt spid="38"/>
                                        </p:tgtEl>
                                        <p:attrNameLst>
                                          <p:attrName>style.visibility</p:attrName>
                                        </p:attrNameLst>
                                      </p:cBhvr>
                                      <p:to>
                                        <p:strVal val="visible"/>
                                      </p:to>
                                    </p:set>
                                    <p:animEffect filter="wipe(left)" transition="in">
                                      <p:cBhvr>
                                        <p:cTn dur="500" id="41"/>
                                        <p:tgtEl>
                                          <p:spTgt spid="38"/>
                                        </p:tgtEl>
                                      </p:cBhvr>
                                    </p:animEffect>
                                  </p:childTnLst>
                                </p:cTn>
                              </p:par>
                            </p:childTnLst>
                          </p:cTn>
                        </p:par>
                        <p:par>
                          <p:cTn fill="hold" id="42" nodeType="afterGroup">
                            <p:stCondLst>
                              <p:cond delay="3100"/>
                            </p:stCondLst>
                            <p:childTnLst>
                              <p:par>
                                <p:cTn fill="hold" id="43" nodeType="afterEffect" presetClass="entr" presetID="22" presetSubtype="8">
                                  <p:stCondLst>
                                    <p:cond delay="0"/>
                                  </p:stCondLst>
                                  <p:childTnLst>
                                    <p:set>
                                      <p:cBhvr>
                                        <p:cTn dur="1" fill="hold" id="44">
                                          <p:stCondLst>
                                            <p:cond delay="0"/>
                                          </p:stCondLst>
                                        </p:cTn>
                                        <p:tgtEl>
                                          <p:spTgt spid="19"/>
                                        </p:tgtEl>
                                        <p:attrNameLst>
                                          <p:attrName>style.visibility</p:attrName>
                                        </p:attrNameLst>
                                      </p:cBhvr>
                                      <p:to>
                                        <p:strVal val="visible"/>
                                      </p:to>
                                    </p:set>
                                    <p:animEffect filter="wipe(left)" transition="in">
                                      <p:cBhvr>
                                        <p:cTn dur="500" id="4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1" spid="63"/>
      <p:bldP grpId="0" spid="64"/>
      <p:bldP grpId="1" spid="64"/>
      <p:bldP grpId="0" spid="66"/>
      <p:bldP grpId="0" spid="12"/>
      <p:bldP grpId="0" spid="3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直接连接符 18"/>
          <p:cNvCxnSpPr/>
          <p:nvPr/>
        </p:nvCxnSpPr>
        <p:spPr>
          <a:xfrm>
            <a:off x="2679233" y="2842890"/>
            <a:ext cx="22053" cy="29991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descr="0403_1" id="5" name="图片 4"/>
          <p:cNvPicPr>
            <a:picLocks noChangeAspect="1"/>
          </p:cNvPicPr>
          <p:nvPr/>
        </p:nvPicPr>
        <p:blipFill>
          <a:blip r:embed="rId3">
            <a:lum bright="70000" contrast="-70000"/>
            <a:extLst>
              <a:ext uri="{28A0092B-C50C-407E-A947-70E740481C1C}">
                <a14:useLocalDpi/>
              </a:ext>
            </a:extLst>
          </a:blip>
          <a:stretch>
            <a:fillRect/>
          </a:stretch>
        </p:blipFill>
        <p:spPr>
          <a:xfrm>
            <a:off x="-2032001" y="-2204287"/>
            <a:ext cx="5225117" cy="5225117"/>
          </a:xfrm>
          <a:prstGeom prst="ellipse">
            <a:avLst/>
          </a:prstGeom>
          <a:effectLst/>
        </p:spPr>
      </p:pic>
      <p:sp>
        <p:nvSpPr>
          <p:cNvPr id="3" name="内容占位符 2"/>
          <p:cNvSpPr txBox="1"/>
          <p:nvPr/>
        </p:nvSpPr>
        <p:spPr>
          <a:xfrm>
            <a:off x="3271015" y="2053737"/>
            <a:ext cx="7552170" cy="4270863"/>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300000"/>
              </a:lnSpc>
              <a:buNone/>
            </a:pPr>
            <a:r>
              <a:rPr altLang="en-US" lang="zh-CN" smtClean="0">
                <a:ln cmpd="sng" w="9525">
                  <a:noFill/>
                  <a:prstDash val="solid"/>
                </a:ln>
                <a:solidFill>
                  <a:srgbClr val="06A853"/>
                </a:solidFill>
                <a:latin charset="-122" panose="020b0a00000000000000" pitchFamily="34" typeface="思源黑体 CN Heavy"/>
                <a:ea charset="-122" panose="020b0a00000000000000" pitchFamily="34" typeface="思源黑体 CN Heavy"/>
              </a:rPr>
              <a:t>蓝计划信息技术有限公司</a:t>
            </a:r>
          </a:p>
          <a:p>
            <a:pPr indent="0" marL="0">
              <a:lnSpc>
                <a:spcPct val="300000"/>
              </a:lnSpc>
              <a:buNone/>
            </a:pPr>
            <a:endParaRPr altLang="en-US" lang="zh-CN" smtClean="0">
              <a:ln cmpd="sng" w="9525">
                <a:noFill/>
                <a:prstDash val="solid"/>
              </a:ln>
              <a:solidFill>
                <a:srgbClr val="06A853"/>
              </a:solidFill>
              <a:latin charset="-122" panose="020b0a00000000000000" pitchFamily="34" typeface="思源黑体 CN Heavy"/>
              <a:ea charset="-122" panose="020b0a00000000000000" pitchFamily="34" typeface="思源黑体 CN Heavy"/>
            </a:endParaRPr>
          </a:p>
          <a:p>
            <a:pPr indent="0" marL="0">
              <a:lnSpc>
                <a:spcPct val="300000"/>
              </a:lnSpc>
              <a:buNone/>
            </a:pPr>
            <a:r>
              <a:rPr altLang="en-US" lang="zh-CN" smtClean="0">
                <a:ln cmpd="sng" w="9525">
                  <a:noFill/>
                  <a:prstDash val="solid"/>
                </a:ln>
                <a:solidFill>
                  <a:srgbClr val="06A853"/>
                </a:solidFill>
                <a:latin charset="-122" panose="020b0a00000000000000" pitchFamily="34" typeface="思源黑体 CN Heavy"/>
                <a:ea charset="-122" panose="020b0a00000000000000" pitchFamily="34" typeface="思源黑体 CN Heavy"/>
              </a:rPr>
              <a:t>蓝计划PPT致力于为互联网相关行业提供演示服务，擅长融资、创业、招商、企业宣传类型PPT。</a:t>
            </a:r>
          </a:p>
          <a:p>
            <a:pPr indent="0" marL="0">
              <a:lnSpc>
                <a:spcPct val="300000"/>
              </a:lnSpc>
              <a:buNone/>
            </a:pPr>
            <a:endParaRPr altLang="en-US" lang="zh-CN" smtClean="0">
              <a:ln cmpd="sng" w="9525">
                <a:noFill/>
                <a:prstDash val="solid"/>
              </a:ln>
              <a:solidFill>
                <a:srgbClr val="06A853"/>
              </a:solidFill>
              <a:latin charset="-122" panose="020b0a00000000000000" pitchFamily="34" typeface="思源黑体 CN Heavy"/>
              <a:ea charset="-122" panose="020b0a00000000000000" pitchFamily="34" typeface="思源黑体 CN Heavy"/>
            </a:endParaRPr>
          </a:p>
          <a:p>
            <a:pPr indent="0" marL="0">
              <a:lnSpc>
                <a:spcPct val="300000"/>
              </a:lnSpc>
              <a:buNone/>
            </a:pPr>
            <a:r>
              <a:rPr altLang="en-US" lang="zh-CN" smtClean="0">
                <a:ln cmpd="sng" w="9525">
                  <a:noFill/>
                  <a:prstDash val="solid"/>
                </a:ln>
                <a:solidFill>
                  <a:srgbClr val="06A853"/>
                </a:solidFill>
                <a:latin charset="-122" panose="020b0a00000000000000" pitchFamily="34" typeface="思源黑体 CN Heavy"/>
                <a:ea charset="-122" panose="020b0a00000000000000" pitchFamily="34" typeface="思源黑体 CN Heavy"/>
              </a:rPr>
              <a:t>有专业的互联网产品经理梳理演示思路，策划每一个细节，专业的设计师为你提供多种风格，追求极致演示，轻易不说完美。</a:t>
            </a:r>
          </a:p>
        </p:txBody>
      </p:sp>
      <p:grpSp>
        <p:nvGrpSpPr>
          <p:cNvPr id="7" name="组合 6"/>
          <p:cNvGrpSpPr/>
          <p:nvPr/>
        </p:nvGrpSpPr>
        <p:grpSpPr>
          <a:xfrm>
            <a:off x="1821983" y="1082670"/>
            <a:ext cx="1714500" cy="1714500"/>
            <a:chOff x="3809067" y="1714500"/>
            <a:chExt cx="1714500" cy="1714500"/>
          </a:xfrm>
        </p:grpSpPr>
        <p:sp>
          <p:nvSpPr>
            <p:cNvPr id="6" name="椭圆 5"/>
            <p:cNvSpPr/>
            <p:nvPr/>
          </p:nvSpPr>
          <p:spPr>
            <a:xfrm>
              <a:off x="3809067" y="1714500"/>
              <a:ext cx="1714500" cy="1714500"/>
            </a:xfrm>
            <a:prstGeom prst="ellipse">
              <a:avLst/>
            </a:prstGeom>
            <a:solidFill>
              <a:srgbClr val="06A8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txBox="1"/>
            <p:nvPr/>
          </p:nvSpPr>
          <p:spPr>
            <a:xfrm>
              <a:off x="3848719" y="2320050"/>
              <a:ext cx="1635195" cy="65580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nSpc>
                  <a:spcPct val="100000"/>
                </a:lnSpc>
              </a:pPr>
              <a:r>
                <a:rPr altLang="en-US" lang="zh-CN" sz="2800">
                  <a:solidFill>
                    <a:schemeClr val="bg1"/>
                  </a:solidFill>
                  <a:latin charset="-122" panose="020b0a00000000000000" pitchFamily="34" typeface="思源黑体 CN Heavy"/>
                  <a:ea charset="-122" panose="020b0a00000000000000" pitchFamily="34" typeface="思源黑体 CN Heavy"/>
                  <a:cs typeface="+mn-cs"/>
                  <a:sym typeface="+mn-ea"/>
                </a:rPr>
                <a:t>公司简介</a:t>
              </a:r>
            </a:p>
          </p:txBody>
        </p:sp>
      </p:grpSp>
      <p:pic>
        <p:nvPicPr>
          <p:cNvPr descr="http://shinichiogawa.com/wp/wp-content/uploads/2014/05/FLORIST-STUDIO-01.jpg" id="2050" name="Picture 2"/>
          <p:cNvPicPr>
            <a:picLocks noChangeArrowheads="1" noChangeAspect="1"/>
          </p:cNvPicPr>
          <p:nvPr/>
        </p:nvPicPr>
        <p:blipFill>
          <a:blip r:embed="rId4">
            <a:lum bright="70000" contrast="-70000"/>
            <a:extLst>
              <a:ext uri="{28A0092B-C50C-407E-A947-70E740481C1C}">
                <a14:useLocalDpi/>
              </a:ext>
            </a:extLst>
          </a:blip>
          <a:srcRect b="0" t="-243"/>
          <a:stretch>
            <a:fillRect/>
          </a:stretch>
        </p:blipFill>
        <p:spPr bwMode="auto">
          <a:xfrm>
            <a:off x="9050337" y="-2736504"/>
            <a:ext cx="6283325" cy="6283325"/>
          </a:xfrm>
          <a:prstGeom prst="ellipse">
            <a:avLst/>
          </a:prstGeom>
          <a:noFill/>
          <a:extLst>
            <a:ext uri="{909E8E84-426E-40DD-AFC4-6F175D3DCCD1}">
              <a14:hiddenFill>
                <a:solidFill>
                  <a:srgbClr val="FFFFFF"/>
                </a:solidFill>
              </a14:hiddenFill>
            </a:ext>
          </a:extLst>
        </p:spPr>
      </p:pic>
      <p:grpSp>
        <p:nvGrpSpPr>
          <p:cNvPr id="9" name="组合 8"/>
          <p:cNvGrpSpPr/>
          <p:nvPr/>
        </p:nvGrpSpPr>
        <p:grpSpPr>
          <a:xfrm>
            <a:off x="2364690" y="3631540"/>
            <a:ext cx="653704" cy="653704"/>
            <a:chOff x="2364690" y="3631540"/>
            <a:chExt cx="653704" cy="653704"/>
          </a:xfrm>
        </p:grpSpPr>
        <p:sp>
          <p:nvSpPr>
            <p:cNvPr id="8" name="椭圆 7"/>
            <p:cNvSpPr/>
            <p:nvPr/>
          </p:nvSpPr>
          <p:spPr>
            <a:xfrm>
              <a:off x="2364690" y="3631540"/>
              <a:ext cx="653704" cy="653704"/>
            </a:xfrm>
            <a:prstGeom prst="ellipse">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
            <p:cNvSpPr>
              <a:spLocks noEditPoints="1"/>
            </p:cNvSpPr>
            <p:nvPr/>
          </p:nvSpPr>
          <p:spPr bwMode="auto">
            <a:xfrm>
              <a:off x="2535779" y="3793378"/>
              <a:ext cx="331014" cy="331263"/>
            </a:xfrm>
            <a:custGeom>
              <a:gdLst>
                <a:gd fmla="*/ 0 w 700" name="T0"/>
                <a:gd fmla="*/ 0 h 701" name="T1"/>
                <a:gd fmla="*/ 347 w 700" name="T2"/>
                <a:gd fmla="*/ 0 h 701" name="T3"/>
                <a:gd fmla="*/ 347 w 700" name="T4"/>
                <a:gd fmla="*/ 701 h 701" name="T5"/>
                <a:gd fmla="*/ 0 w 700" name="T6"/>
                <a:gd fmla="*/ 701 h 701" name="T7"/>
                <a:gd fmla="*/ 0 w 700" name="T8"/>
                <a:gd fmla="*/ 0 h 701" name="T9"/>
                <a:gd fmla="*/ 41 w 700" name="T10"/>
                <a:gd fmla="*/ 174 h 701" name="T11"/>
                <a:gd fmla="*/ 130 w 700" name="T12"/>
                <a:gd fmla="*/ 174 h 701" name="T13"/>
                <a:gd fmla="*/ 130 w 700" name="T14"/>
                <a:gd fmla="*/ 85 h 701" name="T15"/>
                <a:gd fmla="*/ 50 w 700" name="T16"/>
                <a:gd fmla="*/ 86 h 701" name="T17"/>
                <a:gd fmla="*/ 41 w 700" name="T18"/>
                <a:gd fmla="*/ 97 h 701" name="T19"/>
                <a:gd fmla="*/ 41 w 700" name="T20"/>
                <a:gd fmla="*/ 174 h 701" name="T21"/>
                <a:gd fmla="*/ 219 w 700" name="T22"/>
                <a:gd fmla="*/ 175 h 701" name="T23"/>
                <a:gd fmla="*/ 296 w 700" name="T24"/>
                <a:gd fmla="*/ 175 h 701" name="T25"/>
                <a:gd fmla="*/ 307 w 700" name="T26"/>
                <a:gd fmla="*/ 163 h 701" name="T27"/>
                <a:gd fmla="*/ 307 w 700" name="T28"/>
                <a:gd fmla="*/ 99 h 701" name="T29"/>
                <a:gd fmla="*/ 294 w 700" name="T30"/>
                <a:gd fmla="*/ 86 h 701" name="T31"/>
                <a:gd fmla="*/ 219 w 700" name="T32"/>
                <a:gd fmla="*/ 85 h 701" name="T33"/>
                <a:gd fmla="*/ 219 w 700" name="T34"/>
                <a:gd fmla="*/ 175 h 701" name="T35"/>
                <a:gd fmla="*/ 131 w 700" name="T36"/>
                <a:gd fmla="*/ 526 h 701" name="T37"/>
                <a:gd fmla="*/ 130 w 700" name="T38"/>
                <a:gd fmla="*/ 452 h 701" name="T39"/>
                <a:gd fmla="*/ 116 w 700" name="T40"/>
                <a:gd fmla="*/ 439 h 701" name="T41"/>
                <a:gd fmla="*/ 55 w 700" name="T42"/>
                <a:gd fmla="*/ 438 h 701" name="T43"/>
                <a:gd fmla="*/ 41 w 700" name="T44"/>
                <a:gd fmla="*/ 448 h 701" name="T45"/>
                <a:gd fmla="*/ 41 w 700" name="T46"/>
                <a:gd fmla="*/ 526 h 701" name="T47"/>
                <a:gd fmla="*/ 131 w 700" name="T48"/>
                <a:gd fmla="*/ 526 h 701" name="T49"/>
                <a:gd fmla="*/ 219 w 700" name="T50"/>
                <a:gd fmla="*/ 438 h 701" name="T51"/>
                <a:gd fmla="*/ 219 w 700" name="T52"/>
                <a:gd fmla="*/ 525 h 701" name="T53"/>
                <a:gd fmla="*/ 307 w 700" name="T54"/>
                <a:gd fmla="*/ 525 h 701" name="T55"/>
                <a:gd fmla="*/ 307 w 700" name="T56"/>
                <a:gd fmla="*/ 451 h 701" name="T57"/>
                <a:gd fmla="*/ 294 w 700" name="T58"/>
                <a:gd fmla="*/ 439 h 701" name="T59"/>
                <a:gd fmla="*/ 219 w 700" name="T60"/>
                <a:gd fmla="*/ 438 h 701" name="T61"/>
                <a:gd fmla="*/ 130 w 700" name="T62"/>
                <a:gd fmla="*/ 262 h 701" name="T63"/>
                <a:gd fmla="*/ 50 w 700" name="T64"/>
                <a:gd fmla="*/ 263 h 701" name="T65"/>
                <a:gd fmla="*/ 41 w 700" name="T66"/>
                <a:gd fmla="*/ 272 h 701" name="T67"/>
                <a:gd fmla="*/ 41 w 700" name="T68"/>
                <a:gd fmla="*/ 349 h 701" name="T69"/>
                <a:gd fmla="*/ 130 w 700" name="T70"/>
                <a:gd fmla="*/ 349 h 701" name="T71"/>
                <a:gd fmla="*/ 130 w 700" name="T72"/>
                <a:gd fmla="*/ 262 h 701" name="T73"/>
                <a:gd fmla="*/ 307 w 700" name="T74"/>
                <a:gd fmla="*/ 262 h 701" name="T75"/>
                <a:gd fmla="*/ 229 w 700" name="T76"/>
                <a:gd fmla="*/ 262 h 701" name="T77"/>
                <a:gd fmla="*/ 219 w 700" name="T78"/>
                <a:gd fmla="*/ 270 h 701" name="T79"/>
                <a:gd fmla="*/ 218 w 700" name="T80"/>
                <a:gd fmla="*/ 351 h 701" name="T81"/>
                <a:gd fmla="*/ 292 w 700" name="T82"/>
                <a:gd fmla="*/ 351 h 701" name="T83"/>
                <a:gd fmla="*/ 306 w 700" name="T84"/>
                <a:gd fmla="*/ 338 h 701" name="T85"/>
                <a:gd fmla="*/ 307 w 700" name="T86"/>
                <a:gd fmla="*/ 262 h 701" name="T87"/>
                <a:gd fmla="*/ 481 w 700" name="T88"/>
                <a:gd fmla="*/ 528 h 701" name="T89"/>
                <a:gd fmla="*/ 481 w 700" name="T90"/>
                <a:gd fmla="*/ 701 h 701" name="T91"/>
                <a:gd fmla="*/ 397 w 700" name="T92"/>
                <a:gd fmla="*/ 701 h 701" name="T93"/>
                <a:gd fmla="*/ 397 w 700" name="T94"/>
                <a:gd fmla="*/ 310 h 701" name="T95"/>
                <a:gd fmla="*/ 700 w 700" name="T96"/>
                <a:gd fmla="*/ 310 h 701" name="T97"/>
                <a:gd fmla="*/ 700 w 700" name="T98"/>
                <a:gd fmla="*/ 701 h 701" name="T99"/>
                <a:gd fmla="*/ 617 w 700" name="T100"/>
                <a:gd fmla="*/ 701 h 701" name="T101"/>
                <a:gd fmla="*/ 617 w 700" name="T102"/>
                <a:gd fmla="*/ 528 h 701" name="T103"/>
                <a:gd fmla="*/ 481 w 700" name="T104"/>
                <a:gd fmla="*/ 528 h 701" name="T105"/>
                <a:gd fmla="*/ 396 w 700" name="T106"/>
                <a:gd fmla="*/ 260 h 701" name="T107"/>
                <a:gd fmla="*/ 396 w 700" name="T108"/>
                <a:gd fmla="*/ 222 h 701" name="T109"/>
                <a:gd fmla="*/ 700 w 700" name="T110"/>
                <a:gd fmla="*/ 222 h 701" name="T111"/>
                <a:gd fmla="*/ 700 w 700" name="T112"/>
                <a:gd fmla="*/ 260 h 701" name="T113"/>
                <a:gd fmla="*/ 396 w 700" name="T114"/>
                <a:gd fmla="*/ 260 h 70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01" w="700">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 name="组合 3"/>
          <p:cNvGrpSpPr/>
          <p:nvPr/>
        </p:nvGrpSpPr>
        <p:grpSpPr>
          <a:xfrm>
            <a:off x="2364690" y="4730494"/>
            <a:ext cx="653704" cy="653704"/>
            <a:chOff x="2364690" y="4730494"/>
            <a:chExt cx="653704" cy="653704"/>
          </a:xfrm>
        </p:grpSpPr>
        <p:sp>
          <p:nvSpPr>
            <p:cNvPr id="18" name="椭圆 17"/>
            <p:cNvSpPr/>
            <p:nvPr/>
          </p:nvSpPr>
          <p:spPr>
            <a:xfrm>
              <a:off x="2364690" y="4730494"/>
              <a:ext cx="653704" cy="653704"/>
            </a:xfrm>
            <a:prstGeom prst="ellipse">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10"/>
            <p:cNvSpPr>
              <a:spLocks noEditPoints="1"/>
            </p:cNvSpPr>
            <p:nvPr/>
          </p:nvSpPr>
          <p:spPr bwMode="auto">
            <a:xfrm>
              <a:off x="2556947" y="4900521"/>
              <a:ext cx="288677" cy="311838"/>
            </a:xfrm>
            <a:custGeom>
              <a:gdLst>
                <a:gd fmla="*/ 481 w 719" name="T0"/>
                <a:gd fmla="*/ 394 h 776" name="T1"/>
                <a:gd fmla="*/ 556 w 719" name="T2"/>
                <a:gd fmla="*/ 222 h 776" name="T3"/>
                <a:gd fmla="*/ 350 w 719" name="T4"/>
                <a:gd fmla="*/ 0 h 776" name="T5"/>
                <a:gd fmla="*/ 145 w 719" name="T6"/>
                <a:gd fmla="*/ 222 h 776" name="T7"/>
                <a:gd fmla="*/ 205 w 719" name="T8"/>
                <a:gd fmla="*/ 380 h 776" name="T9"/>
                <a:gd fmla="*/ 481 w 719" name="T10"/>
                <a:gd fmla="*/ 394 h 776" name="T11"/>
                <a:gd fmla="*/ 619 w 719" name="T12"/>
                <a:gd fmla="*/ 548 h 776" name="T13"/>
                <a:gd fmla="*/ 507 w 719" name="T14"/>
                <a:gd fmla="*/ 446 h 776" name="T15"/>
                <a:gd fmla="*/ 182 w 719" name="T16"/>
                <a:gd fmla="*/ 443 h 776" name="T17"/>
                <a:gd fmla="*/ 15 w 719" name="T18"/>
                <a:gd fmla="*/ 664 h 776" name="T19"/>
                <a:gd fmla="*/ 157 w 719" name="T20"/>
                <a:gd fmla="*/ 745 h 776" name="T21"/>
                <a:gd fmla="*/ 643 w 719" name="T22"/>
                <a:gd fmla="*/ 704 h 776" name="T23"/>
                <a:gd fmla="*/ 619 w 719" name="T24"/>
                <a:gd fmla="*/ 548 h 7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6" w="719">
                  <a:moveTo>
                    <a:pt x="481" y="394"/>
                  </a:moveTo>
                  <a:cubicBezTo>
                    <a:pt x="527" y="353"/>
                    <a:pt x="556" y="292"/>
                    <a:pt x="556" y="222"/>
                  </a:cubicBezTo>
                  <a:cubicBezTo>
                    <a:pt x="556" y="100"/>
                    <a:pt x="464" y="0"/>
                    <a:pt x="350" y="0"/>
                  </a:cubicBezTo>
                  <a:cubicBezTo>
                    <a:pt x="237" y="0"/>
                    <a:pt x="145" y="100"/>
                    <a:pt x="145" y="222"/>
                  </a:cubicBezTo>
                  <a:cubicBezTo>
                    <a:pt x="145" y="284"/>
                    <a:pt x="168" y="340"/>
                    <a:pt x="205" y="380"/>
                  </a:cubicBezTo>
                  <a:cubicBezTo>
                    <a:pt x="210" y="384"/>
                    <a:pt x="341" y="505"/>
                    <a:pt x="481" y="394"/>
                  </a:cubicBezTo>
                  <a:close/>
                  <a:moveTo>
                    <a:pt x="619" y="548"/>
                  </a:moveTo>
                  <a:cubicBezTo>
                    <a:pt x="507" y="446"/>
                    <a:pt x="507" y="446"/>
                    <a:pt x="507" y="446"/>
                  </a:cubicBezTo>
                  <a:cubicBezTo>
                    <a:pt x="465" y="480"/>
                    <a:pt x="346" y="553"/>
                    <a:pt x="182" y="443"/>
                  </a:cubicBezTo>
                  <a:cubicBezTo>
                    <a:pt x="132" y="481"/>
                    <a:pt x="0" y="591"/>
                    <a:pt x="15" y="664"/>
                  </a:cubicBezTo>
                  <a:cubicBezTo>
                    <a:pt x="15" y="664"/>
                    <a:pt x="17" y="741"/>
                    <a:pt x="157" y="745"/>
                  </a:cubicBezTo>
                  <a:cubicBezTo>
                    <a:pt x="157" y="745"/>
                    <a:pt x="574" y="776"/>
                    <a:pt x="643" y="704"/>
                  </a:cubicBezTo>
                  <a:cubicBezTo>
                    <a:pt x="643" y="704"/>
                    <a:pt x="719" y="655"/>
                    <a:pt x="619" y="548"/>
                  </a:cubicBezTo>
                  <a:close/>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2" name="椭圆 21"/>
          <p:cNvSpPr/>
          <p:nvPr/>
        </p:nvSpPr>
        <p:spPr>
          <a:xfrm>
            <a:off x="2501617" y="5842000"/>
            <a:ext cx="399338" cy="399338"/>
          </a:xfrm>
          <a:prstGeom prst="ellipse">
            <a:avLst/>
          </a:prstGeom>
          <a:solidFill>
            <a:srgbClr val="06A8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878533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down)" transition="in">
                                      <p:cBhvr>
                                        <p:cTn dur="500" id="8"/>
                                        <p:tgtEl>
                                          <p:spTgt spid="5"/>
                                        </p:tgtEl>
                                      </p:cBhvr>
                                    </p:animEffect>
                                  </p:childTnLst>
                                </p:cTn>
                              </p:par>
                              <p:par>
                                <p:cTn fill="hold" id="9" nodeType="withEffect" presetClass="entr" presetID="12" presetSubtype="1">
                                  <p:stCondLst>
                                    <p:cond delay="400"/>
                                  </p:stCondLst>
                                  <p:childTnLst>
                                    <p:set>
                                      <p:cBhvr>
                                        <p:cTn dur="1" fill="hold" id="10">
                                          <p:stCondLst>
                                            <p:cond delay="0"/>
                                          </p:stCondLst>
                                        </p:cTn>
                                        <p:tgtEl>
                                          <p:spTgt spid="2050"/>
                                        </p:tgtEl>
                                        <p:attrNameLst>
                                          <p:attrName>style.visibility</p:attrName>
                                        </p:attrNameLst>
                                      </p:cBhvr>
                                      <p:to>
                                        <p:strVal val="visible"/>
                                      </p:to>
                                    </p:set>
                                    <p:anim calcmode="lin" valueType="num">
                                      <p:cBhvr additive="base">
                                        <p:cTn dur="500" id="11"/>
                                        <p:tgtEl>
                                          <p:spTgt spid="2050"/>
                                        </p:tgtEl>
                                        <p:attrNameLst>
                                          <p:attrName>ppt_y</p:attrName>
                                        </p:attrNameLst>
                                      </p:cBhvr>
                                      <p:tavLst>
                                        <p:tav tm="0">
                                          <p:val>
                                            <p:strVal val="#ppt_y-#ppt_h*1.125000"/>
                                          </p:val>
                                        </p:tav>
                                        <p:tav tm="100000">
                                          <p:val>
                                            <p:strVal val="#ppt_y"/>
                                          </p:val>
                                        </p:tav>
                                      </p:tavLst>
                                    </p:anim>
                                    <p:animEffect filter="wipe(down)" transition="in">
                                      <p:cBhvr>
                                        <p:cTn dur="500" id="12"/>
                                        <p:tgtEl>
                                          <p:spTgt spid="2050"/>
                                        </p:tgtEl>
                                      </p:cBhvr>
                                    </p:animEffect>
                                  </p:childTnLst>
                                </p:cTn>
                              </p:par>
                              <p:par>
                                <p:cTn fill="hold" id="13" nodeType="withEffect" presetClass="entr" presetID="53" presetSubtype="0">
                                  <p:stCondLst>
                                    <p:cond delay="80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id="18" nodeType="withEffect" presetClass="entr" presetID="10" presetSubtype="0">
                                  <p:stCondLst>
                                    <p:cond delay="1300"/>
                                  </p:stCondLst>
                                  <p:iterate type="lt">
                                    <p:tmPct val="10000"/>
                                  </p:iterate>
                                  <p:childTnLst>
                                    <p:set>
                                      <p:cBhvr>
                                        <p:cTn dur="1" fill="hold" id="19">
                                          <p:stCondLst>
                                            <p:cond delay="0"/>
                                          </p:stCondLst>
                                        </p:cTn>
                                        <p:tgtEl>
                                          <p:spTgt spid="3">
                                            <p:txEl>
                                              <p:pRg end="0" st="0"/>
                                            </p:txEl>
                                          </p:spTgt>
                                        </p:tgtEl>
                                        <p:attrNameLst>
                                          <p:attrName>style.visibility</p:attrName>
                                        </p:attrNameLst>
                                      </p:cBhvr>
                                      <p:to>
                                        <p:strVal val="visible"/>
                                      </p:to>
                                    </p:set>
                                    <p:animEffect filter="fade" transition="in">
                                      <p:cBhvr>
                                        <p:cTn dur="500" id="20"/>
                                        <p:tgtEl>
                                          <p:spTgt spid="3">
                                            <p:txEl>
                                              <p:pRg end="0" st="0"/>
                                            </p:txEl>
                                          </p:spTgt>
                                        </p:tgtEl>
                                      </p:cBhvr>
                                    </p:animEffect>
                                  </p:childTnLst>
                                </p:cTn>
                              </p:par>
                              <p:par>
                                <p:cTn fill="hold" id="21" nodeType="withEffect" presetClass="entr" presetID="22" presetSubtype="1">
                                  <p:stCondLst>
                                    <p:cond delay="1700"/>
                                  </p:stCondLst>
                                  <p:childTnLst>
                                    <p:set>
                                      <p:cBhvr>
                                        <p:cTn dur="1" fill="hold" id="22">
                                          <p:stCondLst>
                                            <p:cond delay="0"/>
                                          </p:stCondLst>
                                        </p:cTn>
                                        <p:tgtEl>
                                          <p:spTgt spid="19"/>
                                        </p:tgtEl>
                                        <p:attrNameLst>
                                          <p:attrName>style.visibility</p:attrName>
                                        </p:attrNameLst>
                                      </p:cBhvr>
                                      <p:to>
                                        <p:strVal val="visible"/>
                                      </p:to>
                                    </p:set>
                                    <p:animEffect filter="wipe(up)" transition="in">
                                      <p:cBhvr>
                                        <p:cTn dur="500" id="23"/>
                                        <p:tgtEl>
                                          <p:spTgt spid="19"/>
                                        </p:tgtEl>
                                      </p:cBhvr>
                                    </p:animEffect>
                                  </p:childTnLst>
                                </p:cTn>
                              </p:par>
                              <p:par>
                                <p:cTn fill="hold" id="24" nodeType="withEffect" presetClass="entr" presetID="53" presetSubtype="0">
                                  <p:stCondLst>
                                    <p:cond delay="1800"/>
                                  </p:stCondLst>
                                  <p:childTnLst>
                                    <p:set>
                                      <p:cBhvr>
                                        <p:cTn dur="1" fill="hold" id="25">
                                          <p:stCondLst>
                                            <p:cond delay="0"/>
                                          </p:stCondLst>
                                        </p:cTn>
                                        <p:tgtEl>
                                          <p:spTgt spid="9"/>
                                        </p:tgtEl>
                                        <p:attrNameLst>
                                          <p:attrName>style.visibility</p:attrName>
                                        </p:attrNameLst>
                                      </p:cBhvr>
                                      <p:to>
                                        <p:strVal val="visible"/>
                                      </p:to>
                                    </p:set>
                                    <p:anim calcmode="lin" valueType="num">
                                      <p:cBhvr>
                                        <p:cTn dur="500" fill="hold" id="26"/>
                                        <p:tgtEl>
                                          <p:spTgt spid="9"/>
                                        </p:tgtEl>
                                        <p:attrNameLst>
                                          <p:attrName>ppt_w</p:attrName>
                                        </p:attrNameLst>
                                      </p:cBhvr>
                                      <p:tavLst>
                                        <p:tav tm="0">
                                          <p:val>
                                            <p:fltVal val="0"/>
                                          </p:val>
                                        </p:tav>
                                        <p:tav tm="100000">
                                          <p:val>
                                            <p:strVal val="#ppt_w"/>
                                          </p:val>
                                        </p:tav>
                                      </p:tavLst>
                                    </p:anim>
                                    <p:anim calcmode="lin" valueType="num">
                                      <p:cBhvr>
                                        <p:cTn dur="500" fill="hold" id="27"/>
                                        <p:tgtEl>
                                          <p:spTgt spid="9"/>
                                        </p:tgtEl>
                                        <p:attrNameLst>
                                          <p:attrName>ppt_h</p:attrName>
                                        </p:attrNameLst>
                                      </p:cBhvr>
                                      <p:tavLst>
                                        <p:tav tm="0">
                                          <p:val>
                                            <p:fltVal val="0"/>
                                          </p:val>
                                        </p:tav>
                                        <p:tav tm="100000">
                                          <p:val>
                                            <p:strVal val="#ppt_h"/>
                                          </p:val>
                                        </p:tav>
                                      </p:tavLst>
                                    </p:anim>
                                    <p:animEffect filter="fade" transition="in">
                                      <p:cBhvr>
                                        <p:cTn dur="500" id="28"/>
                                        <p:tgtEl>
                                          <p:spTgt spid="9"/>
                                        </p:tgtEl>
                                      </p:cBhvr>
                                    </p:animEffect>
                                  </p:childTnLst>
                                </p:cTn>
                              </p:par>
                              <p:par>
                                <p:cTn fill="hold" id="29" nodeType="withEffect" presetClass="entr" presetID="53" presetSubtype="0">
                                  <p:stCondLst>
                                    <p:cond delay="2000"/>
                                  </p:stCondLst>
                                  <p:childTnLst>
                                    <p:set>
                                      <p:cBhvr>
                                        <p:cTn dur="1" fill="hold" id="30">
                                          <p:stCondLst>
                                            <p:cond delay="0"/>
                                          </p:stCondLst>
                                        </p:cTn>
                                        <p:tgtEl>
                                          <p:spTgt spid="4"/>
                                        </p:tgtEl>
                                        <p:attrNameLst>
                                          <p:attrName>style.visibility</p:attrName>
                                        </p:attrNameLst>
                                      </p:cBhvr>
                                      <p:to>
                                        <p:strVal val="visible"/>
                                      </p:to>
                                    </p:set>
                                    <p:anim calcmode="lin" valueType="num">
                                      <p:cBhvr>
                                        <p:cTn dur="500" fill="hold" id="31"/>
                                        <p:tgtEl>
                                          <p:spTgt spid="4"/>
                                        </p:tgtEl>
                                        <p:attrNameLst>
                                          <p:attrName>ppt_w</p:attrName>
                                        </p:attrNameLst>
                                      </p:cBhvr>
                                      <p:tavLst>
                                        <p:tav tm="0">
                                          <p:val>
                                            <p:fltVal val="0"/>
                                          </p:val>
                                        </p:tav>
                                        <p:tav tm="100000">
                                          <p:val>
                                            <p:strVal val="#ppt_w"/>
                                          </p:val>
                                        </p:tav>
                                      </p:tavLst>
                                    </p:anim>
                                    <p:anim calcmode="lin" valueType="num">
                                      <p:cBhvr>
                                        <p:cTn dur="500" fill="hold" id="32"/>
                                        <p:tgtEl>
                                          <p:spTgt spid="4"/>
                                        </p:tgtEl>
                                        <p:attrNameLst>
                                          <p:attrName>ppt_h</p:attrName>
                                        </p:attrNameLst>
                                      </p:cBhvr>
                                      <p:tavLst>
                                        <p:tav tm="0">
                                          <p:val>
                                            <p:fltVal val="0"/>
                                          </p:val>
                                        </p:tav>
                                        <p:tav tm="100000">
                                          <p:val>
                                            <p:strVal val="#ppt_h"/>
                                          </p:val>
                                        </p:tav>
                                      </p:tavLst>
                                    </p:anim>
                                    <p:animEffect filter="fade" transition="in">
                                      <p:cBhvr>
                                        <p:cTn dur="500" id="33"/>
                                        <p:tgtEl>
                                          <p:spTgt spid="4"/>
                                        </p:tgtEl>
                                      </p:cBhvr>
                                    </p:animEffect>
                                  </p:childTnLst>
                                </p:cTn>
                              </p:par>
                              <p:par>
                                <p:cTn fill="hold" grpId="0" id="34" nodeType="withEffect" presetClass="entr" presetID="53" presetSubtype="0">
                                  <p:stCondLst>
                                    <p:cond delay="220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Effect filter="fade" transition="in">
                                      <p:cBhvr>
                                        <p:cTn dur="500" id="38"/>
                                        <p:tgtEl>
                                          <p:spTgt spid="22"/>
                                        </p:tgtEl>
                                      </p:cBhvr>
                                    </p:animEffect>
                                  </p:childTnLst>
                                </p:cTn>
                              </p:par>
                              <p:par>
                                <p:cTn fill="hold" id="39" nodeType="withEffect" presetClass="entr" presetID="10" presetSubtype="0">
                                  <p:stCondLst>
                                    <p:cond delay="2200"/>
                                  </p:stCondLst>
                                  <p:iterate type="lt">
                                    <p:tmPct val="10000"/>
                                  </p:iterate>
                                  <p:childTnLst>
                                    <p:set>
                                      <p:cBhvr>
                                        <p:cTn dur="1" fill="hold" id="40">
                                          <p:stCondLst>
                                            <p:cond delay="0"/>
                                          </p:stCondLst>
                                        </p:cTn>
                                        <p:tgtEl>
                                          <p:spTgt spid="3">
                                            <p:txEl>
                                              <p:pRg end="2" st="2"/>
                                            </p:txEl>
                                          </p:spTgt>
                                        </p:tgtEl>
                                        <p:attrNameLst>
                                          <p:attrName>style.visibility</p:attrName>
                                        </p:attrNameLst>
                                      </p:cBhvr>
                                      <p:to>
                                        <p:strVal val="visible"/>
                                      </p:to>
                                    </p:set>
                                    <p:animEffect filter="fade" transition="in">
                                      <p:cBhvr>
                                        <p:cTn dur="300" id="41"/>
                                        <p:tgtEl>
                                          <p:spTgt spid="3">
                                            <p:txEl>
                                              <p:pRg end="2" st="2"/>
                                            </p:txEl>
                                          </p:spTgt>
                                        </p:tgtEl>
                                      </p:cBhvr>
                                    </p:animEffect>
                                  </p:childTnLst>
                                </p:cTn>
                              </p:par>
                              <p:par>
                                <p:cTn fill="hold" id="42" nodeType="withEffect" presetClass="entr" presetID="10" presetSubtype="0">
                                  <p:stCondLst>
                                    <p:cond delay="2300"/>
                                  </p:stCondLst>
                                  <p:iterate type="lt">
                                    <p:tmPct val="10000"/>
                                  </p:iterate>
                                  <p:childTnLst>
                                    <p:set>
                                      <p:cBhvr>
                                        <p:cTn dur="1" fill="hold" id="43">
                                          <p:stCondLst>
                                            <p:cond delay="0"/>
                                          </p:stCondLst>
                                        </p:cTn>
                                        <p:tgtEl>
                                          <p:spTgt spid="3">
                                            <p:txEl>
                                              <p:pRg end="4" st="4"/>
                                            </p:txEl>
                                          </p:spTgt>
                                        </p:tgtEl>
                                        <p:attrNameLst>
                                          <p:attrName>style.visibility</p:attrName>
                                        </p:attrNameLst>
                                      </p:cBhvr>
                                      <p:to>
                                        <p:strVal val="visible"/>
                                      </p:to>
                                    </p:set>
                                    <p:animEffect filter="fade" transition="in">
                                      <p:cBhvr>
                                        <p:cTn dur="300" id="44"/>
                                        <p:tgtEl>
                                          <p:spTgt spid="3">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0" name="文本框 129"/>
          <p:cNvSpPr txBox="1"/>
          <p:nvPr/>
        </p:nvSpPr>
        <p:spPr>
          <a:xfrm>
            <a:off x="3591218" y="781010"/>
            <a:ext cx="5648325" cy="1798320"/>
          </a:xfrm>
          <a:prstGeom prst="rect">
            <a:avLst/>
          </a:prstGeom>
          <a:noFill/>
        </p:spPr>
        <p:txBody>
          <a:bodyPr rtlCol="0" wrap="square">
            <a:spAutoFit/>
          </a:bodyPr>
          <a:lstStyle/>
          <a:p>
            <a:pPr algn="dist"/>
            <a:r>
              <a:rPr altLang="en-US" lang="zh-CN" sz="2800">
                <a:solidFill>
                  <a:schemeClr val="tx1">
                    <a:lumMod val="75000"/>
                    <a:lumOff val="25000"/>
                  </a:schemeClr>
                </a:solidFill>
                <a:latin charset="-122" panose="020b0a00000000000000" pitchFamily="34" typeface="思源黑体 CN Heavy"/>
                <a:ea charset="-122" panose="020b0a00000000000000" pitchFamily="34" typeface="思源黑体 CN Heavy"/>
              </a:rPr>
              <a:t>丝绸之路经济带西行之旅生态工程</a:t>
            </a:r>
          </a:p>
          <a:p>
            <a:pPr algn="dist"/>
            <a:r>
              <a:rPr altLang="en-US" lang="zh-CN" sz="2800">
                <a:solidFill>
                  <a:schemeClr val="tx1">
                    <a:lumMod val="75000"/>
                    <a:lumOff val="25000"/>
                  </a:schemeClr>
                </a:solidFill>
                <a:latin charset="-122" panose="020b0a00000000000000" pitchFamily="34" typeface="思源黑体 CN Heavy"/>
                <a:ea charset="-122" panose="020b0a00000000000000" pitchFamily="34" typeface="思源黑体 CN Heavy"/>
              </a:rPr>
              <a:t>Silk Road Economic Belt westbound trip Ecological Engineering</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2646259" y="697150"/>
            <a:ext cx="852780" cy="906384"/>
          </a:xfrm>
          <a:prstGeom prst="rect">
            <a:avLst/>
          </a:prstGeom>
        </p:spPr>
      </p:pic>
      <p:sp>
        <p:nvSpPr>
          <p:cNvPr id="111" name="椭圆 110"/>
          <p:cNvSpPr/>
          <p:nvPr/>
        </p:nvSpPr>
        <p:spPr>
          <a:xfrm>
            <a:off x="2171777" y="4373972"/>
            <a:ext cx="360878" cy="36087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12" name="椭圆 111"/>
          <p:cNvSpPr/>
          <p:nvPr/>
        </p:nvSpPr>
        <p:spPr>
          <a:xfrm>
            <a:off x="2252731" y="4454925"/>
            <a:ext cx="198970" cy="19897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13" name="椭圆 212"/>
          <p:cNvSpPr/>
          <p:nvPr/>
        </p:nvSpPr>
        <p:spPr>
          <a:xfrm>
            <a:off x="2613608" y="4546608"/>
            <a:ext cx="160932" cy="160932"/>
          </a:xfrm>
          <a:prstGeom prst="ellips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14" name="椭圆 213"/>
          <p:cNvSpPr/>
          <p:nvPr/>
        </p:nvSpPr>
        <p:spPr>
          <a:xfrm>
            <a:off x="2649708" y="4582709"/>
            <a:ext cx="88730" cy="887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114" name="组合 113"/>
          <p:cNvGrpSpPr/>
          <p:nvPr/>
        </p:nvGrpSpPr>
        <p:grpSpPr>
          <a:xfrm>
            <a:off x="2917916" y="4716318"/>
            <a:ext cx="129721" cy="129721"/>
            <a:chOff x="3279775" y="3463925"/>
            <a:chExt cx="234950" cy="234950"/>
          </a:xfrm>
        </p:grpSpPr>
        <p:sp>
          <p:nvSpPr>
            <p:cNvPr id="211" name="椭圆 210"/>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12" name="椭圆 21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15" name="组合 114"/>
          <p:cNvGrpSpPr/>
          <p:nvPr/>
        </p:nvGrpSpPr>
        <p:grpSpPr>
          <a:xfrm>
            <a:off x="3658203" y="4944548"/>
            <a:ext cx="125820" cy="125820"/>
            <a:chOff x="3279775" y="3463925"/>
            <a:chExt cx="234950" cy="234950"/>
          </a:xfrm>
        </p:grpSpPr>
        <p:sp>
          <p:nvSpPr>
            <p:cNvPr id="209" name="椭圆 208"/>
            <p:cNvSpPr/>
            <p:nvPr/>
          </p:nvSpPr>
          <p:spPr>
            <a:xfrm>
              <a:off x="3279775" y="3463925"/>
              <a:ext cx="234950" cy="234950"/>
            </a:xfrm>
            <a:prstGeom prst="ellips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10" name="椭圆 20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16" name="组合 115"/>
          <p:cNvGrpSpPr/>
          <p:nvPr/>
        </p:nvGrpSpPr>
        <p:grpSpPr>
          <a:xfrm>
            <a:off x="4301931" y="5379797"/>
            <a:ext cx="125820" cy="125820"/>
            <a:chOff x="3279775" y="3463925"/>
            <a:chExt cx="234950" cy="234950"/>
          </a:xfrm>
        </p:grpSpPr>
        <p:sp>
          <p:nvSpPr>
            <p:cNvPr id="207" name="椭圆 206"/>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08" name="椭圆 20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17" name="组合 116"/>
          <p:cNvGrpSpPr/>
          <p:nvPr/>
        </p:nvGrpSpPr>
        <p:grpSpPr>
          <a:xfrm>
            <a:off x="4989548" y="5698490"/>
            <a:ext cx="194826" cy="194826"/>
            <a:chOff x="3279775" y="3463925"/>
            <a:chExt cx="234950" cy="234950"/>
          </a:xfrm>
        </p:grpSpPr>
        <p:sp>
          <p:nvSpPr>
            <p:cNvPr id="205" name="椭圆 204"/>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06" name="椭圆 20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18" name="组合 117"/>
          <p:cNvGrpSpPr/>
          <p:nvPr/>
        </p:nvGrpSpPr>
        <p:grpSpPr>
          <a:xfrm>
            <a:off x="4503095" y="5056773"/>
            <a:ext cx="180196" cy="180196"/>
            <a:chOff x="3279775" y="3463925"/>
            <a:chExt cx="234950" cy="234950"/>
          </a:xfrm>
        </p:grpSpPr>
        <p:sp>
          <p:nvSpPr>
            <p:cNvPr id="203" name="椭圆 202"/>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04" name="椭圆 20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19" name="组合 118"/>
          <p:cNvGrpSpPr/>
          <p:nvPr/>
        </p:nvGrpSpPr>
        <p:grpSpPr>
          <a:xfrm>
            <a:off x="8804367" y="4944548"/>
            <a:ext cx="180196" cy="180196"/>
            <a:chOff x="3279775" y="3463925"/>
            <a:chExt cx="234950" cy="234950"/>
          </a:xfrm>
        </p:grpSpPr>
        <p:sp>
          <p:nvSpPr>
            <p:cNvPr id="201" name="椭圆 200"/>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02" name="椭圆 20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0" name="组合 119"/>
          <p:cNvGrpSpPr/>
          <p:nvPr/>
        </p:nvGrpSpPr>
        <p:grpSpPr>
          <a:xfrm>
            <a:off x="6731516" y="4323254"/>
            <a:ext cx="194826" cy="194826"/>
            <a:chOff x="3279775" y="3463925"/>
            <a:chExt cx="234950" cy="234950"/>
          </a:xfrm>
        </p:grpSpPr>
        <p:sp>
          <p:nvSpPr>
            <p:cNvPr id="199" name="椭圆 198"/>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00" name="椭圆 19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1" name="组合 120"/>
          <p:cNvGrpSpPr/>
          <p:nvPr/>
        </p:nvGrpSpPr>
        <p:grpSpPr>
          <a:xfrm>
            <a:off x="6332842" y="3957740"/>
            <a:ext cx="128990" cy="128990"/>
            <a:chOff x="3279775" y="3463925"/>
            <a:chExt cx="234950" cy="234950"/>
          </a:xfrm>
        </p:grpSpPr>
        <p:sp>
          <p:nvSpPr>
            <p:cNvPr id="197" name="椭圆 19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8" name="椭圆 19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2" name="组合 121"/>
          <p:cNvGrpSpPr/>
          <p:nvPr/>
        </p:nvGrpSpPr>
        <p:grpSpPr>
          <a:xfrm>
            <a:off x="6438910" y="4097460"/>
            <a:ext cx="128990" cy="128990"/>
            <a:chOff x="3279775" y="3463925"/>
            <a:chExt cx="234950" cy="234950"/>
          </a:xfrm>
        </p:grpSpPr>
        <p:sp>
          <p:nvSpPr>
            <p:cNvPr id="195" name="椭圆 194"/>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6" name="椭圆 19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3" name="组合 122"/>
          <p:cNvGrpSpPr/>
          <p:nvPr/>
        </p:nvGrpSpPr>
        <p:grpSpPr>
          <a:xfrm>
            <a:off x="6585212" y="4237968"/>
            <a:ext cx="128990" cy="128990"/>
            <a:chOff x="3279775" y="3463925"/>
            <a:chExt cx="234950" cy="234950"/>
          </a:xfrm>
        </p:grpSpPr>
        <p:sp>
          <p:nvSpPr>
            <p:cNvPr id="193" name="椭圆 192"/>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4" name="椭圆 19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4" name="组合 123"/>
          <p:cNvGrpSpPr/>
          <p:nvPr/>
        </p:nvGrpSpPr>
        <p:grpSpPr>
          <a:xfrm>
            <a:off x="7507168" y="4302463"/>
            <a:ext cx="128990" cy="128990"/>
            <a:chOff x="3279775" y="3463925"/>
            <a:chExt cx="234950" cy="234950"/>
          </a:xfrm>
        </p:grpSpPr>
        <p:sp>
          <p:nvSpPr>
            <p:cNvPr id="191" name="椭圆 190"/>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2" name="椭圆 19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5" name="组合 124"/>
          <p:cNvGrpSpPr/>
          <p:nvPr/>
        </p:nvGrpSpPr>
        <p:grpSpPr>
          <a:xfrm>
            <a:off x="7876580" y="4258758"/>
            <a:ext cx="128990" cy="128990"/>
            <a:chOff x="3279775" y="3463925"/>
            <a:chExt cx="234950" cy="234950"/>
          </a:xfrm>
        </p:grpSpPr>
        <p:sp>
          <p:nvSpPr>
            <p:cNvPr id="189" name="椭圆 188"/>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0" name="椭圆 18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6" name="组合 125"/>
          <p:cNvGrpSpPr/>
          <p:nvPr/>
        </p:nvGrpSpPr>
        <p:grpSpPr>
          <a:xfrm>
            <a:off x="8675377" y="4219623"/>
            <a:ext cx="128990" cy="128990"/>
            <a:chOff x="3279775" y="3463925"/>
            <a:chExt cx="234950" cy="234950"/>
          </a:xfrm>
        </p:grpSpPr>
        <p:sp>
          <p:nvSpPr>
            <p:cNvPr id="187" name="椭圆 18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88" name="椭圆 18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7" name="组合 126"/>
          <p:cNvGrpSpPr/>
          <p:nvPr/>
        </p:nvGrpSpPr>
        <p:grpSpPr>
          <a:xfrm>
            <a:off x="9333735" y="3750029"/>
            <a:ext cx="275049" cy="275049"/>
            <a:chOff x="3279775" y="3463925"/>
            <a:chExt cx="234950" cy="234950"/>
          </a:xfrm>
        </p:grpSpPr>
        <p:sp>
          <p:nvSpPr>
            <p:cNvPr id="185" name="椭圆 184"/>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86" name="椭圆 18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8" name="组合 127"/>
          <p:cNvGrpSpPr/>
          <p:nvPr/>
        </p:nvGrpSpPr>
        <p:grpSpPr>
          <a:xfrm>
            <a:off x="9701928" y="2469887"/>
            <a:ext cx="197021" cy="197021"/>
            <a:chOff x="3279775" y="3463925"/>
            <a:chExt cx="234950" cy="234950"/>
          </a:xfrm>
        </p:grpSpPr>
        <p:sp>
          <p:nvSpPr>
            <p:cNvPr id="183" name="椭圆 182"/>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84" name="椭圆 18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29" name="组合 128"/>
          <p:cNvGrpSpPr/>
          <p:nvPr/>
        </p:nvGrpSpPr>
        <p:grpSpPr>
          <a:xfrm>
            <a:off x="9745541" y="2945091"/>
            <a:ext cx="131463" cy="131463"/>
            <a:chOff x="3279775" y="3463925"/>
            <a:chExt cx="234950" cy="234950"/>
          </a:xfrm>
        </p:grpSpPr>
        <p:sp>
          <p:nvSpPr>
            <p:cNvPr id="181" name="椭圆 180"/>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82" name="椭圆 18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nvGrpSpPr>
          <p:cNvPr id="131" name="组合 130"/>
          <p:cNvGrpSpPr/>
          <p:nvPr/>
        </p:nvGrpSpPr>
        <p:grpSpPr>
          <a:xfrm>
            <a:off x="9691878" y="4573000"/>
            <a:ext cx="311272" cy="311272"/>
            <a:chOff x="3279775" y="3463925"/>
            <a:chExt cx="234950" cy="234950"/>
          </a:xfrm>
        </p:grpSpPr>
        <p:sp>
          <p:nvSpPr>
            <p:cNvPr id="179" name="椭圆 178"/>
            <p:cNvSpPr/>
            <p:nvPr/>
          </p:nvSpPr>
          <p:spPr>
            <a:xfrm>
              <a:off x="3279775" y="3463925"/>
              <a:ext cx="234950" cy="234950"/>
            </a:xfrm>
            <a:prstGeom prst="ellipse">
              <a:avLst/>
            </a:prstGeom>
            <a:solidFill>
              <a:srgbClr val="06A8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80" name="椭圆 179"/>
            <p:cNvSpPr/>
            <p:nvPr/>
          </p:nvSpPr>
          <p:spPr>
            <a:xfrm>
              <a:off x="3332480" y="3516630"/>
              <a:ext cx="129540" cy="129540"/>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cxnSp>
        <p:nvCxnSpPr>
          <p:cNvPr id="132" name="直接连接符 131"/>
          <p:cNvCxnSpPr/>
          <p:nvPr/>
        </p:nvCxnSpPr>
        <p:spPr>
          <a:xfrm>
            <a:off x="2532655" y="4546608"/>
            <a:ext cx="110214" cy="3339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770075" y="4636720"/>
            <a:ext cx="160596" cy="108696"/>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3037232" y="4805478"/>
            <a:ext cx="633412" cy="15991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209" idx="5"/>
          </p:cNvCxnSpPr>
          <p:nvPr/>
        </p:nvCxnSpPr>
        <p:spPr>
          <a:xfrm>
            <a:off x="3765597" y="5051942"/>
            <a:ext cx="536334" cy="35607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4415453" y="5476783"/>
            <a:ext cx="592458" cy="265412"/>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203" idx="5"/>
            <a:endCxn id="205" idx="1"/>
          </p:cNvCxnSpPr>
          <p:nvPr/>
        </p:nvCxnSpPr>
        <p:spPr>
          <a:xfrm>
            <a:off x="4656901" y="5210580"/>
            <a:ext cx="361179" cy="516443"/>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203" idx="6"/>
            <a:endCxn id="177" idx="2"/>
          </p:cNvCxnSpPr>
          <p:nvPr/>
        </p:nvCxnSpPr>
        <p:spPr>
          <a:xfrm>
            <a:off x="4683291" y="5146872"/>
            <a:ext cx="2917978"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03" idx="0"/>
            <a:endCxn id="197" idx="2"/>
          </p:cNvCxnSpPr>
          <p:nvPr/>
        </p:nvCxnSpPr>
        <p:spPr>
          <a:xfrm flipV="1">
            <a:off x="4593193" y="4022236"/>
            <a:ext cx="1739649" cy="1034537"/>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flipV="1">
            <a:off x="6430759" y="4061525"/>
            <a:ext cx="45540" cy="7187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93" idx="1"/>
          </p:cNvCxnSpPr>
          <p:nvPr/>
        </p:nvCxnSpPr>
        <p:spPr>
          <a:xfrm flipH="1" flipV="1">
            <a:off x="6537542" y="4193434"/>
            <a:ext cx="66560" cy="6342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6695389" y="4348613"/>
            <a:ext cx="54939" cy="3913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91" idx="2"/>
            <a:endCxn id="199" idx="6"/>
          </p:cNvCxnSpPr>
          <p:nvPr/>
        </p:nvCxnSpPr>
        <p:spPr>
          <a:xfrm flipH="1">
            <a:off x="6926342" y="4366958"/>
            <a:ext cx="580826" cy="5370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89" idx="2"/>
          </p:cNvCxnSpPr>
          <p:nvPr/>
        </p:nvCxnSpPr>
        <p:spPr>
          <a:xfrm flipH="1">
            <a:off x="7596149" y="4323254"/>
            <a:ext cx="280431" cy="4584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87" idx="2"/>
          </p:cNvCxnSpPr>
          <p:nvPr/>
        </p:nvCxnSpPr>
        <p:spPr>
          <a:xfrm flipH="1">
            <a:off x="7992151" y="4284118"/>
            <a:ext cx="683225" cy="2291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85" idx="3"/>
            <a:endCxn id="187" idx="6"/>
          </p:cNvCxnSpPr>
          <p:nvPr/>
        </p:nvCxnSpPr>
        <p:spPr>
          <a:xfrm flipH="1">
            <a:off x="8804367" y="3984798"/>
            <a:ext cx="569648" cy="29932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8966182" y="4757119"/>
            <a:ext cx="815665" cy="27522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flipV="1">
            <a:off x="9565250" y="3977694"/>
            <a:ext cx="269986" cy="679803"/>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9522932" y="3071602"/>
            <a:ext cx="288340" cy="68588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9803727" y="2648079"/>
            <a:ext cx="332" cy="301707"/>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文本框 150"/>
          <p:cNvSpPr txBox="1"/>
          <p:nvPr/>
        </p:nvSpPr>
        <p:spPr>
          <a:xfrm>
            <a:off x="1323679" y="4449347"/>
            <a:ext cx="870404" cy="365760"/>
          </a:xfrm>
          <a:prstGeom prst="rect">
            <a:avLst/>
          </a:prstGeom>
        </p:spPr>
        <p:txBody>
          <a:bodyPr rtlCol="0" wrap="square">
            <a:spAutoFit/>
          </a:bodyPr>
          <a:lstStyle/>
          <a:p>
            <a:r>
              <a:rPr altLang="en-US" lang="zh-CN">
                <a:ln cmpd="sng" w="9525">
                  <a:noFill/>
                  <a:prstDash val="solid"/>
                </a:ln>
                <a:solidFill>
                  <a:schemeClr val="tx1">
                    <a:lumMod val="75000"/>
                    <a:lumOff val="25000"/>
                  </a:schemeClr>
                </a:solidFill>
                <a:effectLst/>
                <a:latin charset="-122" panose="020b0300000000000000" pitchFamily="34" typeface="思源黑体 CN Light"/>
                <a:ea charset="-122" panose="020b0300000000000000" pitchFamily="34" typeface="思源黑体 CN Light"/>
              </a:rPr>
              <a:t>尼泊尔</a:t>
            </a:r>
          </a:p>
        </p:txBody>
      </p:sp>
      <p:sp>
        <p:nvSpPr>
          <p:cNvPr id="152" name="文本框 151"/>
          <p:cNvSpPr txBox="1"/>
          <p:nvPr/>
        </p:nvSpPr>
        <p:spPr>
          <a:xfrm>
            <a:off x="9851673" y="4783782"/>
            <a:ext cx="1043822" cy="396240"/>
          </a:xfrm>
          <a:prstGeom prst="rect">
            <a:avLst/>
          </a:prstGeom>
          <a:noFill/>
        </p:spPr>
        <p:txBody>
          <a:bodyPr rtlCol="0" wrap="square">
            <a:spAutoFit/>
          </a:bodyPr>
          <a:lstStyle/>
          <a:p>
            <a:r>
              <a:rPr altLang="en-US" lang="zh-CN" sz="2000">
                <a:ln cmpd="sng" w="9525">
                  <a:noFill/>
                  <a:prstDash val="solid"/>
                </a:ln>
                <a:solidFill>
                  <a:srgbClr val="06A853"/>
                </a:solidFill>
                <a:effectLst/>
                <a:latin charset="-122" panose="020b0300000000000000" pitchFamily="34" typeface="思源黑体 CN Light"/>
                <a:ea charset="-122" panose="020b0300000000000000" pitchFamily="34" typeface="思源黑体 CN Light"/>
              </a:rPr>
              <a:t>阳朔</a:t>
            </a:r>
          </a:p>
        </p:txBody>
      </p:sp>
      <p:sp>
        <p:nvSpPr>
          <p:cNvPr id="153" name="文本框 152"/>
          <p:cNvSpPr txBox="1"/>
          <p:nvPr/>
        </p:nvSpPr>
        <p:spPr>
          <a:xfrm>
            <a:off x="2646259" y="4185384"/>
            <a:ext cx="617580" cy="335280"/>
          </a:xfrm>
          <a:prstGeom prst="rect">
            <a:avLst/>
          </a:prstGeom>
        </p:spPr>
        <p:txBody>
          <a:bodyPr rtlCol="0" wrap="square">
            <a:spAutoFit/>
          </a:bodyPr>
          <a:lstStyle/>
          <a:p>
            <a:r>
              <a:rPr altLang="en-US" lang="zh-CN" smtClean="0" sz="16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不丹</a:t>
            </a:r>
          </a:p>
        </p:txBody>
      </p:sp>
      <p:sp>
        <p:nvSpPr>
          <p:cNvPr id="154" name="文本框 153"/>
          <p:cNvSpPr txBox="1"/>
          <p:nvPr/>
        </p:nvSpPr>
        <p:spPr>
          <a:xfrm>
            <a:off x="2655061" y="4862959"/>
            <a:ext cx="701777"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印度</a:t>
            </a:r>
          </a:p>
        </p:txBody>
      </p:sp>
      <p:sp>
        <p:nvSpPr>
          <p:cNvPr id="155" name="文本框 154"/>
          <p:cNvSpPr txBox="1"/>
          <p:nvPr/>
        </p:nvSpPr>
        <p:spPr>
          <a:xfrm>
            <a:off x="3372238" y="5059850"/>
            <a:ext cx="701777"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缅甸</a:t>
            </a:r>
          </a:p>
        </p:txBody>
      </p:sp>
      <p:sp>
        <p:nvSpPr>
          <p:cNvPr id="156" name="文本框 155"/>
          <p:cNvSpPr txBox="1"/>
          <p:nvPr/>
        </p:nvSpPr>
        <p:spPr>
          <a:xfrm>
            <a:off x="3878221" y="5468800"/>
            <a:ext cx="701777"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泰国</a:t>
            </a:r>
          </a:p>
        </p:txBody>
      </p:sp>
      <p:sp>
        <p:nvSpPr>
          <p:cNvPr id="157" name="文本框 156"/>
          <p:cNvSpPr txBox="1"/>
          <p:nvPr/>
        </p:nvSpPr>
        <p:spPr>
          <a:xfrm>
            <a:off x="5018080" y="5852944"/>
            <a:ext cx="808254"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柬埔寨</a:t>
            </a:r>
          </a:p>
        </p:txBody>
      </p:sp>
      <p:sp>
        <p:nvSpPr>
          <p:cNvPr id="158" name="文本框 157"/>
          <p:cNvSpPr txBox="1"/>
          <p:nvPr/>
        </p:nvSpPr>
        <p:spPr>
          <a:xfrm>
            <a:off x="4064003" y="4841999"/>
            <a:ext cx="672808" cy="25908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老挝</a:t>
            </a:r>
          </a:p>
        </p:txBody>
      </p:sp>
      <p:sp>
        <p:nvSpPr>
          <p:cNvPr id="159" name="文本框 158"/>
          <p:cNvSpPr txBox="1"/>
          <p:nvPr/>
        </p:nvSpPr>
        <p:spPr>
          <a:xfrm>
            <a:off x="6149734" y="2816037"/>
            <a:ext cx="428018" cy="82296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云南·丽江</a:t>
            </a:r>
          </a:p>
        </p:txBody>
      </p:sp>
      <p:sp>
        <p:nvSpPr>
          <p:cNvPr id="160" name="文本框 159"/>
          <p:cNvSpPr txBox="1"/>
          <p:nvPr/>
        </p:nvSpPr>
        <p:spPr>
          <a:xfrm>
            <a:off x="6278081" y="4190424"/>
            <a:ext cx="428018" cy="76200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苍山洱海</a:t>
            </a:r>
          </a:p>
        </p:txBody>
      </p:sp>
      <p:sp>
        <p:nvSpPr>
          <p:cNvPr id="161" name="文本框 160"/>
          <p:cNvSpPr txBox="1"/>
          <p:nvPr/>
        </p:nvSpPr>
        <p:spPr>
          <a:xfrm>
            <a:off x="6450797" y="2996156"/>
            <a:ext cx="295906" cy="109728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大理</a:t>
            </a:r>
          </a:p>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·莲花山</a:t>
            </a:r>
          </a:p>
        </p:txBody>
      </p:sp>
      <p:sp>
        <p:nvSpPr>
          <p:cNvPr id="162" name="文本框 161"/>
          <p:cNvSpPr txBox="1"/>
          <p:nvPr/>
        </p:nvSpPr>
        <p:spPr>
          <a:xfrm>
            <a:off x="6543816" y="4508489"/>
            <a:ext cx="1178526" cy="25908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云南·鸟足山</a:t>
            </a:r>
          </a:p>
        </p:txBody>
      </p:sp>
      <p:sp>
        <p:nvSpPr>
          <p:cNvPr id="163" name="文本框 162"/>
          <p:cNvSpPr txBox="1"/>
          <p:nvPr/>
        </p:nvSpPr>
        <p:spPr>
          <a:xfrm>
            <a:off x="7359866" y="3626307"/>
            <a:ext cx="428018" cy="59436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黄果树</a:t>
            </a:r>
          </a:p>
        </p:txBody>
      </p:sp>
      <p:sp>
        <p:nvSpPr>
          <p:cNvPr id="164" name="文本框 163"/>
          <p:cNvSpPr txBox="1"/>
          <p:nvPr/>
        </p:nvSpPr>
        <p:spPr>
          <a:xfrm>
            <a:off x="7725943" y="4414979"/>
            <a:ext cx="1178526" cy="243840"/>
          </a:xfrm>
          <a:prstGeom prst="rect">
            <a:avLst/>
          </a:prstGeom>
        </p:spPr>
        <p:txBody>
          <a:bodyPr rtlCol="0" wrap="square">
            <a:spAutoFit/>
          </a:bodyPr>
          <a:lstStyle/>
          <a:p>
            <a:r>
              <a:rPr altLang="en-US" lang="zh-CN" smtClean="0" sz="10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花溪</a:t>
            </a:r>
          </a:p>
        </p:txBody>
      </p:sp>
      <p:sp>
        <p:nvSpPr>
          <p:cNvPr id="165" name="文本框 164"/>
          <p:cNvSpPr txBox="1"/>
          <p:nvPr/>
        </p:nvSpPr>
        <p:spPr>
          <a:xfrm>
            <a:off x="8523069" y="3010821"/>
            <a:ext cx="428018" cy="92964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贵州·雷公山</a:t>
            </a:r>
          </a:p>
        </p:txBody>
      </p:sp>
      <p:sp>
        <p:nvSpPr>
          <p:cNvPr id="166" name="文本框 165"/>
          <p:cNvSpPr txBox="1"/>
          <p:nvPr/>
        </p:nvSpPr>
        <p:spPr>
          <a:xfrm>
            <a:off x="9729650" y="3793256"/>
            <a:ext cx="1298756" cy="259080"/>
          </a:xfrm>
          <a:prstGeom prst="rect">
            <a:avLst/>
          </a:prstGeom>
        </p:spPr>
        <p:txBody>
          <a:bodyPr rtlCol="0" wrap="square">
            <a:spAutoFit/>
          </a:bodyPr>
          <a:lstStyle/>
          <a:p>
            <a:r>
              <a:rPr altLang="en-US" lang="zh-CN" smtClean="0" sz="11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贵州·梵净山</a:t>
            </a:r>
          </a:p>
        </p:txBody>
      </p:sp>
      <p:sp>
        <p:nvSpPr>
          <p:cNvPr id="167" name="文本框 166"/>
          <p:cNvSpPr txBox="1"/>
          <p:nvPr/>
        </p:nvSpPr>
        <p:spPr>
          <a:xfrm>
            <a:off x="8893022" y="2085523"/>
            <a:ext cx="1814830" cy="304800"/>
          </a:xfrm>
          <a:prstGeom prst="rect">
            <a:avLst/>
          </a:prstGeom>
        </p:spPr>
        <p:txBody>
          <a:bodyPr rtlCol="0" wrap="square">
            <a:spAutoFit/>
          </a:bodyPr>
          <a:lstStyle/>
          <a:p>
            <a:r>
              <a:rPr altLang="en-US" lang="zh-CN" smtClean="0" sz="14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陕西.西安.大雁塔</a:t>
            </a:r>
          </a:p>
        </p:txBody>
      </p:sp>
      <p:sp>
        <p:nvSpPr>
          <p:cNvPr id="168" name="文本框 167"/>
          <p:cNvSpPr txBox="1"/>
          <p:nvPr/>
        </p:nvSpPr>
        <p:spPr>
          <a:xfrm>
            <a:off x="8853421" y="2659267"/>
            <a:ext cx="1126327"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大唐西市</a:t>
            </a:r>
          </a:p>
        </p:txBody>
      </p:sp>
      <p:sp>
        <p:nvSpPr>
          <p:cNvPr id="169" name="文本框 168"/>
          <p:cNvSpPr txBox="1"/>
          <p:nvPr/>
        </p:nvSpPr>
        <p:spPr>
          <a:xfrm>
            <a:off x="9902081" y="2834866"/>
            <a:ext cx="1126327"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法门寺</a:t>
            </a:r>
          </a:p>
        </p:txBody>
      </p:sp>
      <p:sp>
        <p:nvSpPr>
          <p:cNvPr id="170" name="文本框 169"/>
          <p:cNvSpPr txBox="1"/>
          <p:nvPr/>
        </p:nvSpPr>
        <p:spPr>
          <a:xfrm>
            <a:off x="7382440" y="5225712"/>
            <a:ext cx="639914"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越南</a:t>
            </a:r>
          </a:p>
        </p:txBody>
      </p:sp>
      <p:grpSp>
        <p:nvGrpSpPr>
          <p:cNvPr id="171" name="组合 170"/>
          <p:cNvGrpSpPr/>
          <p:nvPr/>
        </p:nvGrpSpPr>
        <p:grpSpPr>
          <a:xfrm>
            <a:off x="7601268" y="5056773"/>
            <a:ext cx="180196" cy="180196"/>
            <a:chOff x="3279775" y="3463925"/>
            <a:chExt cx="234950" cy="234950"/>
          </a:xfrm>
        </p:grpSpPr>
        <p:sp>
          <p:nvSpPr>
            <p:cNvPr id="177" name="椭圆 17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8" name="椭圆 17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sp>
        <p:nvSpPr>
          <p:cNvPr id="172" name="文本框 171"/>
          <p:cNvSpPr txBox="1"/>
          <p:nvPr/>
        </p:nvSpPr>
        <p:spPr>
          <a:xfrm>
            <a:off x="8573066" y="5199243"/>
            <a:ext cx="639914" cy="274320"/>
          </a:xfrm>
          <a:prstGeom prst="rect">
            <a:avLst/>
          </a:prstGeom>
        </p:spPr>
        <p:txBody>
          <a:bodyPr rtlCol="0" wrap="square">
            <a:spAutoFit/>
          </a:bodyPr>
          <a:lstStyle/>
          <a:p>
            <a:r>
              <a:rPr altLang="en-US" lang="zh-CN" smtClean="0" sz="1200">
                <a:ln cmpd="sng" w="9525">
                  <a:noFill/>
                  <a:prstDash val="solid"/>
                </a:ln>
                <a:solidFill>
                  <a:schemeClr val="tx1">
                    <a:lumMod val="65000"/>
                    <a:lumOff val="35000"/>
                  </a:schemeClr>
                </a:solidFill>
                <a:effectLst/>
                <a:latin charset="-122" panose="020b0300000000000000" pitchFamily="34" typeface="思源黑体 CN Light"/>
                <a:ea charset="-122" panose="020b0300000000000000" pitchFamily="34" typeface="思源黑体 CN Light"/>
              </a:rPr>
              <a:t>崇左</a:t>
            </a:r>
          </a:p>
        </p:txBody>
      </p:sp>
      <p:cxnSp>
        <p:nvCxnSpPr>
          <p:cNvPr id="173" name="直接连接符 172"/>
          <p:cNvCxnSpPr>
            <a:stCxn id="177" idx="6"/>
            <a:endCxn id="201" idx="2"/>
          </p:cNvCxnSpPr>
          <p:nvPr/>
        </p:nvCxnSpPr>
        <p:spPr>
          <a:xfrm flipV="1">
            <a:off x="7781465" y="5034647"/>
            <a:ext cx="1022902" cy="11222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4" name="组合 173"/>
          <p:cNvGrpSpPr/>
          <p:nvPr/>
        </p:nvGrpSpPr>
        <p:grpSpPr>
          <a:xfrm>
            <a:off x="9741884" y="2776668"/>
            <a:ext cx="124225" cy="124225"/>
            <a:chOff x="3279775" y="3463925"/>
            <a:chExt cx="234950" cy="234950"/>
          </a:xfrm>
        </p:grpSpPr>
        <p:sp>
          <p:nvSpPr>
            <p:cNvPr id="175" name="椭圆 174"/>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6" name="椭圆 17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spTree>
    <p:extLst>
      <p:ext uri="{BB962C8B-B14F-4D97-AF65-F5344CB8AC3E}">
        <p14:creationId val="41695205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0"/>
                                        </p:tgtEl>
                                        <p:attrNameLst>
                                          <p:attrName>style.visibility</p:attrName>
                                        </p:attrNameLst>
                                      </p:cBhvr>
                                      <p:to>
                                        <p:strVal val="visible"/>
                                      </p:to>
                                    </p:set>
                                    <p:animEffect filter="wipe(left)" transition="in">
                                      <p:cBhvr>
                                        <p:cTn dur="500" id="13"/>
                                        <p:tgtEl>
                                          <p:spTgt spid="130"/>
                                        </p:tgtEl>
                                      </p:cBhvr>
                                    </p:animEffect>
                                  </p:childTnLst>
                                </p:cTn>
                              </p:par>
                              <p:par>
                                <p:cTn fill="hold" grpId="0" id="14" nodeType="withEffect" presetClass="entr" presetID="53" presetSubtype="0">
                                  <p:stCondLst>
                                    <p:cond delay="500"/>
                                  </p:stCondLst>
                                  <p:childTnLst>
                                    <p:set>
                                      <p:cBhvr>
                                        <p:cTn dur="1" fill="hold" id="15">
                                          <p:stCondLst>
                                            <p:cond delay="0"/>
                                          </p:stCondLst>
                                        </p:cTn>
                                        <p:tgtEl>
                                          <p:spTgt spid="111"/>
                                        </p:tgtEl>
                                        <p:attrNameLst>
                                          <p:attrName>style.visibility</p:attrName>
                                        </p:attrNameLst>
                                      </p:cBhvr>
                                      <p:to>
                                        <p:strVal val="visible"/>
                                      </p:to>
                                    </p:set>
                                    <p:anim calcmode="lin" valueType="num">
                                      <p:cBhvr>
                                        <p:cTn dur="300" fill="hold" id="16"/>
                                        <p:tgtEl>
                                          <p:spTgt spid="111"/>
                                        </p:tgtEl>
                                        <p:attrNameLst>
                                          <p:attrName>ppt_w</p:attrName>
                                        </p:attrNameLst>
                                      </p:cBhvr>
                                      <p:tavLst>
                                        <p:tav tm="0">
                                          <p:val>
                                            <p:fltVal val="0"/>
                                          </p:val>
                                        </p:tav>
                                        <p:tav tm="100000">
                                          <p:val>
                                            <p:strVal val="#ppt_w"/>
                                          </p:val>
                                        </p:tav>
                                      </p:tavLst>
                                    </p:anim>
                                    <p:anim calcmode="lin" valueType="num">
                                      <p:cBhvr>
                                        <p:cTn dur="300" fill="hold" id="17"/>
                                        <p:tgtEl>
                                          <p:spTgt spid="111"/>
                                        </p:tgtEl>
                                        <p:attrNameLst>
                                          <p:attrName>ppt_h</p:attrName>
                                        </p:attrNameLst>
                                      </p:cBhvr>
                                      <p:tavLst>
                                        <p:tav tm="0">
                                          <p:val>
                                            <p:fltVal val="0"/>
                                          </p:val>
                                        </p:tav>
                                        <p:tav tm="100000">
                                          <p:val>
                                            <p:strVal val="#ppt_h"/>
                                          </p:val>
                                        </p:tav>
                                      </p:tavLst>
                                    </p:anim>
                                    <p:animEffect filter="fade" transition="in">
                                      <p:cBhvr>
                                        <p:cTn dur="300" id="18"/>
                                        <p:tgtEl>
                                          <p:spTgt spid="111"/>
                                        </p:tgtEl>
                                      </p:cBhvr>
                                    </p:animEffect>
                                  </p:childTnLst>
                                </p:cTn>
                              </p:par>
                              <p:par>
                                <p:cTn fill="hold" grpId="0" id="19" nodeType="withEffect" presetClass="entr" presetID="53" presetSubtype="0">
                                  <p:stCondLst>
                                    <p:cond delay="650"/>
                                  </p:stCondLst>
                                  <p:childTnLst>
                                    <p:set>
                                      <p:cBhvr>
                                        <p:cTn dur="1" fill="hold" id="20">
                                          <p:stCondLst>
                                            <p:cond delay="0"/>
                                          </p:stCondLst>
                                        </p:cTn>
                                        <p:tgtEl>
                                          <p:spTgt spid="112"/>
                                        </p:tgtEl>
                                        <p:attrNameLst>
                                          <p:attrName>style.visibility</p:attrName>
                                        </p:attrNameLst>
                                      </p:cBhvr>
                                      <p:to>
                                        <p:strVal val="visible"/>
                                      </p:to>
                                    </p:set>
                                    <p:anim calcmode="lin" valueType="num">
                                      <p:cBhvr>
                                        <p:cTn dur="300" fill="hold" id="21"/>
                                        <p:tgtEl>
                                          <p:spTgt spid="112"/>
                                        </p:tgtEl>
                                        <p:attrNameLst>
                                          <p:attrName>ppt_w</p:attrName>
                                        </p:attrNameLst>
                                      </p:cBhvr>
                                      <p:tavLst>
                                        <p:tav tm="0">
                                          <p:val>
                                            <p:fltVal val="0"/>
                                          </p:val>
                                        </p:tav>
                                        <p:tav tm="100000">
                                          <p:val>
                                            <p:strVal val="#ppt_w"/>
                                          </p:val>
                                        </p:tav>
                                      </p:tavLst>
                                    </p:anim>
                                    <p:anim calcmode="lin" valueType="num">
                                      <p:cBhvr>
                                        <p:cTn dur="300" fill="hold" id="22"/>
                                        <p:tgtEl>
                                          <p:spTgt spid="112"/>
                                        </p:tgtEl>
                                        <p:attrNameLst>
                                          <p:attrName>ppt_h</p:attrName>
                                        </p:attrNameLst>
                                      </p:cBhvr>
                                      <p:tavLst>
                                        <p:tav tm="0">
                                          <p:val>
                                            <p:fltVal val="0"/>
                                          </p:val>
                                        </p:tav>
                                        <p:tav tm="100000">
                                          <p:val>
                                            <p:strVal val="#ppt_h"/>
                                          </p:val>
                                        </p:tav>
                                      </p:tavLst>
                                    </p:anim>
                                    <p:animEffect filter="fade" transition="in">
                                      <p:cBhvr>
                                        <p:cTn dur="300" id="23"/>
                                        <p:tgtEl>
                                          <p:spTgt spid="112"/>
                                        </p:tgtEl>
                                      </p:cBhvr>
                                    </p:animEffect>
                                  </p:childTnLst>
                                </p:cTn>
                              </p:par>
                              <p:par>
                                <p:cTn fill="hold" grpId="0" id="24" nodeType="withEffect" presetClass="entr" presetID="10" presetSubtype="0">
                                  <p:stCondLst>
                                    <p:cond delay="1150"/>
                                  </p:stCondLst>
                                  <p:childTnLst>
                                    <p:set>
                                      <p:cBhvr>
                                        <p:cTn dur="1" fill="hold" id="25">
                                          <p:stCondLst>
                                            <p:cond delay="0"/>
                                          </p:stCondLst>
                                        </p:cTn>
                                        <p:tgtEl>
                                          <p:spTgt spid="151"/>
                                        </p:tgtEl>
                                        <p:attrNameLst>
                                          <p:attrName>style.visibility</p:attrName>
                                        </p:attrNameLst>
                                      </p:cBhvr>
                                      <p:to>
                                        <p:strVal val="visible"/>
                                      </p:to>
                                    </p:set>
                                    <p:animEffect filter="fade" transition="in">
                                      <p:cBhvr>
                                        <p:cTn dur="500" id="26"/>
                                        <p:tgtEl>
                                          <p:spTgt spid="151"/>
                                        </p:tgtEl>
                                      </p:cBhvr>
                                    </p:animEffect>
                                  </p:childTnLst>
                                </p:cTn>
                              </p:par>
                              <p:par>
                                <p:cTn fill="hold" id="27" nodeType="withEffect" presetClass="entr" presetID="22" presetSubtype="8">
                                  <p:stCondLst>
                                    <p:cond delay="1650"/>
                                  </p:stCondLst>
                                  <p:childTnLst>
                                    <p:set>
                                      <p:cBhvr>
                                        <p:cTn dur="1" fill="hold" id="28">
                                          <p:stCondLst>
                                            <p:cond delay="0"/>
                                          </p:stCondLst>
                                        </p:cTn>
                                        <p:tgtEl>
                                          <p:spTgt spid="132"/>
                                        </p:tgtEl>
                                        <p:attrNameLst>
                                          <p:attrName>style.visibility</p:attrName>
                                        </p:attrNameLst>
                                      </p:cBhvr>
                                      <p:to>
                                        <p:strVal val="visible"/>
                                      </p:to>
                                    </p:set>
                                    <p:animEffect filter="wipe(left)" transition="in">
                                      <p:cBhvr>
                                        <p:cTn dur="100" id="29"/>
                                        <p:tgtEl>
                                          <p:spTgt spid="132"/>
                                        </p:tgtEl>
                                      </p:cBhvr>
                                    </p:animEffect>
                                  </p:childTnLst>
                                </p:cTn>
                              </p:par>
                              <p:par>
                                <p:cTn fill="hold" grpId="0" id="30" nodeType="withEffect" presetClass="entr" presetID="53" presetSubtype="0">
                                  <p:stCondLst>
                                    <p:cond delay="1750"/>
                                  </p:stCondLst>
                                  <p:childTnLst>
                                    <p:set>
                                      <p:cBhvr>
                                        <p:cTn dur="1" fill="hold" id="31">
                                          <p:stCondLst>
                                            <p:cond delay="0"/>
                                          </p:stCondLst>
                                        </p:cTn>
                                        <p:tgtEl>
                                          <p:spTgt spid="214"/>
                                        </p:tgtEl>
                                        <p:attrNameLst>
                                          <p:attrName>style.visibility</p:attrName>
                                        </p:attrNameLst>
                                      </p:cBhvr>
                                      <p:to>
                                        <p:strVal val="visible"/>
                                      </p:to>
                                    </p:set>
                                    <p:anim calcmode="lin" valueType="num">
                                      <p:cBhvr>
                                        <p:cTn dur="250" fill="hold" id="32"/>
                                        <p:tgtEl>
                                          <p:spTgt spid="214"/>
                                        </p:tgtEl>
                                        <p:attrNameLst>
                                          <p:attrName>ppt_w</p:attrName>
                                        </p:attrNameLst>
                                      </p:cBhvr>
                                      <p:tavLst>
                                        <p:tav tm="0">
                                          <p:val>
                                            <p:fltVal val="0"/>
                                          </p:val>
                                        </p:tav>
                                        <p:tav tm="100000">
                                          <p:val>
                                            <p:strVal val="#ppt_w"/>
                                          </p:val>
                                        </p:tav>
                                      </p:tavLst>
                                    </p:anim>
                                    <p:anim calcmode="lin" valueType="num">
                                      <p:cBhvr>
                                        <p:cTn dur="250" fill="hold" id="33"/>
                                        <p:tgtEl>
                                          <p:spTgt spid="214"/>
                                        </p:tgtEl>
                                        <p:attrNameLst>
                                          <p:attrName>ppt_h</p:attrName>
                                        </p:attrNameLst>
                                      </p:cBhvr>
                                      <p:tavLst>
                                        <p:tav tm="0">
                                          <p:val>
                                            <p:fltVal val="0"/>
                                          </p:val>
                                        </p:tav>
                                        <p:tav tm="100000">
                                          <p:val>
                                            <p:strVal val="#ppt_h"/>
                                          </p:val>
                                        </p:tav>
                                      </p:tavLst>
                                    </p:anim>
                                    <p:animEffect filter="fade" transition="in">
                                      <p:cBhvr>
                                        <p:cTn dur="250" id="34"/>
                                        <p:tgtEl>
                                          <p:spTgt spid="214"/>
                                        </p:tgtEl>
                                      </p:cBhvr>
                                    </p:animEffect>
                                  </p:childTnLst>
                                </p:cTn>
                              </p:par>
                              <p:par>
                                <p:cTn fill="hold" grpId="0" id="35" nodeType="withEffect" presetClass="entr" presetID="53" presetSubtype="0">
                                  <p:stCondLst>
                                    <p:cond delay="1850"/>
                                  </p:stCondLst>
                                  <p:childTnLst>
                                    <p:set>
                                      <p:cBhvr>
                                        <p:cTn dur="1" fill="hold" id="36">
                                          <p:stCondLst>
                                            <p:cond delay="0"/>
                                          </p:stCondLst>
                                        </p:cTn>
                                        <p:tgtEl>
                                          <p:spTgt spid="213"/>
                                        </p:tgtEl>
                                        <p:attrNameLst>
                                          <p:attrName>style.visibility</p:attrName>
                                        </p:attrNameLst>
                                      </p:cBhvr>
                                      <p:to>
                                        <p:strVal val="visible"/>
                                      </p:to>
                                    </p:set>
                                    <p:anim calcmode="lin" valueType="num">
                                      <p:cBhvr>
                                        <p:cTn dur="250" fill="hold" id="37"/>
                                        <p:tgtEl>
                                          <p:spTgt spid="213"/>
                                        </p:tgtEl>
                                        <p:attrNameLst>
                                          <p:attrName>ppt_w</p:attrName>
                                        </p:attrNameLst>
                                      </p:cBhvr>
                                      <p:tavLst>
                                        <p:tav tm="0">
                                          <p:val>
                                            <p:fltVal val="0"/>
                                          </p:val>
                                        </p:tav>
                                        <p:tav tm="100000">
                                          <p:val>
                                            <p:strVal val="#ppt_w"/>
                                          </p:val>
                                        </p:tav>
                                      </p:tavLst>
                                    </p:anim>
                                    <p:anim calcmode="lin" valueType="num">
                                      <p:cBhvr>
                                        <p:cTn dur="250" fill="hold" id="38"/>
                                        <p:tgtEl>
                                          <p:spTgt spid="213"/>
                                        </p:tgtEl>
                                        <p:attrNameLst>
                                          <p:attrName>ppt_h</p:attrName>
                                        </p:attrNameLst>
                                      </p:cBhvr>
                                      <p:tavLst>
                                        <p:tav tm="0">
                                          <p:val>
                                            <p:fltVal val="0"/>
                                          </p:val>
                                        </p:tav>
                                        <p:tav tm="100000">
                                          <p:val>
                                            <p:strVal val="#ppt_h"/>
                                          </p:val>
                                        </p:tav>
                                      </p:tavLst>
                                    </p:anim>
                                    <p:animEffect filter="fade" transition="in">
                                      <p:cBhvr>
                                        <p:cTn dur="250" id="39"/>
                                        <p:tgtEl>
                                          <p:spTgt spid="213"/>
                                        </p:tgtEl>
                                      </p:cBhvr>
                                    </p:animEffect>
                                  </p:childTnLst>
                                </p:cTn>
                              </p:par>
                              <p:par>
                                <p:cTn fill="hold" grpId="0" id="40" nodeType="withEffect" presetClass="entr" presetID="10" presetSubtype="0">
                                  <p:stCondLst>
                                    <p:cond delay="2200"/>
                                  </p:stCondLst>
                                  <p:childTnLst>
                                    <p:set>
                                      <p:cBhvr>
                                        <p:cTn dur="1" fill="hold" id="41">
                                          <p:stCondLst>
                                            <p:cond delay="0"/>
                                          </p:stCondLst>
                                        </p:cTn>
                                        <p:tgtEl>
                                          <p:spTgt spid="153"/>
                                        </p:tgtEl>
                                        <p:attrNameLst>
                                          <p:attrName>style.visibility</p:attrName>
                                        </p:attrNameLst>
                                      </p:cBhvr>
                                      <p:to>
                                        <p:strVal val="visible"/>
                                      </p:to>
                                    </p:set>
                                    <p:animEffect filter="fade" transition="in">
                                      <p:cBhvr>
                                        <p:cTn dur="400" id="42"/>
                                        <p:tgtEl>
                                          <p:spTgt spid="153"/>
                                        </p:tgtEl>
                                      </p:cBhvr>
                                    </p:animEffect>
                                  </p:childTnLst>
                                </p:cTn>
                              </p:par>
                            </p:childTnLst>
                          </p:cTn>
                        </p:par>
                        <p:par>
                          <p:cTn fill="hold" id="43" nodeType="afterGroup">
                            <p:stCondLst>
                              <p:cond delay="3100"/>
                            </p:stCondLst>
                            <p:childTnLst>
                              <p:par>
                                <p:cTn fill="hold" id="44" nodeType="afterEffect" presetClass="entr" presetID="22" presetSubtype="8">
                                  <p:stCondLst>
                                    <p:cond delay="0"/>
                                  </p:stCondLst>
                                  <p:childTnLst>
                                    <p:set>
                                      <p:cBhvr>
                                        <p:cTn dur="1" fill="hold" id="45">
                                          <p:stCondLst>
                                            <p:cond delay="0"/>
                                          </p:stCondLst>
                                        </p:cTn>
                                        <p:tgtEl>
                                          <p:spTgt spid="133"/>
                                        </p:tgtEl>
                                        <p:attrNameLst>
                                          <p:attrName>style.visibility</p:attrName>
                                        </p:attrNameLst>
                                      </p:cBhvr>
                                      <p:to>
                                        <p:strVal val="visible"/>
                                      </p:to>
                                    </p:set>
                                    <p:animEffect filter="wipe(left)" transition="in">
                                      <p:cBhvr>
                                        <p:cTn dur="500" id="46"/>
                                        <p:tgtEl>
                                          <p:spTgt spid="133"/>
                                        </p:tgtEl>
                                      </p:cBhvr>
                                    </p:animEffect>
                                  </p:childTnLst>
                                </p:cTn>
                              </p:par>
                              <p:par>
                                <p:cTn fill="hold" id="47" nodeType="withEffect" presetClass="entr" presetID="22" presetSubtype="4">
                                  <p:stCondLst>
                                    <p:cond delay="0"/>
                                  </p:stCondLst>
                                  <p:childTnLst>
                                    <p:set>
                                      <p:cBhvr>
                                        <p:cTn dur="1" fill="hold" id="48">
                                          <p:stCondLst>
                                            <p:cond delay="0"/>
                                          </p:stCondLst>
                                        </p:cTn>
                                        <p:tgtEl>
                                          <p:spTgt spid="134"/>
                                        </p:tgtEl>
                                        <p:attrNameLst>
                                          <p:attrName>style.visibility</p:attrName>
                                        </p:attrNameLst>
                                      </p:cBhvr>
                                      <p:to>
                                        <p:strVal val="visible"/>
                                      </p:to>
                                    </p:set>
                                    <p:animEffect filter="wipe(down)" transition="in">
                                      <p:cBhvr>
                                        <p:cTn dur="500" id="49"/>
                                        <p:tgtEl>
                                          <p:spTgt spid="134"/>
                                        </p:tgtEl>
                                      </p:cBhvr>
                                    </p:animEffect>
                                  </p:childTnLst>
                                </p:cTn>
                              </p:par>
                              <p:par>
                                <p:cTn fill="hold" id="50" nodeType="withEffect" presetClass="entr" presetID="22" presetSubtype="4">
                                  <p:stCondLst>
                                    <p:cond delay="0"/>
                                  </p:stCondLst>
                                  <p:childTnLst>
                                    <p:set>
                                      <p:cBhvr>
                                        <p:cTn dur="1" fill="hold" id="51">
                                          <p:stCondLst>
                                            <p:cond delay="0"/>
                                          </p:stCondLst>
                                        </p:cTn>
                                        <p:tgtEl>
                                          <p:spTgt spid="135"/>
                                        </p:tgtEl>
                                        <p:attrNameLst>
                                          <p:attrName>style.visibility</p:attrName>
                                        </p:attrNameLst>
                                      </p:cBhvr>
                                      <p:to>
                                        <p:strVal val="visible"/>
                                      </p:to>
                                    </p:set>
                                    <p:animEffect filter="wipe(down)" transition="in">
                                      <p:cBhvr>
                                        <p:cTn dur="500" id="52"/>
                                        <p:tgtEl>
                                          <p:spTgt spid="135"/>
                                        </p:tgtEl>
                                      </p:cBhvr>
                                    </p:animEffect>
                                  </p:childTnLst>
                                </p:cTn>
                              </p:par>
                              <p:par>
                                <p:cTn fill="hold" id="53" nodeType="withEffect" presetClass="entr" presetID="22" presetSubtype="4">
                                  <p:stCondLst>
                                    <p:cond delay="0"/>
                                  </p:stCondLst>
                                  <p:childTnLst>
                                    <p:set>
                                      <p:cBhvr>
                                        <p:cTn dur="1" fill="hold" id="54">
                                          <p:stCondLst>
                                            <p:cond delay="0"/>
                                          </p:stCondLst>
                                        </p:cTn>
                                        <p:tgtEl>
                                          <p:spTgt spid="136"/>
                                        </p:tgtEl>
                                        <p:attrNameLst>
                                          <p:attrName>style.visibility</p:attrName>
                                        </p:attrNameLst>
                                      </p:cBhvr>
                                      <p:to>
                                        <p:strVal val="visible"/>
                                      </p:to>
                                    </p:set>
                                    <p:animEffect filter="wipe(down)" transition="in">
                                      <p:cBhvr>
                                        <p:cTn dur="500" id="55"/>
                                        <p:tgtEl>
                                          <p:spTgt spid="136"/>
                                        </p:tgtEl>
                                      </p:cBhvr>
                                    </p:animEffect>
                                  </p:childTnLst>
                                </p:cTn>
                              </p:par>
                              <p:par>
                                <p:cTn fill="hold" id="56" nodeType="withEffect" presetClass="entr" presetID="22" presetSubtype="8">
                                  <p:stCondLst>
                                    <p:cond delay="0"/>
                                  </p:stCondLst>
                                  <p:childTnLst>
                                    <p:set>
                                      <p:cBhvr>
                                        <p:cTn dur="1" fill="hold" id="57">
                                          <p:stCondLst>
                                            <p:cond delay="0"/>
                                          </p:stCondLst>
                                        </p:cTn>
                                        <p:tgtEl>
                                          <p:spTgt spid="138"/>
                                        </p:tgtEl>
                                        <p:attrNameLst>
                                          <p:attrName>style.visibility</p:attrName>
                                        </p:attrNameLst>
                                      </p:cBhvr>
                                      <p:to>
                                        <p:strVal val="visible"/>
                                      </p:to>
                                    </p:set>
                                    <p:animEffect filter="wipe(left)" transition="in">
                                      <p:cBhvr>
                                        <p:cTn dur="500" id="58"/>
                                        <p:tgtEl>
                                          <p:spTgt spid="138"/>
                                        </p:tgtEl>
                                      </p:cBhvr>
                                    </p:animEffect>
                                  </p:childTnLst>
                                </p:cTn>
                              </p:par>
                              <p:par>
                                <p:cTn fill="hold" id="59" nodeType="withEffect" presetClass="entr" presetID="22" presetSubtype="4">
                                  <p:stCondLst>
                                    <p:cond delay="0"/>
                                  </p:stCondLst>
                                  <p:childTnLst>
                                    <p:set>
                                      <p:cBhvr>
                                        <p:cTn dur="1" fill="hold" id="60">
                                          <p:stCondLst>
                                            <p:cond delay="0"/>
                                          </p:stCondLst>
                                        </p:cTn>
                                        <p:tgtEl>
                                          <p:spTgt spid="139"/>
                                        </p:tgtEl>
                                        <p:attrNameLst>
                                          <p:attrName>style.visibility</p:attrName>
                                        </p:attrNameLst>
                                      </p:cBhvr>
                                      <p:to>
                                        <p:strVal val="visible"/>
                                      </p:to>
                                    </p:set>
                                    <p:animEffect filter="wipe(down)" transition="in">
                                      <p:cBhvr>
                                        <p:cTn dur="500" id="61"/>
                                        <p:tgtEl>
                                          <p:spTgt spid="139"/>
                                        </p:tgtEl>
                                      </p:cBhvr>
                                    </p:animEffect>
                                  </p:childTnLst>
                                </p:cTn>
                              </p:par>
                              <p:par>
                                <p:cTn fill="hold" id="62" nodeType="withEffect" presetClass="entr" presetID="22" presetSubtype="8">
                                  <p:stCondLst>
                                    <p:cond delay="0"/>
                                  </p:stCondLst>
                                  <p:childTnLst>
                                    <p:set>
                                      <p:cBhvr>
                                        <p:cTn dur="1" fill="hold" id="63">
                                          <p:stCondLst>
                                            <p:cond delay="0"/>
                                          </p:stCondLst>
                                        </p:cTn>
                                        <p:tgtEl>
                                          <p:spTgt spid="147"/>
                                        </p:tgtEl>
                                        <p:attrNameLst>
                                          <p:attrName>style.visibility</p:attrName>
                                        </p:attrNameLst>
                                      </p:cBhvr>
                                      <p:to>
                                        <p:strVal val="visible"/>
                                      </p:to>
                                    </p:set>
                                    <p:animEffect filter="wipe(left)" transition="in">
                                      <p:cBhvr>
                                        <p:cTn dur="500" id="64"/>
                                        <p:tgtEl>
                                          <p:spTgt spid="147"/>
                                        </p:tgtEl>
                                      </p:cBhvr>
                                    </p:animEffect>
                                  </p:childTnLst>
                                </p:cTn>
                              </p:par>
                              <p:par>
                                <p:cTn fill="hold" id="65" nodeType="withEffect" presetClass="entr" presetID="22" presetSubtype="4">
                                  <p:stCondLst>
                                    <p:cond delay="0"/>
                                  </p:stCondLst>
                                  <p:childTnLst>
                                    <p:set>
                                      <p:cBhvr>
                                        <p:cTn dur="1" fill="hold" id="66">
                                          <p:stCondLst>
                                            <p:cond delay="0"/>
                                          </p:stCondLst>
                                        </p:cTn>
                                        <p:tgtEl>
                                          <p:spTgt spid="141"/>
                                        </p:tgtEl>
                                        <p:attrNameLst>
                                          <p:attrName>style.visibility</p:attrName>
                                        </p:attrNameLst>
                                      </p:cBhvr>
                                      <p:to>
                                        <p:strVal val="visible"/>
                                      </p:to>
                                    </p:set>
                                    <p:animEffect filter="wipe(down)" transition="in">
                                      <p:cBhvr>
                                        <p:cTn dur="500" id="67"/>
                                        <p:tgtEl>
                                          <p:spTgt spid="141"/>
                                        </p:tgtEl>
                                      </p:cBhvr>
                                    </p:animEffect>
                                  </p:childTnLst>
                                </p:cTn>
                              </p:par>
                              <p:par>
                                <p:cTn fill="hold" id="68" nodeType="withEffect" presetClass="entr" presetID="22" presetSubtype="4">
                                  <p:stCondLst>
                                    <p:cond delay="0"/>
                                  </p:stCondLst>
                                  <p:childTnLst>
                                    <p:set>
                                      <p:cBhvr>
                                        <p:cTn dur="1" fill="hold" id="69">
                                          <p:stCondLst>
                                            <p:cond delay="0"/>
                                          </p:stCondLst>
                                        </p:cTn>
                                        <p:tgtEl>
                                          <p:spTgt spid="140"/>
                                        </p:tgtEl>
                                        <p:attrNameLst>
                                          <p:attrName>style.visibility</p:attrName>
                                        </p:attrNameLst>
                                      </p:cBhvr>
                                      <p:to>
                                        <p:strVal val="visible"/>
                                      </p:to>
                                    </p:set>
                                    <p:animEffect filter="wipe(down)" transition="in">
                                      <p:cBhvr>
                                        <p:cTn dur="500" id="70"/>
                                        <p:tgtEl>
                                          <p:spTgt spid="140"/>
                                        </p:tgtEl>
                                      </p:cBhvr>
                                    </p:animEffect>
                                  </p:childTnLst>
                                </p:cTn>
                              </p:par>
                              <p:par>
                                <p:cTn fill="hold" id="71" nodeType="withEffect" presetClass="entr" presetID="22" presetSubtype="4">
                                  <p:stCondLst>
                                    <p:cond delay="0"/>
                                  </p:stCondLst>
                                  <p:childTnLst>
                                    <p:set>
                                      <p:cBhvr>
                                        <p:cTn dur="1" fill="hold" id="72">
                                          <p:stCondLst>
                                            <p:cond delay="0"/>
                                          </p:stCondLst>
                                        </p:cTn>
                                        <p:tgtEl>
                                          <p:spTgt spid="142"/>
                                        </p:tgtEl>
                                        <p:attrNameLst>
                                          <p:attrName>style.visibility</p:attrName>
                                        </p:attrNameLst>
                                      </p:cBhvr>
                                      <p:to>
                                        <p:strVal val="visible"/>
                                      </p:to>
                                    </p:set>
                                    <p:animEffect filter="wipe(down)" transition="in">
                                      <p:cBhvr>
                                        <p:cTn dur="500" id="73"/>
                                        <p:tgtEl>
                                          <p:spTgt spid="142"/>
                                        </p:tgtEl>
                                      </p:cBhvr>
                                    </p:animEffect>
                                  </p:childTnLst>
                                </p:cTn>
                              </p:par>
                              <p:par>
                                <p:cTn fill="hold" id="74" nodeType="withEffect" presetClass="entr" presetID="22" presetSubtype="8">
                                  <p:stCondLst>
                                    <p:cond delay="0"/>
                                  </p:stCondLst>
                                  <p:childTnLst>
                                    <p:set>
                                      <p:cBhvr>
                                        <p:cTn dur="1" fill="hold" id="75">
                                          <p:stCondLst>
                                            <p:cond delay="0"/>
                                          </p:stCondLst>
                                        </p:cTn>
                                        <p:tgtEl>
                                          <p:spTgt spid="143"/>
                                        </p:tgtEl>
                                        <p:attrNameLst>
                                          <p:attrName>style.visibility</p:attrName>
                                        </p:attrNameLst>
                                      </p:cBhvr>
                                      <p:to>
                                        <p:strVal val="visible"/>
                                      </p:to>
                                    </p:set>
                                    <p:animEffect filter="wipe(left)" transition="in">
                                      <p:cBhvr>
                                        <p:cTn dur="500" id="76"/>
                                        <p:tgtEl>
                                          <p:spTgt spid="143"/>
                                        </p:tgtEl>
                                      </p:cBhvr>
                                    </p:animEffect>
                                  </p:childTnLst>
                                </p:cTn>
                              </p:par>
                              <p:par>
                                <p:cTn fill="hold" id="77" nodeType="withEffect" presetClass="entr" presetID="22" presetSubtype="8">
                                  <p:stCondLst>
                                    <p:cond delay="0"/>
                                  </p:stCondLst>
                                  <p:childTnLst>
                                    <p:set>
                                      <p:cBhvr>
                                        <p:cTn dur="1" fill="hold" id="78">
                                          <p:stCondLst>
                                            <p:cond delay="0"/>
                                          </p:stCondLst>
                                        </p:cTn>
                                        <p:tgtEl>
                                          <p:spTgt spid="144"/>
                                        </p:tgtEl>
                                        <p:attrNameLst>
                                          <p:attrName>style.visibility</p:attrName>
                                        </p:attrNameLst>
                                      </p:cBhvr>
                                      <p:to>
                                        <p:strVal val="visible"/>
                                      </p:to>
                                    </p:set>
                                    <p:animEffect filter="wipe(left)" transition="in">
                                      <p:cBhvr>
                                        <p:cTn dur="500" id="79"/>
                                        <p:tgtEl>
                                          <p:spTgt spid="144"/>
                                        </p:tgtEl>
                                      </p:cBhvr>
                                    </p:animEffect>
                                  </p:childTnLst>
                                </p:cTn>
                              </p:par>
                              <p:par>
                                <p:cTn fill="hold" id="80" nodeType="withEffect" presetClass="entr" presetID="22" presetSubtype="8">
                                  <p:stCondLst>
                                    <p:cond delay="0"/>
                                  </p:stCondLst>
                                  <p:childTnLst>
                                    <p:set>
                                      <p:cBhvr>
                                        <p:cTn dur="1" fill="hold" id="81">
                                          <p:stCondLst>
                                            <p:cond delay="0"/>
                                          </p:stCondLst>
                                        </p:cTn>
                                        <p:tgtEl>
                                          <p:spTgt spid="145"/>
                                        </p:tgtEl>
                                        <p:attrNameLst>
                                          <p:attrName>style.visibility</p:attrName>
                                        </p:attrNameLst>
                                      </p:cBhvr>
                                      <p:to>
                                        <p:strVal val="visible"/>
                                      </p:to>
                                    </p:set>
                                    <p:animEffect filter="wipe(left)" transition="in">
                                      <p:cBhvr>
                                        <p:cTn dur="500" id="82"/>
                                        <p:tgtEl>
                                          <p:spTgt spid="145"/>
                                        </p:tgtEl>
                                      </p:cBhvr>
                                    </p:animEffect>
                                  </p:childTnLst>
                                </p:cTn>
                              </p:par>
                              <p:par>
                                <p:cTn fill="hold" id="83" nodeType="withEffect" presetClass="entr" presetID="22" presetSubtype="8">
                                  <p:stCondLst>
                                    <p:cond delay="0"/>
                                  </p:stCondLst>
                                  <p:childTnLst>
                                    <p:set>
                                      <p:cBhvr>
                                        <p:cTn dur="1" fill="hold" id="84">
                                          <p:stCondLst>
                                            <p:cond delay="0"/>
                                          </p:stCondLst>
                                        </p:cTn>
                                        <p:tgtEl>
                                          <p:spTgt spid="146"/>
                                        </p:tgtEl>
                                        <p:attrNameLst>
                                          <p:attrName>style.visibility</p:attrName>
                                        </p:attrNameLst>
                                      </p:cBhvr>
                                      <p:to>
                                        <p:strVal val="visible"/>
                                      </p:to>
                                    </p:set>
                                    <p:animEffect filter="wipe(left)" transition="in">
                                      <p:cBhvr>
                                        <p:cTn dur="500" id="85"/>
                                        <p:tgtEl>
                                          <p:spTgt spid="146"/>
                                        </p:tgtEl>
                                      </p:cBhvr>
                                    </p:animEffect>
                                  </p:childTnLst>
                                </p:cTn>
                              </p:par>
                              <p:par>
                                <p:cTn fill="hold" id="86" nodeType="withEffect" presetClass="entr" presetID="22" presetSubtype="4">
                                  <p:stCondLst>
                                    <p:cond delay="0"/>
                                  </p:stCondLst>
                                  <p:childTnLst>
                                    <p:set>
                                      <p:cBhvr>
                                        <p:cTn dur="1" fill="hold" id="87">
                                          <p:stCondLst>
                                            <p:cond delay="0"/>
                                          </p:stCondLst>
                                        </p:cTn>
                                        <p:tgtEl>
                                          <p:spTgt spid="148"/>
                                        </p:tgtEl>
                                        <p:attrNameLst>
                                          <p:attrName>style.visibility</p:attrName>
                                        </p:attrNameLst>
                                      </p:cBhvr>
                                      <p:to>
                                        <p:strVal val="visible"/>
                                      </p:to>
                                    </p:set>
                                    <p:animEffect filter="wipe(down)" transition="in">
                                      <p:cBhvr>
                                        <p:cTn dur="500" id="88"/>
                                        <p:tgtEl>
                                          <p:spTgt spid="148"/>
                                        </p:tgtEl>
                                      </p:cBhvr>
                                    </p:animEffect>
                                  </p:childTnLst>
                                </p:cTn>
                              </p:par>
                              <p:par>
                                <p:cTn fill="hold" id="89" nodeType="withEffect" presetClass="entr" presetID="22" presetSubtype="4">
                                  <p:stCondLst>
                                    <p:cond delay="0"/>
                                  </p:stCondLst>
                                  <p:childTnLst>
                                    <p:set>
                                      <p:cBhvr>
                                        <p:cTn dur="1" fill="hold" id="90">
                                          <p:stCondLst>
                                            <p:cond delay="0"/>
                                          </p:stCondLst>
                                        </p:cTn>
                                        <p:tgtEl>
                                          <p:spTgt spid="149"/>
                                        </p:tgtEl>
                                        <p:attrNameLst>
                                          <p:attrName>style.visibility</p:attrName>
                                        </p:attrNameLst>
                                      </p:cBhvr>
                                      <p:to>
                                        <p:strVal val="visible"/>
                                      </p:to>
                                    </p:set>
                                    <p:animEffect filter="wipe(down)" transition="in">
                                      <p:cBhvr>
                                        <p:cTn dur="500" id="91"/>
                                        <p:tgtEl>
                                          <p:spTgt spid="149"/>
                                        </p:tgtEl>
                                      </p:cBhvr>
                                    </p:animEffect>
                                  </p:childTnLst>
                                </p:cTn>
                              </p:par>
                              <p:par>
                                <p:cTn fill="hold" id="92" nodeType="withEffect" presetClass="entr" presetID="22" presetSubtype="4">
                                  <p:stCondLst>
                                    <p:cond delay="0"/>
                                  </p:stCondLst>
                                  <p:childTnLst>
                                    <p:set>
                                      <p:cBhvr>
                                        <p:cTn dur="1" fill="hold" id="93">
                                          <p:stCondLst>
                                            <p:cond delay="0"/>
                                          </p:stCondLst>
                                        </p:cTn>
                                        <p:tgtEl>
                                          <p:spTgt spid="150"/>
                                        </p:tgtEl>
                                        <p:attrNameLst>
                                          <p:attrName>style.visibility</p:attrName>
                                        </p:attrNameLst>
                                      </p:cBhvr>
                                      <p:to>
                                        <p:strVal val="visible"/>
                                      </p:to>
                                    </p:set>
                                    <p:animEffect filter="wipe(down)" transition="in">
                                      <p:cBhvr>
                                        <p:cTn dur="500" id="94"/>
                                        <p:tgtEl>
                                          <p:spTgt spid="150"/>
                                        </p:tgtEl>
                                      </p:cBhvr>
                                    </p:animEffect>
                                  </p:childTnLst>
                                </p:cTn>
                              </p:par>
                              <p:par>
                                <p:cTn fill="hold" id="95" nodeType="withEffect" presetClass="entr" presetID="53" presetSubtype="0">
                                  <p:stCondLst>
                                    <p:cond delay="0"/>
                                  </p:stCondLst>
                                  <p:childTnLst>
                                    <p:set>
                                      <p:cBhvr>
                                        <p:cTn dur="1" fill="hold" id="96">
                                          <p:stCondLst>
                                            <p:cond delay="0"/>
                                          </p:stCondLst>
                                        </p:cTn>
                                        <p:tgtEl>
                                          <p:spTgt spid="114"/>
                                        </p:tgtEl>
                                        <p:attrNameLst>
                                          <p:attrName>style.visibility</p:attrName>
                                        </p:attrNameLst>
                                      </p:cBhvr>
                                      <p:to>
                                        <p:strVal val="visible"/>
                                      </p:to>
                                    </p:set>
                                    <p:anim calcmode="lin" valueType="num">
                                      <p:cBhvr>
                                        <p:cTn dur="500" fill="hold" id="97"/>
                                        <p:tgtEl>
                                          <p:spTgt spid="114"/>
                                        </p:tgtEl>
                                        <p:attrNameLst>
                                          <p:attrName>ppt_w</p:attrName>
                                        </p:attrNameLst>
                                      </p:cBhvr>
                                      <p:tavLst>
                                        <p:tav tm="0">
                                          <p:val>
                                            <p:fltVal val="0"/>
                                          </p:val>
                                        </p:tav>
                                        <p:tav tm="100000">
                                          <p:val>
                                            <p:strVal val="#ppt_w"/>
                                          </p:val>
                                        </p:tav>
                                      </p:tavLst>
                                    </p:anim>
                                    <p:anim calcmode="lin" valueType="num">
                                      <p:cBhvr>
                                        <p:cTn dur="500" fill="hold" id="98"/>
                                        <p:tgtEl>
                                          <p:spTgt spid="114"/>
                                        </p:tgtEl>
                                        <p:attrNameLst>
                                          <p:attrName>ppt_h</p:attrName>
                                        </p:attrNameLst>
                                      </p:cBhvr>
                                      <p:tavLst>
                                        <p:tav tm="0">
                                          <p:val>
                                            <p:fltVal val="0"/>
                                          </p:val>
                                        </p:tav>
                                        <p:tav tm="100000">
                                          <p:val>
                                            <p:strVal val="#ppt_h"/>
                                          </p:val>
                                        </p:tav>
                                      </p:tavLst>
                                    </p:anim>
                                    <p:animEffect filter="fade" transition="in">
                                      <p:cBhvr>
                                        <p:cTn dur="500" id="99"/>
                                        <p:tgtEl>
                                          <p:spTgt spid="114"/>
                                        </p:tgtEl>
                                      </p:cBhvr>
                                    </p:animEffect>
                                  </p:childTnLst>
                                </p:cTn>
                              </p:par>
                              <p:par>
                                <p:cTn fill="hold" id="100" nodeType="withEffect" presetClass="entr" presetID="53" presetSubtype="0">
                                  <p:stCondLst>
                                    <p:cond delay="0"/>
                                  </p:stCondLst>
                                  <p:childTnLst>
                                    <p:set>
                                      <p:cBhvr>
                                        <p:cTn dur="1" fill="hold" id="101">
                                          <p:stCondLst>
                                            <p:cond delay="0"/>
                                          </p:stCondLst>
                                        </p:cTn>
                                        <p:tgtEl>
                                          <p:spTgt spid="115"/>
                                        </p:tgtEl>
                                        <p:attrNameLst>
                                          <p:attrName>style.visibility</p:attrName>
                                        </p:attrNameLst>
                                      </p:cBhvr>
                                      <p:to>
                                        <p:strVal val="visible"/>
                                      </p:to>
                                    </p:set>
                                    <p:anim calcmode="lin" valueType="num">
                                      <p:cBhvr>
                                        <p:cTn dur="500" fill="hold" id="102"/>
                                        <p:tgtEl>
                                          <p:spTgt spid="115"/>
                                        </p:tgtEl>
                                        <p:attrNameLst>
                                          <p:attrName>ppt_w</p:attrName>
                                        </p:attrNameLst>
                                      </p:cBhvr>
                                      <p:tavLst>
                                        <p:tav tm="0">
                                          <p:val>
                                            <p:fltVal val="0"/>
                                          </p:val>
                                        </p:tav>
                                        <p:tav tm="100000">
                                          <p:val>
                                            <p:strVal val="#ppt_w"/>
                                          </p:val>
                                        </p:tav>
                                      </p:tavLst>
                                    </p:anim>
                                    <p:anim calcmode="lin" valueType="num">
                                      <p:cBhvr>
                                        <p:cTn dur="500" fill="hold" id="103"/>
                                        <p:tgtEl>
                                          <p:spTgt spid="115"/>
                                        </p:tgtEl>
                                        <p:attrNameLst>
                                          <p:attrName>ppt_h</p:attrName>
                                        </p:attrNameLst>
                                      </p:cBhvr>
                                      <p:tavLst>
                                        <p:tav tm="0">
                                          <p:val>
                                            <p:fltVal val="0"/>
                                          </p:val>
                                        </p:tav>
                                        <p:tav tm="100000">
                                          <p:val>
                                            <p:strVal val="#ppt_h"/>
                                          </p:val>
                                        </p:tav>
                                      </p:tavLst>
                                    </p:anim>
                                    <p:animEffect filter="fade" transition="in">
                                      <p:cBhvr>
                                        <p:cTn dur="500" id="104"/>
                                        <p:tgtEl>
                                          <p:spTgt spid="115"/>
                                        </p:tgtEl>
                                      </p:cBhvr>
                                    </p:animEffect>
                                  </p:childTnLst>
                                </p:cTn>
                              </p:par>
                              <p:par>
                                <p:cTn fill="hold" id="105" nodeType="withEffect" presetClass="entr" presetID="53" presetSubtype="0">
                                  <p:stCondLst>
                                    <p:cond delay="0"/>
                                  </p:stCondLst>
                                  <p:childTnLst>
                                    <p:set>
                                      <p:cBhvr>
                                        <p:cTn dur="1" fill="hold" id="106">
                                          <p:stCondLst>
                                            <p:cond delay="0"/>
                                          </p:stCondLst>
                                        </p:cTn>
                                        <p:tgtEl>
                                          <p:spTgt spid="116"/>
                                        </p:tgtEl>
                                        <p:attrNameLst>
                                          <p:attrName>style.visibility</p:attrName>
                                        </p:attrNameLst>
                                      </p:cBhvr>
                                      <p:to>
                                        <p:strVal val="visible"/>
                                      </p:to>
                                    </p:set>
                                    <p:anim calcmode="lin" valueType="num">
                                      <p:cBhvr>
                                        <p:cTn dur="500" fill="hold" id="107"/>
                                        <p:tgtEl>
                                          <p:spTgt spid="116"/>
                                        </p:tgtEl>
                                        <p:attrNameLst>
                                          <p:attrName>ppt_w</p:attrName>
                                        </p:attrNameLst>
                                      </p:cBhvr>
                                      <p:tavLst>
                                        <p:tav tm="0">
                                          <p:val>
                                            <p:fltVal val="0"/>
                                          </p:val>
                                        </p:tav>
                                        <p:tav tm="100000">
                                          <p:val>
                                            <p:strVal val="#ppt_w"/>
                                          </p:val>
                                        </p:tav>
                                      </p:tavLst>
                                    </p:anim>
                                    <p:anim calcmode="lin" valueType="num">
                                      <p:cBhvr>
                                        <p:cTn dur="500" fill="hold" id="108"/>
                                        <p:tgtEl>
                                          <p:spTgt spid="116"/>
                                        </p:tgtEl>
                                        <p:attrNameLst>
                                          <p:attrName>ppt_h</p:attrName>
                                        </p:attrNameLst>
                                      </p:cBhvr>
                                      <p:tavLst>
                                        <p:tav tm="0">
                                          <p:val>
                                            <p:fltVal val="0"/>
                                          </p:val>
                                        </p:tav>
                                        <p:tav tm="100000">
                                          <p:val>
                                            <p:strVal val="#ppt_h"/>
                                          </p:val>
                                        </p:tav>
                                      </p:tavLst>
                                    </p:anim>
                                    <p:animEffect filter="fade" transition="in">
                                      <p:cBhvr>
                                        <p:cTn dur="500" id="109"/>
                                        <p:tgtEl>
                                          <p:spTgt spid="116"/>
                                        </p:tgtEl>
                                      </p:cBhvr>
                                    </p:animEffect>
                                  </p:childTnLst>
                                </p:cTn>
                              </p:par>
                              <p:par>
                                <p:cTn fill="hold" id="110" nodeType="withEffect" presetClass="entr" presetID="53" presetSubtype="0">
                                  <p:stCondLst>
                                    <p:cond delay="0"/>
                                  </p:stCondLst>
                                  <p:childTnLst>
                                    <p:set>
                                      <p:cBhvr>
                                        <p:cTn dur="1" fill="hold" id="111">
                                          <p:stCondLst>
                                            <p:cond delay="0"/>
                                          </p:stCondLst>
                                        </p:cTn>
                                        <p:tgtEl>
                                          <p:spTgt spid="117"/>
                                        </p:tgtEl>
                                        <p:attrNameLst>
                                          <p:attrName>style.visibility</p:attrName>
                                        </p:attrNameLst>
                                      </p:cBhvr>
                                      <p:to>
                                        <p:strVal val="visible"/>
                                      </p:to>
                                    </p:set>
                                    <p:anim calcmode="lin" valueType="num">
                                      <p:cBhvr>
                                        <p:cTn dur="500" fill="hold" id="112"/>
                                        <p:tgtEl>
                                          <p:spTgt spid="117"/>
                                        </p:tgtEl>
                                        <p:attrNameLst>
                                          <p:attrName>ppt_w</p:attrName>
                                        </p:attrNameLst>
                                      </p:cBhvr>
                                      <p:tavLst>
                                        <p:tav tm="0">
                                          <p:val>
                                            <p:fltVal val="0"/>
                                          </p:val>
                                        </p:tav>
                                        <p:tav tm="100000">
                                          <p:val>
                                            <p:strVal val="#ppt_w"/>
                                          </p:val>
                                        </p:tav>
                                      </p:tavLst>
                                    </p:anim>
                                    <p:anim calcmode="lin" valueType="num">
                                      <p:cBhvr>
                                        <p:cTn dur="500" fill="hold" id="113"/>
                                        <p:tgtEl>
                                          <p:spTgt spid="117"/>
                                        </p:tgtEl>
                                        <p:attrNameLst>
                                          <p:attrName>ppt_h</p:attrName>
                                        </p:attrNameLst>
                                      </p:cBhvr>
                                      <p:tavLst>
                                        <p:tav tm="0">
                                          <p:val>
                                            <p:fltVal val="0"/>
                                          </p:val>
                                        </p:tav>
                                        <p:tav tm="100000">
                                          <p:val>
                                            <p:strVal val="#ppt_h"/>
                                          </p:val>
                                        </p:tav>
                                      </p:tavLst>
                                    </p:anim>
                                    <p:animEffect filter="fade" transition="in">
                                      <p:cBhvr>
                                        <p:cTn dur="500" id="114"/>
                                        <p:tgtEl>
                                          <p:spTgt spid="117"/>
                                        </p:tgtEl>
                                      </p:cBhvr>
                                    </p:animEffect>
                                  </p:childTnLst>
                                </p:cTn>
                              </p:par>
                              <p:par>
                                <p:cTn fill="hold" id="115" nodeType="withEffect" presetClass="entr" presetID="53" presetSubtype="0">
                                  <p:stCondLst>
                                    <p:cond delay="0"/>
                                  </p:stCondLst>
                                  <p:childTnLst>
                                    <p:set>
                                      <p:cBhvr>
                                        <p:cTn dur="1" fill="hold" id="116">
                                          <p:stCondLst>
                                            <p:cond delay="0"/>
                                          </p:stCondLst>
                                        </p:cTn>
                                        <p:tgtEl>
                                          <p:spTgt spid="118"/>
                                        </p:tgtEl>
                                        <p:attrNameLst>
                                          <p:attrName>style.visibility</p:attrName>
                                        </p:attrNameLst>
                                      </p:cBhvr>
                                      <p:to>
                                        <p:strVal val="visible"/>
                                      </p:to>
                                    </p:set>
                                    <p:anim calcmode="lin" valueType="num">
                                      <p:cBhvr>
                                        <p:cTn dur="500" fill="hold" id="117"/>
                                        <p:tgtEl>
                                          <p:spTgt spid="118"/>
                                        </p:tgtEl>
                                        <p:attrNameLst>
                                          <p:attrName>ppt_w</p:attrName>
                                        </p:attrNameLst>
                                      </p:cBhvr>
                                      <p:tavLst>
                                        <p:tav tm="0">
                                          <p:val>
                                            <p:fltVal val="0"/>
                                          </p:val>
                                        </p:tav>
                                        <p:tav tm="100000">
                                          <p:val>
                                            <p:strVal val="#ppt_w"/>
                                          </p:val>
                                        </p:tav>
                                      </p:tavLst>
                                    </p:anim>
                                    <p:anim calcmode="lin" valueType="num">
                                      <p:cBhvr>
                                        <p:cTn dur="500" fill="hold" id="118"/>
                                        <p:tgtEl>
                                          <p:spTgt spid="118"/>
                                        </p:tgtEl>
                                        <p:attrNameLst>
                                          <p:attrName>ppt_h</p:attrName>
                                        </p:attrNameLst>
                                      </p:cBhvr>
                                      <p:tavLst>
                                        <p:tav tm="0">
                                          <p:val>
                                            <p:fltVal val="0"/>
                                          </p:val>
                                        </p:tav>
                                        <p:tav tm="100000">
                                          <p:val>
                                            <p:strVal val="#ppt_h"/>
                                          </p:val>
                                        </p:tav>
                                      </p:tavLst>
                                    </p:anim>
                                    <p:animEffect filter="fade" transition="in">
                                      <p:cBhvr>
                                        <p:cTn dur="500" id="119"/>
                                        <p:tgtEl>
                                          <p:spTgt spid="118"/>
                                        </p:tgtEl>
                                      </p:cBhvr>
                                    </p:animEffect>
                                  </p:childTnLst>
                                </p:cTn>
                              </p:par>
                              <p:par>
                                <p:cTn fill="hold" id="120" nodeType="withEffect" presetClass="entr" presetID="53" presetSubtype="0">
                                  <p:stCondLst>
                                    <p:cond delay="0"/>
                                  </p:stCondLst>
                                  <p:childTnLst>
                                    <p:set>
                                      <p:cBhvr>
                                        <p:cTn dur="1" fill="hold" id="121">
                                          <p:stCondLst>
                                            <p:cond delay="0"/>
                                          </p:stCondLst>
                                        </p:cTn>
                                        <p:tgtEl>
                                          <p:spTgt spid="121"/>
                                        </p:tgtEl>
                                        <p:attrNameLst>
                                          <p:attrName>style.visibility</p:attrName>
                                        </p:attrNameLst>
                                      </p:cBhvr>
                                      <p:to>
                                        <p:strVal val="visible"/>
                                      </p:to>
                                    </p:set>
                                    <p:anim calcmode="lin" valueType="num">
                                      <p:cBhvr>
                                        <p:cTn dur="500" fill="hold" id="122"/>
                                        <p:tgtEl>
                                          <p:spTgt spid="121"/>
                                        </p:tgtEl>
                                        <p:attrNameLst>
                                          <p:attrName>ppt_w</p:attrName>
                                        </p:attrNameLst>
                                      </p:cBhvr>
                                      <p:tavLst>
                                        <p:tav tm="0">
                                          <p:val>
                                            <p:fltVal val="0"/>
                                          </p:val>
                                        </p:tav>
                                        <p:tav tm="100000">
                                          <p:val>
                                            <p:strVal val="#ppt_w"/>
                                          </p:val>
                                        </p:tav>
                                      </p:tavLst>
                                    </p:anim>
                                    <p:anim calcmode="lin" valueType="num">
                                      <p:cBhvr>
                                        <p:cTn dur="500" fill="hold" id="123"/>
                                        <p:tgtEl>
                                          <p:spTgt spid="121"/>
                                        </p:tgtEl>
                                        <p:attrNameLst>
                                          <p:attrName>ppt_h</p:attrName>
                                        </p:attrNameLst>
                                      </p:cBhvr>
                                      <p:tavLst>
                                        <p:tav tm="0">
                                          <p:val>
                                            <p:fltVal val="0"/>
                                          </p:val>
                                        </p:tav>
                                        <p:tav tm="100000">
                                          <p:val>
                                            <p:strVal val="#ppt_h"/>
                                          </p:val>
                                        </p:tav>
                                      </p:tavLst>
                                    </p:anim>
                                    <p:animEffect filter="fade" transition="in">
                                      <p:cBhvr>
                                        <p:cTn dur="500" id="124"/>
                                        <p:tgtEl>
                                          <p:spTgt spid="121"/>
                                        </p:tgtEl>
                                      </p:cBhvr>
                                    </p:animEffect>
                                  </p:childTnLst>
                                </p:cTn>
                              </p:par>
                              <p:par>
                                <p:cTn fill="hold" id="125" nodeType="withEffect" presetClass="entr" presetID="53" presetSubtype="0">
                                  <p:stCondLst>
                                    <p:cond delay="0"/>
                                  </p:stCondLst>
                                  <p:childTnLst>
                                    <p:set>
                                      <p:cBhvr>
                                        <p:cTn dur="1" fill="hold" id="126">
                                          <p:stCondLst>
                                            <p:cond delay="0"/>
                                          </p:stCondLst>
                                        </p:cTn>
                                        <p:tgtEl>
                                          <p:spTgt spid="122"/>
                                        </p:tgtEl>
                                        <p:attrNameLst>
                                          <p:attrName>style.visibility</p:attrName>
                                        </p:attrNameLst>
                                      </p:cBhvr>
                                      <p:to>
                                        <p:strVal val="visible"/>
                                      </p:to>
                                    </p:set>
                                    <p:anim calcmode="lin" valueType="num">
                                      <p:cBhvr>
                                        <p:cTn dur="500" fill="hold" id="127"/>
                                        <p:tgtEl>
                                          <p:spTgt spid="122"/>
                                        </p:tgtEl>
                                        <p:attrNameLst>
                                          <p:attrName>ppt_w</p:attrName>
                                        </p:attrNameLst>
                                      </p:cBhvr>
                                      <p:tavLst>
                                        <p:tav tm="0">
                                          <p:val>
                                            <p:fltVal val="0"/>
                                          </p:val>
                                        </p:tav>
                                        <p:tav tm="100000">
                                          <p:val>
                                            <p:strVal val="#ppt_w"/>
                                          </p:val>
                                        </p:tav>
                                      </p:tavLst>
                                    </p:anim>
                                    <p:anim calcmode="lin" valueType="num">
                                      <p:cBhvr>
                                        <p:cTn dur="500" fill="hold" id="128"/>
                                        <p:tgtEl>
                                          <p:spTgt spid="122"/>
                                        </p:tgtEl>
                                        <p:attrNameLst>
                                          <p:attrName>ppt_h</p:attrName>
                                        </p:attrNameLst>
                                      </p:cBhvr>
                                      <p:tavLst>
                                        <p:tav tm="0">
                                          <p:val>
                                            <p:fltVal val="0"/>
                                          </p:val>
                                        </p:tav>
                                        <p:tav tm="100000">
                                          <p:val>
                                            <p:strVal val="#ppt_h"/>
                                          </p:val>
                                        </p:tav>
                                      </p:tavLst>
                                    </p:anim>
                                    <p:animEffect filter="fade" transition="in">
                                      <p:cBhvr>
                                        <p:cTn dur="500" id="129"/>
                                        <p:tgtEl>
                                          <p:spTgt spid="122"/>
                                        </p:tgtEl>
                                      </p:cBhvr>
                                    </p:animEffect>
                                  </p:childTnLst>
                                </p:cTn>
                              </p:par>
                              <p:par>
                                <p:cTn fill="hold" id="130" nodeType="withEffect" presetClass="entr" presetID="53" presetSubtype="0">
                                  <p:stCondLst>
                                    <p:cond delay="0"/>
                                  </p:stCondLst>
                                  <p:childTnLst>
                                    <p:set>
                                      <p:cBhvr>
                                        <p:cTn dur="1" fill="hold" id="131">
                                          <p:stCondLst>
                                            <p:cond delay="0"/>
                                          </p:stCondLst>
                                        </p:cTn>
                                        <p:tgtEl>
                                          <p:spTgt spid="123"/>
                                        </p:tgtEl>
                                        <p:attrNameLst>
                                          <p:attrName>style.visibility</p:attrName>
                                        </p:attrNameLst>
                                      </p:cBhvr>
                                      <p:to>
                                        <p:strVal val="visible"/>
                                      </p:to>
                                    </p:set>
                                    <p:anim calcmode="lin" valueType="num">
                                      <p:cBhvr>
                                        <p:cTn dur="500" fill="hold" id="132"/>
                                        <p:tgtEl>
                                          <p:spTgt spid="123"/>
                                        </p:tgtEl>
                                        <p:attrNameLst>
                                          <p:attrName>ppt_w</p:attrName>
                                        </p:attrNameLst>
                                      </p:cBhvr>
                                      <p:tavLst>
                                        <p:tav tm="0">
                                          <p:val>
                                            <p:fltVal val="0"/>
                                          </p:val>
                                        </p:tav>
                                        <p:tav tm="100000">
                                          <p:val>
                                            <p:strVal val="#ppt_w"/>
                                          </p:val>
                                        </p:tav>
                                      </p:tavLst>
                                    </p:anim>
                                    <p:anim calcmode="lin" valueType="num">
                                      <p:cBhvr>
                                        <p:cTn dur="500" fill="hold" id="133"/>
                                        <p:tgtEl>
                                          <p:spTgt spid="123"/>
                                        </p:tgtEl>
                                        <p:attrNameLst>
                                          <p:attrName>ppt_h</p:attrName>
                                        </p:attrNameLst>
                                      </p:cBhvr>
                                      <p:tavLst>
                                        <p:tav tm="0">
                                          <p:val>
                                            <p:fltVal val="0"/>
                                          </p:val>
                                        </p:tav>
                                        <p:tav tm="100000">
                                          <p:val>
                                            <p:strVal val="#ppt_h"/>
                                          </p:val>
                                        </p:tav>
                                      </p:tavLst>
                                    </p:anim>
                                    <p:animEffect filter="fade" transition="in">
                                      <p:cBhvr>
                                        <p:cTn dur="500" id="134"/>
                                        <p:tgtEl>
                                          <p:spTgt spid="123"/>
                                        </p:tgtEl>
                                      </p:cBhvr>
                                    </p:animEffect>
                                  </p:childTnLst>
                                </p:cTn>
                              </p:par>
                              <p:par>
                                <p:cTn fill="hold" id="135" nodeType="withEffect" presetClass="entr" presetID="53" presetSubtype="0">
                                  <p:stCondLst>
                                    <p:cond delay="0"/>
                                  </p:stCondLst>
                                  <p:childTnLst>
                                    <p:set>
                                      <p:cBhvr>
                                        <p:cTn dur="1" fill="hold" id="136">
                                          <p:stCondLst>
                                            <p:cond delay="0"/>
                                          </p:stCondLst>
                                        </p:cTn>
                                        <p:tgtEl>
                                          <p:spTgt spid="120"/>
                                        </p:tgtEl>
                                        <p:attrNameLst>
                                          <p:attrName>style.visibility</p:attrName>
                                        </p:attrNameLst>
                                      </p:cBhvr>
                                      <p:to>
                                        <p:strVal val="visible"/>
                                      </p:to>
                                    </p:set>
                                    <p:anim calcmode="lin" valueType="num">
                                      <p:cBhvr>
                                        <p:cTn dur="500" fill="hold" id="137"/>
                                        <p:tgtEl>
                                          <p:spTgt spid="120"/>
                                        </p:tgtEl>
                                        <p:attrNameLst>
                                          <p:attrName>ppt_w</p:attrName>
                                        </p:attrNameLst>
                                      </p:cBhvr>
                                      <p:tavLst>
                                        <p:tav tm="0">
                                          <p:val>
                                            <p:fltVal val="0"/>
                                          </p:val>
                                        </p:tav>
                                        <p:tav tm="100000">
                                          <p:val>
                                            <p:strVal val="#ppt_w"/>
                                          </p:val>
                                        </p:tav>
                                      </p:tavLst>
                                    </p:anim>
                                    <p:anim calcmode="lin" valueType="num">
                                      <p:cBhvr>
                                        <p:cTn dur="500" fill="hold" id="138"/>
                                        <p:tgtEl>
                                          <p:spTgt spid="120"/>
                                        </p:tgtEl>
                                        <p:attrNameLst>
                                          <p:attrName>ppt_h</p:attrName>
                                        </p:attrNameLst>
                                      </p:cBhvr>
                                      <p:tavLst>
                                        <p:tav tm="0">
                                          <p:val>
                                            <p:fltVal val="0"/>
                                          </p:val>
                                        </p:tav>
                                        <p:tav tm="100000">
                                          <p:val>
                                            <p:strVal val="#ppt_h"/>
                                          </p:val>
                                        </p:tav>
                                      </p:tavLst>
                                    </p:anim>
                                    <p:animEffect filter="fade" transition="in">
                                      <p:cBhvr>
                                        <p:cTn dur="500" id="139"/>
                                        <p:tgtEl>
                                          <p:spTgt spid="120"/>
                                        </p:tgtEl>
                                      </p:cBhvr>
                                    </p:animEffect>
                                  </p:childTnLst>
                                </p:cTn>
                              </p:par>
                              <p:par>
                                <p:cTn fill="hold" id="140" nodeType="withEffect" presetClass="entr" presetID="53" presetSubtype="0">
                                  <p:stCondLst>
                                    <p:cond delay="0"/>
                                  </p:stCondLst>
                                  <p:childTnLst>
                                    <p:set>
                                      <p:cBhvr>
                                        <p:cTn dur="1" fill="hold" id="141">
                                          <p:stCondLst>
                                            <p:cond delay="0"/>
                                          </p:stCondLst>
                                        </p:cTn>
                                        <p:tgtEl>
                                          <p:spTgt spid="171"/>
                                        </p:tgtEl>
                                        <p:attrNameLst>
                                          <p:attrName>style.visibility</p:attrName>
                                        </p:attrNameLst>
                                      </p:cBhvr>
                                      <p:to>
                                        <p:strVal val="visible"/>
                                      </p:to>
                                    </p:set>
                                    <p:anim calcmode="lin" valueType="num">
                                      <p:cBhvr>
                                        <p:cTn dur="500" fill="hold" id="142"/>
                                        <p:tgtEl>
                                          <p:spTgt spid="171"/>
                                        </p:tgtEl>
                                        <p:attrNameLst>
                                          <p:attrName>ppt_w</p:attrName>
                                        </p:attrNameLst>
                                      </p:cBhvr>
                                      <p:tavLst>
                                        <p:tav tm="0">
                                          <p:val>
                                            <p:fltVal val="0"/>
                                          </p:val>
                                        </p:tav>
                                        <p:tav tm="100000">
                                          <p:val>
                                            <p:strVal val="#ppt_w"/>
                                          </p:val>
                                        </p:tav>
                                      </p:tavLst>
                                    </p:anim>
                                    <p:anim calcmode="lin" valueType="num">
                                      <p:cBhvr>
                                        <p:cTn dur="500" fill="hold" id="143"/>
                                        <p:tgtEl>
                                          <p:spTgt spid="171"/>
                                        </p:tgtEl>
                                        <p:attrNameLst>
                                          <p:attrName>ppt_h</p:attrName>
                                        </p:attrNameLst>
                                      </p:cBhvr>
                                      <p:tavLst>
                                        <p:tav tm="0">
                                          <p:val>
                                            <p:fltVal val="0"/>
                                          </p:val>
                                        </p:tav>
                                        <p:tav tm="100000">
                                          <p:val>
                                            <p:strVal val="#ppt_h"/>
                                          </p:val>
                                        </p:tav>
                                      </p:tavLst>
                                    </p:anim>
                                    <p:animEffect filter="fade" transition="in">
                                      <p:cBhvr>
                                        <p:cTn dur="500" id="144"/>
                                        <p:tgtEl>
                                          <p:spTgt spid="171"/>
                                        </p:tgtEl>
                                      </p:cBhvr>
                                    </p:animEffect>
                                  </p:childTnLst>
                                </p:cTn>
                              </p:par>
                              <p:par>
                                <p:cTn fill="hold" id="145" nodeType="withEffect" presetClass="entr" presetID="53" presetSubtype="0">
                                  <p:stCondLst>
                                    <p:cond delay="0"/>
                                  </p:stCondLst>
                                  <p:childTnLst>
                                    <p:set>
                                      <p:cBhvr>
                                        <p:cTn dur="1" fill="hold" id="146">
                                          <p:stCondLst>
                                            <p:cond delay="0"/>
                                          </p:stCondLst>
                                        </p:cTn>
                                        <p:tgtEl>
                                          <p:spTgt spid="124"/>
                                        </p:tgtEl>
                                        <p:attrNameLst>
                                          <p:attrName>style.visibility</p:attrName>
                                        </p:attrNameLst>
                                      </p:cBhvr>
                                      <p:to>
                                        <p:strVal val="visible"/>
                                      </p:to>
                                    </p:set>
                                    <p:anim calcmode="lin" valueType="num">
                                      <p:cBhvr>
                                        <p:cTn dur="500" fill="hold" id="147"/>
                                        <p:tgtEl>
                                          <p:spTgt spid="124"/>
                                        </p:tgtEl>
                                        <p:attrNameLst>
                                          <p:attrName>ppt_w</p:attrName>
                                        </p:attrNameLst>
                                      </p:cBhvr>
                                      <p:tavLst>
                                        <p:tav tm="0">
                                          <p:val>
                                            <p:fltVal val="0"/>
                                          </p:val>
                                        </p:tav>
                                        <p:tav tm="100000">
                                          <p:val>
                                            <p:strVal val="#ppt_w"/>
                                          </p:val>
                                        </p:tav>
                                      </p:tavLst>
                                    </p:anim>
                                    <p:anim calcmode="lin" valueType="num">
                                      <p:cBhvr>
                                        <p:cTn dur="500" fill="hold" id="148"/>
                                        <p:tgtEl>
                                          <p:spTgt spid="124"/>
                                        </p:tgtEl>
                                        <p:attrNameLst>
                                          <p:attrName>ppt_h</p:attrName>
                                        </p:attrNameLst>
                                      </p:cBhvr>
                                      <p:tavLst>
                                        <p:tav tm="0">
                                          <p:val>
                                            <p:fltVal val="0"/>
                                          </p:val>
                                        </p:tav>
                                        <p:tav tm="100000">
                                          <p:val>
                                            <p:strVal val="#ppt_h"/>
                                          </p:val>
                                        </p:tav>
                                      </p:tavLst>
                                    </p:anim>
                                    <p:animEffect filter="fade" transition="in">
                                      <p:cBhvr>
                                        <p:cTn dur="500" id="149"/>
                                        <p:tgtEl>
                                          <p:spTgt spid="124"/>
                                        </p:tgtEl>
                                      </p:cBhvr>
                                    </p:animEffect>
                                  </p:childTnLst>
                                </p:cTn>
                              </p:par>
                              <p:par>
                                <p:cTn fill="hold" id="150" nodeType="withEffect" presetClass="entr" presetID="53" presetSubtype="0">
                                  <p:stCondLst>
                                    <p:cond delay="0"/>
                                  </p:stCondLst>
                                  <p:childTnLst>
                                    <p:set>
                                      <p:cBhvr>
                                        <p:cTn dur="1" fill="hold" id="151">
                                          <p:stCondLst>
                                            <p:cond delay="0"/>
                                          </p:stCondLst>
                                        </p:cTn>
                                        <p:tgtEl>
                                          <p:spTgt spid="125"/>
                                        </p:tgtEl>
                                        <p:attrNameLst>
                                          <p:attrName>style.visibility</p:attrName>
                                        </p:attrNameLst>
                                      </p:cBhvr>
                                      <p:to>
                                        <p:strVal val="visible"/>
                                      </p:to>
                                    </p:set>
                                    <p:anim calcmode="lin" valueType="num">
                                      <p:cBhvr>
                                        <p:cTn dur="500" fill="hold" id="152"/>
                                        <p:tgtEl>
                                          <p:spTgt spid="125"/>
                                        </p:tgtEl>
                                        <p:attrNameLst>
                                          <p:attrName>ppt_w</p:attrName>
                                        </p:attrNameLst>
                                      </p:cBhvr>
                                      <p:tavLst>
                                        <p:tav tm="0">
                                          <p:val>
                                            <p:fltVal val="0"/>
                                          </p:val>
                                        </p:tav>
                                        <p:tav tm="100000">
                                          <p:val>
                                            <p:strVal val="#ppt_w"/>
                                          </p:val>
                                        </p:tav>
                                      </p:tavLst>
                                    </p:anim>
                                    <p:anim calcmode="lin" valueType="num">
                                      <p:cBhvr>
                                        <p:cTn dur="500" fill="hold" id="153"/>
                                        <p:tgtEl>
                                          <p:spTgt spid="125"/>
                                        </p:tgtEl>
                                        <p:attrNameLst>
                                          <p:attrName>ppt_h</p:attrName>
                                        </p:attrNameLst>
                                      </p:cBhvr>
                                      <p:tavLst>
                                        <p:tav tm="0">
                                          <p:val>
                                            <p:fltVal val="0"/>
                                          </p:val>
                                        </p:tav>
                                        <p:tav tm="100000">
                                          <p:val>
                                            <p:strVal val="#ppt_h"/>
                                          </p:val>
                                        </p:tav>
                                      </p:tavLst>
                                    </p:anim>
                                    <p:animEffect filter="fade" transition="in">
                                      <p:cBhvr>
                                        <p:cTn dur="500" id="154"/>
                                        <p:tgtEl>
                                          <p:spTgt spid="125"/>
                                        </p:tgtEl>
                                      </p:cBhvr>
                                    </p:animEffect>
                                  </p:childTnLst>
                                </p:cTn>
                              </p:par>
                              <p:par>
                                <p:cTn fill="hold" id="155" nodeType="withEffect" presetClass="entr" presetID="53" presetSubtype="0">
                                  <p:stCondLst>
                                    <p:cond delay="0"/>
                                  </p:stCondLst>
                                  <p:childTnLst>
                                    <p:set>
                                      <p:cBhvr>
                                        <p:cTn dur="1" fill="hold" id="156">
                                          <p:stCondLst>
                                            <p:cond delay="0"/>
                                          </p:stCondLst>
                                        </p:cTn>
                                        <p:tgtEl>
                                          <p:spTgt spid="126"/>
                                        </p:tgtEl>
                                        <p:attrNameLst>
                                          <p:attrName>style.visibility</p:attrName>
                                        </p:attrNameLst>
                                      </p:cBhvr>
                                      <p:to>
                                        <p:strVal val="visible"/>
                                      </p:to>
                                    </p:set>
                                    <p:anim calcmode="lin" valueType="num">
                                      <p:cBhvr>
                                        <p:cTn dur="500" fill="hold" id="157"/>
                                        <p:tgtEl>
                                          <p:spTgt spid="126"/>
                                        </p:tgtEl>
                                        <p:attrNameLst>
                                          <p:attrName>ppt_w</p:attrName>
                                        </p:attrNameLst>
                                      </p:cBhvr>
                                      <p:tavLst>
                                        <p:tav tm="0">
                                          <p:val>
                                            <p:fltVal val="0"/>
                                          </p:val>
                                        </p:tav>
                                        <p:tav tm="100000">
                                          <p:val>
                                            <p:strVal val="#ppt_w"/>
                                          </p:val>
                                        </p:tav>
                                      </p:tavLst>
                                    </p:anim>
                                    <p:anim calcmode="lin" valueType="num">
                                      <p:cBhvr>
                                        <p:cTn dur="500" fill="hold" id="158"/>
                                        <p:tgtEl>
                                          <p:spTgt spid="126"/>
                                        </p:tgtEl>
                                        <p:attrNameLst>
                                          <p:attrName>ppt_h</p:attrName>
                                        </p:attrNameLst>
                                      </p:cBhvr>
                                      <p:tavLst>
                                        <p:tav tm="0">
                                          <p:val>
                                            <p:fltVal val="0"/>
                                          </p:val>
                                        </p:tav>
                                        <p:tav tm="100000">
                                          <p:val>
                                            <p:strVal val="#ppt_h"/>
                                          </p:val>
                                        </p:tav>
                                      </p:tavLst>
                                    </p:anim>
                                    <p:animEffect filter="fade" transition="in">
                                      <p:cBhvr>
                                        <p:cTn dur="500" id="159"/>
                                        <p:tgtEl>
                                          <p:spTgt spid="126"/>
                                        </p:tgtEl>
                                      </p:cBhvr>
                                    </p:animEffect>
                                  </p:childTnLst>
                                </p:cTn>
                              </p:par>
                              <p:par>
                                <p:cTn fill="hold" id="160" nodeType="withEffect" presetClass="entr" presetID="53" presetSubtype="0">
                                  <p:stCondLst>
                                    <p:cond delay="0"/>
                                  </p:stCondLst>
                                  <p:childTnLst>
                                    <p:set>
                                      <p:cBhvr>
                                        <p:cTn dur="1" fill="hold" id="161">
                                          <p:stCondLst>
                                            <p:cond delay="0"/>
                                          </p:stCondLst>
                                        </p:cTn>
                                        <p:tgtEl>
                                          <p:spTgt spid="119"/>
                                        </p:tgtEl>
                                        <p:attrNameLst>
                                          <p:attrName>style.visibility</p:attrName>
                                        </p:attrNameLst>
                                      </p:cBhvr>
                                      <p:to>
                                        <p:strVal val="visible"/>
                                      </p:to>
                                    </p:set>
                                    <p:anim calcmode="lin" valueType="num">
                                      <p:cBhvr>
                                        <p:cTn dur="500" fill="hold" id="162"/>
                                        <p:tgtEl>
                                          <p:spTgt spid="119"/>
                                        </p:tgtEl>
                                        <p:attrNameLst>
                                          <p:attrName>ppt_w</p:attrName>
                                        </p:attrNameLst>
                                      </p:cBhvr>
                                      <p:tavLst>
                                        <p:tav tm="0">
                                          <p:val>
                                            <p:fltVal val="0"/>
                                          </p:val>
                                        </p:tav>
                                        <p:tav tm="100000">
                                          <p:val>
                                            <p:strVal val="#ppt_w"/>
                                          </p:val>
                                        </p:tav>
                                      </p:tavLst>
                                    </p:anim>
                                    <p:anim calcmode="lin" valueType="num">
                                      <p:cBhvr>
                                        <p:cTn dur="500" fill="hold" id="163"/>
                                        <p:tgtEl>
                                          <p:spTgt spid="119"/>
                                        </p:tgtEl>
                                        <p:attrNameLst>
                                          <p:attrName>ppt_h</p:attrName>
                                        </p:attrNameLst>
                                      </p:cBhvr>
                                      <p:tavLst>
                                        <p:tav tm="0">
                                          <p:val>
                                            <p:fltVal val="0"/>
                                          </p:val>
                                        </p:tav>
                                        <p:tav tm="100000">
                                          <p:val>
                                            <p:strVal val="#ppt_h"/>
                                          </p:val>
                                        </p:tav>
                                      </p:tavLst>
                                    </p:anim>
                                    <p:animEffect filter="fade" transition="in">
                                      <p:cBhvr>
                                        <p:cTn dur="500" id="164"/>
                                        <p:tgtEl>
                                          <p:spTgt spid="119"/>
                                        </p:tgtEl>
                                      </p:cBhvr>
                                    </p:animEffect>
                                  </p:childTnLst>
                                </p:cTn>
                              </p:par>
                              <p:par>
                                <p:cTn fill="hold" id="165" nodeType="withEffect" presetClass="entr" presetID="53" presetSubtype="0">
                                  <p:stCondLst>
                                    <p:cond delay="0"/>
                                  </p:stCondLst>
                                  <p:childTnLst>
                                    <p:set>
                                      <p:cBhvr>
                                        <p:cTn dur="1" fill="hold" id="166">
                                          <p:stCondLst>
                                            <p:cond delay="0"/>
                                          </p:stCondLst>
                                        </p:cTn>
                                        <p:tgtEl>
                                          <p:spTgt spid="127"/>
                                        </p:tgtEl>
                                        <p:attrNameLst>
                                          <p:attrName>style.visibility</p:attrName>
                                        </p:attrNameLst>
                                      </p:cBhvr>
                                      <p:to>
                                        <p:strVal val="visible"/>
                                      </p:to>
                                    </p:set>
                                    <p:anim calcmode="lin" valueType="num">
                                      <p:cBhvr>
                                        <p:cTn dur="500" fill="hold" id="167"/>
                                        <p:tgtEl>
                                          <p:spTgt spid="127"/>
                                        </p:tgtEl>
                                        <p:attrNameLst>
                                          <p:attrName>ppt_w</p:attrName>
                                        </p:attrNameLst>
                                      </p:cBhvr>
                                      <p:tavLst>
                                        <p:tav tm="0">
                                          <p:val>
                                            <p:fltVal val="0"/>
                                          </p:val>
                                        </p:tav>
                                        <p:tav tm="100000">
                                          <p:val>
                                            <p:strVal val="#ppt_w"/>
                                          </p:val>
                                        </p:tav>
                                      </p:tavLst>
                                    </p:anim>
                                    <p:anim calcmode="lin" valueType="num">
                                      <p:cBhvr>
                                        <p:cTn dur="500" fill="hold" id="168"/>
                                        <p:tgtEl>
                                          <p:spTgt spid="127"/>
                                        </p:tgtEl>
                                        <p:attrNameLst>
                                          <p:attrName>ppt_h</p:attrName>
                                        </p:attrNameLst>
                                      </p:cBhvr>
                                      <p:tavLst>
                                        <p:tav tm="0">
                                          <p:val>
                                            <p:fltVal val="0"/>
                                          </p:val>
                                        </p:tav>
                                        <p:tav tm="100000">
                                          <p:val>
                                            <p:strVal val="#ppt_h"/>
                                          </p:val>
                                        </p:tav>
                                      </p:tavLst>
                                    </p:anim>
                                    <p:animEffect filter="fade" transition="in">
                                      <p:cBhvr>
                                        <p:cTn dur="500" id="169"/>
                                        <p:tgtEl>
                                          <p:spTgt spid="127"/>
                                        </p:tgtEl>
                                      </p:cBhvr>
                                    </p:animEffect>
                                  </p:childTnLst>
                                </p:cTn>
                              </p:par>
                              <p:par>
                                <p:cTn fill="hold" id="170" nodeType="withEffect" presetClass="entr" presetID="53" presetSubtype="0">
                                  <p:stCondLst>
                                    <p:cond delay="0"/>
                                  </p:stCondLst>
                                  <p:childTnLst>
                                    <p:set>
                                      <p:cBhvr>
                                        <p:cTn dur="1" fill="hold" id="171">
                                          <p:stCondLst>
                                            <p:cond delay="0"/>
                                          </p:stCondLst>
                                        </p:cTn>
                                        <p:tgtEl>
                                          <p:spTgt spid="131"/>
                                        </p:tgtEl>
                                        <p:attrNameLst>
                                          <p:attrName>style.visibility</p:attrName>
                                        </p:attrNameLst>
                                      </p:cBhvr>
                                      <p:to>
                                        <p:strVal val="visible"/>
                                      </p:to>
                                    </p:set>
                                    <p:anim calcmode="lin" valueType="num">
                                      <p:cBhvr>
                                        <p:cTn dur="500" fill="hold" id="172"/>
                                        <p:tgtEl>
                                          <p:spTgt spid="131"/>
                                        </p:tgtEl>
                                        <p:attrNameLst>
                                          <p:attrName>ppt_w</p:attrName>
                                        </p:attrNameLst>
                                      </p:cBhvr>
                                      <p:tavLst>
                                        <p:tav tm="0">
                                          <p:val>
                                            <p:fltVal val="0"/>
                                          </p:val>
                                        </p:tav>
                                        <p:tav tm="100000">
                                          <p:val>
                                            <p:strVal val="#ppt_w"/>
                                          </p:val>
                                        </p:tav>
                                      </p:tavLst>
                                    </p:anim>
                                    <p:anim calcmode="lin" valueType="num">
                                      <p:cBhvr>
                                        <p:cTn dur="500" fill="hold" id="173"/>
                                        <p:tgtEl>
                                          <p:spTgt spid="131"/>
                                        </p:tgtEl>
                                        <p:attrNameLst>
                                          <p:attrName>ppt_h</p:attrName>
                                        </p:attrNameLst>
                                      </p:cBhvr>
                                      <p:tavLst>
                                        <p:tav tm="0">
                                          <p:val>
                                            <p:fltVal val="0"/>
                                          </p:val>
                                        </p:tav>
                                        <p:tav tm="100000">
                                          <p:val>
                                            <p:strVal val="#ppt_h"/>
                                          </p:val>
                                        </p:tav>
                                      </p:tavLst>
                                    </p:anim>
                                    <p:animEffect filter="fade" transition="in">
                                      <p:cBhvr>
                                        <p:cTn dur="500" id="174"/>
                                        <p:tgtEl>
                                          <p:spTgt spid="131"/>
                                        </p:tgtEl>
                                      </p:cBhvr>
                                    </p:animEffect>
                                  </p:childTnLst>
                                </p:cTn>
                              </p:par>
                              <p:par>
                                <p:cTn fill="hold" id="175" nodeType="withEffect" presetClass="entr" presetID="53" presetSubtype="0">
                                  <p:stCondLst>
                                    <p:cond delay="0"/>
                                  </p:stCondLst>
                                  <p:childTnLst>
                                    <p:set>
                                      <p:cBhvr>
                                        <p:cTn dur="1" fill="hold" id="176">
                                          <p:stCondLst>
                                            <p:cond delay="0"/>
                                          </p:stCondLst>
                                        </p:cTn>
                                        <p:tgtEl>
                                          <p:spTgt spid="129"/>
                                        </p:tgtEl>
                                        <p:attrNameLst>
                                          <p:attrName>style.visibility</p:attrName>
                                        </p:attrNameLst>
                                      </p:cBhvr>
                                      <p:to>
                                        <p:strVal val="visible"/>
                                      </p:to>
                                    </p:set>
                                    <p:anim calcmode="lin" valueType="num">
                                      <p:cBhvr>
                                        <p:cTn dur="500" fill="hold" id="177"/>
                                        <p:tgtEl>
                                          <p:spTgt spid="129"/>
                                        </p:tgtEl>
                                        <p:attrNameLst>
                                          <p:attrName>ppt_w</p:attrName>
                                        </p:attrNameLst>
                                      </p:cBhvr>
                                      <p:tavLst>
                                        <p:tav tm="0">
                                          <p:val>
                                            <p:fltVal val="0"/>
                                          </p:val>
                                        </p:tav>
                                        <p:tav tm="100000">
                                          <p:val>
                                            <p:strVal val="#ppt_w"/>
                                          </p:val>
                                        </p:tav>
                                      </p:tavLst>
                                    </p:anim>
                                    <p:anim calcmode="lin" valueType="num">
                                      <p:cBhvr>
                                        <p:cTn dur="500" fill="hold" id="178"/>
                                        <p:tgtEl>
                                          <p:spTgt spid="129"/>
                                        </p:tgtEl>
                                        <p:attrNameLst>
                                          <p:attrName>ppt_h</p:attrName>
                                        </p:attrNameLst>
                                      </p:cBhvr>
                                      <p:tavLst>
                                        <p:tav tm="0">
                                          <p:val>
                                            <p:fltVal val="0"/>
                                          </p:val>
                                        </p:tav>
                                        <p:tav tm="100000">
                                          <p:val>
                                            <p:strVal val="#ppt_h"/>
                                          </p:val>
                                        </p:tav>
                                      </p:tavLst>
                                    </p:anim>
                                    <p:animEffect filter="fade" transition="in">
                                      <p:cBhvr>
                                        <p:cTn dur="500" id="179"/>
                                        <p:tgtEl>
                                          <p:spTgt spid="129"/>
                                        </p:tgtEl>
                                      </p:cBhvr>
                                    </p:animEffect>
                                  </p:childTnLst>
                                </p:cTn>
                              </p:par>
                              <p:par>
                                <p:cTn fill="hold" id="180" nodeType="withEffect" presetClass="entr" presetID="53" presetSubtype="0">
                                  <p:stCondLst>
                                    <p:cond delay="0"/>
                                  </p:stCondLst>
                                  <p:childTnLst>
                                    <p:set>
                                      <p:cBhvr>
                                        <p:cTn dur="1" fill="hold" id="181">
                                          <p:stCondLst>
                                            <p:cond delay="0"/>
                                          </p:stCondLst>
                                        </p:cTn>
                                        <p:tgtEl>
                                          <p:spTgt spid="174"/>
                                        </p:tgtEl>
                                        <p:attrNameLst>
                                          <p:attrName>style.visibility</p:attrName>
                                        </p:attrNameLst>
                                      </p:cBhvr>
                                      <p:to>
                                        <p:strVal val="visible"/>
                                      </p:to>
                                    </p:set>
                                    <p:anim calcmode="lin" valueType="num">
                                      <p:cBhvr>
                                        <p:cTn dur="500" fill="hold" id="182"/>
                                        <p:tgtEl>
                                          <p:spTgt spid="174"/>
                                        </p:tgtEl>
                                        <p:attrNameLst>
                                          <p:attrName>ppt_w</p:attrName>
                                        </p:attrNameLst>
                                      </p:cBhvr>
                                      <p:tavLst>
                                        <p:tav tm="0">
                                          <p:val>
                                            <p:fltVal val="0"/>
                                          </p:val>
                                        </p:tav>
                                        <p:tav tm="100000">
                                          <p:val>
                                            <p:strVal val="#ppt_w"/>
                                          </p:val>
                                        </p:tav>
                                      </p:tavLst>
                                    </p:anim>
                                    <p:anim calcmode="lin" valueType="num">
                                      <p:cBhvr>
                                        <p:cTn dur="500" fill="hold" id="183"/>
                                        <p:tgtEl>
                                          <p:spTgt spid="174"/>
                                        </p:tgtEl>
                                        <p:attrNameLst>
                                          <p:attrName>ppt_h</p:attrName>
                                        </p:attrNameLst>
                                      </p:cBhvr>
                                      <p:tavLst>
                                        <p:tav tm="0">
                                          <p:val>
                                            <p:fltVal val="0"/>
                                          </p:val>
                                        </p:tav>
                                        <p:tav tm="100000">
                                          <p:val>
                                            <p:strVal val="#ppt_h"/>
                                          </p:val>
                                        </p:tav>
                                      </p:tavLst>
                                    </p:anim>
                                    <p:animEffect filter="fade" transition="in">
                                      <p:cBhvr>
                                        <p:cTn dur="500" id="184"/>
                                        <p:tgtEl>
                                          <p:spTgt spid="174"/>
                                        </p:tgtEl>
                                      </p:cBhvr>
                                    </p:animEffect>
                                  </p:childTnLst>
                                </p:cTn>
                              </p:par>
                              <p:par>
                                <p:cTn fill="hold" id="185" nodeType="withEffect" presetClass="entr" presetID="53" presetSubtype="0">
                                  <p:stCondLst>
                                    <p:cond delay="0"/>
                                  </p:stCondLst>
                                  <p:childTnLst>
                                    <p:set>
                                      <p:cBhvr>
                                        <p:cTn dur="1" fill="hold" id="186">
                                          <p:stCondLst>
                                            <p:cond delay="0"/>
                                          </p:stCondLst>
                                        </p:cTn>
                                        <p:tgtEl>
                                          <p:spTgt spid="128"/>
                                        </p:tgtEl>
                                        <p:attrNameLst>
                                          <p:attrName>style.visibility</p:attrName>
                                        </p:attrNameLst>
                                      </p:cBhvr>
                                      <p:to>
                                        <p:strVal val="visible"/>
                                      </p:to>
                                    </p:set>
                                    <p:anim calcmode="lin" valueType="num">
                                      <p:cBhvr>
                                        <p:cTn dur="500" fill="hold" id="187"/>
                                        <p:tgtEl>
                                          <p:spTgt spid="128"/>
                                        </p:tgtEl>
                                        <p:attrNameLst>
                                          <p:attrName>ppt_w</p:attrName>
                                        </p:attrNameLst>
                                      </p:cBhvr>
                                      <p:tavLst>
                                        <p:tav tm="0">
                                          <p:val>
                                            <p:fltVal val="0"/>
                                          </p:val>
                                        </p:tav>
                                        <p:tav tm="100000">
                                          <p:val>
                                            <p:strVal val="#ppt_w"/>
                                          </p:val>
                                        </p:tav>
                                      </p:tavLst>
                                    </p:anim>
                                    <p:anim calcmode="lin" valueType="num">
                                      <p:cBhvr>
                                        <p:cTn dur="500" fill="hold" id="188"/>
                                        <p:tgtEl>
                                          <p:spTgt spid="128"/>
                                        </p:tgtEl>
                                        <p:attrNameLst>
                                          <p:attrName>ppt_h</p:attrName>
                                        </p:attrNameLst>
                                      </p:cBhvr>
                                      <p:tavLst>
                                        <p:tav tm="0">
                                          <p:val>
                                            <p:fltVal val="0"/>
                                          </p:val>
                                        </p:tav>
                                        <p:tav tm="100000">
                                          <p:val>
                                            <p:strVal val="#ppt_h"/>
                                          </p:val>
                                        </p:tav>
                                      </p:tavLst>
                                    </p:anim>
                                    <p:animEffect filter="fade" transition="in">
                                      <p:cBhvr>
                                        <p:cTn dur="500" id="189"/>
                                        <p:tgtEl>
                                          <p:spTgt spid="128"/>
                                        </p:tgtEl>
                                      </p:cBhvr>
                                    </p:animEffect>
                                  </p:childTnLst>
                                </p:cTn>
                              </p:par>
                              <p:par>
                                <p:cTn fill="hold" id="190" nodeType="withEffect" presetClass="entr" presetID="22" presetSubtype="4">
                                  <p:stCondLst>
                                    <p:cond delay="0"/>
                                  </p:stCondLst>
                                  <p:childTnLst>
                                    <p:set>
                                      <p:cBhvr>
                                        <p:cTn dur="1" fill="hold" id="191">
                                          <p:stCondLst>
                                            <p:cond delay="0"/>
                                          </p:stCondLst>
                                        </p:cTn>
                                        <p:tgtEl>
                                          <p:spTgt spid="137"/>
                                        </p:tgtEl>
                                        <p:attrNameLst>
                                          <p:attrName>style.visibility</p:attrName>
                                        </p:attrNameLst>
                                      </p:cBhvr>
                                      <p:to>
                                        <p:strVal val="visible"/>
                                      </p:to>
                                    </p:set>
                                    <p:animEffect filter="wipe(down)" transition="in">
                                      <p:cBhvr>
                                        <p:cTn dur="500" id="192"/>
                                        <p:tgtEl>
                                          <p:spTgt spid="137"/>
                                        </p:tgtEl>
                                      </p:cBhvr>
                                    </p:animEffect>
                                  </p:childTnLst>
                                </p:cTn>
                              </p:par>
                              <p:par>
                                <p:cTn fill="hold" grpId="0" id="193" nodeType="withEffect" presetClass="entr" presetID="10" presetSubtype="0">
                                  <p:stCondLst>
                                    <p:cond delay="0"/>
                                  </p:stCondLst>
                                  <p:childTnLst>
                                    <p:set>
                                      <p:cBhvr>
                                        <p:cTn dur="1" fill="hold" id="194">
                                          <p:stCondLst>
                                            <p:cond delay="0"/>
                                          </p:stCondLst>
                                        </p:cTn>
                                        <p:tgtEl>
                                          <p:spTgt spid="152"/>
                                        </p:tgtEl>
                                        <p:attrNameLst>
                                          <p:attrName>style.visibility</p:attrName>
                                        </p:attrNameLst>
                                      </p:cBhvr>
                                      <p:to>
                                        <p:strVal val="visible"/>
                                      </p:to>
                                    </p:set>
                                    <p:animEffect filter="fade" transition="in">
                                      <p:cBhvr>
                                        <p:cTn dur="500" id="195"/>
                                        <p:tgtEl>
                                          <p:spTgt spid="152"/>
                                        </p:tgtEl>
                                      </p:cBhvr>
                                    </p:animEffect>
                                  </p:childTnLst>
                                </p:cTn>
                              </p:par>
                              <p:par>
                                <p:cTn fill="hold" grpId="0" id="196" nodeType="withEffect" presetClass="entr" presetID="10" presetSubtype="0">
                                  <p:stCondLst>
                                    <p:cond delay="0"/>
                                  </p:stCondLst>
                                  <p:childTnLst>
                                    <p:set>
                                      <p:cBhvr>
                                        <p:cTn dur="1" fill="hold" id="197">
                                          <p:stCondLst>
                                            <p:cond delay="0"/>
                                          </p:stCondLst>
                                        </p:cTn>
                                        <p:tgtEl>
                                          <p:spTgt spid="154"/>
                                        </p:tgtEl>
                                        <p:attrNameLst>
                                          <p:attrName>style.visibility</p:attrName>
                                        </p:attrNameLst>
                                      </p:cBhvr>
                                      <p:to>
                                        <p:strVal val="visible"/>
                                      </p:to>
                                    </p:set>
                                    <p:animEffect filter="fade" transition="in">
                                      <p:cBhvr>
                                        <p:cTn dur="500" id="198"/>
                                        <p:tgtEl>
                                          <p:spTgt spid="154"/>
                                        </p:tgtEl>
                                      </p:cBhvr>
                                    </p:animEffect>
                                  </p:childTnLst>
                                </p:cTn>
                              </p:par>
                              <p:par>
                                <p:cTn fill="hold" grpId="0" id="199" nodeType="withEffect" presetClass="entr" presetID="10" presetSubtype="0">
                                  <p:stCondLst>
                                    <p:cond delay="0"/>
                                  </p:stCondLst>
                                  <p:childTnLst>
                                    <p:set>
                                      <p:cBhvr>
                                        <p:cTn dur="1" fill="hold" id="200">
                                          <p:stCondLst>
                                            <p:cond delay="0"/>
                                          </p:stCondLst>
                                        </p:cTn>
                                        <p:tgtEl>
                                          <p:spTgt spid="155"/>
                                        </p:tgtEl>
                                        <p:attrNameLst>
                                          <p:attrName>style.visibility</p:attrName>
                                        </p:attrNameLst>
                                      </p:cBhvr>
                                      <p:to>
                                        <p:strVal val="visible"/>
                                      </p:to>
                                    </p:set>
                                    <p:animEffect filter="fade" transition="in">
                                      <p:cBhvr>
                                        <p:cTn dur="500" id="201"/>
                                        <p:tgtEl>
                                          <p:spTgt spid="155"/>
                                        </p:tgtEl>
                                      </p:cBhvr>
                                    </p:animEffect>
                                  </p:childTnLst>
                                </p:cTn>
                              </p:par>
                              <p:par>
                                <p:cTn fill="hold" grpId="0" id="202" nodeType="withEffect" presetClass="entr" presetID="10" presetSubtype="0">
                                  <p:stCondLst>
                                    <p:cond delay="0"/>
                                  </p:stCondLst>
                                  <p:childTnLst>
                                    <p:set>
                                      <p:cBhvr>
                                        <p:cTn dur="1" fill="hold" id="203">
                                          <p:stCondLst>
                                            <p:cond delay="0"/>
                                          </p:stCondLst>
                                        </p:cTn>
                                        <p:tgtEl>
                                          <p:spTgt spid="156"/>
                                        </p:tgtEl>
                                        <p:attrNameLst>
                                          <p:attrName>style.visibility</p:attrName>
                                        </p:attrNameLst>
                                      </p:cBhvr>
                                      <p:to>
                                        <p:strVal val="visible"/>
                                      </p:to>
                                    </p:set>
                                    <p:animEffect filter="fade" transition="in">
                                      <p:cBhvr>
                                        <p:cTn dur="500" id="204"/>
                                        <p:tgtEl>
                                          <p:spTgt spid="156"/>
                                        </p:tgtEl>
                                      </p:cBhvr>
                                    </p:animEffect>
                                  </p:childTnLst>
                                </p:cTn>
                              </p:par>
                              <p:par>
                                <p:cTn fill="hold" grpId="0" id="205" nodeType="withEffect" presetClass="entr" presetID="10" presetSubtype="0">
                                  <p:stCondLst>
                                    <p:cond delay="0"/>
                                  </p:stCondLst>
                                  <p:childTnLst>
                                    <p:set>
                                      <p:cBhvr>
                                        <p:cTn dur="1" fill="hold" id="206">
                                          <p:stCondLst>
                                            <p:cond delay="0"/>
                                          </p:stCondLst>
                                        </p:cTn>
                                        <p:tgtEl>
                                          <p:spTgt spid="157"/>
                                        </p:tgtEl>
                                        <p:attrNameLst>
                                          <p:attrName>style.visibility</p:attrName>
                                        </p:attrNameLst>
                                      </p:cBhvr>
                                      <p:to>
                                        <p:strVal val="visible"/>
                                      </p:to>
                                    </p:set>
                                    <p:animEffect filter="fade" transition="in">
                                      <p:cBhvr>
                                        <p:cTn dur="500" id="207"/>
                                        <p:tgtEl>
                                          <p:spTgt spid="157"/>
                                        </p:tgtEl>
                                      </p:cBhvr>
                                    </p:animEffect>
                                  </p:childTnLst>
                                </p:cTn>
                              </p:par>
                              <p:par>
                                <p:cTn fill="hold" grpId="0" id="208" nodeType="withEffect" presetClass="entr" presetID="10" presetSubtype="0">
                                  <p:stCondLst>
                                    <p:cond delay="0"/>
                                  </p:stCondLst>
                                  <p:childTnLst>
                                    <p:set>
                                      <p:cBhvr>
                                        <p:cTn dur="1" fill="hold" id="209">
                                          <p:stCondLst>
                                            <p:cond delay="0"/>
                                          </p:stCondLst>
                                        </p:cTn>
                                        <p:tgtEl>
                                          <p:spTgt spid="158"/>
                                        </p:tgtEl>
                                        <p:attrNameLst>
                                          <p:attrName>style.visibility</p:attrName>
                                        </p:attrNameLst>
                                      </p:cBhvr>
                                      <p:to>
                                        <p:strVal val="visible"/>
                                      </p:to>
                                    </p:set>
                                    <p:animEffect filter="fade" transition="in">
                                      <p:cBhvr>
                                        <p:cTn dur="500" id="210"/>
                                        <p:tgtEl>
                                          <p:spTgt spid="158"/>
                                        </p:tgtEl>
                                      </p:cBhvr>
                                    </p:animEffect>
                                  </p:childTnLst>
                                </p:cTn>
                              </p:par>
                              <p:par>
                                <p:cTn fill="hold" grpId="0" id="211" nodeType="withEffect" presetClass="entr" presetID="10" presetSubtype="0">
                                  <p:stCondLst>
                                    <p:cond delay="0"/>
                                  </p:stCondLst>
                                  <p:childTnLst>
                                    <p:set>
                                      <p:cBhvr>
                                        <p:cTn dur="1" fill="hold" id="212">
                                          <p:stCondLst>
                                            <p:cond delay="0"/>
                                          </p:stCondLst>
                                        </p:cTn>
                                        <p:tgtEl>
                                          <p:spTgt spid="159"/>
                                        </p:tgtEl>
                                        <p:attrNameLst>
                                          <p:attrName>style.visibility</p:attrName>
                                        </p:attrNameLst>
                                      </p:cBhvr>
                                      <p:to>
                                        <p:strVal val="visible"/>
                                      </p:to>
                                    </p:set>
                                    <p:animEffect filter="fade" transition="in">
                                      <p:cBhvr>
                                        <p:cTn dur="500" id="213"/>
                                        <p:tgtEl>
                                          <p:spTgt spid="159"/>
                                        </p:tgtEl>
                                      </p:cBhvr>
                                    </p:animEffect>
                                  </p:childTnLst>
                                </p:cTn>
                              </p:par>
                              <p:par>
                                <p:cTn fill="hold" grpId="0" id="214" nodeType="withEffect" presetClass="entr" presetID="10" presetSubtype="0">
                                  <p:stCondLst>
                                    <p:cond delay="0"/>
                                  </p:stCondLst>
                                  <p:childTnLst>
                                    <p:set>
                                      <p:cBhvr>
                                        <p:cTn dur="1" fill="hold" id="215">
                                          <p:stCondLst>
                                            <p:cond delay="0"/>
                                          </p:stCondLst>
                                        </p:cTn>
                                        <p:tgtEl>
                                          <p:spTgt spid="161"/>
                                        </p:tgtEl>
                                        <p:attrNameLst>
                                          <p:attrName>style.visibility</p:attrName>
                                        </p:attrNameLst>
                                      </p:cBhvr>
                                      <p:to>
                                        <p:strVal val="visible"/>
                                      </p:to>
                                    </p:set>
                                    <p:animEffect filter="fade" transition="in">
                                      <p:cBhvr>
                                        <p:cTn dur="500" id="216"/>
                                        <p:tgtEl>
                                          <p:spTgt spid="161"/>
                                        </p:tgtEl>
                                      </p:cBhvr>
                                    </p:animEffect>
                                  </p:childTnLst>
                                </p:cTn>
                              </p:par>
                              <p:par>
                                <p:cTn fill="hold" grpId="0" id="217" nodeType="withEffect" presetClass="entr" presetID="10" presetSubtype="0">
                                  <p:stCondLst>
                                    <p:cond delay="0"/>
                                  </p:stCondLst>
                                  <p:childTnLst>
                                    <p:set>
                                      <p:cBhvr>
                                        <p:cTn dur="1" fill="hold" id="218">
                                          <p:stCondLst>
                                            <p:cond delay="0"/>
                                          </p:stCondLst>
                                        </p:cTn>
                                        <p:tgtEl>
                                          <p:spTgt spid="163"/>
                                        </p:tgtEl>
                                        <p:attrNameLst>
                                          <p:attrName>style.visibility</p:attrName>
                                        </p:attrNameLst>
                                      </p:cBhvr>
                                      <p:to>
                                        <p:strVal val="visible"/>
                                      </p:to>
                                    </p:set>
                                    <p:animEffect filter="fade" transition="in">
                                      <p:cBhvr>
                                        <p:cTn dur="500" id="219"/>
                                        <p:tgtEl>
                                          <p:spTgt spid="163"/>
                                        </p:tgtEl>
                                      </p:cBhvr>
                                    </p:animEffect>
                                  </p:childTnLst>
                                </p:cTn>
                              </p:par>
                              <p:par>
                                <p:cTn fill="hold" grpId="0" id="220" nodeType="withEffect" presetClass="entr" presetID="10" presetSubtype="0">
                                  <p:stCondLst>
                                    <p:cond delay="0"/>
                                  </p:stCondLst>
                                  <p:childTnLst>
                                    <p:set>
                                      <p:cBhvr>
                                        <p:cTn dur="1" fill="hold" id="221">
                                          <p:stCondLst>
                                            <p:cond delay="0"/>
                                          </p:stCondLst>
                                        </p:cTn>
                                        <p:tgtEl>
                                          <p:spTgt spid="170"/>
                                        </p:tgtEl>
                                        <p:attrNameLst>
                                          <p:attrName>style.visibility</p:attrName>
                                        </p:attrNameLst>
                                      </p:cBhvr>
                                      <p:to>
                                        <p:strVal val="visible"/>
                                      </p:to>
                                    </p:set>
                                    <p:animEffect filter="fade" transition="in">
                                      <p:cBhvr>
                                        <p:cTn dur="500" id="222"/>
                                        <p:tgtEl>
                                          <p:spTgt spid="170"/>
                                        </p:tgtEl>
                                      </p:cBhvr>
                                    </p:animEffect>
                                  </p:childTnLst>
                                </p:cTn>
                              </p:par>
                              <p:par>
                                <p:cTn fill="hold" grpId="0" id="223" nodeType="withEffect" presetClass="entr" presetID="10" presetSubtype="0">
                                  <p:stCondLst>
                                    <p:cond delay="0"/>
                                  </p:stCondLst>
                                  <p:childTnLst>
                                    <p:set>
                                      <p:cBhvr>
                                        <p:cTn dur="1" fill="hold" id="224">
                                          <p:stCondLst>
                                            <p:cond delay="0"/>
                                          </p:stCondLst>
                                        </p:cTn>
                                        <p:tgtEl>
                                          <p:spTgt spid="164"/>
                                        </p:tgtEl>
                                        <p:attrNameLst>
                                          <p:attrName>style.visibility</p:attrName>
                                        </p:attrNameLst>
                                      </p:cBhvr>
                                      <p:to>
                                        <p:strVal val="visible"/>
                                      </p:to>
                                    </p:set>
                                    <p:animEffect filter="fade" transition="in">
                                      <p:cBhvr>
                                        <p:cTn dur="500" id="225"/>
                                        <p:tgtEl>
                                          <p:spTgt spid="164"/>
                                        </p:tgtEl>
                                      </p:cBhvr>
                                    </p:animEffect>
                                  </p:childTnLst>
                                </p:cTn>
                              </p:par>
                              <p:par>
                                <p:cTn fill="hold" grpId="0" id="226" nodeType="withEffect" presetClass="entr" presetID="10" presetSubtype="0">
                                  <p:stCondLst>
                                    <p:cond delay="0"/>
                                  </p:stCondLst>
                                  <p:childTnLst>
                                    <p:set>
                                      <p:cBhvr>
                                        <p:cTn dur="1" fill="hold" id="227">
                                          <p:stCondLst>
                                            <p:cond delay="0"/>
                                          </p:stCondLst>
                                        </p:cTn>
                                        <p:tgtEl>
                                          <p:spTgt spid="172"/>
                                        </p:tgtEl>
                                        <p:attrNameLst>
                                          <p:attrName>style.visibility</p:attrName>
                                        </p:attrNameLst>
                                      </p:cBhvr>
                                      <p:to>
                                        <p:strVal val="visible"/>
                                      </p:to>
                                    </p:set>
                                    <p:animEffect filter="fade" transition="in">
                                      <p:cBhvr>
                                        <p:cTn dur="500" id="228"/>
                                        <p:tgtEl>
                                          <p:spTgt spid="172"/>
                                        </p:tgtEl>
                                      </p:cBhvr>
                                    </p:animEffect>
                                  </p:childTnLst>
                                </p:cTn>
                              </p:par>
                              <p:par>
                                <p:cTn fill="hold" grpId="0" id="229" nodeType="withEffect" presetClass="entr" presetID="10" presetSubtype="0">
                                  <p:stCondLst>
                                    <p:cond delay="0"/>
                                  </p:stCondLst>
                                  <p:childTnLst>
                                    <p:set>
                                      <p:cBhvr>
                                        <p:cTn dur="1" fill="hold" id="230">
                                          <p:stCondLst>
                                            <p:cond delay="0"/>
                                          </p:stCondLst>
                                        </p:cTn>
                                        <p:tgtEl>
                                          <p:spTgt spid="165"/>
                                        </p:tgtEl>
                                        <p:attrNameLst>
                                          <p:attrName>style.visibility</p:attrName>
                                        </p:attrNameLst>
                                      </p:cBhvr>
                                      <p:to>
                                        <p:strVal val="visible"/>
                                      </p:to>
                                    </p:set>
                                    <p:animEffect filter="fade" transition="in">
                                      <p:cBhvr>
                                        <p:cTn dur="500" id="231"/>
                                        <p:tgtEl>
                                          <p:spTgt spid="165"/>
                                        </p:tgtEl>
                                      </p:cBhvr>
                                    </p:animEffect>
                                  </p:childTnLst>
                                </p:cTn>
                              </p:par>
                              <p:par>
                                <p:cTn fill="hold" grpId="0" id="232" nodeType="withEffect" presetClass="entr" presetID="10" presetSubtype="0">
                                  <p:stCondLst>
                                    <p:cond delay="0"/>
                                  </p:stCondLst>
                                  <p:childTnLst>
                                    <p:set>
                                      <p:cBhvr>
                                        <p:cTn dur="1" fill="hold" id="233">
                                          <p:stCondLst>
                                            <p:cond delay="0"/>
                                          </p:stCondLst>
                                        </p:cTn>
                                        <p:tgtEl>
                                          <p:spTgt spid="168"/>
                                        </p:tgtEl>
                                        <p:attrNameLst>
                                          <p:attrName>style.visibility</p:attrName>
                                        </p:attrNameLst>
                                      </p:cBhvr>
                                      <p:to>
                                        <p:strVal val="visible"/>
                                      </p:to>
                                    </p:set>
                                    <p:animEffect filter="fade" transition="in">
                                      <p:cBhvr>
                                        <p:cTn dur="500" id="234"/>
                                        <p:tgtEl>
                                          <p:spTgt spid="168"/>
                                        </p:tgtEl>
                                      </p:cBhvr>
                                    </p:animEffect>
                                  </p:childTnLst>
                                </p:cTn>
                              </p:par>
                              <p:par>
                                <p:cTn fill="hold" grpId="0" id="235" nodeType="withEffect" presetClass="entr" presetID="10" presetSubtype="0">
                                  <p:stCondLst>
                                    <p:cond delay="0"/>
                                  </p:stCondLst>
                                  <p:childTnLst>
                                    <p:set>
                                      <p:cBhvr>
                                        <p:cTn dur="1" fill="hold" id="236">
                                          <p:stCondLst>
                                            <p:cond delay="0"/>
                                          </p:stCondLst>
                                        </p:cTn>
                                        <p:tgtEl>
                                          <p:spTgt spid="167"/>
                                        </p:tgtEl>
                                        <p:attrNameLst>
                                          <p:attrName>style.visibility</p:attrName>
                                        </p:attrNameLst>
                                      </p:cBhvr>
                                      <p:to>
                                        <p:strVal val="visible"/>
                                      </p:to>
                                    </p:set>
                                    <p:animEffect filter="fade" transition="in">
                                      <p:cBhvr>
                                        <p:cTn dur="500" id="237"/>
                                        <p:tgtEl>
                                          <p:spTgt spid="167"/>
                                        </p:tgtEl>
                                      </p:cBhvr>
                                    </p:animEffect>
                                  </p:childTnLst>
                                </p:cTn>
                              </p:par>
                              <p:par>
                                <p:cTn fill="hold" grpId="0" id="238" nodeType="withEffect" presetClass="entr" presetID="10" presetSubtype="0">
                                  <p:stCondLst>
                                    <p:cond delay="0"/>
                                  </p:stCondLst>
                                  <p:childTnLst>
                                    <p:set>
                                      <p:cBhvr>
                                        <p:cTn dur="1" fill="hold" id="239">
                                          <p:stCondLst>
                                            <p:cond delay="0"/>
                                          </p:stCondLst>
                                        </p:cTn>
                                        <p:tgtEl>
                                          <p:spTgt spid="169"/>
                                        </p:tgtEl>
                                        <p:attrNameLst>
                                          <p:attrName>style.visibility</p:attrName>
                                        </p:attrNameLst>
                                      </p:cBhvr>
                                      <p:to>
                                        <p:strVal val="visible"/>
                                      </p:to>
                                    </p:set>
                                    <p:animEffect filter="fade" transition="in">
                                      <p:cBhvr>
                                        <p:cTn dur="500" id="240"/>
                                        <p:tgtEl>
                                          <p:spTgt spid="169"/>
                                        </p:tgtEl>
                                      </p:cBhvr>
                                    </p:animEffect>
                                  </p:childTnLst>
                                </p:cTn>
                              </p:par>
                              <p:par>
                                <p:cTn fill="hold" grpId="0" id="241" nodeType="withEffect" presetClass="entr" presetID="10" presetSubtype="0">
                                  <p:stCondLst>
                                    <p:cond delay="0"/>
                                  </p:stCondLst>
                                  <p:childTnLst>
                                    <p:set>
                                      <p:cBhvr>
                                        <p:cTn dur="1" fill="hold" id="242">
                                          <p:stCondLst>
                                            <p:cond delay="0"/>
                                          </p:stCondLst>
                                        </p:cTn>
                                        <p:tgtEl>
                                          <p:spTgt spid="166"/>
                                        </p:tgtEl>
                                        <p:attrNameLst>
                                          <p:attrName>style.visibility</p:attrName>
                                        </p:attrNameLst>
                                      </p:cBhvr>
                                      <p:to>
                                        <p:strVal val="visible"/>
                                      </p:to>
                                    </p:set>
                                    <p:animEffect filter="fade" transition="in">
                                      <p:cBhvr>
                                        <p:cTn dur="500" id="243"/>
                                        <p:tgtEl>
                                          <p:spTgt spid="166"/>
                                        </p:tgtEl>
                                      </p:cBhvr>
                                    </p:animEffect>
                                  </p:childTnLst>
                                </p:cTn>
                              </p:par>
                              <p:par>
                                <p:cTn fill="hold" grpId="0" id="244" nodeType="withEffect" presetClass="entr" presetID="10" presetSubtype="0">
                                  <p:stCondLst>
                                    <p:cond delay="0"/>
                                  </p:stCondLst>
                                  <p:childTnLst>
                                    <p:set>
                                      <p:cBhvr>
                                        <p:cTn dur="1" fill="hold" id="245">
                                          <p:stCondLst>
                                            <p:cond delay="0"/>
                                          </p:stCondLst>
                                        </p:cTn>
                                        <p:tgtEl>
                                          <p:spTgt spid="162"/>
                                        </p:tgtEl>
                                        <p:attrNameLst>
                                          <p:attrName>style.visibility</p:attrName>
                                        </p:attrNameLst>
                                      </p:cBhvr>
                                      <p:to>
                                        <p:strVal val="visible"/>
                                      </p:to>
                                    </p:set>
                                    <p:animEffect filter="fade" transition="in">
                                      <p:cBhvr>
                                        <p:cTn dur="500" id="246"/>
                                        <p:tgtEl>
                                          <p:spTgt spid="162"/>
                                        </p:tgtEl>
                                      </p:cBhvr>
                                    </p:animEffect>
                                  </p:childTnLst>
                                </p:cTn>
                              </p:par>
                              <p:par>
                                <p:cTn fill="hold" grpId="0" id="247" nodeType="withEffect" presetClass="entr" presetID="10" presetSubtype="0">
                                  <p:stCondLst>
                                    <p:cond delay="0"/>
                                  </p:stCondLst>
                                  <p:childTnLst>
                                    <p:set>
                                      <p:cBhvr>
                                        <p:cTn dur="1" fill="hold" id="248">
                                          <p:stCondLst>
                                            <p:cond delay="0"/>
                                          </p:stCondLst>
                                        </p:cTn>
                                        <p:tgtEl>
                                          <p:spTgt spid="160"/>
                                        </p:tgtEl>
                                        <p:attrNameLst>
                                          <p:attrName>style.visibility</p:attrName>
                                        </p:attrNameLst>
                                      </p:cBhvr>
                                      <p:to>
                                        <p:strVal val="visible"/>
                                      </p:to>
                                    </p:set>
                                    <p:animEffect filter="fade" transition="in">
                                      <p:cBhvr>
                                        <p:cTn dur="500" id="249"/>
                                        <p:tgtEl>
                                          <p:spTgt spid="160"/>
                                        </p:tgtEl>
                                      </p:cBhvr>
                                    </p:animEffect>
                                  </p:childTnLst>
                                </p:cTn>
                              </p:par>
                              <p:par>
                                <p:cTn fill="hold" id="250" nodeType="withEffect" presetClass="entr" presetID="22" presetSubtype="8">
                                  <p:stCondLst>
                                    <p:cond delay="0"/>
                                  </p:stCondLst>
                                  <p:childTnLst>
                                    <p:set>
                                      <p:cBhvr>
                                        <p:cTn dur="1" fill="hold" id="251">
                                          <p:stCondLst>
                                            <p:cond delay="0"/>
                                          </p:stCondLst>
                                        </p:cTn>
                                        <p:tgtEl>
                                          <p:spTgt spid="173"/>
                                        </p:tgtEl>
                                        <p:attrNameLst>
                                          <p:attrName>style.visibility</p:attrName>
                                        </p:attrNameLst>
                                      </p:cBhvr>
                                      <p:to>
                                        <p:strVal val="visible"/>
                                      </p:to>
                                    </p:set>
                                    <p:animEffect filter="wipe(left)" transition="in">
                                      <p:cBhvr>
                                        <p:cTn dur="500" id="252"/>
                                        <p:tgtEl>
                                          <p:spTgt spid="1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0"/>
      <p:bldP grpId="0" spid="111"/>
      <p:bldP grpId="0" spid="112"/>
      <p:bldP grpId="0" spid="213"/>
      <p:bldP grpId="0" spid="214"/>
      <p:bldP grpId="0" spid="151"/>
      <p:bldP grpId="0" spid="152"/>
      <p:bldP grpId="0" spid="153"/>
      <p:bldP grpId="0" spid="154"/>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845184" y="1353871"/>
            <a:ext cx="4864100" cy="29717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8" name="矩形 7"/>
          <p:cNvSpPr/>
          <p:nvPr/>
        </p:nvSpPr>
        <p:spPr>
          <a:xfrm>
            <a:off x="867256" y="1523562"/>
            <a:ext cx="4842028" cy="2651760"/>
          </a:xfrm>
          <a:prstGeom prst="rect">
            <a:avLst/>
          </a:prstGeom>
        </p:spPr>
        <p:txBody>
          <a:bodyPr wrap="square">
            <a:spAutoFit/>
          </a:bodyPr>
          <a:lstStyle/>
          <a:p>
            <a:pPr indent="-285750" marL="285750">
              <a:lnSpc>
                <a:spcPct val="150000"/>
              </a:lnSpc>
              <a:buFont charset="2" panose="05000000000000000000" pitchFamily="2" typeface="Wingdings"/>
              <a:buChar char="n"/>
            </a:pPr>
            <a:r>
              <a:rPr altLang="en-US" lang="zh-CN" sz="16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加快“一带一路”建设，不仅有助于促进沿线各国经济繁荣和区域经济合作</a:t>
            </a:r>
          </a:p>
          <a:p>
            <a:pPr indent="-285750" marL="285750">
              <a:lnSpc>
                <a:spcPct val="150000"/>
              </a:lnSpc>
              <a:buFont charset="2" panose="05000000000000000000" pitchFamily="2" typeface="Wingdings"/>
              <a:buChar char="n"/>
            </a:pPr>
            <a:r>
              <a:rPr altLang="en-US" lang="zh-CN" sz="16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有助于加强不同文明交流互鉴，促进世界和平发展</a:t>
            </a:r>
          </a:p>
          <a:p>
            <a:pPr indent="-285750" marL="285750">
              <a:lnSpc>
                <a:spcPct val="150000"/>
              </a:lnSpc>
              <a:buFont charset="2" panose="05000000000000000000" pitchFamily="2" typeface="Wingdings"/>
              <a:buChar char="n"/>
            </a:pPr>
            <a:r>
              <a:rPr altLang="en-US" lang="zh-CN" sz="1600">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以“重塑丝绸之路，促进共同发展”为主题，重点围绕共建“一带一路”深入交流对话，具有重要现实意义。</a:t>
            </a:r>
          </a:p>
        </p:txBody>
      </p:sp>
      <p:sp>
        <p:nvSpPr>
          <p:cNvPr id="4" name="矩形 3"/>
          <p:cNvSpPr/>
          <p:nvPr/>
        </p:nvSpPr>
        <p:spPr>
          <a:xfrm>
            <a:off x="8832485" y="4344680"/>
            <a:ext cx="2721846" cy="192277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160861" y="5844653"/>
            <a:ext cx="2065096" cy="335280"/>
          </a:xfrm>
          <a:prstGeom prst="rect">
            <a:avLst/>
          </a:prstGeom>
        </p:spPr>
        <p:txBody>
          <a:bodyPr wrap="square">
            <a:spAutoFit/>
          </a:bodyPr>
          <a:lstStyle/>
          <a:p>
            <a:r>
              <a:rPr altLang="en-US" lang="zh-CN" smtClean="0" sz="1600">
                <a:solidFill>
                  <a:schemeClr val="bg1"/>
                </a:solidFill>
                <a:latin charset="-122" panose="020b0300000000000000" pitchFamily="34" typeface="思源黑体 CN Light"/>
                <a:ea charset="-122" panose="020b0300000000000000" pitchFamily="34" typeface="思源黑体 CN Light"/>
              </a:rPr>
              <a:t>请输入文字描述这里</a:t>
            </a:r>
          </a:p>
        </p:txBody>
      </p:sp>
      <p:sp>
        <p:nvSpPr>
          <p:cNvPr id="14" name="矩形 13"/>
          <p:cNvSpPr/>
          <p:nvPr/>
        </p:nvSpPr>
        <p:spPr>
          <a:xfrm>
            <a:off x="700401" y="4535274"/>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60044" y="4535274"/>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43337" y="4264400"/>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68984" y="657146"/>
            <a:ext cx="4805680" cy="518160"/>
          </a:xfrm>
          <a:prstGeom prst="rect">
            <a:avLst/>
          </a:prstGeom>
          <a:noFill/>
        </p:spPr>
        <p:txBody>
          <a:bodyPr rtlCol="0" wrap="none">
            <a:spAutoFit/>
          </a:bodyPr>
          <a:lstStyle/>
          <a:p>
            <a:r>
              <a:rPr altLang="en-US" lang="zh-CN" sz="2800">
                <a:solidFill>
                  <a:srgbClr val="06A853"/>
                </a:solidFill>
                <a:latin charset="-122" panose="020b0a00000000000000" pitchFamily="34" typeface="思源黑体 CN Heavy"/>
                <a:ea charset="-122" panose="020b0a00000000000000" pitchFamily="34" typeface="思源黑体 CN Heavy"/>
              </a:rPr>
              <a:t>项目背景：单机此处添加标题</a:t>
            </a:r>
          </a:p>
        </p:txBody>
      </p:sp>
      <p:pic>
        <p:nvPicPr>
          <p:cNvPr descr="http://shinichiogawa.com/wp/wp-content/uploads/2015/11/150M-WEEKEND-HOUSE-15.jpg" id="1030" name="Picture 6"/>
          <p:cNvPicPr>
            <a:picLocks noChangeArrowheads="1" noChangeAspect="1"/>
          </p:cNvPicPr>
          <p:nvPr/>
        </p:nvPicPr>
        <p:blipFill>
          <a:blip r:embed="rId2">
            <a:extLst>
              <a:ext uri="{28A0092B-C50C-407E-A947-70E740481C1C}">
                <a14:useLocalDpi/>
              </a:ext>
            </a:extLst>
          </a:blip>
          <a:stretch>
            <a:fillRect/>
          </a:stretch>
        </p:blipFill>
        <p:spPr bwMode="auto">
          <a:xfrm>
            <a:off x="8357192" y="3985778"/>
            <a:ext cx="3195253" cy="1760689"/>
          </a:xfrm>
          <a:prstGeom prst="rect">
            <a:avLst/>
          </a:prstGeom>
          <a:noFill/>
          <a:ln w="22225">
            <a:solidFill>
              <a:schemeClr val="bg1"/>
            </a:solidFill>
          </a:ln>
          <a:extLst>
            <a:ext uri="{909E8E84-426E-40DD-AFC4-6F175D3DCCD1}">
              <a14:hiddenFill>
                <a:solidFill>
                  <a:srgbClr val="FFFFFF"/>
                </a:solidFill>
              </a14:hiddenFill>
            </a:ext>
          </a:extLst>
        </p:spPr>
      </p:pic>
      <p:pic>
        <p:nvPicPr>
          <p:cNvPr descr="http://shinichiogawa.com/wp/wp-content/uploads/2012/06/150M-WEEKEND-HOUSE-07.jp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7498977" y="2511280"/>
            <a:ext cx="2628916" cy="1753120"/>
          </a:xfrm>
          <a:prstGeom prst="rect">
            <a:avLst/>
          </a:prstGeom>
          <a:noFill/>
          <a:ln w="22225">
            <a:solidFill>
              <a:schemeClr val="bg1"/>
            </a:solidFill>
          </a:ln>
          <a:extLst>
            <a:ext uri="{909E8E84-426E-40DD-AFC4-6F175D3DCCD1}">
              <a14:hiddenFill>
                <a:solidFill>
                  <a:srgbClr val="FFFFFF"/>
                </a:solidFill>
              </a14:hiddenFill>
            </a:ext>
          </a:extLst>
        </p:spPr>
      </p:pic>
      <p:pic>
        <p:nvPicPr>
          <p:cNvPr descr="http://shinichiogawa.com/wp/wp-content/uploads/2012/06/150M-WEEKEND-HOUSE-06.jpg" id="1026" name="Picture 2"/>
          <p:cNvPicPr>
            <a:picLocks noChangeArrowheads="1" noChangeAspect="1"/>
          </p:cNvPicPr>
          <p:nvPr/>
        </p:nvPicPr>
        <p:blipFill>
          <a:blip r:embed="rId4">
            <a:extLst>
              <a:ext uri="{28A0092B-C50C-407E-A947-70E740481C1C}">
                <a14:useLocalDpi/>
              </a:ext>
            </a:extLst>
          </a:blip>
          <a:stretch>
            <a:fillRect/>
          </a:stretch>
        </p:blipFill>
        <p:spPr bwMode="auto">
          <a:xfrm>
            <a:off x="5493256" y="3849850"/>
            <a:ext cx="3320179" cy="2214096"/>
          </a:xfrm>
          <a:prstGeom prst="rect">
            <a:avLst/>
          </a:prstGeom>
          <a:noFill/>
          <a:ln w="22225">
            <a:solidFill>
              <a:schemeClr val="bg1"/>
            </a:solidFill>
          </a:ln>
          <a:extLst>
            <a:ext uri="{909E8E84-426E-40DD-AFC4-6F175D3DCCD1}">
              <a14:hiddenFill>
                <a:solidFill>
                  <a:srgbClr val="FFFFFF"/>
                </a:solidFill>
              </a14:hiddenFill>
            </a:ext>
          </a:extLst>
        </p:spPr>
      </p:pic>
    </p:spTree>
    <p:extLst>
      <p:ext uri="{BB962C8B-B14F-4D97-AF65-F5344CB8AC3E}">
        <p14:creationId val="19760574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500" id="14"/>
                                        <p:tgtEl>
                                          <p:spTgt spid="8"/>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p:cTn dur="500" fill="hold" id="18"/>
                                        <p:tgtEl>
                                          <p:spTgt spid="14"/>
                                        </p:tgtEl>
                                        <p:attrNameLst>
                                          <p:attrName>ppt_w</p:attrName>
                                        </p:attrNameLst>
                                      </p:cBhvr>
                                      <p:tavLst>
                                        <p:tav tm="0">
                                          <p:val>
                                            <p:fltVal val="0"/>
                                          </p:val>
                                        </p:tav>
                                        <p:tav tm="100000">
                                          <p:val>
                                            <p:strVal val="#ppt_w"/>
                                          </p:val>
                                        </p:tav>
                                      </p:tavLst>
                                    </p:anim>
                                    <p:anim calcmode="lin" valueType="num">
                                      <p:cBhvr>
                                        <p:cTn dur="500" fill="hold" id="19"/>
                                        <p:tgtEl>
                                          <p:spTgt spid="14"/>
                                        </p:tgtEl>
                                        <p:attrNameLst>
                                          <p:attrName>ppt_h</p:attrName>
                                        </p:attrNameLst>
                                      </p:cBhvr>
                                      <p:tavLst>
                                        <p:tav tm="0">
                                          <p:val>
                                            <p:fltVal val="0"/>
                                          </p:val>
                                        </p:tav>
                                        <p:tav tm="100000">
                                          <p:val>
                                            <p:strVal val="#ppt_h"/>
                                          </p:val>
                                        </p:tav>
                                      </p:tavLst>
                                    </p:anim>
                                    <p:animEffect filter="fade" transition="in">
                                      <p:cBhvr>
                                        <p:cTn dur="500" id="20"/>
                                        <p:tgtEl>
                                          <p:spTgt spid="14"/>
                                        </p:tgtEl>
                                      </p:cBhvr>
                                    </p:animEffect>
                                  </p:childTnLst>
                                </p:cTn>
                              </p:par>
                              <p:par>
                                <p:cTn fill="hold" grpId="0" id="21" nodeType="withEffect" presetClass="entr" presetID="53" presetSubtype="0">
                                  <p:stCondLst>
                                    <p:cond delay="200"/>
                                  </p:stCondLst>
                                  <p:childTnLst>
                                    <p:set>
                                      <p:cBhvr>
                                        <p:cTn dur="1" fill="hold" id="22">
                                          <p:stCondLst>
                                            <p:cond delay="0"/>
                                          </p:stCondLst>
                                        </p:cTn>
                                        <p:tgtEl>
                                          <p:spTgt spid="16"/>
                                        </p:tgtEl>
                                        <p:attrNameLst>
                                          <p:attrName>style.visibility</p:attrName>
                                        </p:attrNameLst>
                                      </p:cBhvr>
                                      <p:to>
                                        <p:strVal val="visible"/>
                                      </p:to>
                                    </p:set>
                                    <p:anim calcmode="lin" valueType="num">
                                      <p:cBhvr>
                                        <p:cTn dur="500" fill="hold" id="23"/>
                                        <p:tgtEl>
                                          <p:spTgt spid="16"/>
                                        </p:tgtEl>
                                        <p:attrNameLst>
                                          <p:attrName>ppt_w</p:attrName>
                                        </p:attrNameLst>
                                      </p:cBhvr>
                                      <p:tavLst>
                                        <p:tav tm="0">
                                          <p:val>
                                            <p:fltVal val="0"/>
                                          </p:val>
                                        </p:tav>
                                        <p:tav tm="100000">
                                          <p:val>
                                            <p:strVal val="#ppt_w"/>
                                          </p:val>
                                        </p:tav>
                                      </p:tavLst>
                                    </p:anim>
                                    <p:anim calcmode="lin" valueType="num">
                                      <p:cBhvr>
                                        <p:cTn dur="500" fill="hold" id="24"/>
                                        <p:tgtEl>
                                          <p:spTgt spid="16"/>
                                        </p:tgtEl>
                                        <p:attrNameLst>
                                          <p:attrName>ppt_h</p:attrName>
                                        </p:attrNameLst>
                                      </p:cBhvr>
                                      <p:tavLst>
                                        <p:tav tm="0">
                                          <p:val>
                                            <p:fltVal val="0"/>
                                          </p:val>
                                        </p:tav>
                                        <p:tav tm="100000">
                                          <p:val>
                                            <p:strVal val="#ppt_h"/>
                                          </p:val>
                                        </p:tav>
                                      </p:tavLst>
                                    </p:anim>
                                    <p:animEffect filter="fade" transition="in">
                                      <p:cBhvr>
                                        <p:cTn dur="500" id="25"/>
                                        <p:tgtEl>
                                          <p:spTgt spid="16"/>
                                        </p:tgtEl>
                                      </p:cBhvr>
                                    </p:animEffect>
                                  </p:childTnLst>
                                </p:cTn>
                              </p:par>
                              <p:par>
                                <p:cTn fill="hold" grpId="0" id="26" nodeType="withEffect" presetClass="entr" presetID="53" presetSubtype="0">
                                  <p:stCondLst>
                                    <p:cond delay="400"/>
                                  </p:stCondLst>
                                  <p:childTnLst>
                                    <p:set>
                                      <p:cBhvr>
                                        <p:cTn dur="1" fill="hold" id="27">
                                          <p:stCondLst>
                                            <p:cond delay="0"/>
                                          </p:stCondLst>
                                        </p:cTn>
                                        <p:tgtEl>
                                          <p:spTgt spid="17"/>
                                        </p:tgtEl>
                                        <p:attrNameLst>
                                          <p:attrName>style.visibility</p:attrName>
                                        </p:attrNameLst>
                                      </p:cBhvr>
                                      <p:to>
                                        <p:strVal val="visible"/>
                                      </p:to>
                                    </p:set>
                                    <p:anim calcmode="lin" valueType="num">
                                      <p:cBhvr>
                                        <p:cTn dur="500" fill="hold" id="28"/>
                                        <p:tgtEl>
                                          <p:spTgt spid="17"/>
                                        </p:tgtEl>
                                        <p:attrNameLst>
                                          <p:attrName>ppt_w</p:attrName>
                                        </p:attrNameLst>
                                      </p:cBhvr>
                                      <p:tavLst>
                                        <p:tav tm="0">
                                          <p:val>
                                            <p:fltVal val="0"/>
                                          </p:val>
                                        </p:tav>
                                        <p:tav tm="100000">
                                          <p:val>
                                            <p:strVal val="#ppt_w"/>
                                          </p:val>
                                        </p:tav>
                                      </p:tavLst>
                                    </p:anim>
                                    <p:anim calcmode="lin" valueType="num">
                                      <p:cBhvr>
                                        <p:cTn dur="500" fill="hold" id="29"/>
                                        <p:tgtEl>
                                          <p:spTgt spid="17"/>
                                        </p:tgtEl>
                                        <p:attrNameLst>
                                          <p:attrName>ppt_h</p:attrName>
                                        </p:attrNameLst>
                                      </p:cBhvr>
                                      <p:tavLst>
                                        <p:tav tm="0">
                                          <p:val>
                                            <p:fltVal val="0"/>
                                          </p:val>
                                        </p:tav>
                                        <p:tav tm="100000">
                                          <p:val>
                                            <p:strVal val="#ppt_h"/>
                                          </p:val>
                                        </p:tav>
                                      </p:tavLst>
                                    </p:anim>
                                    <p:animEffect filter="fade" transition="in">
                                      <p:cBhvr>
                                        <p:cTn dur="500" id="30"/>
                                        <p:tgtEl>
                                          <p:spTgt spid="17"/>
                                        </p:tgtEl>
                                      </p:cBhvr>
                                    </p:animEffect>
                                  </p:childTnLst>
                                </p:cTn>
                              </p:par>
                            </p:childTnLst>
                          </p:cTn>
                        </p:par>
                        <p:par>
                          <p:cTn fill="hold" id="31" nodeType="afterGroup">
                            <p:stCondLst>
                              <p:cond delay="1900"/>
                            </p:stCondLst>
                            <p:childTnLst>
                              <p:par>
                                <p:cTn decel="30000" fill="hold" id="32" nodeType="afterEffect" presetClass="entr" presetID="2" presetSubtype="2">
                                  <p:stCondLst>
                                    <p:cond delay="0"/>
                                  </p:stCondLst>
                                  <p:childTnLst>
                                    <p:set>
                                      <p:cBhvr>
                                        <p:cTn dur="1" fill="hold" id="33">
                                          <p:stCondLst>
                                            <p:cond delay="0"/>
                                          </p:stCondLst>
                                        </p:cTn>
                                        <p:tgtEl>
                                          <p:spTgt spid="1026"/>
                                        </p:tgtEl>
                                        <p:attrNameLst>
                                          <p:attrName>style.visibility</p:attrName>
                                        </p:attrNameLst>
                                      </p:cBhvr>
                                      <p:to>
                                        <p:strVal val="visible"/>
                                      </p:to>
                                    </p:set>
                                    <p:anim calcmode="lin" valueType="num">
                                      <p:cBhvr additive="base">
                                        <p:cTn dur="500" fill="hold" id="34"/>
                                        <p:tgtEl>
                                          <p:spTgt spid="1026"/>
                                        </p:tgtEl>
                                        <p:attrNameLst>
                                          <p:attrName>ppt_x</p:attrName>
                                        </p:attrNameLst>
                                      </p:cBhvr>
                                      <p:tavLst>
                                        <p:tav tm="0">
                                          <p:val>
                                            <p:strVal val="1+#ppt_w/2"/>
                                          </p:val>
                                        </p:tav>
                                        <p:tav tm="100000">
                                          <p:val>
                                            <p:strVal val="#ppt_x"/>
                                          </p:val>
                                        </p:tav>
                                      </p:tavLst>
                                    </p:anim>
                                    <p:anim calcmode="lin" valueType="num">
                                      <p:cBhvr additive="base">
                                        <p:cTn dur="500" fill="hold" id="35"/>
                                        <p:tgtEl>
                                          <p:spTgt spid="1026"/>
                                        </p:tgtEl>
                                        <p:attrNameLst>
                                          <p:attrName>ppt_y</p:attrName>
                                        </p:attrNameLst>
                                      </p:cBhvr>
                                      <p:tavLst>
                                        <p:tav tm="0">
                                          <p:val>
                                            <p:strVal val="#ppt_y"/>
                                          </p:val>
                                        </p:tav>
                                        <p:tav tm="100000">
                                          <p:val>
                                            <p:strVal val="#ppt_y"/>
                                          </p:val>
                                        </p:tav>
                                      </p:tavLst>
                                    </p:anim>
                                  </p:childTnLst>
                                </p:cTn>
                              </p:par>
                              <p:par>
                                <p:cTn decel="30000" fill="hold" id="36" nodeType="withEffect" presetClass="entr" presetID="2" presetSubtype="3">
                                  <p:stCondLst>
                                    <p:cond delay="200"/>
                                  </p:stCondLst>
                                  <p:childTnLst>
                                    <p:set>
                                      <p:cBhvr>
                                        <p:cTn dur="1" fill="hold" id="37">
                                          <p:stCondLst>
                                            <p:cond delay="0"/>
                                          </p:stCondLst>
                                        </p:cTn>
                                        <p:tgtEl>
                                          <p:spTgt spid="1028"/>
                                        </p:tgtEl>
                                        <p:attrNameLst>
                                          <p:attrName>style.visibility</p:attrName>
                                        </p:attrNameLst>
                                      </p:cBhvr>
                                      <p:to>
                                        <p:strVal val="visible"/>
                                      </p:to>
                                    </p:set>
                                    <p:anim calcmode="lin" valueType="num">
                                      <p:cBhvr additive="base">
                                        <p:cTn dur="500" fill="hold" id="38"/>
                                        <p:tgtEl>
                                          <p:spTgt spid="1028"/>
                                        </p:tgtEl>
                                        <p:attrNameLst>
                                          <p:attrName>ppt_x</p:attrName>
                                        </p:attrNameLst>
                                      </p:cBhvr>
                                      <p:tavLst>
                                        <p:tav tm="0">
                                          <p:val>
                                            <p:strVal val="1+#ppt_w/2"/>
                                          </p:val>
                                        </p:tav>
                                        <p:tav tm="100000">
                                          <p:val>
                                            <p:strVal val="#ppt_x"/>
                                          </p:val>
                                        </p:tav>
                                      </p:tavLst>
                                    </p:anim>
                                    <p:anim calcmode="lin" valueType="num">
                                      <p:cBhvr additive="base">
                                        <p:cTn dur="500" fill="hold" id="39"/>
                                        <p:tgtEl>
                                          <p:spTgt spid="1028"/>
                                        </p:tgtEl>
                                        <p:attrNameLst>
                                          <p:attrName>ppt_y</p:attrName>
                                        </p:attrNameLst>
                                      </p:cBhvr>
                                      <p:tavLst>
                                        <p:tav tm="0">
                                          <p:val>
                                            <p:strVal val="0-#ppt_h/2"/>
                                          </p:val>
                                        </p:tav>
                                        <p:tav tm="100000">
                                          <p:val>
                                            <p:strVal val="#ppt_y"/>
                                          </p:val>
                                        </p:tav>
                                      </p:tavLst>
                                    </p:anim>
                                  </p:childTnLst>
                                </p:cTn>
                              </p:par>
                              <p:par>
                                <p:cTn decel="30000" fill="hold" id="40" nodeType="withEffect" presetClass="entr" presetID="2" presetSubtype="6">
                                  <p:stCondLst>
                                    <p:cond delay="600"/>
                                  </p:stCondLst>
                                  <p:childTnLst>
                                    <p:set>
                                      <p:cBhvr>
                                        <p:cTn dur="1" fill="hold" id="41">
                                          <p:stCondLst>
                                            <p:cond delay="0"/>
                                          </p:stCondLst>
                                        </p:cTn>
                                        <p:tgtEl>
                                          <p:spTgt spid="1030"/>
                                        </p:tgtEl>
                                        <p:attrNameLst>
                                          <p:attrName>style.visibility</p:attrName>
                                        </p:attrNameLst>
                                      </p:cBhvr>
                                      <p:to>
                                        <p:strVal val="visible"/>
                                      </p:to>
                                    </p:set>
                                    <p:anim calcmode="lin" valueType="num">
                                      <p:cBhvr additive="base">
                                        <p:cTn dur="500" fill="hold" id="42"/>
                                        <p:tgtEl>
                                          <p:spTgt spid="1030"/>
                                        </p:tgtEl>
                                        <p:attrNameLst>
                                          <p:attrName>ppt_x</p:attrName>
                                        </p:attrNameLst>
                                      </p:cBhvr>
                                      <p:tavLst>
                                        <p:tav tm="0">
                                          <p:val>
                                            <p:strVal val="1+#ppt_w/2"/>
                                          </p:val>
                                        </p:tav>
                                        <p:tav tm="100000">
                                          <p:val>
                                            <p:strVal val="#ppt_x"/>
                                          </p:val>
                                        </p:tav>
                                      </p:tavLst>
                                    </p:anim>
                                    <p:anim calcmode="lin" valueType="num">
                                      <p:cBhvr additive="base">
                                        <p:cTn dur="500" fill="hold" id="43"/>
                                        <p:tgtEl>
                                          <p:spTgt spid="10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4"/>
                                        </p:tgtEl>
                                        <p:attrNameLst>
                                          <p:attrName>style.visibility</p:attrName>
                                        </p:attrNameLst>
                                      </p:cBhvr>
                                      <p:to>
                                        <p:strVal val="visible"/>
                                      </p:to>
                                    </p:set>
                                    <p:animEffect filter="fade" transition="in">
                                      <p:cBhvr>
                                        <p:cTn dur="500" id="47"/>
                                        <p:tgtEl>
                                          <p:spTgt spid="4"/>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5"/>
                                        </p:tgtEl>
                                        <p:attrNameLst>
                                          <p:attrName>style.visibility</p:attrName>
                                        </p:attrNameLst>
                                      </p:cBhvr>
                                      <p:to>
                                        <p:strVal val="visible"/>
                                      </p:to>
                                    </p:set>
                                    <p:animEffect filter="fade" transition="in">
                                      <p:cBhvr>
                                        <p:cTn dur="500" id="5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4"/>
      <p:bldP grpId="0" spid="5"/>
      <p:bldP grpId="0" spid="14"/>
      <p:bldP grpId="0" spid="16"/>
      <p:bldP grpId="0" spid="17"/>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2399" y="805934"/>
            <a:ext cx="4450080" cy="518160"/>
          </a:xfrm>
          <a:prstGeom prst="rect">
            <a:avLst/>
          </a:prstGeom>
        </p:spPr>
        <p:txBody>
          <a:bodyPr wrap="none">
            <a:spAutoFit/>
          </a:bodyPr>
          <a:lstStyle/>
          <a:p>
            <a:r>
              <a:rPr altLang="en-US" lang="zh-CN" sz="2800">
                <a:solidFill>
                  <a:srgbClr val="06A853"/>
                </a:solidFill>
                <a:latin charset="-122" panose="020b0a00000000000000" pitchFamily="34" typeface="思源黑体 CN Heavy"/>
                <a:ea charset="-122" panose="020b0a00000000000000" pitchFamily="34" typeface="思源黑体 CN Heavy"/>
                <a:sym typeface="+mn-ea"/>
              </a:rPr>
              <a:t>项目缘起：请输入你的内容</a:t>
            </a:r>
          </a:p>
        </p:txBody>
      </p:sp>
      <p:sp>
        <p:nvSpPr>
          <p:cNvPr id="3" name="矩形 2"/>
          <p:cNvSpPr/>
          <p:nvPr/>
        </p:nvSpPr>
        <p:spPr>
          <a:xfrm>
            <a:off x="0" y="2933699"/>
            <a:ext cx="5200649" cy="2781301"/>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118529" y="5231885"/>
            <a:ext cx="2877818" cy="359664"/>
          </a:xfrm>
          <a:prstGeom prst="rect">
            <a:avLst/>
          </a:prstGeom>
          <a:noFill/>
        </p:spPr>
        <p:txBody>
          <a:bodyPr anchor="t" rtlCol="0" wrap="square">
            <a:spAutoFit/>
          </a:bodyPr>
          <a:lstStyle/>
          <a:p>
            <a:pPr algn="ctr">
              <a:lnSpc>
                <a:spcPct val="110000"/>
              </a:lnSpc>
            </a:pPr>
            <a:r>
              <a:rPr altLang="en-US" lang="zh-CN" smtClean="0" sz="1600">
                <a:ln cmpd="sng" w="9525">
                  <a:noFill/>
                  <a:prstDash val="solid"/>
                </a:ln>
                <a:solidFill>
                  <a:schemeClr val="bg1"/>
                </a:solidFill>
                <a:latin charset="-122" panose="020b0300000000000000" pitchFamily="34" typeface="思源黑体 CN Light"/>
                <a:ea charset="-122" panose="020b0300000000000000" pitchFamily="34" typeface="思源黑体 CN Light"/>
              </a:rPr>
              <a:t>请在这里输入文字描述一段话</a:t>
            </a:r>
          </a:p>
        </p:txBody>
      </p:sp>
      <p:sp>
        <p:nvSpPr>
          <p:cNvPr id="7" name="文本框 6"/>
          <p:cNvSpPr txBox="1"/>
          <p:nvPr/>
        </p:nvSpPr>
        <p:spPr>
          <a:xfrm>
            <a:off x="5492407" y="2131476"/>
            <a:ext cx="1097280" cy="365760"/>
          </a:xfrm>
          <a:prstGeom prst="rect">
            <a:avLst/>
          </a:prstGeom>
          <a:noFill/>
        </p:spPr>
        <p:txBody>
          <a:bodyPr rtlCol="0" wrap="none">
            <a:spAutoFit/>
          </a:bodyPr>
          <a:lstStyle/>
          <a:p>
            <a:r>
              <a:rPr altLang="en-US" lang="zh-CN">
                <a:ln cmpd="sng" w="9525">
                  <a:noFill/>
                  <a:prstDash val="solid"/>
                </a:ln>
                <a:solidFill>
                  <a:srgbClr val="06A853"/>
                </a:solidFill>
                <a:latin charset="-122" panose="020b0300000000000000" pitchFamily="34" typeface="思源黑体 CN Light"/>
                <a:ea charset="-122" panose="020b0300000000000000" pitchFamily="34" typeface="思源黑体 CN Light"/>
              </a:rPr>
              <a:t>正式启动</a:t>
            </a:r>
          </a:p>
        </p:txBody>
      </p:sp>
      <p:sp>
        <p:nvSpPr>
          <p:cNvPr id="8" name="矩形 7"/>
          <p:cNvSpPr/>
          <p:nvPr/>
        </p:nvSpPr>
        <p:spPr>
          <a:xfrm>
            <a:off x="6198805" y="2508982"/>
            <a:ext cx="5590947" cy="987552"/>
          </a:xfrm>
          <a:prstGeom prst="rect">
            <a:avLst/>
          </a:prstGeom>
        </p:spPr>
        <p:txBody>
          <a:bodyPr wrap="square">
            <a:spAutoFit/>
          </a:bodyPr>
          <a:lstStyle/>
          <a:p>
            <a:pPr>
              <a:lnSpc>
                <a:spcPct val="140000"/>
              </a:lnSpc>
            </a:pPr>
            <a:r>
              <a:rPr altLang="en-US" lang="zh-CN" sz="1400">
                <a:latin charset="0" typeface="微软雅黑 Light"/>
                <a:ea charset="0" typeface="微软雅黑 Light"/>
              </a:rPr>
              <a:t>这是一段文字描述这是一段文字描述这是一段文字描述这是一段文字描述这是一段文字描述这是一段文字描述这是一段文字描述这是一段文字描述这是一段文字描述这是一段文字描述</a:t>
            </a:r>
          </a:p>
        </p:txBody>
      </p:sp>
      <p:grpSp>
        <p:nvGrpSpPr>
          <p:cNvPr id="17" name="组合 16"/>
          <p:cNvGrpSpPr/>
          <p:nvPr/>
        </p:nvGrpSpPr>
        <p:grpSpPr>
          <a:xfrm>
            <a:off x="6003542" y="2537557"/>
            <a:ext cx="85725" cy="791528"/>
            <a:chOff x="6397667" y="2347912"/>
            <a:chExt cx="85725" cy="791528"/>
          </a:xfrm>
        </p:grpSpPr>
        <p:cxnSp>
          <p:nvCxnSpPr>
            <p:cNvPr id="10" name="直接连接符 9"/>
            <p:cNvCxnSpPr/>
            <p:nvPr/>
          </p:nvCxnSpPr>
          <p:spPr>
            <a:xfrm flipH="1">
              <a:off x="6440531" y="2382600"/>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7667" y="2347912"/>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矩形 12"/>
          <p:cNvSpPr/>
          <p:nvPr/>
        </p:nvSpPr>
        <p:spPr>
          <a:xfrm>
            <a:off x="6198806" y="3999298"/>
            <a:ext cx="5590946" cy="688848"/>
          </a:xfrm>
          <a:prstGeom prst="rect">
            <a:avLst/>
          </a:prstGeom>
        </p:spPr>
        <p:txBody>
          <a:bodyPr wrap="square">
            <a:spAutoFit/>
          </a:bodyPr>
          <a:lstStyle/>
          <a:p>
            <a:pPr>
              <a:lnSpc>
                <a:spcPct val="140000"/>
              </a:lnSpc>
            </a:pPr>
            <a:r>
              <a:rPr altLang="en-US" lang="zh-CN" sz="1400">
                <a:latin charset="0" typeface="微软雅黑 Light"/>
                <a:ea charset="0" typeface="微软雅黑 Light"/>
              </a:rPr>
              <a:t>这是一段文字描述这是一段文字描述这是一段文字描述这是一段文字描述这是一段文字描述这是一段文字描述这是</a:t>
            </a:r>
          </a:p>
        </p:txBody>
      </p:sp>
      <p:sp>
        <p:nvSpPr>
          <p:cNvPr id="14" name="文本框 13"/>
          <p:cNvSpPr txBox="1"/>
          <p:nvPr/>
        </p:nvSpPr>
        <p:spPr>
          <a:xfrm>
            <a:off x="5492407" y="3583722"/>
            <a:ext cx="1097280" cy="365760"/>
          </a:xfrm>
          <a:prstGeom prst="rect">
            <a:avLst/>
          </a:prstGeom>
          <a:noFill/>
        </p:spPr>
        <p:txBody>
          <a:bodyPr rtlCol="0" wrap="none">
            <a:spAutoFit/>
          </a:bodyPr>
          <a:lstStyle/>
          <a:p>
            <a:r>
              <a:rPr altLang="en-US" lang="zh-CN" smtClean="0">
                <a:ln cmpd="sng" w="9525">
                  <a:noFill/>
                  <a:prstDash val="solid"/>
                </a:ln>
                <a:solidFill>
                  <a:srgbClr val="06A853"/>
                </a:solidFill>
                <a:latin charset="-122" panose="020b0300000000000000" pitchFamily="34" typeface="思源黑体 CN Light"/>
                <a:ea charset="-122" panose="020b0300000000000000" pitchFamily="34" typeface="思源黑体 CN Light"/>
              </a:rPr>
              <a:t>战略升级</a:t>
            </a:r>
          </a:p>
        </p:txBody>
      </p:sp>
      <p:grpSp>
        <p:nvGrpSpPr>
          <p:cNvPr id="18" name="组合 17"/>
          <p:cNvGrpSpPr/>
          <p:nvPr/>
        </p:nvGrpSpPr>
        <p:grpSpPr>
          <a:xfrm>
            <a:off x="5998779" y="3989806"/>
            <a:ext cx="85725" cy="791528"/>
            <a:chOff x="6397667" y="3800157"/>
            <a:chExt cx="85725" cy="791528"/>
          </a:xfrm>
        </p:grpSpPr>
        <p:cxnSp>
          <p:nvCxnSpPr>
            <p:cNvPr id="15" name="直接连接符 14"/>
            <p:cNvCxnSpPr/>
            <p:nvPr/>
          </p:nvCxnSpPr>
          <p:spPr>
            <a:xfrm flipH="1">
              <a:off x="6440531" y="3834845"/>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397667" y="3800157"/>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矩形 18"/>
          <p:cNvSpPr/>
          <p:nvPr/>
        </p:nvSpPr>
        <p:spPr>
          <a:xfrm>
            <a:off x="6198806" y="5439173"/>
            <a:ext cx="5590946" cy="987552"/>
          </a:xfrm>
          <a:prstGeom prst="rect">
            <a:avLst/>
          </a:prstGeom>
        </p:spPr>
        <p:txBody>
          <a:bodyPr wrap="square">
            <a:spAutoFit/>
          </a:bodyPr>
          <a:lstStyle/>
          <a:p>
            <a:pPr>
              <a:lnSpc>
                <a:spcPct val="140000"/>
              </a:lnSpc>
            </a:pPr>
            <a:r>
              <a:rPr altLang="en-US" lang="zh-CN" sz="1400">
                <a:latin charset="0" typeface="微软雅黑 Light"/>
                <a:ea charset="0" typeface="微软雅黑 Light"/>
              </a:rPr>
              <a:t>这是一段文字描述这是一段文字描述这是一段文字描述这是一段文字描述这是一段文字描述这是一段文字描述这是这是一段文字描述这是一段文字描述这是一段文字描述这是一段文字描述</a:t>
            </a:r>
          </a:p>
        </p:txBody>
      </p:sp>
      <p:sp>
        <p:nvSpPr>
          <p:cNvPr id="20" name="文本框 19"/>
          <p:cNvSpPr txBox="1"/>
          <p:nvPr/>
        </p:nvSpPr>
        <p:spPr>
          <a:xfrm>
            <a:off x="5492407" y="5033308"/>
            <a:ext cx="1097280" cy="365760"/>
          </a:xfrm>
          <a:prstGeom prst="rect">
            <a:avLst/>
          </a:prstGeom>
          <a:noFill/>
        </p:spPr>
        <p:txBody>
          <a:bodyPr rtlCol="0" wrap="none">
            <a:spAutoFit/>
          </a:bodyPr>
          <a:lstStyle/>
          <a:p>
            <a:r>
              <a:rPr altLang="en-US" lang="zh-CN" smtClean="0">
                <a:ln cmpd="sng" w="9525">
                  <a:noFill/>
                  <a:prstDash val="solid"/>
                </a:ln>
                <a:solidFill>
                  <a:srgbClr val="06A853"/>
                </a:solidFill>
                <a:latin charset="-122" panose="020b0300000000000000" pitchFamily="34" typeface="思源黑体 CN Light"/>
                <a:ea charset="-122" panose="020b0300000000000000" pitchFamily="34" typeface="思源黑体 CN Light"/>
              </a:rPr>
              <a:t>绿色示范</a:t>
            </a:r>
          </a:p>
        </p:txBody>
      </p:sp>
      <p:grpSp>
        <p:nvGrpSpPr>
          <p:cNvPr id="21" name="组合 20"/>
          <p:cNvGrpSpPr/>
          <p:nvPr/>
        </p:nvGrpSpPr>
        <p:grpSpPr>
          <a:xfrm>
            <a:off x="5998779" y="5439393"/>
            <a:ext cx="85725" cy="791528"/>
            <a:chOff x="6397667" y="3800157"/>
            <a:chExt cx="85725" cy="791528"/>
          </a:xfrm>
        </p:grpSpPr>
        <p:cxnSp>
          <p:nvCxnSpPr>
            <p:cNvPr id="22" name="直接连接符 21"/>
            <p:cNvCxnSpPr/>
            <p:nvPr/>
          </p:nvCxnSpPr>
          <p:spPr>
            <a:xfrm flipH="1">
              <a:off x="6440531" y="3834845"/>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397667" y="3800157"/>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http://shinichiogawa.com/wp/wp-content/uploads/2012/06/150M-WEEKEND-HOUSE-05.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262399" y="2055498"/>
            <a:ext cx="4583337" cy="3056446"/>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5211037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2" presetSubtype="4">
                                  <p:stCondLst>
                                    <p:cond delay="0"/>
                                  </p:stCondLst>
                                  <p:childTnLst>
                                    <p:set>
                                      <p:cBhvr>
                                        <p:cTn dur="1" fill="hold" id="14">
                                          <p:stCondLst>
                                            <p:cond delay="0"/>
                                          </p:stCondLst>
                                        </p:cTn>
                                        <p:tgtEl>
                                          <p:spTgt spid="2050"/>
                                        </p:tgtEl>
                                        <p:attrNameLst>
                                          <p:attrName>style.visibility</p:attrName>
                                        </p:attrNameLst>
                                      </p:cBhvr>
                                      <p:to>
                                        <p:strVal val="visible"/>
                                      </p:to>
                                    </p:set>
                                    <p:anim calcmode="lin" valueType="num">
                                      <p:cBhvr additive="base">
                                        <p:cTn dur="500" id="15"/>
                                        <p:tgtEl>
                                          <p:spTgt spid="2050"/>
                                        </p:tgtEl>
                                        <p:attrNameLst>
                                          <p:attrName>ppt_y</p:attrName>
                                        </p:attrNameLst>
                                      </p:cBhvr>
                                      <p:tavLst>
                                        <p:tav tm="0">
                                          <p:val>
                                            <p:strVal val="#ppt_y+#ppt_h*1.125000"/>
                                          </p:val>
                                        </p:tav>
                                        <p:tav tm="100000">
                                          <p:val>
                                            <p:strVal val="#ppt_y"/>
                                          </p:val>
                                        </p:tav>
                                      </p:tavLst>
                                    </p:anim>
                                    <p:animEffect filter="wipe(up)" transition="in">
                                      <p:cBhvr>
                                        <p:cTn dur="500" id="16"/>
                                        <p:tgtEl>
                                          <p:spTgt spid="2050"/>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500" id="20"/>
                                        <p:tgtEl>
                                          <p:spTgt spid="6"/>
                                        </p:tgtEl>
                                      </p:cBhvr>
                                    </p:animEffect>
                                  </p:childTnLst>
                                </p:cTn>
                              </p:par>
                            </p:childTnLst>
                          </p:cTn>
                        </p:par>
                        <p:par>
                          <p:cTn fill="hold" id="21" nodeType="afterGroup">
                            <p:stCondLst>
                              <p:cond delay="2000"/>
                            </p:stCondLst>
                            <p:childTnLst>
                              <p:par>
                                <p:cTn fill="hold" grpId="0" id="22" nodeType="after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17"/>
                                        </p:tgtEl>
                                        <p:attrNameLst>
                                          <p:attrName>style.visibility</p:attrName>
                                        </p:attrNameLst>
                                      </p:cBhvr>
                                      <p:to>
                                        <p:strVal val="visible"/>
                                      </p:to>
                                    </p:set>
                                    <p:animEffect filter="wipe(up)" transition="in">
                                      <p:cBhvr>
                                        <p:cTn dur="500" id="30"/>
                                        <p:tgtEl>
                                          <p:spTgt spid="17"/>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500" id="34"/>
                                        <p:tgtEl>
                                          <p:spTgt spid="8"/>
                                        </p:tgtEl>
                                      </p:cBhvr>
                                    </p:animEffect>
                                  </p:childTnLst>
                                </p:cTn>
                              </p:par>
                            </p:childTnLst>
                          </p:cTn>
                        </p:par>
                        <p:par>
                          <p:cTn fill="hold" id="35" nodeType="afterGroup">
                            <p:stCondLst>
                              <p:cond delay="3500"/>
                            </p:stCondLst>
                            <p:childTnLst>
                              <p:par>
                                <p:cTn fill="hold" grpId="0" id="36" nodeType="afterEffect" presetClass="entr" presetID="53" presetSubtype="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4000"/>
                            </p:stCondLst>
                            <p:childTnLst>
                              <p:par>
                                <p:cTn fill="hold" id="42" nodeType="afterEffect" presetClass="entr" presetID="22" presetSubtype="1">
                                  <p:stCondLst>
                                    <p:cond delay="0"/>
                                  </p:stCondLst>
                                  <p:childTnLst>
                                    <p:set>
                                      <p:cBhvr>
                                        <p:cTn dur="1" fill="hold" id="43">
                                          <p:stCondLst>
                                            <p:cond delay="0"/>
                                          </p:stCondLst>
                                        </p:cTn>
                                        <p:tgtEl>
                                          <p:spTgt spid="18"/>
                                        </p:tgtEl>
                                        <p:attrNameLst>
                                          <p:attrName>style.visibility</p:attrName>
                                        </p:attrNameLst>
                                      </p:cBhvr>
                                      <p:to>
                                        <p:strVal val="visible"/>
                                      </p:to>
                                    </p:set>
                                    <p:animEffect filter="wipe(up)" transition="in">
                                      <p:cBhvr>
                                        <p:cTn dur="500" id="44"/>
                                        <p:tgtEl>
                                          <p:spTgt spid="18"/>
                                        </p:tgtEl>
                                      </p:cBhvr>
                                    </p:animEffect>
                                  </p:childTnLst>
                                </p:cTn>
                              </p:par>
                            </p:childTnLst>
                          </p:cTn>
                        </p:par>
                        <p:par>
                          <p:cTn fill="hold" id="45" nodeType="afterGroup">
                            <p:stCondLst>
                              <p:cond delay="4500"/>
                            </p:stCondLst>
                            <p:childTnLst>
                              <p:par>
                                <p:cTn fill="hold" grpId="0" id="46" nodeType="afterEffect" presetClass="entr" presetID="10" presetSubtype="0">
                                  <p:stCondLst>
                                    <p:cond delay="0"/>
                                  </p:stCondLst>
                                  <p:childTnLst>
                                    <p:set>
                                      <p:cBhvr>
                                        <p:cTn dur="1" fill="hold" id="47">
                                          <p:stCondLst>
                                            <p:cond delay="0"/>
                                          </p:stCondLst>
                                        </p:cTn>
                                        <p:tgtEl>
                                          <p:spTgt spid="13"/>
                                        </p:tgtEl>
                                        <p:attrNameLst>
                                          <p:attrName>style.visibility</p:attrName>
                                        </p:attrNameLst>
                                      </p:cBhvr>
                                      <p:to>
                                        <p:strVal val="visible"/>
                                      </p:to>
                                    </p:set>
                                    <p:animEffect filter="fade" transition="in">
                                      <p:cBhvr>
                                        <p:cTn dur="500" id="48"/>
                                        <p:tgtEl>
                                          <p:spTgt spid="13"/>
                                        </p:tgtEl>
                                      </p:cBhvr>
                                    </p:animEffect>
                                  </p:childTnLst>
                                </p:cTn>
                              </p:par>
                            </p:childTnLst>
                          </p:cTn>
                        </p:par>
                        <p:par>
                          <p:cTn fill="hold" id="49" nodeType="afterGroup">
                            <p:stCondLst>
                              <p:cond delay="5000"/>
                            </p:stCondLst>
                            <p:childTnLst>
                              <p:par>
                                <p:cTn fill="hold" grpId="0" id="50" nodeType="afterEffect" presetClass="entr" presetID="53" presetSubtype="0">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p:cTn dur="500" fill="hold" id="52"/>
                                        <p:tgtEl>
                                          <p:spTgt spid="20"/>
                                        </p:tgtEl>
                                        <p:attrNameLst>
                                          <p:attrName>ppt_w</p:attrName>
                                        </p:attrNameLst>
                                      </p:cBhvr>
                                      <p:tavLst>
                                        <p:tav tm="0">
                                          <p:val>
                                            <p:fltVal val="0"/>
                                          </p:val>
                                        </p:tav>
                                        <p:tav tm="100000">
                                          <p:val>
                                            <p:strVal val="#ppt_w"/>
                                          </p:val>
                                        </p:tav>
                                      </p:tavLst>
                                    </p:anim>
                                    <p:anim calcmode="lin" valueType="num">
                                      <p:cBhvr>
                                        <p:cTn dur="500" fill="hold" id="53"/>
                                        <p:tgtEl>
                                          <p:spTgt spid="20"/>
                                        </p:tgtEl>
                                        <p:attrNameLst>
                                          <p:attrName>ppt_h</p:attrName>
                                        </p:attrNameLst>
                                      </p:cBhvr>
                                      <p:tavLst>
                                        <p:tav tm="0">
                                          <p:val>
                                            <p:fltVal val="0"/>
                                          </p:val>
                                        </p:tav>
                                        <p:tav tm="100000">
                                          <p:val>
                                            <p:strVal val="#ppt_h"/>
                                          </p:val>
                                        </p:tav>
                                      </p:tavLst>
                                    </p:anim>
                                    <p:animEffect filter="fade" transition="in">
                                      <p:cBhvr>
                                        <p:cTn dur="500" id="54"/>
                                        <p:tgtEl>
                                          <p:spTgt spid="20"/>
                                        </p:tgtEl>
                                      </p:cBhvr>
                                    </p:animEffect>
                                  </p:childTnLst>
                                </p:cTn>
                              </p:par>
                            </p:childTnLst>
                          </p:cTn>
                        </p:par>
                        <p:par>
                          <p:cTn fill="hold" id="55" nodeType="afterGroup">
                            <p:stCondLst>
                              <p:cond delay="5500"/>
                            </p:stCondLst>
                            <p:childTnLst>
                              <p:par>
                                <p:cTn fill="hold" id="56" nodeType="afterEffect" presetClass="entr" presetID="22" presetSubtype="1">
                                  <p:stCondLst>
                                    <p:cond delay="0"/>
                                  </p:stCondLst>
                                  <p:childTnLst>
                                    <p:set>
                                      <p:cBhvr>
                                        <p:cTn dur="1" fill="hold" id="57">
                                          <p:stCondLst>
                                            <p:cond delay="0"/>
                                          </p:stCondLst>
                                        </p:cTn>
                                        <p:tgtEl>
                                          <p:spTgt spid="21"/>
                                        </p:tgtEl>
                                        <p:attrNameLst>
                                          <p:attrName>style.visibility</p:attrName>
                                        </p:attrNameLst>
                                      </p:cBhvr>
                                      <p:to>
                                        <p:strVal val="visible"/>
                                      </p:to>
                                    </p:set>
                                    <p:animEffect filter="wipe(up)" transition="in">
                                      <p:cBhvr>
                                        <p:cTn dur="500" id="58"/>
                                        <p:tgtEl>
                                          <p:spTgt spid="21"/>
                                        </p:tgtEl>
                                      </p:cBhvr>
                                    </p:animEffect>
                                  </p:childTnLst>
                                </p:cTn>
                              </p:par>
                            </p:childTnLst>
                          </p:cTn>
                        </p:par>
                        <p:par>
                          <p:cTn fill="hold" id="59" nodeType="afterGroup">
                            <p:stCondLst>
                              <p:cond delay="6000"/>
                            </p:stCondLst>
                            <p:childTnLst>
                              <p:par>
                                <p:cTn fill="hold" grpId="0" id="60" nodeType="afterEffect" presetClass="entr" presetID="10" presetSubtype="0">
                                  <p:stCondLst>
                                    <p:cond delay="0"/>
                                  </p:stCondLst>
                                  <p:childTnLst>
                                    <p:set>
                                      <p:cBhvr>
                                        <p:cTn dur="1" fill="hold" id="61">
                                          <p:stCondLst>
                                            <p:cond delay="0"/>
                                          </p:stCondLst>
                                        </p:cTn>
                                        <p:tgtEl>
                                          <p:spTgt spid="19"/>
                                        </p:tgtEl>
                                        <p:attrNameLst>
                                          <p:attrName>style.visibility</p:attrName>
                                        </p:attrNameLst>
                                      </p:cBhvr>
                                      <p:to>
                                        <p:strVal val="visible"/>
                                      </p:to>
                                    </p:set>
                                    <p:animEffect filter="fade" transition="in">
                                      <p:cBhvr>
                                        <p:cTn dur="500" id="6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P grpId="0" spid="8"/>
      <p:bldP grpId="0" spid="13"/>
      <p:bldP grpId="0" spid="14"/>
      <p:bldP grpId="0" spid="19"/>
      <p:bldP grpId="0" spid="2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hinichiogawa.com/wp/wp-content/uploads/2012/06/150M-WEEKEND-HOUSE-09.jpg" id="3082" name="Picture 10"/>
          <p:cNvPicPr>
            <a:picLocks noChangeArrowheads="1" noChangeAspect="1"/>
          </p:cNvPicPr>
          <p:nvPr/>
        </p:nvPicPr>
        <p:blipFill>
          <a:blip r:embed="rId2">
            <a:extLst>
              <a:ext uri="{28A0092B-C50C-407E-A947-70E740481C1C}">
                <a14:useLocalDpi/>
              </a:ext>
            </a:extLst>
          </a:blip>
          <a:stretch>
            <a:fillRect/>
          </a:stretch>
        </p:blipFill>
        <p:spPr bwMode="auto">
          <a:xfrm>
            <a:off x="-1" y="0"/>
            <a:ext cx="3467101" cy="6858000"/>
          </a:xfrm>
          <a:prstGeom prst="rect">
            <a:avLst/>
          </a:prstGeom>
          <a:noFill/>
          <a:extLst>
            <a:ext uri="{909E8E84-426E-40DD-AFC4-6F175D3DCCD1}">
              <a14:hiddenFill>
                <a:solidFill>
                  <a:srgbClr val="FFFFFF"/>
                </a:solidFill>
              </a14:hiddenFill>
            </a:ext>
          </a:extLst>
        </p:spPr>
      </p:pic>
      <p:sp>
        <p:nvSpPr>
          <p:cNvPr id="8" name="矩形 7"/>
          <p:cNvSpPr/>
          <p:nvPr/>
        </p:nvSpPr>
        <p:spPr>
          <a:xfrm>
            <a:off x="0" y="0"/>
            <a:ext cx="3465095"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0875427" y="6029184"/>
            <a:ext cx="372371" cy="646251"/>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shinichiogawa.com/wp/wp-content/uploads/2012/06/150M-WEEKEND-HOUSE-10.jpg" id="3080" name="Picture 8"/>
          <p:cNvPicPr>
            <a:picLocks noChangeArrowheads="1" noChangeAspect="1"/>
          </p:cNvPicPr>
          <p:nvPr/>
        </p:nvPicPr>
        <p:blipFill>
          <a:blip r:embed="rId3">
            <a:extLst>
              <a:ext uri="{28A0092B-C50C-407E-A947-70E740481C1C}">
                <a14:useLocalDpi/>
              </a:ext>
            </a:extLst>
          </a:blip>
          <a:stretch>
            <a:fillRect/>
          </a:stretch>
        </p:blipFill>
        <p:spPr bwMode="auto">
          <a:xfrm>
            <a:off x="9040938" y="4894262"/>
            <a:ext cx="1781175" cy="1781175"/>
          </a:xfrm>
          <a:prstGeom prst="rect">
            <a:avLst/>
          </a:prstGeom>
          <a:noFill/>
          <a:extLst>
            <a:ext uri="{909E8E84-426E-40DD-AFC4-6F175D3DCCD1}">
              <a14:hiddenFill>
                <a:solidFill>
                  <a:srgbClr val="FFFFFF"/>
                </a:solidFill>
              </a14:hiddenFill>
            </a:ext>
          </a:extLst>
        </p:spPr>
      </p:pic>
      <p:pic>
        <p:nvPicPr>
          <p:cNvPr descr="http://shinichiogawa.com/wp/wp-content/uploads/2012/06/150M-WEEKEND-HOUSE-13.jpg" id="3074" name="Picture 2"/>
          <p:cNvPicPr>
            <a:picLocks noChangeArrowheads="1" noChangeAspect="1"/>
          </p:cNvPicPr>
          <p:nvPr/>
        </p:nvPicPr>
        <p:blipFill>
          <a:blip r:embed="rId4">
            <a:extLst>
              <a:ext uri="{28A0092B-C50C-407E-A947-70E740481C1C}">
                <a14:useLocalDpi/>
              </a:ext>
            </a:extLst>
          </a:blip>
          <a:stretch>
            <a:fillRect/>
          </a:stretch>
        </p:blipFill>
        <p:spPr bwMode="auto">
          <a:xfrm>
            <a:off x="11297260" y="6011162"/>
            <a:ext cx="664276" cy="664276"/>
          </a:xfrm>
          <a:prstGeom prst="rect">
            <a:avLst/>
          </a:prstGeom>
          <a:noFill/>
          <a:extLst>
            <a:ext uri="{909E8E84-426E-40DD-AFC4-6F175D3DCCD1}">
              <a14:hiddenFill>
                <a:solidFill>
                  <a:srgbClr val="FFFFFF"/>
                </a:solidFill>
              </a14:hiddenFill>
            </a:ext>
          </a:extLst>
        </p:spPr>
      </p:pic>
      <p:pic>
        <p:nvPicPr>
          <p:cNvPr descr="http://shinichiogawa.com/wp/wp-content/uploads/2012/06/150M-WEEKEND-HOUSE-12.jpg" id="3076" name="Picture 4"/>
          <p:cNvPicPr>
            <a:picLocks noChangeArrowheads="1" noChangeAspect="1"/>
          </p:cNvPicPr>
          <p:nvPr/>
        </p:nvPicPr>
        <p:blipFill>
          <a:blip r:embed="rId5">
            <a:extLst>
              <a:ext uri="{28A0092B-C50C-407E-A947-70E740481C1C}">
                <a14:useLocalDpi/>
              </a:ext>
            </a:extLst>
          </a:blip>
          <a:srcRect b="-187" r="-22"/>
          <a:stretch>
            <a:fillRect/>
          </a:stretch>
        </p:blipFill>
        <p:spPr bwMode="auto">
          <a:xfrm>
            <a:off x="10875439" y="4894263"/>
            <a:ext cx="1084432" cy="1084432"/>
          </a:xfrm>
          <a:prstGeom prst="rect">
            <a:avLst/>
          </a:prstGeom>
          <a:noFill/>
          <a:extLst>
            <a:ext uri="{909E8E84-426E-40DD-AFC4-6F175D3DCCD1}">
              <a14:hiddenFill>
                <a:solidFill>
                  <a:srgbClr val="FFFFFF"/>
                </a:solidFill>
              </a14:hiddenFill>
            </a:ext>
          </a:extLst>
        </p:spPr>
      </p:pic>
      <p:grpSp>
        <p:nvGrpSpPr>
          <p:cNvPr id="2" name="组合 1"/>
          <p:cNvGrpSpPr/>
          <p:nvPr/>
        </p:nvGrpSpPr>
        <p:grpSpPr>
          <a:xfrm>
            <a:off x="257783" y="433870"/>
            <a:ext cx="5303157" cy="1467166"/>
            <a:chOff x="257783" y="433870"/>
            <a:chExt cx="5303157" cy="1467166"/>
          </a:xfrm>
        </p:grpSpPr>
        <p:sp>
          <p:nvSpPr>
            <p:cNvPr id="6" name="矩形 5"/>
            <p:cNvSpPr/>
            <p:nvPr/>
          </p:nvSpPr>
          <p:spPr>
            <a:xfrm>
              <a:off x="257783" y="433870"/>
              <a:ext cx="5303157" cy="146716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83639" y="936620"/>
              <a:ext cx="4851444" cy="457200"/>
            </a:xfrm>
            <a:prstGeom prst="rect">
              <a:avLst/>
            </a:prstGeom>
            <a:noFill/>
          </p:spPr>
          <p:txBody>
            <a:bodyPr anchor="t" rtlCol="0" wrap="square">
              <a:spAutoFit/>
            </a:bodyPr>
            <a:lstStyle/>
            <a:p>
              <a:pPr algn="ctr"/>
              <a:r>
                <a:rPr altLang="en-US" lang="zh-CN" sz="2400">
                  <a:solidFill>
                    <a:schemeClr val="bg1"/>
                  </a:solidFill>
                  <a:latin charset="-122" panose="020b0a00000000000000" pitchFamily="34" typeface="思源黑体 CN Heavy"/>
                  <a:ea charset="-122" panose="020b0a00000000000000" pitchFamily="34" typeface="思源黑体 CN Heavy"/>
                  <a:sym typeface="+mn-ea"/>
                </a:rPr>
                <a:t>项目缘起：单机此处添加标题</a:t>
              </a:r>
            </a:p>
          </p:txBody>
        </p:sp>
      </p:grpSp>
      <p:sp>
        <p:nvSpPr>
          <p:cNvPr id="22" name="文本框 21"/>
          <p:cNvSpPr txBox="1"/>
          <p:nvPr/>
        </p:nvSpPr>
        <p:spPr>
          <a:xfrm>
            <a:off x="3897544" y="2201932"/>
            <a:ext cx="7910321" cy="3383280"/>
          </a:xfrm>
          <a:prstGeom prst="rect">
            <a:avLst/>
          </a:prstGeom>
          <a:noFill/>
        </p:spPr>
        <p:txBody>
          <a:bodyPr rtlCol="0" wrap="square">
            <a:spAutoFit/>
          </a:bodyPr>
          <a:lstStyle/>
          <a:p>
            <a:pPr indent="-285750">
              <a:lnSpc>
                <a:spcPct val="150000"/>
              </a:lnSpc>
              <a:buFont charset="2" panose="05000000000000000000" pitchFamily="2" typeface="Wingdings"/>
              <a:buChar char="n"/>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这是一段文字描述这是一段文字描述这是一段文字描述这是一段文字描述这是一段文字描述这是一段文字描述这是一段文字描述</a:t>
            </a:r>
          </a:p>
          <a:p>
            <a:pPr indent="-285750">
              <a:lnSpc>
                <a:spcPct val="150000"/>
              </a:lnSpc>
              <a:buFont charset="2" panose="05000000000000000000" pitchFamily="2" typeface="Wingdings"/>
              <a:buChar char="n"/>
            </a:pPr>
            <a:endPar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endParaRPr>
          </a:p>
          <a:p>
            <a:pPr indent="-285750">
              <a:lnSpc>
                <a:spcPct val="150000"/>
              </a:lnSpc>
              <a:buFont charset="2" panose="05000000000000000000" pitchFamily="2" typeface="Wingdings"/>
              <a:buChar char="n"/>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这是一段文字描述这是一段文字描述这是一段文字描述这是一段文字描述这是一段文字描述这是一段文字描述这是一段文字描述这是一段文字描述</a:t>
            </a:r>
          </a:p>
          <a:p>
            <a:pPr indent="-285750">
              <a:lnSpc>
                <a:spcPct val="150000"/>
              </a:lnSpc>
              <a:buFont charset="2" panose="05000000000000000000" pitchFamily="2" typeface="Wingdings"/>
              <a:buChar char="n"/>
            </a:pPr>
            <a:endPar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endParaRPr>
          </a:p>
          <a:p>
            <a:pPr indent="-285750">
              <a:lnSpc>
                <a:spcPct val="150000"/>
              </a:lnSpc>
              <a:buFont charset="2" panose="05000000000000000000" pitchFamily="2" typeface="Wingdings"/>
              <a:buChar char="n"/>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这是一段文字描述这是一段文字描述这是一段文字描述这是一段文字描述这是一段文字描述这是一段文字描述</a:t>
            </a:r>
          </a:p>
        </p:txBody>
      </p:sp>
    </p:spTree>
    <p:extLst>
      <p:ext uri="{BB962C8B-B14F-4D97-AF65-F5344CB8AC3E}">
        <p14:creationId val="41006444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82"/>
                                        </p:tgtEl>
                                        <p:attrNameLst>
                                          <p:attrName>style.visibility</p:attrName>
                                        </p:attrNameLst>
                                      </p:cBhvr>
                                      <p:to>
                                        <p:strVal val="visible"/>
                                      </p:to>
                                    </p:set>
                                    <p:animEffect filter="fade" transition="in">
                                      <p:cBhvr>
                                        <p:cTn dur="500" id="7"/>
                                        <p:tgtEl>
                                          <p:spTgt spid="308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childTnLst>
                          </p:cTn>
                        </p:par>
                        <p:par>
                          <p:cTn fill="hold" id="11" nodeType="afterGroup">
                            <p:stCondLst>
                              <p:cond delay="500"/>
                            </p:stCondLst>
                            <p:childTnLst>
                              <p:par>
                                <p:cTn fill="hold" id="12" nodeType="afterEffect" presetClass="entr" presetID="47"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000" id="14"/>
                                        <p:tgtEl>
                                          <p:spTgt spid="2"/>
                                        </p:tgtEl>
                                      </p:cBhvr>
                                    </p:animEffect>
                                    <p:anim calcmode="lin" valueType="num">
                                      <p:cBhvr>
                                        <p:cTn dur="1000" fill="hold" id="15"/>
                                        <p:tgtEl>
                                          <p:spTgt spid="2"/>
                                        </p:tgtEl>
                                        <p:attrNameLst>
                                          <p:attrName>ppt_x</p:attrName>
                                        </p:attrNameLst>
                                      </p:cBhvr>
                                      <p:tavLst>
                                        <p:tav tm="0">
                                          <p:val>
                                            <p:strVal val="#ppt_x"/>
                                          </p:val>
                                        </p:tav>
                                        <p:tav tm="100000">
                                          <p:val>
                                            <p:strVal val="#ppt_x"/>
                                          </p:val>
                                        </p:tav>
                                      </p:tavLst>
                                    </p:anim>
                                    <p:anim calcmode="lin" valueType="num">
                                      <p:cBhvr>
                                        <p:cTn dur="1000" fill="hold" id="16"/>
                                        <p:tgtEl>
                                          <p:spTgt spid="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 presetSubtype="2">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1000" fill="hold" id="20"/>
                                        <p:tgtEl>
                                          <p:spTgt spid="22"/>
                                        </p:tgtEl>
                                        <p:attrNameLst>
                                          <p:attrName>ppt_x</p:attrName>
                                        </p:attrNameLst>
                                      </p:cBhvr>
                                      <p:tavLst>
                                        <p:tav tm="0">
                                          <p:val>
                                            <p:strVal val="1+#ppt_w/2"/>
                                          </p:val>
                                        </p:tav>
                                        <p:tav tm="100000">
                                          <p:val>
                                            <p:strVal val="#ppt_x"/>
                                          </p:val>
                                        </p:tav>
                                      </p:tavLst>
                                    </p:anim>
                                    <p:anim calcmode="lin" valueType="num">
                                      <p:cBhvr additive="base">
                                        <p:cTn dur="1000" fill="hold" id="21"/>
                                        <p:tgtEl>
                                          <p:spTgt spid="2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500"/>
                            </p:stCondLst>
                            <p:childTnLst>
                              <p:par>
                                <p:cTn fill="hold" id="23" nodeType="afterEffect" presetClass="entr" presetID="14" presetSubtype="10">
                                  <p:stCondLst>
                                    <p:cond delay="0"/>
                                  </p:stCondLst>
                                  <p:childTnLst>
                                    <p:set>
                                      <p:cBhvr>
                                        <p:cTn dur="1" fill="hold" id="24">
                                          <p:stCondLst>
                                            <p:cond delay="0"/>
                                          </p:stCondLst>
                                        </p:cTn>
                                        <p:tgtEl>
                                          <p:spTgt spid="3080"/>
                                        </p:tgtEl>
                                        <p:attrNameLst>
                                          <p:attrName>style.visibility</p:attrName>
                                        </p:attrNameLst>
                                      </p:cBhvr>
                                      <p:to>
                                        <p:strVal val="visible"/>
                                      </p:to>
                                    </p:set>
                                    <p:animEffect filter="randombar(horizontal)" transition="in">
                                      <p:cBhvr>
                                        <p:cTn dur="500" id="25"/>
                                        <p:tgtEl>
                                          <p:spTgt spid="3080"/>
                                        </p:tgtEl>
                                      </p:cBhvr>
                                    </p:animEffect>
                                  </p:childTnLst>
                                </p:cTn>
                              </p:par>
                              <p:par>
                                <p:cTn fill="hold" id="26" nodeType="withEffect" presetClass="entr" presetID="14" presetSubtype="10">
                                  <p:stCondLst>
                                    <p:cond delay="250"/>
                                  </p:stCondLst>
                                  <p:childTnLst>
                                    <p:set>
                                      <p:cBhvr>
                                        <p:cTn dur="1" fill="hold" id="27">
                                          <p:stCondLst>
                                            <p:cond delay="0"/>
                                          </p:stCondLst>
                                        </p:cTn>
                                        <p:tgtEl>
                                          <p:spTgt spid="3076"/>
                                        </p:tgtEl>
                                        <p:attrNameLst>
                                          <p:attrName>style.visibility</p:attrName>
                                        </p:attrNameLst>
                                      </p:cBhvr>
                                      <p:to>
                                        <p:strVal val="visible"/>
                                      </p:to>
                                    </p:set>
                                    <p:animEffect filter="randombar(horizontal)" transition="in">
                                      <p:cBhvr>
                                        <p:cTn dur="500" id="28"/>
                                        <p:tgtEl>
                                          <p:spTgt spid="3076"/>
                                        </p:tgtEl>
                                      </p:cBhvr>
                                    </p:animEffect>
                                  </p:childTnLst>
                                </p:cTn>
                              </p:par>
                              <p:par>
                                <p:cTn fill="hold" id="29" nodeType="withEffect" presetClass="entr" presetID="14" presetSubtype="10">
                                  <p:stCondLst>
                                    <p:cond delay="400"/>
                                  </p:stCondLst>
                                  <p:childTnLst>
                                    <p:set>
                                      <p:cBhvr>
                                        <p:cTn dur="1" fill="hold" id="30">
                                          <p:stCondLst>
                                            <p:cond delay="0"/>
                                          </p:stCondLst>
                                        </p:cTn>
                                        <p:tgtEl>
                                          <p:spTgt spid="3074"/>
                                        </p:tgtEl>
                                        <p:attrNameLst>
                                          <p:attrName>style.visibility</p:attrName>
                                        </p:attrNameLst>
                                      </p:cBhvr>
                                      <p:to>
                                        <p:strVal val="visible"/>
                                      </p:to>
                                    </p:set>
                                    <p:animEffect filter="randombar(horizontal)" transition="in">
                                      <p:cBhvr>
                                        <p:cTn dur="500" id="31"/>
                                        <p:tgtEl>
                                          <p:spTgt spid="3074"/>
                                        </p:tgtEl>
                                      </p:cBhvr>
                                    </p:animEffect>
                                  </p:childTnLst>
                                </p:cTn>
                              </p:par>
                              <p:par>
                                <p:cTn fill="hold" grpId="0" id="32" nodeType="withEffect" presetClass="entr" presetID="14" presetSubtype="10">
                                  <p:stCondLst>
                                    <p:cond delay="700"/>
                                  </p:stCondLst>
                                  <p:childTnLst>
                                    <p:set>
                                      <p:cBhvr>
                                        <p:cTn dur="1" fill="hold" id="33">
                                          <p:stCondLst>
                                            <p:cond delay="0"/>
                                          </p:stCondLst>
                                        </p:cTn>
                                        <p:tgtEl>
                                          <p:spTgt spid="20"/>
                                        </p:tgtEl>
                                        <p:attrNameLst>
                                          <p:attrName>style.visibility</p:attrName>
                                        </p:attrNameLst>
                                      </p:cBhvr>
                                      <p:to>
                                        <p:strVal val="visible"/>
                                      </p:to>
                                    </p:set>
                                    <p:animEffect filter="randombar(horizontal)" transition="in">
                                      <p:cBhvr>
                                        <p:cTn dur="500" id="3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0"/>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1" y="0"/>
            <a:ext cx="3465096" cy="6858000"/>
            <a:chOff x="-1" y="0"/>
            <a:chExt cx="3465096" cy="6858000"/>
          </a:xfrm>
        </p:grpSpPr>
        <p:pic>
          <p:nvPicPr>
            <p:cNvPr descr="http://shinichiogawa.com/wp/wp-content/uploads/2012/01/MINIMALIST-HOUSE-08.jpg" id="5124" name="Picture 4"/>
            <p:cNvPicPr>
              <a:picLocks noChangeArrowheads="1" noChangeAspect="1"/>
            </p:cNvPicPr>
            <p:nvPr/>
          </p:nvPicPr>
          <p:blipFill>
            <a:blip r:embed="rId2">
              <a:extLst>
                <a:ext uri="{28A0092B-C50C-407E-A947-70E740481C1C}">
                  <a14:useLocalDpi/>
                </a:ext>
              </a:extLst>
            </a:blip>
            <a:stretch>
              <a:fillRect/>
            </a:stretch>
          </p:blipFill>
          <p:spPr bwMode="auto">
            <a:xfrm>
              <a:off x="-1" y="0"/>
              <a:ext cx="3454401" cy="6857999"/>
            </a:xfrm>
            <a:prstGeom prst="rect">
              <a:avLst/>
            </a:prstGeom>
            <a:noFill/>
            <a:extLst>
              <a:ext uri="{909E8E84-426E-40DD-AFC4-6F175D3DCCD1}">
                <a14:hiddenFill>
                  <a:solidFill>
                    <a:srgbClr val="FFFFFF"/>
                  </a:solidFill>
                </a14:hiddenFill>
              </a:ext>
            </a:extLst>
          </p:spPr>
        </p:pic>
        <p:sp>
          <p:nvSpPr>
            <p:cNvPr id="8" name="矩形 7"/>
            <p:cNvSpPr/>
            <p:nvPr/>
          </p:nvSpPr>
          <p:spPr>
            <a:xfrm>
              <a:off x="0" y="0"/>
              <a:ext cx="3465095"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257783" y="433870"/>
            <a:ext cx="5303157" cy="1467166"/>
            <a:chOff x="257783" y="433870"/>
            <a:chExt cx="5303157" cy="1467166"/>
          </a:xfrm>
        </p:grpSpPr>
        <p:sp>
          <p:nvSpPr>
            <p:cNvPr id="6" name="矩形 5"/>
            <p:cNvSpPr/>
            <p:nvPr/>
          </p:nvSpPr>
          <p:spPr>
            <a:xfrm>
              <a:off x="257783" y="433870"/>
              <a:ext cx="5303157" cy="146716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483639" y="936620"/>
              <a:ext cx="4851444" cy="457200"/>
            </a:xfrm>
            <a:prstGeom prst="rect">
              <a:avLst/>
            </a:prstGeom>
            <a:noFill/>
          </p:spPr>
          <p:txBody>
            <a:bodyPr anchor="t" rtlCol="0" wrap="square">
              <a:spAutoFit/>
            </a:bodyPr>
            <a:lstStyle/>
            <a:p>
              <a:pPr algn="ctr"/>
              <a:r>
                <a:rPr altLang="en-US" lang="zh-CN" sz="2400">
                  <a:solidFill>
                    <a:schemeClr val="bg1"/>
                  </a:solidFill>
                  <a:latin charset="-122" panose="020b0a00000000000000" pitchFamily="34" typeface="思源黑体 CN Heavy"/>
                  <a:ea charset="-122" panose="020b0a00000000000000" pitchFamily="34" typeface="思源黑体 CN Heavy"/>
                  <a:sym typeface="+mn-ea"/>
                </a:rPr>
                <a:t>项目缘起：单机此处添加标题</a:t>
              </a:r>
            </a:p>
          </p:txBody>
        </p:sp>
      </p:grpSp>
      <p:pic>
        <p:nvPicPr>
          <p:cNvPr descr="http://shinichiogawa.com/wp/wp-content/uploads/2012/01/MINIMALIST-HOUSE-05.jpg" id="5126" name="Picture 6"/>
          <p:cNvPicPr>
            <a:picLocks noChangeArrowheads="1" noChangeAspect="1"/>
          </p:cNvPicPr>
          <p:nvPr/>
        </p:nvPicPr>
        <p:blipFill>
          <a:blip r:embed="rId3">
            <a:extLst>
              <a:ext uri="{28A0092B-C50C-407E-A947-70E740481C1C}">
                <a14:useLocalDpi/>
              </a:ext>
            </a:extLst>
          </a:blip>
          <a:stretch>
            <a:fillRect/>
          </a:stretch>
        </p:blipFill>
        <p:spPr bwMode="auto">
          <a:xfrm>
            <a:off x="9525000" y="5595280"/>
            <a:ext cx="1760900" cy="117427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descr="http://shinichiogawa.com/wp/wp-content/uploads/2012/01/MINIMALIST-HOUSE-01.jpg" id="5128" name="Picture 8"/>
          <p:cNvPicPr>
            <a:picLocks noChangeArrowheads="1" noChangeAspect="1"/>
          </p:cNvPicPr>
          <p:nvPr/>
        </p:nvPicPr>
        <p:blipFill>
          <a:blip r:embed="rId4">
            <a:extLst>
              <a:ext uri="{28A0092B-C50C-407E-A947-70E740481C1C}">
                <a14:useLocalDpi/>
              </a:ext>
            </a:extLst>
          </a:blip>
          <a:stretch>
            <a:fillRect/>
          </a:stretch>
        </p:blipFill>
        <p:spPr bwMode="auto">
          <a:xfrm>
            <a:off x="10421514" y="5153934"/>
            <a:ext cx="1323653" cy="88269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descr="http://shinichiogawa.com/wp/wp-content/uploads/2012/01/MINIMALIST-HOUSE-06.jpg" id="5130" name="Picture 10"/>
          <p:cNvPicPr>
            <a:picLocks noChangeArrowheads="1" noChangeAspect="1"/>
          </p:cNvPicPr>
          <p:nvPr/>
        </p:nvPicPr>
        <p:blipFill>
          <a:blip r:embed="rId5">
            <a:extLst>
              <a:ext uri="{28A0092B-C50C-407E-A947-70E740481C1C}">
                <a14:useLocalDpi/>
              </a:ext>
            </a:extLst>
          </a:blip>
          <a:stretch>
            <a:fillRect/>
          </a:stretch>
        </p:blipFill>
        <p:spPr bwMode="auto">
          <a:xfrm>
            <a:off x="11066827" y="4610101"/>
            <a:ext cx="1271034" cy="84760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7" name="Freeform 14"/>
          <p:cNvSpPr>
            <a:spLocks noEditPoints="1"/>
          </p:cNvSpPr>
          <p:nvPr/>
        </p:nvSpPr>
        <p:spPr bwMode="auto">
          <a:xfrm>
            <a:off x="4625579" y="2403786"/>
            <a:ext cx="400710" cy="387402"/>
          </a:xfrm>
          <a:custGeom>
            <a:gdLst>
              <a:gd fmla="*/ 287 w 2865" name="T0"/>
              <a:gd fmla="*/ 2770 h 2770" name="T1"/>
              <a:gd fmla="*/ 0 w 2865" name="T2"/>
              <a:gd fmla="*/ 1146 h 2770" name="T3"/>
              <a:gd fmla="*/ 478 w 2865" name="T4"/>
              <a:gd fmla="*/ 859 h 2770" name="T5"/>
              <a:gd fmla="*/ 1282 w 2865" name="T6"/>
              <a:gd fmla="*/ 191 h 2770" name="T7"/>
              <a:gd fmla="*/ 1664 w 2865" name="T8"/>
              <a:gd fmla="*/ 191 h 2770" name="T9"/>
              <a:gd fmla="*/ 2388 w 2865" name="T10"/>
              <a:gd fmla="*/ 859 h 2770" name="T11"/>
              <a:gd fmla="*/ 2865 w 2865" name="T12"/>
              <a:gd fmla="*/ 1146 h 2770" name="T13"/>
              <a:gd fmla="*/ 2579 w 2865" name="T14"/>
              <a:gd fmla="*/ 2770 h 2770" name="T15"/>
              <a:gd fmla="*/ 1535 w 2865" name="T16"/>
              <a:gd fmla="*/ 2157 h 2770" name="T17"/>
              <a:gd fmla="*/ 1920 w 2865" name="T18"/>
              <a:gd fmla="*/ 2084 h 2770" name="T19"/>
              <a:gd fmla="*/ 1616 w 2865" name="T20"/>
              <a:gd fmla="*/ 1541 h 2770" name="T21"/>
              <a:gd fmla="*/ 1535 w 2865" name="T22"/>
              <a:gd fmla="*/ 2157 h 2770" name="T23"/>
              <a:gd fmla="*/ 984 w 2865" name="T24"/>
              <a:gd fmla="*/ 2157 h 2770" name="T25"/>
              <a:gd fmla="*/ 1310 w 2865" name="T26"/>
              <a:gd fmla="*/ 1970 h 2770" name="T27"/>
              <a:gd fmla="*/ 1474 w 2865" name="T28"/>
              <a:gd fmla="*/ 2157 h 2770" name="T29"/>
              <a:gd fmla="*/ 1134 w 2865" name="T30"/>
              <a:gd fmla="*/ 1541 h 2770" name="T31"/>
              <a:gd fmla="*/ 984 w 2865" name="T32"/>
              <a:gd fmla="*/ 2157 h 2770" name="T33"/>
              <a:gd fmla="*/ 415 w 2865" name="T34"/>
              <a:gd fmla="*/ 1613 h 2770" name="T35"/>
              <a:gd fmla="*/ 410 w 2865" name="T36"/>
              <a:gd fmla="*/ 1777 h 2770" name="T37"/>
              <a:gd fmla="*/ 594 w 2865" name="T38"/>
              <a:gd fmla="*/ 1873 h 2770" name="T39"/>
              <a:gd fmla="*/ 759 w 2865" name="T40"/>
              <a:gd fmla="*/ 1940 h 2770" name="T41"/>
              <a:gd fmla="*/ 758 w 2865" name="T42"/>
              <a:gd fmla="*/ 2043 h 2770" name="T43"/>
              <a:gd fmla="*/ 623 w 2865" name="T44"/>
              <a:gd fmla="*/ 2095 h 2770" name="T45"/>
              <a:gd fmla="*/ 468 w 2865" name="T46"/>
              <a:gd fmla="*/ 2028 h 2770" name="T47"/>
              <a:gd fmla="*/ 365 w 2865" name="T48"/>
              <a:gd fmla="*/ 1959 h 2770" name="T49"/>
              <a:gd fmla="*/ 487 w 2865" name="T50"/>
              <a:gd fmla="*/ 2143 h 2770" name="T51"/>
              <a:gd fmla="*/ 745 w 2865" name="T52"/>
              <a:gd fmla="*/ 2143 h 2770" name="T53"/>
              <a:gd fmla="*/ 854 w 2865" name="T54"/>
              <a:gd fmla="*/ 1983 h 2770" name="T55"/>
              <a:gd fmla="*/ 749 w 2865" name="T56"/>
              <a:gd fmla="*/ 1833 h 2770" name="T57"/>
              <a:gd fmla="*/ 491 w 2865" name="T58"/>
              <a:gd fmla="*/ 1750 h 2770" name="T59"/>
              <a:gd fmla="*/ 501 w 2865" name="T60"/>
              <a:gd fmla="*/ 1630 h 2770" name="T61"/>
              <a:gd fmla="*/ 715 w 2865" name="T62"/>
              <a:gd fmla="*/ 1633 h 2770" name="T63"/>
              <a:gd fmla="*/ 835 w 2865" name="T64"/>
              <a:gd fmla="*/ 1714 h 2770" name="T65"/>
              <a:gd fmla="*/ 725 w 2865" name="T66"/>
              <a:gd fmla="*/ 1553 h 2770" name="T67"/>
              <a:gd fmla="*/ 492 w 2865" name="T68"/>
              <a:gd fmla="*/ 1552 h 2770" name="T69"/>
              <a:gd fmla="*/ 415 w 2865" name="T70"/>
              <a:gd fmla="*/ 1613 h 2770" name="T71"/>
              <a:gd fmla="*/ 1473 w 2865" name="T72"/>
              <a:gd fmla="*/ 382 h 2770" name="T73"/>
              <a:gd fmla="*/ 573 w 2865" name="T74"/>
              <a:gd fmla="*/ 859 h 2770" name="T75"/>
              <a:gd fmla="*/ 1593 w 2865" name="T76"/>
              <a:gd fmla="*/ 339 h 2770" name="T77"/>
              <a:gd fmla="*/ 2477 w 2865" name="T78"/>
              <a:gd fmla="*/ 2084 h 2770" name="T79"/>
              <a:gd fmla="*/ 2099 w 2865" name="T80"/>
              <a:gd fmla="*/ 1875 h 2770" name="T81"/>
              <a:gd fmla="*/ 2440 w 2865" name="T82"/>
              <a:gd fmla="*/ 1802 h 2770" name="T83"/>
              <a:gd fmla="*/ 2099 w 2865" name="T84"/>
              <a:gd fmla="*/ 1613 h 2770" name="T85"/>
              <a:gd fmla="*/ 2463 w 2865" name="T86"/>
              <a:gd fmla="*/ 1541 h 2770" name="T87"/>
              <a:gd fmla="*/ 2018 w 2865" name="T88"/>
              <a:gd fmla="*/ 2157 h 2770" name="T89"/>
              <a:gd fmla="*/ 2477 w 2865" name="T90"/>
              <a:gd fmla="*/ 2084 h 2770" name="T91"/>
              <a:gd fmla="*/ 1176 w 2865" name="T92"/>
              <a:gd fmla="*/ 1605 h 2770" name="T93"/>
              <a:gd fmla="*/ 1285 w 2865" name="T94"/>
              <a:gd fmla="*/ 1904 h 2770" name="T95"/>
              <a:gd fmla="*/ 1143 w 2865" name="T96"/>
              <a:gd fmla="*/ 1724 h 2770" name="T97"/>
              <a:gd fmla="*/ 1176 w 2865" name="T98"/>
              <a:gd fmla="*/ 1605 h 2770" name="T99"/>
              <a:gd fmla="*/ 1176 w 2865" name="T100"/>
              <a:gd fmla="*/ 1605 h 277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70" w="2865">
                <a:moveTo>
                  <a:pt x="2579" y="2770"/>
                </a:moveTo>
                <a:cubicBezTo>
                  <a:pt x="287" y="2770"/>
                  <a:pt x="287" y="2770"/>
                  <a:pt x="287" y="2770"/>
                </a:cubicBezTo>
                <a:cubicBezTo>
                  <a:pt x="128" y="2770"/>
                  <a:pt x="0" y="2641"/>
                  <a:pt x="0" y="2483"/>
                </a:cubicBezTo>
                <a:cubicBezTo>
                  <a:pt x="0" y="1146"/>
                  <a:pt x="0" y="1146"/>
                  <a:pt x="0" y="1146"/>
                </a:cubicBezTo>
                <a:cubicBezTo>
                  <a:pt x="0" y="988"/>
                  <a:pt x="128" y="859"/>
                  <a:pt x="287" y="859"/>
                </a:cubicBezTo>
                <a:cubicBezTo>
                  <a:pt x="478" y="859"/>
                  <a:pt x="478" y="859"/>
                  <a:pt x="478" y="859"/>
                </a:cubicBezTo>
                <a:cubicBezTo>
                  <a:pt x="1289" y="237"/>
                  <a:pt x="1289" y="237"/>
                  <a:pt x="1289" y="237"/>
                </a:cubicBezTo>
                <a:cubicBezTo>
                  <a:pt x="1285" y="222"/>
                  <a:pt x="1282" y="207"/>
                  <a:pt x="1282" y="191"/>
                </a:cubicBezTo>
                <a:cubicBezTo>
                  <a:pt x="1282" y="86"/>
                  <a:pt x="1368" y="0"/>
                  <a:pt x="1473" y="0"/>
                </a:cubicBezTo>
                <a:cubicBezTo>
                  <a:pt x="1579" y="0"/>
                  <a:pt x="1664" y="86"/>
                  <a:pt x="1664" y="191"/>
                </a:cubicBezTo>
                <a:cubicBezTo>
                  <a:pt x="1664" y="225"/>
                  <a:pt x="1655" y="257"/>
                  <a:pt x="1639" y="285"/>
                </a:cubicBezTo>
                <a:cubicBezTo>
                  <a:pt x="2388" y="859"/>
                  <a:pt x="2388" y="859"/>
                  <a:pt x="2388" y="859"/>
                </a:cubicBezTo>
                <a:cubicBezTo>
                  <a:pt x="2579" y="859"/>
                  <a:pt x="2579" y="859"/>
                  <a:pt x="2579" y="859"/>
                </a:cubicBezTo>
                <a:cubicBezTo>
                  <a:pt x="2737" y="859"/>
                  <a:pt x="2865" y="988"/>
                  <a:pt x="2865" y="1146"/>
                </a:cubicBezTo>
                <a:cubicBezTo>
                  <a:pt x="2865" y="2483"/>
                  <a:pt x="2865" y="2483"/>
                  <a:pt x="2865" y="2483"/>
                </a:cubicBezTo>
                <a:cubicBezTo>
                  <a:pt x="2865" y="2641"/>
                  <a:pt x="2737" y="2770"/>
                  <a:pt x="2579" y="2770"/>
                </a:cubicBezTo>
                <a:cubicBezTo>
                  <a:pt x="2579" y="2770"/>
                  <a:pt x="2579" y="2770"/>
                  <a:pt x="2579" y="2770"/>
                </a:cubicBezTo>
                <a:close/>
                <a:moveTo>
                  <a:pt x="1535" y="2157"/>
                </a:moveTo>
                <a:cubicBezTo>
                  <a:pt x="1920" y="2157"/>
                  <a:pt x="1920" y="2157"/>
                  <a:pt x="1920" y="2157"/>
                </a:cubicBezTo>
                <a:cubicBezTo>
                  <a:pt x="1920" y="2084"/>
                  <a:pt x="1920" y="2084"/>
                  <a:pt x="1920" y="2084"/>
                </a:cubicBezTo>
                <a:cubicBezTo>
                  <a:pt x="1616" y="2084"/>
                  <a:pt x="1616" y="2084"/>
                  <a:pt x="1616" y="2084"/>
                </a:cubicBezTo>
                <a:cubicBezTo>
                  <a:pt x="1616" y="1541"/>
                  <a:pt x="1616" y="1541"/>
                  <a:pt x="1616" y="1541"/>
                </a:cubicBezTo>
                <a:cubicBezTo>
                  <a:pt x="1535" y="1541"/>
                  <a:pt x="1535" y="1541"/>
                  <a:pt x="1535" y="1541"/>
                </a:cubicBezTo>
                <a:cubicBezTo>
                  <a:pt x="1535" y="2157"/>
                  <a:pt x="1535" y="2157"/>
                  <a:pt x="1535" y="2157"/>
                </a:cubicBezTo>
                <a:cubicBezTo>
                  <a:pt x="1535" y="2157"/>
                  <a:pt x="1535" y="2157"/>
                  <a:pt x="1535" y="2157"/>
                </a:cubicBezTo>
                <a:close/>
                <a:moveTo>
                  <a:pt x="984" y="2157"/>
                </a:moveTo>
                <a:cubicBezTo>
                  <a:pt x="1051" y="1970"/>
                  <a:pt x="1051" y="1970"/>
                  <a:pt x="1051" y="1970"/>
                </a:cubicBezTo>
                <a:cubicBezTo>
                  <a:pt x="1310" y="1970"/>
                  <a:pt x="1310" y="1970"/>
                  <a:pt x="1310" y="1970"/>
                </a:cubicBezTo>
                <a:cubicBezTo>
                  <a:pt x="1381" y="2157"/>
                  <a:pt x="1381" y="2157"/>
                  <a:pt x="1381" y="2157"/>
                </a:cubicBezTo>
                <a:cubicBezTo>
                  <a:pt x="1474" y="2157"/>
                  <a:pt x="1474" y="2157"/>
                  <a:pt x="1474" y="2157"/>
                </a:cubicBezTo>
                <a:cubicBezTo>
                  <a:pt x="1223" y="1541"/>
                  <a:pt x="1223" y="1541"/>
                  <a:pt x="1223" y="1541"/>
                </a:cubicBezTo>
                <a:cubicBezTo>
                  <a:pt x="1134" y="1541"/>
                  <a:pt x="1134" y="1541"/>
                  <a:pt x="1134" y="1541"/>
                </a:cubicBezTo>
                <a:cubicBezTo>
                  <a:pt x="898" y="2157"/>
                  <a:pt x="898" y="2157"/>
                  <a:pt x="898" y="2157"/>
                </a:cubicBezTo>
                <a:cubicBezTo>
                  <a:pt x="984" y="2157"/>
                  <a:pt x="984" y="2157"/>
                  <a:pt x="984" y="2157"/>
                </a:cubicBezTo>
                <a:cubicBezTo>
                  <a:pt x="984" y="2157"/>
                  <a:pt x="984" y="2157"/>
                  <a:pt x="984" y="2157"/>
                </a:cubicBezTo>
                <a:close/>
                <a:moveTo>
                  <a:pt x="415" y="1613"/>
                </a:moveTo>
                <a:cubicBezTo>
                  <a:pt x="397" y="1641"/>
                  <a:pt x="388" y="1670"/>
                  <a:pt x="388" y="1701"/>
                </a:cubicBezTo>
                <a:cubicBezTo>
                  <a:pt x="388" y="1729"/>
                  <a:pt x="395" y="1755"/>
                  <a:pt x="410" y="1777"/>
                </a:cubicBezTo>
                <a:cubicBezTo>
                  <a:pt x="424" y="1800"/>
                  <a:pt x="446" y="1819"/>
                  <a:pt x="476" y="1835"/>
                </a:cubicBezTo>
                <a:cubicBezTo>
                  <a:pt x="498" y="1847"/>
                  <a:pt x="537" y="1860"/>
                  <a:pt x="594" y="1873"/>
                </a:cubicBezTo>
                <a:cubicBezTo>
                  <a:pt x="650" y="1887"/>
                  <a:pt x="687" y="1897"/>
                  <a:pt x="703" y="1903"/>
                </a:cubicBezTo>
                <a:cubicBezTo>
                  <a:pt x="729" y="1913"/>
                  <a:pt x="747" y="1925"/>
                  <a:pt x="759" y="1940"/>
                </a:cubicBezTo>
                <a:cubicBezTo>
                  <a:pt x="770" y="1954"/>
                  <a:pt x="776" y="1971"/>
                  <a:pt x="776" y="1990"/>
                </a:cubicBezTo>
                <a:cubicBezTo>
                  <a:pt x="776" y="2009"/>
                  <a:pt x="770" y="2027"/>
                  <a:pt x="758" y="2043"/>
                </a:cubicBezTo>
                <a:cubicBezTo>
                  <a:pt x="747" y="2059"/>
                  <a:pt x="729" y="2072"/>
                  <a:pt x="705" y="2081"/>
                </a:cubicBezTo>
                <a:cubicBezTo>
                  <a:pt x="682" y="2090"/>
                  <a:pt x="654" y="2095"/>
                  <a:pt x="623" y="2095"/>
                </a:cubicBezTo>
                <a:cubicBezTo>
                  <a:pt x="588" y="2095"/>
                  <a:pt x="557" y="2089"/>
                  <a:pt x="529" y="2076"/>
                </a:cubicBezTo>
                <a:cubicBezTo>
                  <a:pt x="501" y="2064"/>
                  <a:pt x="481" y="2048"/>
                  <a:pt x="468" y="2028"/>
                </a:cubicBezTo>
                <a:cubicBezTo>
                  <a:pt x="454" y="2009"/>
                  <a:pt x="446" y="1983"/>
                  <a:pt x="442" y="1952"/>
                </a:cubicBezTo>
                <a:cubicBezTo>
                  <a:pt x="365" y="1959"/>
                  <a:pt x="365" y="1959"/>
                  <a:pt x="365" y="1959"/>
                </a:cubicBezTo>
                <a:cubicBezTo>
                  <a:pt x="366" y="2000"/>
                  <a:pt x="378" y="2037"/>
                  <a:pt x="399" y="2070"/>
                </a:cubicBezTo>
                <a:cubicBezTo>
                  <a:pt x="421" y="2102"/>
                  <a:pt x="450" y="2127"/>
                  <a:pt x="487" y="2143"/>
                </a:cubicBezTo>
                <a:cubicBezTo>
                  <a:pt x="525" y="2159"/>
                  <a:pt x="572" y="2167"/>
                  <a:pt x="627" y="2167"/>
                </a:cubicBezTo>
                <a:cubicBezTo>
                  <a:pt x="671" y="2167"/>
                  <a:pt x="710" y="2159"/>
                  <a:pt x="745" y="2143"/>
                </a:cubicBezTo>
                <a:cubicBezTo>
                  <a:pt x="780" y="2127"/>
                  <a:pt x="807" y="2105"/>
                  <a:pt x="826" y="2076"/>
                </a:cubicBezTo>
                <a:cubicBezTo>
                  <a:pt x="845" y="2047"/>
                  <a:pt x="854" y="2016"/>
                  <a:pt x="854" y="1983"/>
                </a:cubicBezTo>
                <a:cubicBezTo>
                  <a:pt x="854" y="1950"/>
                  <a:pt x="845" y="1921"/>
                  <a:pt x="828" y="1896"/>
                </a:cubicBezTo>
                <a:cubicBezTo>
                  <a:pt x="811" y="1870"/>
                  <a:pt x="785" y="1850"/>
                  <a:pt x="749" y="1833"/>
                </a:cubicBezTo>
                <a:cubicBezTo>
                  <a:pt x="724" y="1822"/>
                  <a:pt x="679" y="1809"/>
                  <a:pt x="613" y="1794"/>
                </a:cubicBezTo>
                <a:cubicBezTo>
                  <a:pt x="547" y="1779"/>
                  <a:pt x="506" y="1764"/>
                  <a:pt x="491" y="1750"/>
                </a:cubicBezTo>
                <a:cubicBezTo>
                  <a:pt x="475" y="1736"/>
                  <a:pt x="467" y="1718"/>
                  <a:pt x="467" y="1696"/>
                </a:cubicBezTo>
                <a:cubicBezTo>
                  <a:pt x="467" y="1670"/>
                  <a:pt x="478" y="1648"/>
                  <a:pt x="501" y="1630"/>
                </a:cubicBezTo>
                <a:cubicBezTo>
                  <a:pt x="523" y="1612"/>
                  <a:pt x="559" y="1603"/>
                  <a:pt x="608" y="1603"/>
                </a:cubicBezTo>
                <a:cubicBezTo>
                  <a:pt x="655" y="1603"/>
                  <a:pt x="691" y="1613"/>
                  <a:pt x="715" y="1633"/>
                </a:cubicBezTo>
                <a:cubicBezTo>
                  <a:pt x="739" y="1653"/>
                  <a:pt x="753" y="1682"/>
                  <a:pt x="757" y="1720"/>
                </a:cubicBezTo>
                <a:cubicBezTo>
                  <a:pt x="835" y="1714"/>
                  <a:pt x="835" y="1714"/>
                  <a:pt x="835" y="1714"/>
                </a:cubicBezTo>
                <a:cubicBezTo>
                  <a:pt x="834" y="1678"/>
                  <a:pt x="824" y="1646"/>
                  <a:pt x="805" y="1618"/>
                </a:cubicBezTo>
                <a:cubicBezTo>
                  <a:pt x="787" y="1589"/>
                  <a:pt x="760" y="1568"/>
                  <a:pt x="725" y="1553"/>
                </a:cubicBezTo>
                <a:cubicBezTo>
                  <a:pt x="690" y="1538"/>
                  <a:pt x="650" y="1531"/>
                  <a:pt x="605" y="1531"/>
                </a:cubicBezTo>
                <a:cubicBezTo>
                  <a:pt x="563" y="1531"/>
                  <a:pt x="526" y="1538"/>
                  <a:pt x="492" y="1552"/>
                </a:cubicBezTo>
                <a:cubicBezTo>
                  <a:pt x="458" y="1566"/>
                  <a:pt x="432" y="1586"/>
                  <a:pt x="415" y="1613"/>
                </a:cubicBezTo>
                <a:cubicBezTo>
                  <a:pt x="415" y="1613"/>
                  <a:pt x="415" y="1613"/>
                  <a:pt x="415" y="1613"/>
                </a:cubicBezTo>
                <a:close/>
                <a:moveTo>
                  <a:pt x="1593" y="339"/>
                </a:moveTo>
                <a:cubicBezTo>
                  <a:pt x="1560" y="365"/>
                  <a:pt x="1519" y="382"/>
                  <a:pt x="1473" y="382"/>
                </a:cubicBezTo>
                <a:cubicBezTo>
                  <a:pt x="1410" y="382"/>
                  <a:pt x="1355" y="351"/>
                  <a:pt x="1320" y="304"/>
                </a:cubicBezTo>
                <a:cubicBezTo>
                  <a:pt x="573" y="859"/>
                  <a:pt x="573" y="859"/>
                  <a:pt x="573" y="859"/>
                </a:cubicBezTo>
                <a:cubicBezTo>
                  <a:pt x="2292" y="859"/>
                  <a:pt x="2292" y="859"/>
                  <a:pt x="2292" y="859"/>
                </a:cubicBezTo>
                <a:cubicBezTo>
                  <a:pt x="1593" y="339"/>
                  <a:pt x="1593" y="339"/>
                  <a:pt x="1593" y="339"/>
                </a:cubicBezTo>
                <a:cubicBezTo>
                  <a:pt x="1593" y="339"/>
                  <a:pt x="1593" y="339"/>
                  <a:pt x="1593" y="339"/>
                </a:cubicBezTo>
                <a:close/>
                <a:moveTo>
                  <a:pt x="2477" y="2084"/>
                </a:moveTo>
                <a:cubicBezTo>
                  <a:pt x="2099" y="2084"/>
                  <a:pt x="2099" y="2084"/>
                  <a:pt x="2099" y="2084"/>
                </a:cubicBezTo>
                <a:cubicBezTo>
                  <a:pt x="2099" y="1875"/>
                  <a:pt x="2099" y="1875"/>
                  <a:pt x="2099" y="1875"/>
                </a:cubicBezTo>
                <a:cubicBezTo>
                  <a:pt x="2440" y="1875"/>
                  <a:pt x="2440" y="1875"/>
                  <a:pt x="2440" y="1875"/>
                </a:cubicBezTo>
                <a:cubicBezTo>
                  <a:pt x="2440" y="1802"/>
                  <a:pt x="2440" y="1802"/>
                  <a:pt x="2440" y="1802"/>
                </a:cubicBezTo>
                <a:cubicBezTo>
                  <a:pt x="2099" y="1802"/>
                  <a:pt x="2099" y="1802"/>
                  <a:pt x="2099" y="1802"/>
                </a:cubicBezTo>
                <a:cubicBezTo>
                  <a:pt x="2099" y="1613"/>
                  <a:pt x="2099" y="1613"/>
                  <a:pt x="2099" y="1613"/>
                </a:cubicBezTo>
                <a:cubicBezTo>
                  <a:pt x="2463" y="1613"/>
                  <a:pt x="2463" y="1613"/>
                  <a:pt x="2463" y="1613"/>
                </a:cubicBezTo>
                <a:cubicBezTo>
                  <a:pt x="2463" y="1541"/>
                  <a:pt x="2463" y="1541"/>
                  <a:pt x="2463" y="1541"/>
                </a:cubicBezTo>
                <a:cubicBezTo>
                  <a:pt x="2018" y="1541"/>
                  <a:pt x="2018" y="1541"/>
                  <a:pt x="2018" y="1541"/>
                </a:cubicBezTo>
                <a:cubicBezTo>
                  <a:pt x="2018" y="2157"/>
                  <a:pt x="2018" y="2157"/>
                  <a:pt x="2018" y="2157"/>
                </a:cubicBezTo>
                <a:cubicBezTo>
                  <a:pt x="2477" y="2157"/>
                  <a:pt x="2477" y="2157"/>
                  <a:pt x="2477" y="2157"/>
                </a:cubicBezTo>
                <a:cubicBezTo>
                  <a:pt x="2477" y="2084"/>
                  <a:pt x="2477" y="2084"/>
                  <a:pt x="2477" y="2084"/>
                </a:cubicBezTo>
                <a:cubicBezTo>
                  <a:pt x="2477" y="2084"/>
                  <a:pt x="2477" y="2084"/>
                  <a:pt x="2477" y="2084"/>
                </a:cubicBezTo>
                <a:close/>
                <a:moveTo>
                  <a:pt x="1176" y="1605"/>
                </a:moveTo>
                <a:cubicBezTo>
                  <a:pt x="1186" y="1639"/>
                  <a:pt x="1200" y="1682"/>
                  <a:pt x="1220" y="1734"/>
                </a:cubicBezTo>
                <a:cubicBezTo>
                  <a:pt x="1285" y="1904"/>
                  <a:pt x="1285" y="1904"/>
                  <a:pt x="1285" y="1904"/>
                </a:cubicBezTo>
                <a:cubicBezTo>
                  <a:pt x="1075" y="1904"/>
                  <a:pt x="1075" y="1904"/>
                  <a:pt x="1075" y="1904"/>
                </a:cubicBezTo>
                <a:cubicBezTo>
                  <a:pt x="1143" y="1724"/>
                  <a:pt x="1143" y="1724"/>
                  <a:pt x="1143" y="1724"/>
                </a:cubicBezTo>
                <a:cubicBezTo>
                  <a:pt x="1157" y="1685"/>
                  <a:pt x="1168" y="1645"/>
                  <a:pt x="1176" y="1605"/>
                </a:cubicBezTo>
                <a:cubicBezTo>
                  <a:pt x="1176" y="1605"/>
                  <a:pt x="1176" y="1605"/>
                  <a:pt x="1176" y="1605"/>
                </a:cubicBezTo>
                <a:close/>
                <a:moveTo>
                  <a:pt x="1176" y="1605"/>
                </a:moveTo>
                <a:cubicBezTo>
                  <a:pt x="1176" y="1605"/>
                  <a:pt x="1176" y="1605"/>
                  <a:pt x="1176" y="1605"/>
                </a:cubicBezTo>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5172856" y="2403786"/>
            <a:ext cx="3840480" cy="502920"/>
          </a:xfrm>
          <a:prstGeom prst="rect">
            <a:avLst/>
          </a:prstGeom>
        </p:spPr>
        <p:txBody>
          <a:bodyPr wrap="none">
            <a:spAutoFit/>
          </a:bodyPr>
          <a:lstStyle/>
          <a:p>
            <a:pPr>
              <a:lnSpc>
                <a:spcPct val="15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a:t>
            </a:r>
          </a:p>
        </p:txBody>
      </p:sp>
      <p:sp>
        <p:nvSpPr>
          <p:cNvPr id="16" name="Freeform 10"/>
          <p:cNvSpPr>
            <a:spLocks noEditPoints="1"/>
          </p:cNvSpPr>
          <p:nvPr/>
        </p:nvSpPr>
        <p:spPr bwMode="auto">
          <a:xfrm>
            <a:off x="8649711" y="3435305"/>
            <a:ext cx="416022" cy="284683"/>
          </a:xfrm>
          <a:custGeom>
            <a:gdLst>
              <a:gd fmla="*/ 2848 w 2848" name="T0"/>
              <a:gd fmla="*/ 156 h 1948" name="T1"/>
              <a:gd fmla="*/ 2848 w 2848" name="T2"/>
              <a:gd fmla="*/ 551 h 1948" name="T3"/>
              <a:gd fmla="*/ 0 w 2848" name="T4"/>
              <a:gd fmla="*/ 551 h 1948" name="T5"/>
              <a:gd fmla="*/ 0 w 2848" name="T6"/>
              <a:gd fmla="*/ 156 h 1948" name="T7"/>
              <a:gd fmla="*/ 156 w 2848" name="T8"/>
              <a:gd fmla="*/ 0 h 1948" name="T9"/>
              <a:gd fmla="*/ 2692 w 2848" name="T10"/>
              <a:gd fmla="*/ 0 h 1948" name="T11"/>
              <a:gd fmla="*/ 2848 w 2848" name="T12"/>
              <a:gd fmla="*/ 156 h 1948" name="T13"/>
              <a:gd fmla="*/ 0 w 2848" name="T14"/>
              <a:gd fmla="*/ 896 h 1948" name="T15"/>
              <a:gd fmla="*/ 2848 w 2848" name="T16"/>
              <a:gd fmla="*/ 896 h 1948" name="T17"/>
              <a:gd fmla="*/ 2848 w 2848" name="T18"/>
              <a:gd fmla="*/ 1792 h 1948" name="T19"/>
              <a:gd fmla="*/ 2692 w 2848" name="T20"/>
              <a:gd fmla="*/ 1948 h 1948" name="T21"/>
              <a:gd fmla="*/ 156 w 2848" name="T22"/>
              <a:gd fmla="*/ 1948 h 1948" name="T23"/>
              <a:gd fmla="*/ 0 w 2848" name="T24"/>
              <a:gd fmla="*/ 1792 h 1948" name="T25"/>
              <a:gd fmla="*/ 0 w 2848" name="T26"/>
              <a:gd fmla="*/ 896 h 1948" name="T27"/>
              <a:gd fmla="*/ 1840 w 2848" name="T28"/>
              <a:gd fmla="*/ 1266 h 1948" name="T29"/>
              <a:gd fmla="*/ 1996 w 2848" name="T30"/>
              <a:gd fmla="*/ 1422 h 1948" name="T31"/>
              <a:gd fmla="*/ 2464 w 2848" name="T32"/>
              <a:gd fmla="*/ 1422 h 1948" name="T33"/>
              <a:gd fmla="*/ 2620 w 2848" name="T34"/>
              <a:gd fmla="*/ 1266 h 1948" name="T35"/>
              <a:gd fmla="*/ 2620 w 2848" name="T36"/>
              <a:gd fmla="*/ 1240 h 1948" name="T37"/>
              <a:gd fmla="*/ 2464 w 2848" name="T38"/>
              <a:gd fmla="*/ 1084 h 1948" name="T39"/>
              <a:gd fmla="*/ 1996 w 2848" name="T40"/>
              <a:gd fmla="*/ 1084 h 1948" name="T41"/>
              <a:gd fmla="*/ 1840 w 2848" name="T42"/>
              <a:gd fmla="*/ 1240 h 1948" name="T43"/>
              <a:gd fmla="*/ 1840 w 2848" name="T44"/>
              <a:gd fmla="*/ 1266 h 1948" name="T45"/>
              <a:gd fmla="*/ 1840 w 2848" name="T46"/>
              <a:gd fmla="*/ 1266 h 1948" name="T47"/>
              <a:gd fmla="*/ 1840 w 2848" name="T48"/>
              <a:gd fmla="*/ 1266 h 194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48" w="2848">
                <a:moveTo>
                  <a:pt x="2848" y="156"/>
                </a:moveTo>
                <a:cubicBezTo>
                  <a:pt x="2848" y="551"/>
                  <a:pt x="2848" y="551"/>
                  <a:pt x="2848" y="551"/>
                </a:cubicBezTo>
                <a:cubicBezTo>
                  <a:pt x="0" y="551"/>
                  <a:pt x="0" y="551"/>
                  <a:pt x="0" y="551"/>
                </a:cubicBezTo>
                <a:cubicBezTo>
                  <a:pt x="0" y="156"/>
                  <a:pt x="0" y="156"/>
                  <a:pt x="0" y="156"/>
                </a:cubicBezTo>
                <a:cubicBezTo>
                  <a:pt x="0" y="70"/>
                  <a:pt x="70" y="0"/>
                  <a:pt x="156" y="0"/>
                </a:cubicBezTo>
                <a:cubicBezTo>
                  <a:pt x="2692" y="0"/>
                  <a:pt x="2692" y="0"/>
                  <a:pt x="2692" y="0"/>
                </a:cubicBezTo>
                <a:cubicBezTo>
                  <a:pt x="2779" y="0"/>
                  <a:pt x="2848" y="70"/>
                  <a:pt x="2848" y="156"/>
                </a:cubicBezTo>
                <a:close/>
                <a:moveTo>
                  <a:pt x="0" y="896"/>
                </a:moveTo>
                <a:cubicBezTo>
                  <a:pt x="2848" y="896"/>
                  <a:pt x="2848" y="896"/>
                  <a:pt x="2848" y="896"/>
                </a:cubicBezTo>
                <a:cubicBezTo>
                  <a:pt x="2848" y="1792"/>
                  <a:pt x="2848" y="1792"/>
                  <a:pt x="2848" y="1792"/>
                </a:cubicBezTo>
                <a:cubicBezTo>
                  <a:pt x="2848" y="1878"/>
                  <a:pt x="2779" y="1948"/>
                  <a:pt x="2692" y="1948"/>
                </a:cubicBezTo>
                <a:cubicBezTo>
                  <a:pt x="156" y="1948"/>
                  <a:pt x="156" y="1948"/>
                  <a:pt x="156" y="1948"/>
                </a:cubicBezTo>
                <a:cubicBezTo>
                  <a:pt x="70" y="1948"/>
                  <a:pt x="0" y="1878"/>
                  <a:pt x="0" y="1792"/>
                </a:cubicBezTo>
                <a:cubicBezTo>
                  <a:pt x="0" y="896"/>
                  <a:pt x="0" y="896"/>
                  <a:pt x="0" y="896"/>
                </a:cubicBezTo>
                <a:close/>
                <a:moveTo>
                  <a:pt x="1840" y="1266"/>
                </a:moveTo>
                <a:cubicBezTo>
                  <a:pt x="1840" y="1352"/>
                  <a:pt x="1910" y="1422"/>
                  <a:pt x="1996" y="1422"/>
                </a:cubicBezTo>
                <a:cubicBezTo>
                  <a:pt x="2464" y="1422"/>
                  <a:pt x="2464" y="1422"/>
                  <a:pt x="2464" y="1422"/>
                </a:cubicBezTo>
                <a:cubicBezTo>
                  <a:pt x="2550" y="1422"/>
                  <a:pt x="2620" y="1352"/>
                  <a:pt x="2620" y="1266"/>
                </a:cubicBezTo>
                <a:cubicBezTo>
                  <a:pt x="2620" y="1240"/>
                  <a:pt x="2620" y="1240"/>
                  <a:pt x="2620" y="1240"/>
                </a:cubicBezTo>
                <a:cubicBezTo>
                  <a:pt x="2620" y="1154"/>
                  <a:pt x="2550" y="1084"/>
                  <a:pt x="2464" y="1084"/>
                </a:cubicBezTo>
                <a:cubicBezTo>
                  <a:pt x="1996" y="1084"/>
                  <a:pt x="1996" y="1084"/>
                  <a:pt x="1996" y="1084"/>
                </a:cubicBezTo>
                <a:cubicBezTo>
                  <a:pt x="1910" y="1084"/>
                  <a:pt x="1840" y="1154"/>
                  <a:pt x="1840" y="1240"/>
                </a:cubicBezTo>
                <a:cubicBezTo>
                  <a:pt x="1840" y="1266"/>
                  <a:pt x="1840" y="1266"/>
                  <a:pt x="1840" y="1266"/>
                </a:cubicBezTo>
                <a:close/>
                <a:moveTo>
                  <a:pt x="1840" y="1266"/>
                </a:moveTo>
                <a:cubicBezTo>
                  <a:pt x="1840" y="1266"/>
                  <a:pt x="1840" y="1266"/>
                  <a:pt x="1840" y="1266"/>
                </a:cubicBezTo>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矩形 24"/>
          <p:cNvSpPr/>
          <p:nvPr/>
        </p:nvSpPr>
        <p:spPr>
          <a:xfrm>
            <a:off x="4610687" y="3323732"/>
            <a:ext cx="3840480" cy="502920"/>
          </a:xfrm>
          <a:prstGeom prst="rect">
            <a:avLst/>
          </a:prstGeom>
        </p:spPr>
        <p:txBody>
          <a:bodyPr wrap="none">
            <a:spAutoFit/>
          </a:bodyPr>
          <a:lstStyle/>
          <a:p>
            <a:pPr>
              <a:lnSpc>
                <a:spcPct val="15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a:t>
            </a:r>
          </a:p>
        </p:txBody>
      </p:sp>
      <p:grpSp>
        <p:nvGrpSpPr>
          <p:cNvPr id="18" name="组合 17"/>
          <p:cNvGrpSpPr/>
          <p:nvPr/>
        </p:nvGrpSpPr>
        <p:grpSpPr>
          <a:xfrm>
            <a:off x="4641354" y="4317763"/>
            <a:ext cx="337611" cy="337611"/>
            <a:chOff x="-9030190" y="-216283"/>
            <a:chExt cx="8604250" cy="8604251"/>
          </a:xfrm>
          <a:solidFill>
            <a:srgbClr val="06A853"/>
          </a:solidFill>
        </p:grpSpPr>
        <p:sp>
          <p:nvSpPr>
            <p:cNvPr id="19" name="Freeform 18"/>
            <p:cNvSpPr>
              <a:spLocks noEditPoints="1"/>
            </p:cNvSpPr>
            <p:nvPr/>
          </p:nvSpPr>
          <p:spPr bwMode="auto">
            <a:xfrm>
              <a:off x="-9030190" y="-216283"/>
              <a:ext cx="4021138" cy="4021138"/>
            </a:xfrm>
            <a:custGeom>
              <a:gdLst>
                <a:gd fmla="*/ 947 w 1339" name="T0"/>
                <a:gd fmla="*/ 0 h 1339" name="T1"/>
                <a:gd fmla="*/ 403 w 1339" name="T2"/>
                <a:gd fmla="*/ 0 h 1339" name="T3"/>
                <a:gd fmla="*/ 0 w 1339" name="T4"/>
                <a:gd fmla="*/ 401 h 1339" name="T5"/>
                <a:gd fmla="*/ 0 w 1339" name="T6"/>
                <a:gd fmla="*/ 945 h 1339" name="T7"/>
                <a:gd fmla="*/ 403 w 1339" name="T8"/>
                <a:gd fmla="*/ 1339 h 1339" name="T9"/>
                <a:gd fmla="*/ 1339 w 1339" name="T10"/>
                <a:gd fmla="*/ 1339 h 1339" name="T11"/>
                <a:gd fmla="*/ 1339 w 1339" name="T12"/>
                <a:gd fmla="*/ 401 h 1339" name="T13"/>
                <a:gd fmla="*/ 947 w 1339" name="T14"/>
                <a:gd fmla="*/ 0 h 1339" name="T15"/>
                <a:gd fmla="*/ 1143 w 1339" name="T16"/>
                <a:gd fmla="*/ 1143 h 1339" name="T17"/>
                <a:gd fmla="*/ 403 w 1339" name="T18"/>
                <a:gd fmla="*/ 1143 h 1339" name="T19"/>
                <a:gd fmla="*/ 200 w 1339" name="T20"/>
                <a:gd fmla="*/ 945 h 1339" name="T21"/>
                <a:gd fmla="*/ 200 w 1339" name="T22"/>
                <a:gd fmla="*/ 401 h 1339" name="T23"/>
                <a:gd fmla="*/ 403 w 1339" name="T24"/>
                <a:gd fmla="*/ 200 h 1339" name="T25"/>
                <a:gd fmla="*/ 947 w 1339" name="T26"/>
                <a:gd fmla="*/ 200 h 1339" name="T27"/>
                <a:gd fmla="*/ 1143 w 1339" name="T28"/>
                <a:gd fmla="*/ 401 h 1339" name="T29"/>
                <a:gd fmla="*/ 1143 w 1339" name="T30"/>
                <a:gd fmla="*/ 1143 h 1339" name="T31"/>
                <a:gd fmla="*/ 1143 w 1339" name="T32"/>
                <a:gd fmla="*/ 1143 h 1339" name="T33"/>
                <a:gd fmla="*/ 1143 w 1339" name="T34"/>
                <a:gd fmla="*/ 1143 h 13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9" w="1339">
                  <a:moveTo>
                    <a:pt x="947" y="0"/>
                  </a:moveTo>
                  <a:cubicBezTo>
                    <a:pt x="403" y="0"/>
                    <a:pt x="403" y="0"/>
                    <a:pt x="403" y="0"/>
                  </a:cubicBezTo>
                  <a:cubicBezTo>
                    <a:pt x="184" y="0"/>
                    <a:pt x="0" y="182"/>
                    <a:pt x="0" y="401"/>
                  </a:cubicBezTo>
                  <a:cubicBezTo>
                    <a:pt x="0" y="945"/>
                    <a:pt x="0" y="945"/>
                    <a:pt x="0" y="945"/>
                  </a:cubicBezTo>
                  <a:cubicBezTo>
                    <a:pt x="0" y="1165"/>
                    <a:pt x="184" y="1339"/>
                    <a:pt x="403" y="1339"/>
                  </a:cubicBezTo>
                  <a:cubicBezTo>
                    <a:pt x="1339" y="1339"/>
                    <a:pt x="1339" y="1339"/>
                    <a:pt x="1339" y="1339"/>
                  </a:cubicBezTo>
                  <a:cubicBezTo>
                    <a:pt x="1339" y="401"/>
                    <a:pt x="1339" y="401"/>
                    <a:pt x="1339" y="401"/>
                  </a:cubicBezTo>
                  <a:cubicBezTo>
                    <a:pt x="1339" y="182"/>
                    <a:pt x="1166" y="0"/>
                    <a:pt x="947" y="0"/>
                  </a:cubicBezTo>
                  <a:close/>
                  <a:moveTo>
                    <a:pt x="1143" y="1143"/>
                  </a:moveTo>
                  <a:cubicBezTo>
                    <a:pt x="403" y="1143"/>
                    <a:pt x="403" y="1143"/>
                    <a:pt x="403" y="1143"/>
                  </a:cubicBezTo>
                  <a:cubicBezTo>
                    <a:pt x="293" y="1143"/>
                    <a:pt x="200" y="1055"/>
                    <a:pt x="200" y="945"/>
                  </a:cubicBezTo>
                  <a:cubicBezTo>
                    <a:pt x="200" y="401"/>
                    <a:pt x="200" y="401"/>
                    <a:pt x="200" y="401"/>
                  </a:cubicBezTo>
                  <a:cubicBezTo>
                    <a:pt x="200" y="292"/>
                    <a:pt x="293" y="200"/>
                    <a:pt x="403" y="200"/>
                  </a:cubicBezTo>
                  <a:cubicBezTo>
                    <a:pt x="947" y="200"/>
                    <a:pt x="947" y="200"/>
                    <a:pt x="947" y="200"/>
                  </a:cubicBezTo>
                  <a:cubicBezTo>
                    <a:pt x="1057" y="200"/>
                    <a:pt x="1143" y="292"/>
                    <a:pt x="1143" y="401"/>
                  </a:cubicBezTo>
                  <a:cubicBezTo>
                    <a:pt x="1143" y="1143"/>
                    <a:pt x="1143" y="1143"/>
                    <a:pt x="1143" y="1143"/>
                  </a:cubicBezTo>
                  <a:close/>
                  <a:moveTo>
                    <a:pt x="1143" y="1143"/>
                  </a:moveTo>
                  <a:cubicBezTo>
                    <a:pt x="1143" y="1143"/>
                    <a:pt x="1143" y="1143"/>
                    <a:pt x="1143" y="114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9"/>
            <p:cNvSpPr>
              <a:spLocks noEditPoints="1"/>
            </p:cNvSpPr>
            <p:nvPr/>
          </p:nvSpPr>
          <p:spPr bwMode="auto">
            <a:xfrm>
              <a:off x="-4447078" y="-216283"/>
              <a:ext cx="4021138" cy="4021138"/>
            </a:xfrm>
            <a:custGeom>
              <a:gdLst>
                <a:gd fmla="*/ 947 w 1339" name="T0"/>
                <a:gd fmla="*/ 0 h 1339" name="T1"/>
                <a:gd fmla="*/ 403 w 1339" name="T2"/>
                <a:gd fmla="*/ 0 h 1339" name="T3"/>
                <a:gd fmla="*/ 0 w 1339" name="T4"/>
                <a:gd fmla="*/ 401 h 1339" name="T5"/>
                <a:gd fmla="*/ 0 w 1339" name="T6"/>
                <a:gd fmla="*/ 1339 h 1339" name="T7"/>
                <a:gd fmla="*/ 947 w 1339" name="T8"/>
                <a:gd fmla="*/ 1339 h 1339" name="T9"/>
                <a:gd fmla="*/ 1339 w 1339" name="T10"/>
                <a:gd fmla="*/ 945 h 1339" name="T11"/>
                <a:gd fmla="*/ 1339 w 1339" name="T12"/>
                <a:gd fmla="*/ 401 h 1339" name="T13"/>
                <a:gd fmla="*/ 947 w 1339" name="T14"/>
                <a:gd fmla="*/ 0 h 1339" name="T15"/>
                <a:gd fmla="*/ 1140 w 1339" name="T16"/>
                <a:gd fmla="*/ 945 h 1339" name="T17"/>
                <a:gd fmla="*/ 947 w 1339" name="T18"/>
                <a:gd fmla="*/ 1143 h 1339" name="T19"/>
                <a:gd fmla="*/ 196 w 1339" name="T20"/>
                <a:gd fmla="*/ 1143 h 1339" name="T21"/>
                <a:gd fmla="*/ 196 w 1339" name="T22"/>
                <a:gd fmla="*/ 401 h 1339" name="T23"/>
                <a:gd fmla="*/ 403 w 1339" name="T24"/>
                <a:gd fmla="*/ 200 h 1339" name="T25"/>
                <a:gd fmla="*/ 947 w 1339" name="T26"/>
                <a:gd fmla="*/ 200 h 1339" name="T27"/>
                <a:gd fmla="*/ 1140 w 1339" name="T28"/>
                <a:gd fmla="*/ 401 h 1339" name="T29"/>
                <a:gd fmla="*/ 1140 w 1339" name="T30"/>
                <a:gd fmla="*/ 945 h 1339" name="T31"/>
                <a:gd fmla="*/ 1140 w 1339" name="T32"/>
                <a:gd fmla="*/ 945 h 1339" name="T33"/>
                <a:gd fmla="*/ 1140 w 1339" name="T34"/>
                <a:gd fmla="*/ 945 h 13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9" w="1339">
                  <a:moveTo>
                    <a:pt x="947" y="0"/>
                  </a:moveTo>
                  <a:cubicBezTo>
                    <a:pt x="403" y="0"/>
                    <a:pt x="403" y="0"/>
                    <a:pt x="403" y="0"/>
                  </a:cubicBezTo>
                  <a:cubicBezTo>
                    <a:pt x="183" y="0"/>
                    <a:pt x="0" y="182"/>
                    <a:pt x="0" y="401"/>
                  </a:cubicBezTo>
                  <a:cubicBezTo>
                    <a:pt x="0" y="1339"/>
                    <a:pt x="0" y="1339"/>
                    <a:pt x="0" y="1339"/>
                  </a:cubicBezTo>
                  <a:cubicBezTo>
                    <a:pt x="947" y="1339"/>
                    <a:pt x="947" y="1339"/>
                    <a:pt x="947" y="1339"/>
                  </a:cubicBezTo>
                  <a:cubicBezTo>
                    <a:pt x="1166" y="1339"/>
                    <a:pt x="1339" y="1165"/>
                    <a:pt x="1339" y="945"/>
                  </a:cubicBezTo>
                  <a:cubicBezTo>
                    <a:pt x="1339" y="401"/>
                    <a:pt x="1339" y="401"/>
                    <a:pt x="1339" y="401"/>
                  </a:cubicBezTo>
                  <a:cubicBezTo>
                    <a:pt x="1339" y="182"/>
                    <a:pt x="1166" y="0"/>
                    <a:pt x="947" y="0"/>
                  </a:cubicBezTo>
                  <a:close/>
                  <a:moveTo>
                    <a:pt x="1140" y="945"/>
                  </a:moveTo>
                  <a:cubicBezTo>
                    <a:pt x="1140" y="1055"/>
                    <a:pt x="1056" y="1143"/>
                    <a:pt x="947" y="1143"/>
                  </a:cubicBezTo>
                  <a:cubicBezTo>
                    <a:pt x="196" y="1143"/>
                    <a:pt x="196" y="1143"/>
                    <a:pt x="196" y="1143"/>
                  </a:cubicBezTo>
                  <a:cubicBezTo>
                    <a:pt x="196" y="401"/>
                    <a:pt x="196" y="401"/>
                    <a:pt x="196" y="401"/>
                  </a:cubicBezTo>
                  <a:cubicBezTo>
                    <a:pt x="196" y="292"/>
                    <a:pt x="293" y="200"/>
                    <a:pt x="403" y="200"/>
                  </a:cubicBezTo>
                  <a:cubicBezTo>
                    <a:pt x="947" y="200"/>
                    <a:pt x="947" y="200"/>
                    <a:pt x="947" y="200"/>
                  </a:cubicBezTo>
                  <a:cubicBezTo>
                    <a:pt x="1056" y="200"/>
                    <a:pt x="1140" y="292"/>
                    <a:pt x="1140" y="401"/>
                  </a:cubicBezTo>
                  <a:cubicBezTo>
                    <a:pt x="1140" y="945"/>
                    <a:pt x="1140" y="945"/>
                    <a:pt x="1140" y="945"/>
                  </a:cubicBezTo>
                  <a:close/>
                  <a:moveTo>
                    <a:pt x="1140" y="945"/>
                  </a:moveTo>
                  <a:cubicBezTo>
                    <a:pt x="1140" y="945"/>
                    <a:pt x="1140" y="945"/>
                    <a:pt x="1140" y="94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0"/>
            <p:cNvSpPr>
              <a:spLocks noEditPoints="1"/>
            </p:cNvSpPr>
            <p:nvPr/>
          </p:nvSpPr>
          <p:spPr bwMode="auto">
            <a:xfrm>
              <a:off x="-9030190" y="4366830"/>
              <a:ext cx="4021138" cy="4021138"/>
            </a:xfrm>
            <a:custGeom>
              <a:gdLst>
                <a:gd fmla="*/ 0 w 1339" name="T0"/>
                <a:gd fmla="*/ 401 h 1339" name="T1"/>
                <a:gd fmla="*/ 0 w 1339" name="T2"/>
                <a:gd fmla="*/ 945 h 1339" name="T3"/>
                <a:gd fmla="*/ 403 w 1339" name="T4"/>
                <a:gd fmla="*/ 1339 h 1339" name="T5"/>
                <a:gd fmla="*/ 947 w 1339" name="T6"/>
                <a:gd fmla="*/ 1339 h 1339" name="T7"/>
                <a:gd fmla="*/ 1339 w 1339" name="T8"/>
                <a:gd fmla="*/ 945 h 1339" name="T9"/>
                <a:gd fmla="*/ 1339 w 1339" name="T10"/>
                <a:gd fmla="*/ 0 h 1339" name="T11"/>
                <a:gd fmla="*/ 403 w 1339" name="T12"/>
                <a:gd fmla="*/ 0 h 1339" name="T13"/>
                <a:gd fmla="*/ 0 w 1339" name="T14"/>
                <a:gd fmla="*/ 401 h 1339" name="T15"/>
                <a:gd fmla="*/ 1143 w 1339" name="T16"/>
                <a:gd fmla="*/ 945 h 1339" name="T17"/>
                <a:gd fmla="*/ 947 w 1339" name="T18"/>
                <a:gd fmla="*/ 1140 h 1339" name="T19"/>
                <a:gd fmla="*/ 403 w 1339" name="T20"/>
                <a:gd fmla="*/ 1140 h 1339" name="T21"/>
                <a:gd fmla="*/ 200 w 1339" name="T22"/>
                <a:gd fmla="*/ 945 h 1339" name="T23"/>
                <a:gd fmla="*/ 200 w 1339" name="T24"/>
                <a:gd fmla="*/ 401 h 1339" name="T25"/>
                <a:gd fmla="*/ 403 w 1339" name="T26"/>
                <a:gd fmla="*/ 196 h 1339" name="T27"/>
                <a:gd fmla="*/ 1143 w 1339" name="T28"/>
                <a:gd fmla="*/ 196 h 1339" name="T29"/>
                <a:gd fmla="*/ 1143 w 1339" name="T30"/>
                <a:gd fmla="*/ 945 h 1339" name="T31"/>
                <a:gd fmla="*/ 1143 w 1339" name="T32"/>
                <a:gd fmla="*/ 945 h 1339" name="T33"/>
                <a:gd fmla="*/ 1143 w 1339" name="T34"/>
                <a:gd fmla="*/ 945 h 13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9" w="1339">
                  <a:moveTo>
                    <a:pt x="0" y="401"/>
                  </a:moveTo>
                  <a:cubicBezTo>
                    <a:pt x="0" y="945"/>
                    <a:pt x="0" y="945"/>
                    <a:pt x="0" y="945"/>
                  </a:cubicBezTo>
                  <a:cubicBezTo>
                    <a:pt x="0" y="1164"/>
                    <a:pt x="184" y="1339"/>
                    <a:pt x="403" y="1339"/>
                  </a:cubicBezTo>
                  <a:cubicBezTo>
                    <a:pt x="947" y="1339"/>
                    <a:pt x="947" y="1339"/>
                    <a:pt x="947" y="1339"/>
                  </a:cubicBezTo>
                  <a:cubicBezTo>
                    <a:pt x="1166" y="1339"/>
                    <a:pt x="1339" y="1164"/>
                    <a:pt x="1339" y="945"/>
                  </a:cubicBezTo>
                  <a:cubicBezTo>
                    <a:pt x="1339" y="0"/>
                    <a:pt x="1339" y="0"/>
                    <a:pt x="1339" y="0"/>
                  </a:cubicBezTo>
                  <a:cubicBezTo>
                    <a:pt x="403" y="0"/>
                    <a:pt x="403" y="0"/>
                    <a:pt x="403" y="0"/>
                  </a:cubicBezTo>
                  <a:cubicBezTo>
                    <a:pt x="184" y="0"/>
                    <a:pt x="0" y="181"/>
                    <a:pt x="0" y="401"/>
                  </a:cubicBezTo>
                  <a:close/>
                  <a:moveTo>
                    <a:pt x="1143" y="945"/>
                  </a:moveTo>
                  <a:cubicBezTo>
                    <a:pt x="1143" y="1054"/>
                    <a:pt x="1057" y="1140"/>
                    <a:pt x="947" y="1140"/>
                  </a:cubicBezTo>
                  <a:cubicBezTo>
                    <a:pt x="403" y="1140"/>
                    <a:pt x="403" y="1140"/>
                    <a:pt x="403" y="1140"/>
                  </a:cubicBezTo>
                  <a:cubicBezTo>
                    <a:pt x="293" y="1140"/>
                    <a:pt x="200" y="1054"/>
                    <a:pt x="200" y="945"/>
                  </a:cubicBezTo>
                  <a:cubicBezTo>
                    <a:pt x="200" y="401"/>
                    <a:pt x="200" y="401"/>
                    <a:pt x="200" y="401"/>
                  </a:cubicBezTo>
                  <a:cubicBezTo>
                    <a:pt x="200" y="291"/>
                    <a:pt x="293" y="196"/>
                    <a:pt x="403" y="196"/>
                  </a:cubicBezTo>
                  <a:cubicBezTo>
                    <a:pt x="1143" y="196"/>
                    <a:pt x="1143" y="196"/>
                    <a:pt x="1143" y="196"/>
                  </a:cubicBezTo>
                  <a:cubicBezTo>
                    <a:pt x="1143" y="945"/>
                    <a:pt x="1143" y="945"/>
                    <a:pt x="1143" y="945"/>
                  </a:cubicBezTo>
                  <a:close/>
                  <a:moveTo>
                    <a:pt x="1143" y="945"/>
                  </a:moveTo>
                  <a:cubicBezTo>
                    <a:pt x="1143" y="945"/>
                    <a:pt x="1143" y="945"/>
                    <a:pt x="1143" y="94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1"/>
            <p:cNvSpPr>
              <a:spLocks noEditPoints="1"/>
            </p:cNvSpPr>
            <p:nvPr/>
          </p:nvSpPr>
          <p:spPr bwMode="auto">
            <a:xfrm>
              <a:off x="-4447078" y="4366830"/>
              <a:ext cx="4021138" cy="4021138"/>
            </a:xfrm>
            <a:custGeom>
              <a:gdLst>
                <a:gd fmla="*/ 947 w 1339" name="T0"/>
                <a:gd fmla="*/ 0 h 1339" name="T1"/>
                <a:gd fmla="*/ 0 w 1339" name="T2"/>
                <a:gd fmla="*/ 0 h 1339" name="T3"/>
                <a:gd fmla="*/ 0 w 1339" name="T4"/>
                <a:gd fmla="*/ 945 h 1339" name="T5"/>
                <a:gd fmla="*/ 403 w 1339" name="T6"/>
                <a:gd fmla="*/ 1339 h 1339" name="T7"/>
                <a:gd fmla="*/ 947 w 1339" name="T8"/>
                <a:gd fmla="*/ 1339 h 1339" name="T9"/>
                <a:gd fmla="*/ 1339 w 1339" name="T10"/>
                <a:gd fmla="*/ 945 h 1339" name="T11"/>
                <a:gd fmla="*/ 1339 w 1339" name="T12"/>
                <a:gd fmla="*/ 401 h 1339" name="T13"/>
                <a:gd fmla="*/ 947 w 1339" name="T14"/>
                <a:gd fmla="*/ 0 h 1339" name="T15"/>
                <a:gd fmla="*/ 1140 w 1339" name="T16"/>
                <a:gd fmla="*/ 945 h 1339" name="T17"/>
                <a:gd fmla="*/ 947 w 1339" name="T18"/>
                <a:gd fmla="*/ 1140 h 1339" name="T19"/>
                <a:gd fmla="*/ 403 w 1339" name="T20"/>
                <a:gd fmla="*/ 1140 h 1339" name="T21"/>
                <a:gd fmla="*/ 196 w 1339" name="T22"/>
                <a:gd fmla="*/ 945 h 1339" name="T23"/>
                <a:gd fmla="*/ 196 w 1339" name="T24"/>
                <a:gd fmla="*/ 196 h 1339" name="T25"/>
                <a:gd fmla="*/ 947 w 1339" name="T26"/>
                <a:gd fmla="*/ 196 h 1339" name="T27"/>
                <a:gd fmla="*/ 1140 w 1339" name="T28"/>
                <a:gd fmla="*/ 401 h 1339" name="T29"/>
                <a:gd fmla="*/ 1140 w 1339" name="T30"/>
                <a:gd fmla="*/ 945 h 1339" name="T31"/>
                <a:gd fmla="*/ 1140 w 1339" name="T32"/>
                <a:gd fmla="*/ 945 h 1339" name="T33"/>
                <a:gd fmla="*/ 1140 w 1339" name="T34"/>
                <a:gd fmla="*/ 945 h 13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9" w="1339">
                  <a:moveTo>
                    <a:pt x="947" y="0"/>
                  </a:moveTo>
                  <a:cubicBezTo>
                    <a:pt x="0" y="0"/>
                    <a:pt x="0" y="0"/>
                    <a:pt x="0" y="0"/>
                  </a:cubicBezTo>
                  <a:cubicBezTo>
                    <a:pt x="0" y="945"/>
                    <a:pt x="0" y="945"/>
                    <a:pt x="0" y="945"/>
                  </a:cubicBezTo>
                  <a:cubicBezTo>
                    <a:pt x="0" y="1164"/>
                    <a:pt x="183" y="1339"/>
                    <a:pt x="403" y="1339"/>
                  </a:cubicBezTo>
                  <a:cubicBezTo>
                    <a:pt x="947" y="1339"/>
                    <a:pt x="947" y="1339"/>
                    <a:pt x="947" y="1339"/>
                  </a:cubicBezTo>
                  <a:cubicBezTo>
                    <a:pt x="1166" y="1339"/>
                    <a:pt x="1339" y="1164"/>
                    <a:pt x="1339" y="945"/>
                  </a:cubicBezTo>
                  <a:cubicBezTo>
                    <a:pt x="1339" y="401"/>
                    <a:pt x="1339" y="401"/>
                    <a:pt x="1339" y="401"/>
                  </a:cubicBezTo>
                  <a:cubicBezTo>
                    <a:pt x="1339" y="181"/>
                    <a:pt x="1166" y="0"/>
                    <a:pt x="947" y="0"/>
                  </a:cubicBezTo>
                  <a:close/>
                  <a:moveTo>
                    <a:pt x="1140" y="945"/>
                  </a:moveTo>
                  <a:cubicBezTo>
                    <a:pt x="1140" y="1054"/>
                    <a:pt x="1056" y="1140"/>
                    <a:pt x="947" y="1140"/>
                  </a:cubicBezTo>
                  <a:cubicBezTo>
                    <a:pt x="403" y="1140"/>
                    <a:pt x="403" y="1140"/>
                    <a:pt x="403" y="1140"/>
                  </a:cubicBezTo>
                  <a:cubicBezTo>
                    <a:pt x="293" y="1140"/>
                    <a:pt x="196" y="1054"/>
                    <a:pt x="196" y="945"/>
                  </a:cubicBezTo>
                  <a:cubicBezTo>
                    <a:pt x="196" y="196"/>
                    <a:pt x="196" y="196"/>
                    <a:pt x="196" y="196"/>
                  </a:cubicBezTo>
                  <a:cubicBezTo>
                    <a:pt x="947" y="196"/>
                    <a:pt x="947" y="196"/>
                    <a:pt x="947" y="196"/>
                  </a:cubicBezTo>
                  <a:cubicBezTo>
                    <a:pt x="1056" y="196"/>
                    <a:pt x="1140" y="291"/>
                    <a:pt x="1140" y="401"/>
                  </a:cubicBezTo>
                  <a:cubicBezTo>
                    <a:pt x="1140" y="945"/>
                    <a:pt x="1140" y="945"/>
                    <a:pt x="1140" y="945"/>
                  </a:cubicBezTo>
                  <a:close/>
                  <a:moveTo>
                    <a:pt x="1140" y="945"/>
                  </a:moveTo>
                  <a:cubicBezTo>
                    <a:pt x="1140" y="945"/>
                    <a:pt x="1140" y="945"/>
                    <a:pt x="1140" y="94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 name="矩形 25"/>
          <p:cNvSpPr/>
          <p:nvPr/>
        </p:nvSpPr>
        <p:spPr>
          <a:xfrm>
            <a:off x="5157081" y="4243678"/>
            <a:ext cx="3840480" cy="502920"/>
          </a:xfrm>
          <a:prstGeom prst="rect">
            <a:avLst/>
          </a:prstGeom>
        </p:spPr>
        <p:txBody>
          <a:bodyPr wrap="none">
            <a:spAutoFit/>
          </a:bodyPr>
          <a:lstStyle/>
          <a:p>
            <a:pPr>
              <a:lnSpc>
                <a:spcPct val="15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a:t>
            </a:r>
          </a:p>
        </p:txBody>
      </p:sp>
      <p:sp>
        <p:nvSpPr>
          <p:cNvPr id="23" name="Freeform 5"/>
          <p:cNvSpPr>
            <a:spLocks noEditPoints="1"/>
          </p:cNvSpPr>
          <p:nvPr/>
        </p:nvSpPr>
        <p:spPr bwMode="auto">
          <a:xfrm>
            <a:off x="8733518" y="5235770"/>
            <a:ext cx="326770" cy="363538"/>
          </a:xfrm>
          <a:custGeom>
            <a:gdLst>
              <a:gd fmla="*/ 2426 w 2458" name="T0"/>
              <a:gd fmla="*/ 409 h 2731" name="T1"/>
              <a:gd fmla="*/ 1998 w 2458" name="T2"/>
              <a:gd fmla="*/ 27 h 2731" name="T3"/>
              <a:gd fmla="*/ 1923 w 2458" name="T4"/>
              <a:gd fmla="*/ 0 h 2731" name="T5"/>
              <a:gd fmla="*/ 107 w 2458" name="T6"/>
              <a:gd fmla="*/ 0 h 2731" name="T7"/>
              <a:gd fmla="*/ 0 w 2458" name="T8"/>
              <a:gd fmla="*/ 95 h 2731" name="T9"/>
              <a:gd fmla="*/ 0 w 2458" name="T10"/>
              <a:gd fmla="*/ 2631 h 2731" name="T11"/>
              <a:gd fmla="*/ 108 w 2458" name="T12"/>
              <a:gd fmla="*/ 2731 h 2731" name="T13"/>
              <a:gd fmla="*/ 2353 w 2458" name="T14"/>
              <a:gd fmla="*/ 2731 h 2731" name="T15"/>
              <a:gd fmla="*/ 2458 w 2458" name="T16"/>
              <a:gd fmla="*/ 2621 h 2731" name="T17"/>
              <a:gd fmla="*/ 2458 w 2458" name="T18"/>
              <a:gd fmla="*/ 476 h 2731" name="T19"/>
              <a:gd fmla="*/ 2426 w 2458" name="T20"/>
              <a:gd fmla="*/ 409 h 2731" name="T21"/>
              <a:gd fmla="*/ 2320 w 2458" name="T22"/>
              <a:gd fmla="*/ 2595 h 2731" name="T23"/>
              <a:gd fmla="*/ 137 w 2458" name="T24"/>
              <a:gd fmla="*/ 2592 h 2731" name="T25"/>
              <a:gd fmla="*/ 138 w 2458" name="T26"/>
              <a:gd fmla="*/ 137 h 2731" name="T27"/>
              <a:gd fmla="*/ 1775 w 2458" name="T28"/>
              <a:gd fmla="*/ 136 h 2731" name="T29"/>
              <a:gd fmla="*/ 1775 w 2458" name="T30"/>
              <a:gd fmla="*/ 497 h 2731" name="T31"/>
              <a:gd fmla="*/ 1831 w 2458" name="T32"/>
              <a:gd fmla="*/ 545 h 2731" name="T33"/>
              <a:gd fmla="*/ 2319 w 2458" name="T34"/>
              <a:gd fmla="*/ 546 h 2731" name="T35"/>
              <a:gd fmla="*/ 2320 w 2458" name="T36"/>
              <a:gd fmla="*/ 2595 h 2731" name="T37"/>
              <a:gd fmla="*/ 1910 w 2458" name="T38"/>
              <a:gd fmla="*/ 954 h 2731" name="T39"/>
              <a:gd fmla="*/ 548 w 2458" name="T40"/>
              <a:gd fmla="*/ 954 h 2731" name="T41"/>
              <a:gd fmla="*/ 546 w 2458" name="T42"/>
              <a:gd fmla="*/ 953 h 2731" name="T43"/>
              <a:gd fmla="*/ 546 w 2458" name="T44"/>
              <a:gd fmla="*/ 819 h 2731" name="T45"/>
              <a:gd fmla="*/ 548 w 2458" name="T46"/>
              <a:gd fmla="*/ 818 h 2731" name="T47"/>
              <a:gd fmla="*/ 1910 w 2458" name="T48"/>
              <a:gd fmla="*/ 818 h 2731" name="T49"/>
              <a:gd fmla="*/ 1911 w 2458" name="T50"/>
              <a:gd fmla="*/ 819 h 2731" name="T51"/>
              <a:gd fmla="*/ 1911 w 2458" name="T52"/>
              <a:gd fmla="*/ 953 h 2731" name="T53"/>
              <a:gd fmla="*/ 1910 w 2458" name="T54"/>
              <a:gd fmla="*/ 954 h 2731" name="T55"/>
              <a:gd fmla="*/ 1910 w 2458" name="T56"/>
              <a:gd fmla="*/ 1363 h 2731" name="T57"/>
              <a:gd fmla="*/ 548 w 2458" name="T58"/>
              <a:gd fmla="*/ 1363 h 2731" name="T59"/>
              <a:gd fmla="*/ 546 w 2458" name="T60"/>
              <a:gd fmla="*/ 1361 h 2731" name="T61"/>
              <a:gd fmla="*/ 546 w 2458" name="T62"/>
              <a:gd fmla="*/ 1228 h 2731" name="T63"/>
              <a:gd fmla="*/ 548 w 2458" name="T64"/>
              <a:gd fmla="*/ 1227 h 2731" name="T65"/>
              <a:gd fmla="*/ 1910 w 2458" name="T66"/>
              <a:gd fmla="*/ 1227 h 2731" name="T67"/>
              <a:gd fmla="*/ 1911 w 2458" name="T68"/>
              <a:gd fmla="*/ 1228 h 2731" name="T69"/>
              <a:gd fmla="*/ 1911 w 2458" name="T70"/>
              <a:gd fmla="*/ 1361 h 2731" name="T71"/>
              <a:gd fmla="*/ 1910 w 2458" name="T72"/>
              <a:gd fmla="*/ 1363 h 2731" name="T73"/>
              <a:gd fmla="*/ 1910 w 2458" name="T74"/>
              <a:gd fmla="*/ 1772 h 2731" name="T75"/>
              <a:gd fmla="*/ 548 w 2458" name="T76"/>
              <a:gd fmla="*/ 1772 h 2731" name="T77"/>
              <a:gd fmla="*/ 546 w 2458" name="T78"/>
              <a:gd fmla="*/ 1770 h 2731" name="T79"/>
              <a:gd fmla="*/ 546 w 2458" name="T80"/>
              <a:gd fmla="*/ 1637 h 2731" name="T81"/>
              <a:gd fmla="*/ 548 w 2458" name="T82"/>
              <a:gd fmla="*/ 1635 h 2731" name="T83"/>
              <a:gd fmla="*/ 1910 w 2458" name="T84"/>
              <a:gd fmla="*/ 1635 h 2731" name="T85"/>
              <a:gd fmla="*/ 1911 w 2458" name="T86"/>
              <a:gd fmla="*/ 1637 h 2731" name="T87"/>
              <a:gd fmla="*/ 1911 w 2458" name="T88"/>
              <a:gd fmla="*/ 1770 h 2731" name="T89"/>
              <a:gd fmla="*/ 1910 w 2458" name="T90"/>
              <a:gd fmla="*/ 1772 h 2731" name="T91"/>
              <a:gd fmla="*/ 1910 w 2458" name="T92"/>
              <a:gd fmla="*/ 2181 h 2731" name="T93"/>
              <a:gd fmla="*/ 548 w 2458" name="T94"/>
              <a:gd fmla="*/ 2181 h 2731" name="T95"/>
              <a:gd fmla="*/ 546 w 2458" name="T96"/>
              <a:gd fmla="*/ 2179 h 2731" name="T97"/>
              <a:gd fmla="*/ 546 w 2458" name="T98"/>
              <a:gd fmla="*/ 2046 h 2731" name="T99"/>
              <a:gd fmla="*/ 548 w 2458" name="T100"/>
              <a:gd fmla="*/ 2044 h 2731" name="T101"/>
              <a:gd fmla="*/ 1910 w 2458" name="T102"/>
              <a:gd fmla="*/ 2044 h 2731" name="T103"/>
              <a:gd fmla="*/ 1911 w 2458" name="T104"/>
              <a:gd fmla="*/ 2046 h 2731" name="T105"/>
              <a:gd fmla="*/ 1911 w 2458" name="T106"/>
              <a:gd fmla="*/ 2179 h 2731" name="T107"/>
              <a:gd fmla="*/ 1910 w 2458" name="T108"/>
              <a:gd fmla="*/ 2181 h 2731" name="T109"/>
              <a:gd fmla="*/ 1910 w 2458" name="T110"/>
              <a:gd fmla="*/ 2181 h 2731" name="T111"/>
              <a:gd fmla="*/ 1910 w 2458" name="T112"/>
              <a:gd fmla="*/ 2181 h 27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731" w="2458">
                <a:moveTo>
                  <a:pt x="2426" y="409"/>
                </a:moveTo>
                <a:cubicBezTo>
                  <a:pt x="1998" y="27"/>
                  <a:pt x="1998" y="27"/>
                  <a:pt x="1998" y="27"/>
                </a:cubicBezTo>
                <a:cubicBezTo>
                  <a:pt x="1978" y="10"/>
                  <a:pt x="1951" y="0"/>
                  <a:pt x="1923" y="0"/>
                </a:cubicBezTo>
                <a:cubicBezTo>
                  <a:pt x="107" y="0"/>
                  <a:pt x="107" y="0"/>
                  <a:pt x="107" y="0"/>
                </a:cubicBezTo>
                <a:cubicBezTo>
                  <a:pt x="48" y="0"/>
                  <a:pt x="0" y="42"/>
                  <a:pt x="0" y="95"/>
                </a:cubicBezTo>
                <a:cubicBezTo>
                  <a:pt x="0" y="2631"/>
                  <a:pt x="0" y="2631"/>
                  <a:pt x="0" y="2631"/>
                </a:cubicBezTo>
                <a:cubicBezTo>
                  <a:pt x="0" y="2683"/>
                  <a:pt x="49" y="2731"/>
                  <a:pt x="108" y="2731"/>
                </a:cubicBezTo>
                <a:cubicBezTo>
                  <a:pt x="2353" y="2731"/>
                  <a:pt x="2353" y="2731"/>
                  <a:pt x="2353" y="2731"/>
                </a:cubicBezTo>
                <a:cubicBezTo>
                  <a:pt x="2412" y="2731"/>
                  <a:pt x="2458" y="2673"/>
                  <a:pt x="2458" y="2621"/>
                </a:cubicBezTo>
                <a:cubicBezTo>
                  <a:pt x="2458" y="476"/>
                  <a:pt x="2458" y="476"/>
                  <a:pt x="2458" y="476"/>
                </a:cubicBezTo>
                <a:cubicBezTo>
                  <a:pt x="2458" y="451"/>
                  <a:pt x="2446" y="427"/>
                  <a:pt x="2426" y="409"/>
                </a:cubicBezTo>
                <a:close/>
                <a:moveTo>
                  <a:pt x="2320" y="2595"/>
                </a:moveTo>
                <a:cubicBezTo>
                  <a:pt x="137" y="2592"/>
                  <a:pt x="137" y="2592"/>
                  <a:pt x="137" y="2592"/>
                </a:cubicBezTo>
                <a:cubicBezTo>
                  <a:pt x="138" y="137"/>
                  <a:pt x="138" y="137"/>
                  <a:pt x="138" y="137"/>
                </a:cubicBezTo>
                <a:cubicBezTo>
                  <a:pt x="1775" y="136"/>
                  <a:pt x="1775" y="136"/>
                  <a:pt x="1775" y="136"/>
                </a:cubicBezTo>
                <a:cubicBezTo>
                  <a:pt x="1775" y="497"/>
                  <a:pt x="1775" y="497"/>
                  <a:pt x="1775" y="497"/>
                </a:cubicBezTo>
                <a:cubicBezTo>
                  <a:pt x="1775" y="528"/>
                  <a:pt x="1796" y="545"/>
                  <a:pt x="1831" y="545"/>
                </a:cubicBezTo>
                <a:cubicBezTo>
                  <a:pt x="2319" y="546"/>
                  <a:pt x="2319" y="546"/>
                  <a:pt x="2319" y="546"/>
                </a:cubicBezTo>
                <a:cubicBezTo>
                  <a:pt x="2320" y="2595"/>
                  <a:pt x="2320" y="2595"/>
                  <a:pt x="2320" y="2595"/>
                </a:cubicBezTo>
                <a:close/>
                <a:moveTo>
                  <a:pt x="1910" y="954"/>
                </a:moveTo>
                <a:cubicBezTo>
                  <a:pt x="548" y="954"/>
                  <a:pt x="548" y="954"/>
                  <a:pt x="548" y="954"/>
                </a:cubicBezTo>
                <a:cubicBezTo>
                  <a:pt x="547" y="954"/>
                  <a:pt x="546" y="953"/>
                  <a:pt x="546" y="953"/>
                </a:cubicBezTo>
                <a:cubicBezTo>
                  <a:pt x="546" y="819"/>
                  <a:pt x="546" y="819"/>
                  <a:pt x="546" y="819"/>
                </a:cubicBezTo>
                <a:cubicBezTo>
                  <a:pt x="546" y="818"/>
                  <a:pt x="547" y="818"/>
                  <a:pt x="548" y="818"/>
                </a:cubicBezTo>
                <a:cubicBezTo>
                  <a:pt x="1910" y="818"/>
                  <a:pt x="1910" y="818"/>
                  <a:pt x="1910" y="818"/>
                </a:cubicBezTo>
                <a:cubicBezTo>
                  <a:pt x="1911" y="818"/>
                  <a:pt x="1911" y="818"/>
                  <a:pt x="1911" y="819"/>
                </a:cubicBezTo>
                <a:cubicBezTo>
                  <a:pt x="1911" y="953"/>
                  <a:pt x="1911" y="953"/>
                  <a:pt x="1911" y="953"/>
                </a:cubicBezTo>
                <a:cubicBezTo>
                  <a:pt x="1911" y="953"/>
                  <a:pt x="1911" y="954"/>
                  <a:pt x="1910" y="954"/>
                </a:cubicBezTo>
                <a:close/>
                <a:moveTo>
                  <a:pt x="1910" y="1363"/>
                </a:moveTo>
                <a:cubicBezTo>
                  <a:pt x="548" y="1363"/>
                  <a:pt x="548" y="1363"/>
                  <a:pt x="548" y="1363"/>
                </a:cubicBezTo>
                <a:cubicBezTo>
                  <a:pt x="547" y="1363"/>
                  <a:pt x="546" y="1362"/>
                  <a:pt x="546" y="1361"/>
                </a:cubicBezTo>
                <a:cubicBezTo>
                  <a:pt x="546" y="1228"/>
                  <a:pt x="546" y="1228"/>
                  <a:pt x="546" y="1228"/>
                </a:cubicBezTo>
                <a:cubicBezTo>
                  <a:pt x="546" y="1227"/>
                  <a:pt x="547" y="1227"/>
                  <a:pt x="548" y="1227"/>
                </a:cubicBezTo>
                <a:cubicBezTo>
                  <a:pt x="1910" y="1227"/>
                  <a:pt x="1910" y="1227"/>
                  <a:pt x="1910" y="1227"/>
                </a:cubicBezTo>
                <a:cubicBezTo>
                  <a:pt x="1911" y="1227"/>
                  <a:pt x="1911" y="1227"/>
                  <a:pt x="1911" y="1228"/>
                </a:cubicBezTo>
                <a:cubicBezTo>
                  <a:pt x="1911" y="1361"/>
                  <a:pt x="1911" y="1361"/>
                  <a:pt x="1911" y="1361"/>
                </a:cubicBezTo>
                <a:cubicBezTo>
                  <a:pt x="1911" y="1362"/>
                  <a:pt x="1911" y="1363"/>
                  <a:pt x="1910" y="1363"/>
                </a:cubicBezTo>
                <a:close/>
                <a:moveTo>
                  <a:pt x="1910" y="1772"/>
                </a:moveTo>
                <a:cubicBezTo>
                  <a:pt x="548" y="1772"/>
                  <a:pt x="548" y="1772"/>
                  <a:pt x="548" y="1772"/>
                </a:cubicBezTo>
                <a:cubicBezTo>
                  <a:pt x="547" y="1772"/>
                  <a:pt x="546" y="1771"/>
                  <a:pt x="546" y="1770"/>
                </a:cubicBezTo>
                <a:cubicBezTo>
                  <a:pt x="546" y="1637"/>
                  <a:pt x="546" y="1637"/>
                  <a:pt x="546" y="1637"/>
                </a:cubicBezTo>
                <a:cubicBezTo>
                  <a:pt x="546" y="1636"/>
                  <a:pt x="547" y="1635"/>
                  <a:pt x="548" y="1635"/>
                </a:cubicBezTo>
                <a:cubicBezTo>
                  <a:pt x="1910" y="1635"/>
                  <a:pt x="1910" y="1635"/>
                  <a:pt x="1910" y="1635"/>
                </a:cubicBezTo>
                <a:cubicBezTo>
                  <a:pt x="1911" y="1635"/>
                  <a:pt x="1911" y="1636"/>
                  <a:pt x="1911" y="1637"/>
                </a:cubicBezTo>
                <a:cubicBezTo>
                  <a:pt x="1911" y="1770"/>
                  <a:pt x="1911" y="1770"/>
                  <a:pt x="1911" y="1770"/>
                </a:cubicBezTo>
                <a:cubicBezTo>
                  <a:pt x="1911" y="1771"/>
                  <a:pt x="1911" y="1772"/>
                  <a:pt x="1910" y="1772"/>
                </a:cubicBezTo>
                <a:close/>
                <a:moveTo>
                  <a:pt x="1910" y="2181"/>
                </a:moveTo>
                <a:cubicBezTo>
                  <a:pt x="548" y="2181"/>
                  <a:pt x="548" y="2181"/>
                  <a:pt x="548" y="2181"/>
                </a:cubicBezTo>
                <a:cubicBezTo>
                  <a:pt x="547" y="2181"/>
                  <a:pt x="546" y="2180"/>
                  <a:pt x="546" y="2179"/>
                </a:cubicBezTo>
                <a:cubicBezTo>
                  <a:pt x="546" y="2046"/>
                  <a:pt x="546" y="2046"/>
                  <a:pt x="546" y="2046"/>
                </a:cubicBezTo>
                <a:cubicBezTo>
                  <a:pt x="546" y="2045"/>
                  <a:pt x="547" y="2044"/>
                  <a:pt x="548" y="2044"/>
                </a:cubicBezTo>
                <a:cubicBezTo>
                  <a:pt x="1910" y="2044"/>
                  <a:pt x="1910" y="2044"/>
                  <a:pt x="1910" y="2044"/>
                </a:cubicBezTo>
                <a:cubicBezTo>
                  <a:pt x="1911" y="2044"/>
                  <a:pt x="1911" y="2045"/>
                  <a:pt x="1911" y="2046"/>
                </a:cubicBezTo>
                <a:cubicBezTo>
                  <a:pt x="1911" y="2179"/>
                  <a:pt x="1911" y="2179"/>
                  <a:pt x="1911" y="2179"/>
                </a:cubicBezTo>
                <a:cubicBezTo>
                  <a:pt x="1911" y="2180"/>
                  <a:pt x="1911" y="2181"/>
                  <a:pt x="1910" y="2181"/>
                </a:cubicBezTo>
                <a:close/>
                <a:moveTo>
                  <a:pt x="1910" y="2181"/>
                </a:moveTo>
                <a:cubicBezTo>
                  <a:pt x="1910" y="2181"/>
                  <a:pt x="1910" y="2181"/>
                  <a:pt x="1910" y="2181"/>
                </a:cubicBezTo>
              </a:path>
            </a:pathLst>
          </a:custGeom>
          <a:solidFill>
            <a:srgbClr val="06A85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矩形 26"/>
          <p:cNvSpPr/>
          <p:nvPr/>
        </p:nvSpPr>
        <p:spPr>
          <a:xfrm>
            <a:off x="4616132" y="5163624"/>
            <a:ext cx="3840480" cy="502920"/>
          </a:xfrm>
          <a:prstGeom prst="rect">
            <a:avLst/>
          </a:prstGeom>
        </p:spPr>
        <p:txBody>
          <a:bodyPr wrap="none">
            <a:spAutoFit/>
          </a:bodyPr>
          <a:lstStyle/>
          <a:p>
            <a:pPr>
              <a:lnSpc>
                <a:spcPct val="150000"/>
              </a:lnSpc>
            </a:pPr>
            <a:r>
              <a:rPr altLang="en-US" lang="zh-CN">
                <a:ln cmpd="sng" w="9525">
                  <a:noFill/>
                  <a:prstDash val="solid"/>
                </a:ln>
                <a:solidFill>
                  <a:schemeClr val="tx1">
                    <a:lumMod val="75000"/>
                    <a:lumOff val="25000"/>
                  </a:schemeClr>
                </a:solidFill>
                <a:latin charset="-122" panose="020b0300000000000000" pitchFamily="34" typeface="思源黑体 CN Light"/>
                <a:ea charset="-122" panose="020b0300000000000000" pitchFamily="34" typeface="思源黑体 CN Light"/>
              </a:rPr>
              <a:t>这是一段文字描述这是一段文字描述</a:t>
            </a:r>
          </a:p>
        </p:txBody>
      </p:sp>
    </p:spTree>
    <p:extLst>
      <p:ext uri="{BB962C8B-B14F-4D97-AF65-F5344CB8AC3E}">
        <p14:creationId val="13074706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1000" id="11"/>
                                        <p:tgtEl>
                                          <p:spTgt spid="29"/>
                                        </p:tgtEl>
                                      </p:cBhvr>
                                    </p:animEffect>
                                    <p:anim calcmode="lin" valueType="num">
                                      <p:cBhvr>
                                        <p:cTn dur="1000" fill="hold" id="12"/>
                                        <p:tgtEl>
                                          <p:spTgt spid="29"/>
                                        </p:tgtEl>
                                        <p:attrNameLst>
                                          <p:attrName>ppt_x</p:attrName>
                                        </p:attrNameLst>
                                      </p:cBhvr>
                                      <p:tavLst>
                                        <p:tav tm="0">
                                          <p:val>
                                            <p:strVal val="#ppt_x"/>
                                          </p:val>
                                        </p:tav>
                                        <p:tav tm="100000">
                                          <p:val>
                                            <p:strVal val="#ppt_x"/>
                                          </p:val>
                                        </p:tav>
                                      </p:tavLst>
                                    </p:anim>
                                    <p:anim calcmode="lin" valueType="num">
                                      <p:cBhvr>
                                        <p:cTn dur="1000" fill="hold" id="13"/>
                                        <p:tgtEl>
                                          <p:spTgt spid="2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11"/>
                                        </p:tgtEl>
                                        <p:attrNameLst>
                                          <p:attrName>style.visibility</p:attrName>
                                        </p:attrNameLst>
                                      </p:cBhvr>
                                      <p:to>
                                        <p:strVal val="visible"/>
                                      </p:to>
                                    </p:set>
                                    <p:animEffect filter="wipe(left)" transition="in">
                                      <p:cBhvr>
                                        <p:cTn dur="500" id="22"/>
                                        <p:tgtEl>
                                          <p:spTgt spid="11"/>
                                        </p:tgtEl>
                                      </p:cBhvr>
                                    </p:animEffect>
                                  </p:childTnLst>
                                </p:cTn>
                              </p:par>
                              <p:par>
                                <p:cTn fill="hold" grpId="0" id="23" nodeType="withEffect" presetClass="entr" presetID="53" presetSubtype="0">
                                  <p:stCondLst>
                                    <p:cond delay="50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par>
                                <p:cTn fill="hold" grpId="0" id="28" nodeType="withEffect" presetClass="entr" presetID="22" presetSubtype="2">
                                  <p:stCondLst>
                                    <p:cond delay="750"/>
                                  </p:stCondLst>
                                  <p:childTnLst>
                                    <p:set>
                                      <p:cBhvr>
                                        <p:cTn dur="1" fill="hold" id="29">
                                          <p:stCondLst>
                                            <p:cond delay="0"/>
                                          </p:stCondLst>
                                        </p:cTn>
                                        <p:tgtEl>
                                          <p:spTgt spid="25"/>
                                        </p:tgtEl>
                                        <p:attrNameLst>
                                          <p:attrName>style.visibility</p:attrName>
                                        </p:attrNameLst>
                                      </p:cBhvr>
                                      <p:to>
                                        <p:strVal val="visible"/>
                                      </p:to>
                                    </p:set>
                                    <p:animEffect filter="wipe(right)" transition="in">
                                      <p:cBhvr>
                                        <p:cTn dur="500" id="30"/>
                                        <p:tgtEl>
                                          <p:spTgt spid="25"/>
                                        </p:tgtEl>
                                      </p:cBhvr>
                                    </p:animEffect>
                                  </p:childTnLst>
                                </p:cTn>
                              </p:par>
                              <p:par>
                                <p:cTn fill="hold" id="31" nodeType="withEffect" presetClass="entr" presetID="53" presetSubtype="0">
                                  <p:stCondLst>
                                    <p:cond delay="1000"/>
                                  </p:stCondLst>
                                  <p:childTnLst>
                                    <p:set>
                                      <p:cBhvr>
                                        <p:cTn dur="1" fill="hold" id="32">
                                          <p:stCondLst>
                                            <p:cond delay="0"/>
                                          </p:stCondLst>
                                        </p:cTn>
                                        <p:tgtEl>
                                          <p:spTgt spid="18"/>
                                        </p:tgtEl>
                                        <p:attrNameLst>
                                          <p:attrName>style.visibility</p:attrName>
                                        </p:attrNameLst>
                                      </p:cBhvr>
                                      <p:to>
                                        <p:strVal val="visible"/>
                                      </p:to>
                                    </p:set>
                                    <p:anim calcmode="lin" valueType="num">
                                      <p:cBhvr>
                                        <p:cTn dur="500" fill="hold" id="33"/>
                                        <p:tgtEl>
                                          <p:spTgt spid="18"/>
                                        </p:tgtEl>
                                        <p:attrNameLst>
                                          <p:attrName>ppt_w</p:attrName>
                                        </p:attrNameLst>
                                      </p:cBhvr>
                                      <p:tavLst>
                                        <p:tav tm="0">
                                          <p:val>
                                            <p:fltVal val="0"/>
                                          </p:val>
                                        </p:tav>
                                        <p:tav tm="100000">
                                          <p:val>
                                            <p:strVal val="#ppt_w"/>
                                          </p:val>
                                        </p:tav>
                                      </p:tavLst>
                                    </p:anim>
                                    <p:anim calcmode="lin" valueType="num">
                                      <p:cBhvr>
                                        <p:cTn dur="500" fill="hold" id="34"/>
                                        <p:tgtEl>
                                          <p:spTgt spid="18"/>
                                        </p:tgtEl>
                                        <p:attrNameLst>
                                          <p:attrName>ppt_h</p:attrName>
                                        </p:attrNameLst>
                                      </p:cBhvr>
                                      <p:tavLst>
                                        <p:tav tm="0">
                                          <p:val>
                                            <p:fltVal val="0"/>
                                          </p:val>
                                        </p:tav>
                                        <p:tav tm="100000">
                                          <p:val>
                                            <p:strVal val="#ppt_h"/>
                                          </p:val>
                                        </p:tav>
                                      </p:tavLst>
                                    </p:anim>
                                    <p:animEffect filter="fade" transition="in">
                                      <p:cBhvr>
                                        <p:cTn dur="500" id="35"/>
                                        <p:tgtEl>
                                          <p:spTgt spid="18"/>
                                        </p:tgtEl>
                                      </p:cBhvr>
                                    </p:animEffect>
                                  </p:childTnLst>
                                </p:cTn>
                              </p:par>
                              <p:par>
                                <p:cTn fill="hold" grpId="0" id="36" nodeType="withEffect" presetClass="entr" presetID="22" presetSubtype="8">
                                  <p:stCondLst>
                                    <p:cond delay="1250"/>
                                  </p:stCondLst>
                                  <p:childTnLst>
                                    <p:set>
                                      <p:cBhvr>
                                        <p:cTn dur="1" fill="hold" id="37">
                                          <p:stCondLst>
                                            <p:cond delay="0"/>
                                          </p:stCondLst>
                                        </p:cTn>
                                        <p:tgtEl>
                                          <p:spTgt spid="26"/>
                                        </p:tgtEl>
                                        <p:attrNameLst>
                                          <p:attrName>style.visibility</p:attrName>
                                        </p:attrNameLst>
                                      </p:cBhvr>
                                      <p:to>
                                        <p:strVal val="visible"/>
                                      </p:to>
                                    </p:set>
                                    <p:animEffect filter="wipe(left)" transition="in">
                                      <p:cBhvr>
                                        <p:cTn dur="500" id="38"/>
                                        <p:tgtEl>
                                          <p:spTgt spid="26"/>
                                        </p:tgtEl>
                                      </p:cBhvr>
                                    </p:animEffect>
                                  </p:childTnLst>
                                </p:cTn>
                              </p:par>
                              <p:par>
                                <p:cTn fill="hold" grpId="0" id="39" nodeType="withEffect" presetClass="entr" presetID="53" presetSubtype="0">
                                  <p:stCondLst>
                                    <p:cond delay="1500"/>
                                  </p:stCondLst>
                                  <p:childTnLst>
                                    <p:set>
                                      <p:cBhvr>
                                        <p:cTn dur="1" fill="hold" id="40">
                                          <p:stCondLst>
                                            <p:cond delay="0"/>
                                          </p:stCondLst>
                                        </p:cTn>
                                        <p:tgtEl>
                                          <p:spTgt spid="23"/>
                                        </p:tgtEl>
                                        <p:attrNameLst>
                                          <p:attrName>style.visibility</p:attrName>
                                        </p:attrNameLst>
                                      </p:cBhvr>
                                      <p:to>
                                        <p:strVal val="visible"/>
                                      </p:to>
                                    </p:set>
                                    <p:anim calcmode="lin" valueType="num">
                                      <p:cBhvr>
                                        <p:cTn dur="500" fill="hold" id="41"/>
                                        <p:tgtEl>
                                          <p:spTgt spid="23"/>
                                        </p:tgtEl>
                                        <p:attrNameLst>
                                          <p:attrName>ppt_w</p:attrName>
                                        </p:attrNameLst>
                                      </p:cBhvr>
                                      <p:tavLst>
                                        <p:tav tm="0">
                                          <p:val>
                                            <p:fltVal val="0"/>
                                          </p:val>
                                        </p:tav>
                                        <p:tav tm="100000">
                                          <p:val>
                                            <p:strVal val="#ppt_w"/>
                                          </p:val>
                                        </p:tav>
                                      </p:tavLst>
                                    </p:anim>
                                    <p:anim calcmode="lin" valueType="num">
                                      <p:cBhvr>
                                        <p:cTn dur="500" fill="hold" id="42"/>
                                        <p:tgtEl>
                                          <p:spTgt spid="23"/>
                                        </p:tgtEl>
                                        <p:attrNameLst>
                                          <p:attrName>ppt_h</p:attrName>
                                        </p:attrNameLst>
                                      </p:cBhvr>
                                      <p:tavLst>
                                        <p:tav tm="0">
                                          <p:val>
                                            <p:fltVal val="0"/>
                                          </p:val>
                                        </p:tav>
                                        <p:tav tm="100000">
                                          <p:val>
                                            <p:strVal val="#ppt_h"/>
                                          </p:val>
                                        </p:tav>
                                      </p:tavLst>
                                    </p:anim>
                                    <p:animEffect filter="fade" transition="in">
                                      <p:cBhvr>
                                        <p:cTn dur="500" id="43"/>
                                        <p:tgtEl>
                                          <p:spTgt spid="23"/>
                                        </p:tgtEl>
                                      </p:cBhvr>
                                    </p:animEffect>
                                  </p:childTnLst>
                                </p:cTn>
                              </p:par>
                              <p:par>
                                <p:cTn fill="hold" grpId="0" id="44" nodeType="withEffect" presetClass="entr" presetID="22" presetSubtype="2">
                                  <p:stCondLst>
                                    <p:cond delay="1750"/>
                                  </p:stCondLst>
                                  <p:childTnLst>
                                    <p:set>
                                      <p:cBhvr>
                                        <p:cTn dur="1" fill="hold" id="45">
                                          <p:stCondLst>
                                            <p:cond delay="0"/>
                                          </p:stCondLst>
                                        </p:cTn>
                                        <p:tgtEl>
                                          <p:spTgt spid="27"/>
                                        </p:tgtEl>
                                        <p:attrNameLst>
                                          <p:attrName>style.visibility</p:attrName>
                                        </p:attrNameLst>
                                      </p:cBhvr>
                                      <p:to>
                                        <p:strVal val="visible"/>
                                      </p:to>
                                    </p:set>
                                    <p:animEffect filter="wipe(right)" transition="in">
                                      <p:cBhvr>
                                        <p:cTn dur="500" id="46"/>
                                        <p:tgtEl>
                                          <p:spTgt spid="27"/>
                                        </p:tgtEl>
                                      </p:cBhvr>
                                    </p:animEffect>
                                  </p:childTnLst>
                                </p:cTn>
                              </p:par>
                              <p:par>
                                <p:cTn decel="46000" fill="hold" id="47" nodeType="withEffect" presetClass="entr" presetID="2" presetSubtype="6">
                                  <p:stCondLst>
                                    <p:cond delay="2000"/>
                                  </p:stCondLst>
                                  <p:childTnLst>
                                    <p:set>
                                      <p:cBhvr>
                                        <p:cTn dur="1" fill="hold" id="48">
                                          <p:stCondLst>
                                            <p:cond delay="0"/>
                                          </p:stCondLst>
                                        </p:cTn>
                                        <p:tgtEl>
                                          <p:spTgt spid="5126"/>
                                        </p:tgtEl>
                                        <p:attrNameLst>
                                          <p:attrName>style.visibility</p:attrName>
                                        </p:attrNameLst>
                                      </p:cBhvr>
                                      <p:to>
                                        <p:strVal val="visible"/>
                                      </p:to>
                                    </p:set>
                                    <p:anim calcmode="lin" valueType="num">
                                      <p:cBhvr additive="base">
                                        <p:cTn dur="500" fill="hold" id="49"/>
                                        <p:tgtEl>
                                          <p:spTgt spid="5126"/>
                                        </p:tgtEl>
                                        <p:attrNameLst>
                                          <p:attrName>ppt_x</p:attrName>
                                        </p:attrNameLst>
                                      </p:cBhvr>
                                      <p:tavLst>
                                        <p:tav tm="0">
                                          <p:val>
                                            <p:strVal val="1+#ppt_w/2"/>
                                          </p:val>
                                        </p:tav>
                                        <p:tav tm="100000">
                                          <p:val>
                                            <p:strVal val="#ppt_x"/>
                                          </p:val>
                                        </p:tav>
                                      </p:tavLst>
                                    </p:anim>
                                    <p:anim calcmode="lin" valueType="num">
                                      <p:cBhvr additive="base">
                                        <p:cTn dur="500" fill="hold" id="50"/>
                                        <p:tgtEl>
                                          <p:spTgt spid="5126"/>
                                        </p:tgtEl>
                                        <p:attrNameLst>
                                          <p:attrName>ppt_y</p:attrName>
                                        </p:attrNameLst>
                                      </p:cBhvr>
                                      <p:tavLst>
                                        <p:tav tm="0">
                                          <p:val>
                                            <p:strVal val="1+#ppt_h/2"/>
                                          </p:val>
                                        </p:tav>
                                        <p:tav tm="100000">
                                          <p:val>
                                            <p:strVal val="#ppt_y"/>
                                          </p:val>
                                        </p:tav>
                                      </p:tavLst>
                                    </p:anim>
                                  </p:childTnLst>
                                </p:cTn>
                              </p:par>
                              <p:par>
                                <p:cTn decel="46000" fill="hold" id="51" nodeType="withEffect" presetClass="entr" presetID="2" presetSubtype="2">
                                  <p:stCondLst>
                                    <p:cond delay="2250"/>
                                  </p:stCondLst>
                                  <p:childTnLst>
                                    <p:set>
                                      <p:cBhvr>
                                        <p:cTn dur="1" fill="hold" id="52">
                                          <p:stCondLst>
                                            <p:cond delay="0"/>
                                          </p:stCondLst>
                                        </p:cTn>
                                        <p:tgtEl>
                                          <p:spTgt spid="5128"/>
                                        </p:tgtEl>
                                        <p:attrNameLst>
                                          <p:attrName>style.visibility</p:attrName>
                                        </p:attrNameLst>
                                      </p:cBhvr>
                                      <p:to>
                                        <p:strVal val="visible"/>
                                      </p:to>
                                    </p:set>
                                    <p:anim calcmode="lin" valueType="num">
                                      <p:cBhvr additive="base">
                                        <p:cTn dur="500" fill="hold" id="53"/>
                                        <p:tgtEl>
                                          <p:spTgt spid="5128"/>
                                        </p:tgtEl>
                                        <p:attrNameLst>
                                          <p:attrName>ppt_x</p:attrName>
                                        </p:attrNameLst>
                                      </p:cBhvr>
                                      <p:tavLst>
                                        <p:tav tm="0">
                                          <p:val>
                                            <p:strVal val="1+#ppt_w/2"/>
                                          </p:val>
                                        </p:tav>
                                        <p:tav tm="100000">
                                          <p:val>
                                            <p:strVal val="#ppt_x"/>
                                          </p:val>
                                        </p:tav>
                                      </p:tavLst>
                                    </p:anim>
                                    <p:anim calcmode="lin" valueType="num">
                                      <p:cBhvr additive="base">
                                        <p:cTn dur="500" fill="hold" id="54"/>
                                        <p:tgtEl>
                                          <p:spTgt spid="5128"/>
                                        </p:tgtEl>
                                        <p:attrNameLst>
                                          <p:attrName>ppt_y</p:attrName>
                                        </p:attrNameLst>
                                      </p:cBhvr>
                                      <p:tavLst>
                                        <p:tav tm="0">
                                          <p:val>
                                            <p:strVal val="#ppt_y"/>
                                          </p:val>
                                        </p:tav>
                                        <p:tav tm="100000">
                                          <p:val>
                                            <p:strVal val="#ppt_y"/>
                                          </p:val>
                                        </p:tav>
                                      </p:tavLst>
                                    </p:anim>
                                  </p:childTnLst>
                                </p:cTn>
                              </p:par>
                              <p:par>
                                <p:cTn decel="46000" fill="hold" id="55" nodeType="withEffect" presetClass="entr" presetID="2" presetSubtype="3">
                                  <p:stCondLst>
                                    <p:cond delay="2500"/>
                                  </p:stCondLst>
                                  <p:childTnLst>
                                    <p:set>
                                      <p:cBhvr>
                                        <p:cTn dur="1" fill="hold" id="56">
                                          <p:stCondLst>
                                            <p:cond delay="0"/>
                                          </p:stCondLst>
                                        </p:cTn>
                                        <p:tgtEl>
                                          <p:spTgt spid="5130"/>
                                        </p:tgtEl>
                                        <p:attrNameLst>
                                          <p:attrName>style.visibility</p:attrName>
                                        </p:attrNameLst>
                                      </p:cBhvr>
                                      <p:to>
                                        <p:strVal val="visible"/>
                                      </p:to>
                                    </p:set>
                                    <p:anim calcmode="lin" valueType="num">
                                      <p:cBhvr additive="base">
                                        <p:cTn dur="500" fill="hold" id="57"/>
                                        <p:tgtEl>
                                          <p:spTgt spid="5130"/>
                                        </p:tgtEl>
                                        <p:attrNameLst>
                                          <p:attrName>ppt_x</p:attrName>
                                        </p:attrNameLst>
                                      </p:cBhvr>
                                      <p:tavLst>
                                        <p:tav tm="0">
                                          <p:val>
                                            <p:strVal val="1+#ppt_w/2"/>
                                          </p:val>
                                        </p:tav>
                                        <p:tav tm="100000">
                                          <p:val>
                                            <p:strVal val="#ppt_x"/>
                                          </p:val>
                                        </p:tav>
                                      </p:tavLst>
                                    </p:anim>
                                    <p:anim calcmode="lin" valueType="num">
                                      <p:cBhvr additive="base">
                                        <p:cTn dur="500" fill="hold" id="58"/>
                                        <p:tgtEl>
                                          <p:spTgt spid="51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1"/>
      <p:bldP grpId="0" spid="16"/>
      <p:bldP grpId="0" spid="25"/>
      <p:bldP grpId="0" spid="26"/>
      <p:bldP grpId="0" spid="23"/>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403_10" id="2" name="图片 1"/>
          <p:cNvPicPr>
            <a:picLocks noChangeAspect="1"/>
          </p:cNvPicPr>
          <p:nvPr/>
        </p:nvPicPr>
        <p:blipFill>
          <a:blip r:embed="rId2">
            <a:lum bright="70000" contrast="-70000"/>
          </a:blip>
          <a:stretch>
            <a:fillRect/>
          </a:stretch>
        </p:blipFill>
        <p:spPr>
          <a:xfrm>
            <a:off x="7379527" y="2870417"/>
            <a:ext cx="6454999" cy="4574464"/>
          </a:xfrm>
          <a:prstGeom prst="ellipse">
            <a:avLst/>
          </a:prstGeom>
          <a:effectLst/>
        </p:spPr>
      </p:pic>
      <p:pic>
        <p:nvPicPr>
          <p:cNvPr descr="0403_1" id="3" name="图片 2"/>
          <p:cNvPicPr>
            <a:picLocks noChangeAspect="1"/>
          </p:cNvPicPr>
          <p:nvPr/>
        </p:nvPicPr>
        <p:blipFill>
          <a:blip r:embed="rId3">
            <a:lum bright="70000" contrast="-70000"/>
          </a:blip>
          <a:stretch>
            <a:fillRect/>
          </a:stretch>
        </p:blipFill>
        <p:spPr>
          <a:xfrm>
            <a:off x="6724887" y="-301100"/>
            <a:ext cx="7202336" cy="4000544"/>
          </a:xfrm>
          <a:prstGeom prst="ellipse">
            <a:avLst/>
          </a:prstGeom>
          <a:effectLst/>
        </p:spPr>
      </p:pic>
      <p:sp>
        <p:nvSpPr>
          <p:cNvPr id="5" name="椭圆 4"/>
          <p:cNvSpPr/>
          <p:nvPr/>
        </p:nvSpPr>
        <p:spPr>
          <a:xfrm>
            <a:off x="-2032000" y="-2705100"/>
            <a:ext cx="11442700" cy="12341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82911" y="1851842"/>
            <a:ext cx="4754880" cy="1737360"/>
          </a:xfrm>
          <a:prstGeom prst="rect">
            <a:avLst/>
          </a:prstGeom>
        </p:spPr>
        <p:txBody>
          <a:bodyPr wrap="none">
            <a:spAutoFit/>
          </a:bodyPr>
          <a:lstStyle/>
          <a:p>
            <a:pPr>
              <a:lnSpc>
                <a:spcPct val="150000"/>
              </a:lnSpc>
            </a:pPr>
            <a:r>
              <a:rPr altLang="en-US" lang="zh-CN" smtClean="0" sz="3600">
                <a:solidFill>
                  <a:srgbClr val="06A853"/>
                </a:solidFill>
                <a:latin charset="-122" panose="020b0a00000000000000" pitchFamily="34" typeface="思源黑体 CN Heavy"/>
                <a:ea charset="-122" panose="020b0a00000000000000" pitchFamily="34" typeface="思源黑体 CN Heavy"/>
              </a:rPr>
              <a:t>过度页：</a:t>
            </a:r>
          </a:p>
          <a:p>
            <a:pPr>
              <a:lnSpc>
                <a:spcPct val="150000"/>
              </a:lnSpc>
            </a:pPr>
            <a:r>
              <a:rPr altLang="en-US" lang="zh-CN" smtClean="0" sz="3600">
                <a:solidFill>
                  <a:srgbClr val="06A853"/>
                </a:solidFill>
                <a:latin charset="-122" panose="020b0a00000000000000" pitchFamily="34" typeface="思源黑体 CN Heavy"/>
                <a:ea charset="-122" panose="020b0a00000000000000" pitchFamily="34" typeface="思源黑体 CN Heavy"/>
              </a:rPr>
              <a:t>单机此处输入你的口号</a:t>
            </a:r>
          </a:p>
        </p:txBody>
      </p:sp>
      <p:sp>
        <p:nvSpPr>
          <p:cNvPr id="7" name="矩形 6"/>
          <p:cNvSpPr/>
          <p:nvPr/>
        </p:nvSpPr>
        <p:spPr>
          <a:xfrm>
            <a:off x="1075140" y="3539754"/>
            <a:ext cx="7833186" cy="822960"/>
          </a:xfrm>
          <a:prstGeom prst="rect">
            <a:avLst/>
          </a:prstGeom>
        </p:spPr>
        <p:txBody>
          <a:bodyPr wrap="square">
            <a:spAutoFit/>
          </a:bodyPr>
          <a:lstStyle/>
          <a:p>
            <a:pPr>
              <a:lnSpc>
                <a:spcPct val="150000"/>
              </a:lnSpc>
            </a:pPr>
            <a:r>
              <a:rPr altLang="en-US" lang="zh-CN" sz="1600">
                <a:solidFill>
                  <a:schemeClr val="tx1">
                    <a:lumMod val="65000"/>
                    <a:lumOff val="35000"/>
                  </a:schemeClr>
                </a:solidFill>
                <a:latin charset="0" typeface="微软雅黑 Light"/>
                <a:ea charset="0" typeface="微软雅黑 Light"/>
              </a:rPr>
              <a:t>建立｢国际青年生态原创音乐文化基地｣西行之旅·丝路音乐驿站</a:t>
            </a:r>
          </a:p>
          <a:p>
            <a:pPr>
              <a:lnSpc>
                <a:spcPct val="150000"/>
              </a:lnSpc>
            </a:pPr>
            <a:r>
              <a:rPr altLang="en-US" lang="zh-CN" sz="1600">
                <a:solidFill>
                  <a:schemeClr val="tx1">
                    <a:lumMod val="65000"/>
                    <a:lumOff val="35000"/>
                  </a:schemeClr>
                </a:solidFill>
                <a:latin charset="0" typeface="微软雅黑 Light"/>
                <a:ea charset="0" typeface="微软雅黑 Light"/>
              </a:rPr>
              <a:t>标志着一带一路西行之旅·丝路上的音乐文化交流正式启动</a:t>
            </a:r>
          </a:p>
        </p:txBody>
      </p:sp>
      <p:cxnSp>
        <p:nvCxnSpPr>
          <p:cNvPr id="9" name="直接连接符 8"/>
          <p:cNvCxnSpPr/>
          <p:nvPr/>
        </p:nvCxnSpPr>
        <p:spPr>
          <a:xfrm flipH="1">
            <a:off x="914401" y="3690017"/>
            <a:ext cx="0" cy="56258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2960969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7"/>
                                        </p:tgtEl>
                                        <p:attrNameLst>
                                          <p:attrName>style.visibility</p:attrName>
                                        </p:attrNameLst>
                                      </p:cBhvr>
                                      <p:to>
                                        <p:strVal val="visible"/>
                                      </p:to>
                                    </p:set>
                                    <p:animEffect filter="wipe(left)" transition="in">
                                      <p:cBhvr>
                                        <p:cTn dur="1000" id="1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tags/tag1.xml><?xml version="1.0" encoding="utf-8"?>
<p:tagLst xmlns:p="http://schemas.openxmlformats.org/presentationml/2006/main">
  <p:tag name="KSO_WM_BEAUTIFY_FLAG" val="#wm#"/>
  <p:tag name="KSO_WM_DIAGRAM_GROUP_CODE" val="l1-2"/>
  <p:tag name="KSO_WM_SLIDE_ID" val="custom160161_13"/>
  <p:tag name="KSO_WM_SLIDE_INDEX" val="13"/>
  <p:tag name="KSO_WM_SLIDE_ITEM_CNT" val="1"/>
  <p:tag name="KSO_WM_SLIDE_LAYOUT" val="a_l"/>
  <p:tag name="KSO_WM_SLIDE_LAYOUT_CNT" val="1_1"/>
  <p:tag name="KSO_WM_SLIDE_POSITION" val="407*227"/>
  <p:tag name="KSO_WM_SLIDE_SIZE" val="146*165"/>
  <p:tag name="KSO_WM_SLIDE_TYPE" val="text"/>
  <p:tag name="KSO_WM_TAG_VERSION" val="1.0"/>
  <p:tag name="KSO_WM_TEMPLATE_CATEGORY" val="custom"/>
  <p:tag name="KSO_WM_TEMPLATE_INDEX" val="160161"/>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3">
      <a:dk1>
        <a:sysClr val="windowText" lastClr="000000"/>
      </a:dk1>
      <a:lt1>
        <a:sysClr val="window" lastClr="FFFFFF"/>
      </a:lt1>
      <a:dk2>
        <a:srgbClr val="44546A"/>
      </a:dk2>
      <a:lt2>
        <a:srgbClr val="E7E6E6"/>
      </a:lt2>
      <a:accent1>
        <a:srgbClr val="28282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AE6F2518-B084-4896-AF52-66CC2144AA26}"/>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A000520141126A08KPBG</Template>
  <Company/>
  <PresentationFormat>宽屏</PresentationFormat>
  <Paragraphs>124</Paragraphs>
  <Slides>22</Slides>
  <Notes>1</Notes>
  <TotalTime>6374</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22</vt:i4>
      </vt:variant>
    </vt:vector>
  </HeadingPairs>
  <TitlesOfParts>
    <vt:vector baseType="lpstr" size="34">
      <vt:lpstr>Arial</vt:lpstr>
      <vt:lpstr>Calibri Light</vt:lpstr>
      <vt:lpstr>Calibri</vt:lpstr>
      <vt:lpstr>等线 Light</vt:lpstr>
      <vt:lpstr>等线</vt:lpstr>
      <vt:lpstr>思源黑体 CN Heavy</vt:lpstr>
      <vt:lpstr>思源黑体 CN Light</vt:lpstr>
      <vt:lpstr>Wingdings</vt:lpstr>
      <vt:lpstr>微软雅黑 Light</vt:lpstr>
      <vt:lpstr>仿宋</vt:lpstr>
      <vt:lpstr>方正兰亭细黑_GBK_M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2015-11-26T12:54:06Z</dcterms:created>
  <cp:lastModifiedBy>优品PPT</cp:lastModifiedBy>
  <dcterms:modified xsi:type="dcterms:W3CDTF">2021-08-22T05:40:06Z</dcterms:modified>
  <cp:revision>579</cp:revision>
  <dc:title>PowerPoint 演示文稿</dc:title>
</cp:coreProperties>
</file>