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0" r:id="rId2"/>
  </p:sldMasterIdLst>
  <p:notesMasterIdLst>
    <p:notesMasterId r:id="rId3"/>
  </p:notesMasterIdLst>
  <p:sldIdLst>
    <p:sldId id="263" r:id="rId4"/>
    <p:sldId id="282" r:id="rId5"/>
    <p:sldId id="272" r:id="rId6"/>
    <p:sldId id="269" r:id="rId7"/>
    <p:sldId id="274" r:id="rId8"/>
    <p:sldId id="275" r:id="rId9"/>
    <p:sldId id="277" r:id="rId10"/>
    <p:sldId id="278" r:id="rId11"/>
    <p:sldId id="279" r:id="rId12"/>
    <p:sldId id="288" r:id="rId13"/>
    <p:sldId id="287" r:id="rId14"/>
    <p:sldId id="286" r:id="rId15"/>
    <p:sldId id="289" r:id="rId16"/>
    <p:sldId id="290" r:id="rId17"/>
    <p:sldId id="292" r:id="rId18"/>
    <p:sldId id="295" r:id="rId19"/>
    <p:sldId id="296" r:id="rId20"/>
    <p:sldId id="294" r:id="rId21"/>
    <p:sldId id="291" r:id="rId22"/>
  </p:sldIdLst>
  <p:sldSz cx="12192000" cy="6858000"/>
  <p:notesSz cx="6858000" cy="9144000"/>
  <p:custDataLst>
    <p:tags r:id="rId23"/>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3010" y="67"/>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03D17D0A-21E6-4220-AFB4-CEDA4C206416}" type="datetimeFigureOut">
              <a:rPr lang="zh-CN" altLang="en-US"/>
              <a:pPr>
                <a:defRPr/>
              </a:pPr>
              <a:t>2017/1/25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D5CBD6D5-D118-4E64-8814-F2D12F824BE5}" type="slidenum">
              <a:rPr lang="zh-CN" altLang="en-US"/>
              <a:pPr>
                <a:defRPr/>
              </a:pPr>
              <a:t>‹#›</a:t>
            </a:fld>
            <a:endParaRPr lang="zh-CN" altLang="en-US"/>
          </a:p>
        </p:txBody>
      </p:sp>
    </p:spTree>
    <p:extLst>
      <p:ext uri="{BB962C8B-B14F-4D97-AF65-F5344CB8AC3E}">
        <p14:creationId val="22102451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4.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5.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6.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7.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8.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9.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10.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3.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D11BE1E-6A63-43E1-B50A-7C481C0D2E57}" type="datetimeFigureOut">
              <a:rPr lang="zh-CN" altLang="en-US"/>
              <a:pPr>
                <a:defRPr/>
              </a:pPr>
              <a:t>2017/1/25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ECCAB7-8CBF-43E1-8B8E-6193CB484317}" type="slidenum">
              <a:rPr lang="zh-CN" altLang="en-US"/>
              <a:pPr>
                <a:defRPr/>
              </a:pPr>
              <a:t>‹#›</a:t>
            </a:fld>
            <a:endParaRPr lang="zh-CN" altLang="en-US"/>
          </a:p>
        </p:txBody>
      </p:sp>
    </p:spTree>
  </p:cSld>
  <p:clrMapOvr>
    <a:masterClrMapping/>
  </p:clrMapOvr>
  <p:transition spd="slow">
    <p:cove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2_空白">
    <p:bg>
      <p:bgPr>
        <a:blipFill dpi="0" rotWithShape="0">
          <a:blip r:embed="rId2"/>
          <a:stretch>
            <a:fillRect/>
          </a:stretch>
        </a:blipFill>
        <a:effectLst/>
      </p:bgPr>
    </p:bg>
    <p:spTree>
      <p:nvGrpSpPr>
        <p:cNvPr id="1" name=""/>
        <p:cNvGrpSpPr/>
        <p:nvPr/>
      </p:nvGrpSpPr>
      <p:grpSpPr>
        <a:xfrm>
          <a:off x="0" y="0"/>
          <a:ext cx="0" cy="0"/>
        </a:xfrm>
      </p:grpSpPr>
      <p:pic>
        <p:nvPicPr>
          <p:cNvPr id="2" name="图片 2"/>
          <p:cNvPicPr>
            <a:picLocks noChangeAspect="1"/>
          </p:cNvPicPr>
          <p:nvPr userDrawn="1"/>
        </p:nvPicPr>
        <p:blipFill>
          <a:blip r:embed="rId1"/>
          <a:stretch>
            <a:fillRect/>
          </a:stretch>
        </p:blipFill>
        <p:spPr bwMode="auto">
          <a:xfrm>
            <a:off x="-177800" y="0"/>
            <a:ext cx="12369800" cy="7205663"/>
          </a:xfrm>
          <a:prstGeom prst="rect">
            <a:avLst/>
          </a:prstGeom>
          <a:noFill/>
          <a:ln w="9525">
            <a:noFill/>
            <a:miter lim="800000"/>
          </a:ln>
        </p:spPr>
      </p:pic>
    </p:spTree>
  </p:cSld>
  <p:clrMapOvr>
    <a:masterClrMapping/>
  </p:clrMapOvr>
  <p:transition spd="slow">
    <p:cove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bg>
      <p:bgPr>
        <a:blipFill dpi="0" rotWithShape="0">
          <a:blip r:embed="rId2"/>
          <a:stretch>
            <a:fillRect/>
          </a:stretch>
        </a:blipFill>
        <a:effectLst/>
      </p:bgPr>
    </p:bg>
    <p:spTree>
      <p:nvGrpSpPr>
        <p:cNvPr id="1" name=""/>
        <p:cNvGrpSpPr/>
        <p:nvPr/>
      </p:nvGrpSpPr>
      <p:grpSpPr>
        <a:xfrm>
          <a:off x="0" y="0"/>
          <a:ext cx="0" cy="0"/>
        </a:xfrm>
      </p:grpSpPr>
      <p:pic>
        <p:nvPicPr>
          <p:cNvPr id="2" name="图片 2"/>
          <p:cNvPicPr>
            <a:picLocks noChangeAspect="1"/>
          </p:cNvPicPr>
          <p:nvPr userDrawn="1"/>
        </p:nvPicPr>
        <p:blipFill>
          <a:blip r:embed="rId1"/>
          <a:stretch>
            <a:fillRect/>
          </a:stretch>
        </p:blipFill>
        <p:spPr bwMode="auto">
          <a:xfrm>
            <a:off x="-177800" y="0"/>
            <a:ext cx="12369800" cy="6858000"/>
          </a:xfrm>
          <a:prstGeom prst="rect">
            <a:avLst/>
          </a:prstGeom>
          <a:noFill/>
          <a:ln w="9525">
            <a:noFill/>
            <a:miter lim="800000"/>
          </a:ln>
        </p:spPr>
      </p:pic>
    </p:spTree>
  </p:cSld>
  <p:clrMapOvr>
    <a:masterClrMapping/>
  </p:clrMapOvr>
  <p:transition spd="slow">
    <p:cove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7_空白">
    <p:bg>
      <p:bgPr>
        <a:blipFill dpi="0" rotWithShape="0">
          <a:blip r:embed="rId2"/>
          <a:stretch>
            <a:fillRect/>
          </a:stretch>
        </a:blipFill>
        <a:effectLst/>
      </p:bgPr>
    </p:bg>
    <p:spTree>
      <p:nvGrpSpPr>
        <p:cNvPr id="1" name=""/>
        <p:cNvGrpSpPr/>
        <p:nvPr/>
      </p:nvGrpSpPr>
      <p:grpSpPr>
        <a:xfrm>
          <a:off x="0" y="0"/>
          <a:ext cx="0" cy="0"/>
        </a:xfrm>
      </p:grpSpPr>
      <p:pic>
        <p:nvPicPr>
          <p:cNvPr id="2" name="图片 2"/>
          <p:cNvPicPr>
            <a:picLocks noChangeAspect="1"/>
          </p:cNvPicPr>
          <p:nvPr userDrawn="1"/>
        </p:nvPicPr>
        <p:blipFill>
          <a:blip r:embed="rId1"/>
          <a:stretch>
            <a:fillRect/>
          </a:stretch>
        </p:blipFill>
        <p:spPr bwMode="auto">
          <a:xfrm>
            <a:off x="-17463" y="0"/>
            <a:ext cx="12212638" cy="6858000"/>
          </a:xfrm>
          <a:prstGeom prst="rect">
            <a:avLst/>
          </a:prstGeom>
          <a:noFill/>
          <a:ln w="9525">
            <a:noFill/>
            <a:miter lim="800000"/>
          </a:ln>
        </p:spPr>
      </p:pic>
    </p:spTree>
  </p:cSld>
  <p:clrMapOvr>
    <a:masterClrMapping/>
  </p:clrMapOvr>
  <p:transition spd="slow">
    <p:cove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8_空白">
    <p:bg>
      <p:bgPr>
        <a:blipFill dpi="0" rotWithShape="0">
          <a:blip r:embed="rId2"/>
          <a:stretch>
            <a:fillRect/>
          </a:stretch>
        </a:blipFill>
        <a:effectLst/>
      </p:bgPr>
    </p:bg>
    <p:spTree>
      <p:nvGrpSpPr>
        <p:cNvPr id="1" name=""/>
        <p:cNvGrpSpPr/>
        <p:nvPr/>
      </p:nvGrpSpPr>
      <p:grpSpPr>
        <a:xfrm>
          <a:off x="0" y="0"/>
          <a:ext cx="0" cy="0"/>
        </a:xfrm>
      </p:grpSpPr>
      <p:sp>
        <p:nvSpPr>
          <p:cNvPr id="2" name="矩形 5"/>
          <p:cNvSpPr/>
          <p:nvPr/>
        </p:nvSpPr>
        <p:spPr>
          <a:xfrm>
            <a:off x="0" y="0"/>
            <a:ext cx="12192000" cy="6858000"/>
          </a:xfrm>
          <a:prstGeom prst="rect">
            <a:avLst/>
          </a:prstGeom>
          <a:blipFill dpi="0" rotWithShape="1">
            <a:blip r:embed="rId1">
              <a:alphaModFix amt="60000"/>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nvGrpSpPr>
          <p:cNvPr id="3" name="组合 10"/>
          <p:cNvGrpSpPr/>
          <p:nvPr userDrawn="1"/>
        </p:nvGrpSpPr>
        <p:grpSpPr>
          <a:xfrm flipH="1">
            <a:off x="-7938" y="0"/>
            <a:ext cx="12207876" cy="276225"/>
            <a:chOff x="-15240" y="1"/>
            <a:chExt cx="12207240" cy="276110"/>
          </a:xfrm>
        </p:grpSpPr>
        <p:sp>
          <p:nvSpPr>
            <p:cNvPr id="4" name="矩形 11"/>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12"/>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bg>
      <p:bgPr>
        <a:blipFill dpi="0" rotWithShape="0">
          <a:blip r:embed="rId2"/>
          <a:stretch>
            <a:fillRect/>
          </a:stretch>
        </a:blipFill>
        <a:effectLst/>
      </p:bgPr>
    </p:bg>
    <p:spTree>
      <p:nvGrpSpPr>
        <p:cNvPr id="1" name=""/>
        <p:cNvGrpSpPr/>
        <p:nvPr/>
      </p:nvGrpSpPr>
      <p:grpSpPr>
        <a:xfrm>
          <a:off x="0" y="0"/>
          <a:ext cx="0" cy="0"/>
        </a:xfrm>
      </p:grpSpPr>
      <p:sp>
        <p:nvSpPr>
          <p:cNvPr id="2" name="矩形 5"/>
          <p:cNvSpPr/>
          <p:nvPr/>
        </p:nvSpPr>
        <p:spPr>
          <a:xfrm>
            <a:off x="0" y="0"/>
            <a:ext cx="12192000" cy="6858000"/>
          </a:xfrm>
          <a:prstGeom prst="rect">
            <a:avLst/>
          </a:prstGeom>
          <a:blipFill dpi="0" rotWithShape="1">
            <a:blip r:embed="rId1">
              <a:alphaModFix amt="60000"/>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nvGrpSpPr>
          <p:cNvPr id="3" name="组合 1"/>
          <p:cNvGrpSpPr/>
          <p:nvPr userDrawn="1"/>
        </p:nvGrpSpPr>
        <p:grpSpPr>
          <a:xfrm rot="16200000" flipH="1">
            <a:off x="-2001043" y="3269456"/>
            <a:ext cx="4278312" cy="276225"/>
            <a:chOff x="-15240" y="1"/>
            <a:chExt cx="12207240" cy="276110"/>
          </a:xfrm>
        </p:grpSpPr>
        <p:sp>
          <p:nvSpPr>
            <p:cNvPr id="4" name="矩形 6"/>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7"/>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grpSp>
        <p:nvGrpSpPr>
          <p:cNvPr id="6" name="组合 8"/>
          <p:cNvGrpSpPr/>
          <p:nvPr userDrawn="1"/>
        </p:nvGrpSpPr>
        <p:grpSpPr>
          <a:xfrm rot="5400000">
            <a:off x="9914732" y="3269456"/>
            <a:ext cx="4278312" cy="276225"/>
            <a:chOff x="-15240" y="1"/>
            <a:chExt cx="12207240" cy="276110"/>
          </a:xfrm>
        </p:grpSpPr>
        <p:sp>
          <p:nvSpPr>
            <p:cNvPr id="7" name="矩形 9"/>
            <p:cNvSpPr/>
            <p:nvPr userDrawn="1"/>
          </p:nvSpPr>
          <p:spPr>
            <a:xfrm>
              <a:off x="-15240" y="1587"/>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10"/>
            <p:cNvSpPr/>
            <p:nvPr userDrawn="1"/>
          </p:nvSpPr>
          <p:spPr>
            <a:xfrm>
              <a:off x="-15240" y="231680"/>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4_空白">
    <p:bg>
      <p:bgPr>
        <a:blipFill dpi="0" rotWithShape="0">
          <a:blip r:embed="rId2"/>
          <a:stretch>
            <a:fillRect/>
          </a:stretch>
        </a:blipFill>
        <a:effectLst/>
      </p:bgPr>
    </p:bg>
    <p:spTree>
      <p:nvGrpSpPr>
        <p:cNvPr id="1" name=""/>
        <p:cNvGrpSpPr/>
        <p:nvPr/>
      </p:nvGrpSpPr>
      <p:grpSpPr>
        <a:xfrm>
          <a:off x="0" y="0"/>
          <a:ext cx="0" cy="0"/>
        </a:xfrm>
      </p:grpSpPr>
      <p:pic>
        <p:nvPicPr>
          <p:cNvPr id="2" name="图片 19"/>
          <p:cNvPicPr>
            <a:picLocks noChangeAspect="1"/>
          </p:cNvPicPr>
          <p:nvPr userDrawn="1"/>
        </p:nvPicPr>
        <p:blipFill>
          <a:blip r:embed="rId1"/>
          <a:stretch>
            <a:fillRect/>
          </a:stretch>
        </p:blipFill>
        <p:spPr bwMode="auto">
          <a:xfrm>
            <a:off x="0" y="0"/>
            <a:ext cx="12382500" cy="6858000"/>
          </a:xfrm>
          <a:prstGeom prst="rect">
            <a:avLst/>
          </a:prstGeom>
          <a:noFill/>
          <a:ln w="9525">
            <a:noFill/>
            <a:miter lim="800000"/>
          </a:ln>
        </p:spPr>
      </p:pic>
      <p:grpSp>
        <p:nvGrpSpPr>
          <p:cNvPr id="3" name="组合 1"/>
          <p:cNvGrpSpPr/>
          <p:nvPr userDrawn="1"/>
        </p:nvGrpSpPr>
        <p:grpSpPr>
          <a:xfrm rot="16200000" flipH="1">
            <a:off x="-2001043" y="3269456"/>
            <a:ext cx="4278312" cy="276225"/>
            <a:chOff x="-15240" y="1"/>
            <a:chExt cx="12207240" cy="276110"/>
          </a:xfrm>
        </p:grpSpPr>
        <p:sp>
          <p:nvSpPr>
            <p:cNvPr id="4" name="矩形 6"/>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7"/>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grpSp>
        <p:nvGrpSpPr>
          <p:cNvPr id="6" name="组合 8"/>
          <p:cNvGrpSpPr/>
          <p:nvPr userDrawn="1"/>
        </p:nvGrpSpPr>
        <p:grpSpPr>
          <a:xfrm rot="5400000">
            <a:off x="9914732" y="3269456"/>
            <a:ext cx="4278312" cy="276225"/>
            <a:chOff x="-15240" y="1"/>
            <a:chExt cx="12207240" cy="276110"/>
          </a:xfrm>
        </p:grpSpPr>
        <p:sp>
          <p:nvSpPr>
            <p:cNvPr id="7" name="矩形 9"/>
            <p:cNvSpPr/>
            <p:nvPr userDrawn="1"/>
          </p:nvSpPr>
          <p:spPr>
            <a:xfrm>
              <a:off x="-15240" y="1587"/>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10"/>
            <p:cNvSpPr/>
            <p:nvPr userDrawn="1"/>
          </p:nvSpPr>
          <p:spPr>
            <a:xfrm>
              <a:off x="-15240" y="231680"/>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9_空白">
    <p:bg>
      <p:bgPr>
        <a:blipFill dpi="0" rotWithShape="0">
          <a:blip r:embed="rId2"/>
          <a:stretch>
            <a:fillRect/>
          </a:stretch>
        </a:blipFill>
        <a:effectLst/>
      </p:bgPr>
    </p:bg>
    <p:spTree>
      <p:nvGrpSpPr>
        <p:cNvPr id="1" name=""/>
        <p:cNvGrpSpPr/>
        <p:nvPr/>
      </p:nvGrpSpPr>
      <p:grpSpPr>
        <a:xfrm>
          <a:off x="0" y="0"/>
          <a:ext cx="0" cy="0"/>
        </a:xfrm>
      </p:grpSpPr>
      <p:pic>
        <p:nvPicPr>
          <p:cNvPr id="2" name="图片 12"/>
          <p:cNvPicPr>
            <a:picLocks noChangeAspect="1"/>
          </p:cNvPicPr>
          <p:nvPr userDrawn="1"/>
        </p:nvPicPr>
        <p:blipFill>
          <a:blip r:embed="rId1"/>
          <a:stretch>
            <a:fillRect/>
          </a:stretch>
        </p:blipFill>
        <p:spPr bwMode="auto">
          <a:xfrm>
            <a:off x="0" y="0"/>
            <a:ext cx="12192000" cy="6858000"/>
          </a:xfrm>
          <a:prstGeom prst="rect">
            <a:avLst/>
          </a:prstGeom>
          <a:noFill/>
          <a:ln w="9525">
            <a:noFill/>
            <a:miter lim="800000"/>
          </a:ln>
        </p:spPr>
      </p:pic>
      <p:grpSp>
        <p:nvGrpSpPr>
          <p:cNvPr id="3" name="组合 1"/>
          <p:cNvGrpSpPr/>
          <p:nvPr userDrawn="1"/>
        </p:nvGrpSpPr>
        <p:grpSpPr>
          <a:xfrm rot="16200000" flipH="1">
            <a:off x="-2001043" y="3269456"/>
            <a:ext cx="4278312" cy="276225"/>
            <a:chOff x="-15240" y="1"/>
            <a:chExt cx="12207240" cy="276110"/>
          </a:xfrm>
        </p:grpSpPr>
        <p:sp>
          <p:nvSpPr>
            <p:cNvPr id="4" name="矩形 6"/>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7"/>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grpSp>
        <p:nvGrpSpPr>
          <p:cNvPr id="6" name="组合 8"/>
          <p:cNvGrpSpPr/>
          <p:nvPr userDrawn="1"/>
        </p:nvGrpSpPr>
        <p:grpSpPr>
          <a:xfrm rot="5400000">
            <a:off x="9914732" y="3269456"/>
            <a:ext cx="4278312" cy="276225"/>
            <a:chOff x="-15240" y="1"/>
            <a:chExt cx="12207240" cy="276110"/>
          </a:xfrm>
        </p:grpSpPr>
        <p:sp>
          <p:nvSpPr>
            <p:cNvPr id="7" name="矩形 9"/>
            <p:cNvSpPr/>
            <p:nvPr userDrawn="1"/>
          </p:nvSpPr>
          <p:spPr>
            <a:xfrm>
              <a:off x="-15240" y="1587"/>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10"/>
            <p:cNvSpPr/>
            <p:nvPr userDrawn="1"/>
          </p:nvSpPr>
          <p:spPr>
            <a:xfrm>
              <a:off x="-15240" y="231680"/>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0_空白">
    <p:bg>
      <p:bgPr>
        <a:blipFill dpi="0" rotWithShape="0">
          <a:blip r:embed="rId2"/>
          <a:stretch>
            <a:fillRect/>
          </a:stretch>
        </a:blipFill>
        <a:effectLst/>
      </p:bgPr>
    </p:bg>
    <p:spTree>
      <p:nvGrpSpPr>
        <p:cNvPr id="1" name=""/>
        <p:cNvGrpSpPr/>
        <p:nvPr/>
      </p:nvGrpSpPr>
      <p:grpSpPr>
        <a:xfrm>
          <a:off x="0" y="0"/>
          <a:ext cx="0" cy="0"/>
        </a:xfrm>
      </p:grpSpPr>
      <p:pic>
        <p:nvPicPr>
          <p:cNvPr id="2" name="图片 62"/>
          <p:cNvPicPr>
            <a:picLocks noChangeAspect="1"/>
          </p:cNvPicPr>
          <p:nvPr userDrawn="1"/>
        </p:nvPicPr>
        <p:blipFill>
          <a:blip r:embed="rId1"/>
          <a:stretch>
            <a:fillRect/>
          </a:stretch>
        </p:blipFill>
        <p:spPr bwMode="auto">
          <a:xfrm>
            <a:off x="0" y="0"/>
            <a:ext cx="12192000" cy="6858000"/>
          </a:xfrm>
          <a:prstGeom prst="rect">
            <a:avLst/>
          </a:prstGeom>
          <a:noFill/>
          <a:ln w="9525">
            <a:noFill/>
            <a:miter lim="800000"/>
          </a:ln>
        </p:spPr>
      </p:pic>
      <p:grpSp>
        <p:nvGrpSpPr>
          <p:cNvPr id="3" name="组合 1"/>
          <p:cNvGrpSpPr/>
          <p:nvPr userDrawn="1"/>
        </p:nvGrpSpPr>
        <p:grpSpPr>
          <a:xfrm rot="16200000" flipH="1">
            <a:off x="-2001043" y="3269456"/>
            <a:ext cx="4278312" cy="276225"/>
            <a:chOff x="-15240" y="1"/>
            <a:chExt cx="12207240" cy="276110"/>
          </a:xfrm>
        </p:grpSpPr>
        <p:sp>
          <p:nvSpPr>
            <p:cNvPr id="4" name="矩形 6"/>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7"/>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grpSp>
        <p:nvGrpSpPr>
          <p:cNvPr id="6" name="组合 8"/>
          <p:cNvGrpSpPr/>
          <p:nvPr userDrawn="1"/>
        </p:nvGrpSpPr>
        <p:grpSpPr>
          <a:xfrm rot="5400000">
            <a:off x="9914732" y="3269456"/>
            <a:ext cx="4278312" cy="276225"/>
            <a:chOff x="-15240" y="1"/>
            <a:chExt cx="12207240" cy="276110"/>
          </a:xfrm>
        </p:grpSpPr>
        <p:sp>
          <p:nvSpPr>
            <p:cNvPr id="7" name="矩形 9"/>
            <p:cNvSpPr/>
            <p:nvPr userDrawn="1"/>
          </p:nvSpPr>
          <p:spPr>
            <a:xfrm>
              <a:off x="-15240" y="1587"/>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10"/>
            <p:cNvSpPr/>
            <p:nvPr userDrawn="1"/>
          </p:nvSpPr>
          <p:spPr>
            <a:xfrm>
              <a:off x="-15240" y="231680"/>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1_空白">
    <p:bg>
      <p:bgPr>
        <a:blipFill dpi="0" rotWithShape="0">
          <a:blip r:embed="rId2"/>
          <a:stretch>
            <a:fillRect/>
          </a:stretch>
        </a:blipFill>
        <a:effectLst/>
      </p:bgPr>
    </p:bg>
    <p:spTree>
      <p:nvGrpSpPr>
        <p:cNvPr id="1" name=""/>
        <p:cNvGrpSpPr/>
        <p:nvPr/>
      </p:nvGrpSpPr>
      <p:grpSpPr>
        <a:xfrm>
          <a:off x="0" y="0"/>
          <a:ext cx="0" cy="0"/>
        </a:xfrm>
      </p:grpSpPr>
      <p:pic>
        <p:nvPicPr>
          <p:cNvPr id="2" name="图片 3"/>
          <p:cNvPicPr>
            <a:picLocks noChangeAspect="1"/>
          </p:cNvPicPr>
          <p:nvPr userDrawn="1"/>
        </p:nvPicPr>
        <p:blipFill>
          <a:blip r:embed="rId1"/>
          <a:stretch>
            <a:fillRect/>
          </a:stretch>
        </p:blipFill>
        <p:spPr bwMode="auto">
          <a:xfrm>
            <a:off x="0" y="0"/>
            <a:ext cx="12193588" cy="6858000"/>
          </a:xfrm>
          <a:prstGeom prst="rect">
            <a:avLst/>
          </a:prstGeom>
          <a:noFill/>
          <a:ln w="9525">
            <a:noFill/>
            <a:miter lim="800000"/>
          </a:ln>
        </p:spPr>
      </p:pic>
      <p:grpSp>
        <p:nvGrpSpPr>
          <p:cNvPr id="3" name="组合 1"/>
          <p:cNvGrpSpPr/>
          <p:nvPr userDrawn="1"/>
        </p:nvGrpSpPr>
        <p:grpSpPr>
          <a:xfrm rot="16200000" flipH="1">
            <a:off x="-2001043" y="3269456"/>
            <a:ext cx="4278312" cy="276225"/>
            <a:chOff x="-15240" y="1"/>
            <a:chExt cx="12207240" cy="276110"/>
          </a:xfrm>
        </p:grpSpPr>
        <p:sp>
          <p:nvSpPr>
            <p:cNvPr id="4" name="矩形 6"/>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7"/>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grpSp>
        <p:nvGrpSpPr>
          <p:cNvPr id="6" name="组合 8"/>
          <p:cNvGrpSpPr/>
          <p:nvPr userDrawn="1"/>
        </p:nvGrpSpPr>
        <p:grpSpPr>
          <a:xfrm rot="5400000">
            <a:off x="9914732" y="3269456"/>
            <a:ext cx="4278312" cy="276225"/>
            <a:chOff x="-15240" y="1"/>
            <a:chExt cx="12207240" cy="276110"/>
          </a:xfrm>
        </p:grpSpPr>
        <p:sp>
          <p:nvSpPr>
            <p:cNvPr id="7" name="矩形 9"/>
            <p:cNvSpPr/>
            <p:nvPr userDrawn="1"/>
          </p:nvSpPr>
          <p:spPr>
            <a:xfrm>
              <a:off x="-15240" y="1587"/>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10"/>
            <p:cNvSpPr/>
            <p:nvPr userDrawn="1"/>
          </p:nvSpPr>
          <p:spPr>
            <a:xfrm>
              <a:off x="-15240" y="231680"/>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6_空白">
    <p:bg>
      <p:bgPr>
        <a:blipFill dpi="0" rotWithShape="0">
          <a:blip r:embed="rId2"/>
          <a:stretch>
            <a:fillRect/>
          </a:stretch>
        </a:blipFill>
        <a:effectLst/>
      </p:bgPr>
    </p:bg>
    <p:spTree>
      <p:nvGrpSpPr>
        <p:cNvPr id="1" name=""/>
        <p:cNvGrpSpPr/>
        <p:nvPr/>
      </p:nvGrpSpPr>
      <p:grpSpPr>
        <a:xfrm>
          <a:off x="0" y="0"/>
          <a:ext cx="0" cy="0"/>
        </a:xfrm>
      </p:grpSpPr>
      <p:sp>
        <p:nvSpPr>
          <p:cNvPr id="2" name="矩形 5"/>
          <p:cNvSpPr/>
          <p:nvPr/>
        </p:nvSpPr>
        <p:spPr>
          <a:xfrm>
            <a:off x="0" y="0"/>
            <a:ext cx="12192000" cy="6858000"/>
          </a:xfrm>
          <a:prstGeom prst="rect">
            <a:avLst/>
          </a:prstGeom>
          <a:blipFill dpi="0" rotWithShape="1">
            <a:blip r:embed="rId1">
              <a:alphaModFix amt="60000"/>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nvGrpSpPr>
          <p:cNvPr id="3" name="组合 1"/>
          <p:cNvGrpSpPr/>
          <p:nvPr userDrawn="1"/>
        </p:nvGrpSpPr>
        <p:grpSpPr>
          <a:xfrm rot="16200000" flipH="1">
            <a:off x="-3306762" y="3290887"/>
            <a:ext cx="6889750" cy="276225"/>
            <a:chOff x="-15240" y="1"/>
            <a:chExt cx="12207240" cy="276110"/>
          </a:xfrm>
        </p:grpSpPr>
        <p:sp>
          <p:nvSpPr>
            <p:cNvPr id="4" name="矩形 6"/>
            <p:cNvSpPr/>
            <p:nvPr userDrawn="1"/>
          </p:nvSpPr>
          <p:spPr>
            <a:xfrm>
              <a:off x="-15240" y="1"/>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7"/>
            <p:cNvSpPr/>
            <p:nvPr userDrawn="1"/>
          </p:nvSpPr>
          <p:spPr>
            <a:xfrm>
              <a:off x="-15240" y="230093"/>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grpSp>
        <p:nvGrpSpPr>
          <p:cNvPr id="6" name="组合 8"/>
          <p:cNvGrpSpPr/>
          <p:nvPr userDrawn="1"/>
        </p:nvGrpSpPr>
        <p:grpSpPr>
          <a:xfrm rot="5400000">
            <a:off x="8608219" y="3286918"/>
            <a:ext cx="6891338" cy="276225"/>
            <a:chOff x="-15240" y="1"/>
            <a:chExt cx="12207240" cy="276110"/>
          </a:xfrm>
        </p:grpSpPr>
        <p:sp>
          <p:nvSpPr>
            <p:cNvPr id="7" name="矩形 9"/>
            <p:cNvSpPr/>
            <p:nvPr userDrawn="1"/>
          </p:nvSpPr>
          <p:spPr>
            <a:xfrm>
              <a:off x="-15240" y="1587"/>
              <a:ext cx="12207240" cy="169792"/>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10"/>
            <p:cNvSpPr/>
            <p:nvPr userDrawn="1"/>
          </p:nvSpPr>
          <p:spPr>
            <a:xfrm>
              <a:off x="-15240" y="231680"/>
              <a:ext cx="12207240" cy="46018"/>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D93536-0856-44B0-9F2F-3E3D1B0FFB2C}" type="datetimeFigureOut">
              <a:rPr lang="zh-CN" altLang="en-US"/>
              <a:pPr>
                <a:defRPr/>
              </a:pPr>
              <a:t>2017/1/25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D336DF-E6F3-4120-8AE1-12860E1AF1AD}" type="slidenum">
              <a:rPr lang="zh-CN" altLang="en-US"/>
              <a:pPr>
                <a:defRPr/>
              </a:pPr>
              <a:t>‹#›</a:t>
            </a:fld>
            <a:endParaRPr lang="zh-CN" altLang="en-US"/>
          </a:p>
        </p:txBody>
      </p:sp>
    </p:spTree>
  </p:cSld>
  <p:clrMapOvr>
    <a:masterClrMapping/>
  </p:clrMapOvr>
  <p:transition spd="slow">
    <p:cove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bg>
      <p:bgPr>
        <a:blipFill dpi="0" rotWithShape="0">
          <a:blip r:embed="rId1"/>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1D66FC61-C0B6-43C4-9933-05D68BC22EB4}" type="datetimeFigureOut">
              <a:rPr lang="zh-CN" altLang="en-US"/>
              <a:pPr>
                <a:defRPr/>
              </a:pPr>
              <a:t>2017/1/25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F17CB8C1-3BDF-4026-B084-70B1E1D3E324}" type="slidenum">
              <a:rPr lang="zh-CN" altLang="en-US"/>
              <a:pPr>
                <a:defRPr/>
              </a:pPr>
              <a:t>‹#›</a:t>
            </a:fld>
            <a:endParaRPr lang="zh-CN" altLang="en-US"/>
          </a:p>
        </p:txBody>
      </p:sp>
    </p:spTree>
  </p:cSld>
  <p:clrMapOvr>
    <a:masterClrMapping/>
  </p:clrMapOvr>
  <p:transition spd="slow">
    <p:cove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3_空白">
    <p:bg>
      <p:bgPr>
        <a:blipFill dpi="0" rotWithShape="0">
          <a:blip r:embed="rId1"/>
          <a:stretch>
            <a:fillRect/>
          </a:stretch>
        </a:blipFill>
        <a:effectLst/>
      </p:bgPr>
    </p:bg>
    <p:spTree>
      <p:nvGrpSpPr>
        <p:cNvPr id="1" name=""/>
        <p:cNvGrpSpPr/>
        <p:nvPr/>
      </p:nvGrpSpPr>
      <p:grpSpPr>
        <a:xfrm>
          <a:off x="0" y="0"/>
          <a:ext cx="0" cy="0"/>
        </a:xfrm>
      </p:grpSpPr>
    </p:spTree>
  </p:cSld>
  <p:clrMapOvr>
    <a:masterClrMapping/>
  </p:clrMapOvr>
  <p:transition spd="slow">
    <p:cove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bg>
      <p:bgPr>
        <a:blipFill dpi="0" rotWithShape="0">
          <a:blip r:embed="rId1"/>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0A600186-79B6-48E9-9509-8E24A4977434}" type="datetimeFigureOut">
              <a:rPr lang="zh-CN" altLang="en-US"/>
              <a:pPr>
                <a:defRPr/>
              </a:pPr>
              <a:t>2017/1/25</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6FEBABB0-E4B9-49BE-A494-9D5FFF0332E2}" type="slidenum">
              <a:rPr lang="zh-CN" altLang="en-US"/>
              <a:pPr>
                <a:defRPr/>
              </a:pPr>
              <a:t>‹#›</a:t>
            </a:fld>
            <a:endParaRPr lang="zh-CN" altLang="en-US"/>
          </a:p>
        </p:txBody>
      </p:sp>
    </p:spTree>
  </p:cSld>
  <p:clrMapOvr>
    <a:masterClrMapping/>
  </p:clrMapOvr>
  <p:transition spd="slow">
    <p:cove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C371513-EA19-44DD-953B-3D6E58790560}" type="datetimeFigureOut">
              <a:rPr lang="zh-CN" altLang="en-US"/>
              <a:pPr>
                <a:defRPr/>
              </a:pPr>
              <a:t>2017/1/25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1EC66C6-0E27-40BE-9201-82CD2073F2B0}" type="slidenum">
              <a:rPr lang="zh-CN" altLang="en-US"/>
              <a:pPr>
                <a:defRPr/>
              </a:pPr>
              <a:t>‹#›</a:t>
            </a:fld>
            <a:endParaRPr lang="zh-CN" altLang="en-US"/>
          </a:p>
        </p:txBody>
      </p:sp>
    </p:spTree>
  </p:cSld>
  <p:clrMapOvr>
    <a:masterClrMapping/>
  </p:clrMapOvr>
  <p:transition spd="slow">
    <p:cove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AE5A508-1DCA-49D0-B786-6C2B58A5E1FD}" type="datetimeFigureOut">
              <a:rPr lang="zh-CN" altLang="en-US"/>
              <a:pPr>
                <a:defRPr/>
              </a:pPr>
              <a:t>2017/1/25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71289C6-FC1C-44E1-B600-553B2DBFCFE7}" type="slidenum">
              <a:rPr lang="zh-CN" altLang="en-US"/>
              <a:pPr>
                <a:defRPr/>
              </a:pPr>
              <a:t>‹#›</a:t>
            </a:fld>
            <a:endParaRPr lang="zh-CN" altLang="en-US"/>
          </a:p>
        </p:txBody>
      </p:sp>
    </p:spTree>
  </p:cSld>
  <p:clrMapOvr>
    <a:masterClrMapping/>
  </p:clrMapOvr>
  <p:transition spd="slow">
    <p:cove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48F0BEF-7AEB-4947-BABA-32ADD8D5364E}" type="datetimeFigureOut">
              <a:rPr lang="zh-CN" altLang="en-US"/>
              <a:pPr>
                <a:defRPr/>
              </a:pPr>
              <a:t>2017/1/25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FDEAD71-0525-468A-9286-019283BBA49D}" type="slidenum">
              <a:rPr lang="zh-CN" altLang="en-US"/>
              <a:pPr>
                <a:defRPr/>
              </a:pPr>
              <a:t>‹#›</a:t>
            </a:fld>
            <a:endParaRPr lang="zh-CN" altLang="en-US"/>
          </a:p>
        </p:txBody>
      </p:sp>
    </p:spTree>
  </p:cSld>
  <p:clrMapOvr>
    <a:masterClrMapping/>
  </p:clrMapOvr>
  <p:transition spd="slow">
    <p:cove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F9915D-0812-4F88-BA8A-F6B24F7D6624}" type="datetimeFigureOut">
              <a:rPr lang="zh-CN" altLang="en-US"/>
              <a:pPr>
                <a:defRPr/>
              </a:pPr>
              <a:t>2017/1/25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697B027-230C-4618-9920-A73325A4ACD5}" type="slidenum">
              <a:rPr lang="zh-CN" altLang="en-US"/>
              <a:pPr>
                <a:defRPr/>
              </a:pPr>
              <a:t>‹#›</a:t>
            </a:fld>
            <a:endParaRPr lang="zh-CN" altLang="en-US"/>
          </a:p>
        </p:txBody>
      </p:sp>
    </p:spTree>
  </p:cSld>
  <p:clrMapOvr>
    <a:masterClrMapping/>
  </p:clrMapOvr>
  <p:transition spd="slow">
    <p:cove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656739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464997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83588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2B14A48-DA8B-429E-AF74-F33A7E2D17EF}" type="datetimeFigureOut">
              <a:rPr lang="zh-CN" altLang="en-US"/>
              <a:pPr>
                <a:defRPr/>
              </a:pPr>
              <a:t>2017/1/25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3B41C2-A4CD-40BB-8E91-AF7A7B10C94F}" type="slidenum">
              <a:rPr lang="zh-CN" altLang="en-US"/>
              <a:pPr>
                <a:defRPr/>
              </a:pPr>
              <a:t>‹#›</a:t>
            </a:fld>
            <a:endParaRPr lang="zh-CN" altLang="en-US"/>
          </a:p>
        </p:txBody>
      </p:sp>
    </p:spTree>
  </p:cSld>
  <p:clrMapOvr>
    <a:masterClrMapping/>
  </p:clrMapOvr>
  <p:transition spd="slow">
    <p:cove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800723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83485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608321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225468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467431"/>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1796268"/>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4604657"/>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11507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5B521A3-B385-40B8-B998-4AD3DAD6E755}" type="datetimeFigureOut">
              <a:rPr lang="zh-CN" altLang="en-US"/>
              <a:pPr>
                <a:defRPr/>
              </a:pPr>
              <a:t>2017/1/25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B29602F-1CEB-4D2A-91D1-0290241DFB39}" type="slidenum">
              <a:rPr lang="zh-CN" altLang="en-US"/>
              <a:pPr>
                <a:defRPr/>
              </a:pPr>
              <a:t>‹#›</a:t>
            </a:fld>
            <a:endParaRPr lang="zh-CN" altLang="en-US"/>
          </a:p>
        </p:txBody>
      </p:sp>
    </p:spTree>
  </p:cSld>
  <p:clrMapOvr>
    <a:masterClrMapping/>
  </p:clrMapOvr>
  <p:transition spd="slow">
    <p:cove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1724024-4A29-4E07-AE40-7A6BAD3EE467}" type="datetimeFigureOut">
              <a:rPr lang="zh-CN" altLang="en-US"/>
              <a:pPr>
                <a:defRPr/>
              </a:pPr>
              <a:t>2017/1/25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CA8936C-1309-4460-A552-E48876153335}" type="slidenum">
              <a:rPr lang="zh-CN" altLang="en-US"/>
              <a:pPr>
                <a:defRPr/>
              </a:pPr>
              <a:t>‹#›</a:t>
            </a:fld>
            <a:endParaRPr lang="zh-CN" altLang="en-US"/>
          </a:p>
        </p:txBody>
      </p:sp>
    </p:spTree>
  </p:cSld>
  <p:clrMapOvr>
    <a:masterClrMapping/>
  </p:clrMapOvr>
  <p:transition spd="slow">
    <p:cove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40C599D-48E7-4BAB-8D07-52978FB811AD}" type="datetimeFigureOut">
              <a:rPr lang="zh-CN" altLang="en-US"/>
              <a:pPr>
                <a:defRPr/>
              </a:pPr>
              <a:t>2017/1/25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BD684D6-DC1E-4A06-B5A7-FD1A59228FFA}" type="slidenum">
              <a:rPr lang="zh-CN" altLang="en-US"/>
              <a:pPr>
                <a:defRPr/>
              </a:pPr>
              <a:t>‹#›</a:t>
            </a:fld>
            <a:endParaRPr lang="zh-CN" altLang="en-US"/>
          </a:p>
        </p:txBody>
      </p:sp>
    </p:spTree>
  </p:cSld>
  <p:clrMapOvr>
    <a:masterClrMapping/>
  </p:clrMapOvr>
  <p:transition spd="slow">
    <p:cove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4A889139-7A0A-47DB-B86C-48580AD6CD0A}" type="datetimeFigureOut">
              <a:rPr lang="zh-CN" altLang="en-US"/>
              <a:pPr>
                <a:defRPr/>
              </a:pPr>
              <a:t>2017/1/25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D9E3BCA-895E-4C24-BECD-43105C79214F}" type="slidenum">
              <a:rPr lang="zh-CN" altLang="en-US"/>
              <a:pPr>
                <a:defRPr/>
              </a:pPr>
              <a:t>‹#›</a:t>
            </a:fld>
            <a:endParaRPr lang="zh-CN" altLang="en-US"/>
          </a:p>
        </p:txBody>
      </p:sp>
    </p:spTree>
  </p:cSld>
  <p:clrMapOvr>
    <a:masterClrMapping/>
  </p:clrMapOvr>
  <p:transition spd="slow">
    <p:cove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5_空白">
    <p:bg>
      <p:bgPr>
        <a:blipFill dpi="0" rotWithShape="0">
          <a:blip r:embed="rId2"/>
          <a:stretch>
            <a:fillRect/>
          </a:stretch>
        </a:blipFill>
        <a:effectLst/>
      </p:bgPr>
    </p:bg>
    <p:spTree>
      <p:nvGrpSpPr>
        <p:cNvPr id="1" name=""/>
        <p:cNvGrpSpPr/>
        <p:nvPr/>
      </p:nvGrpSpPr>
      <p:grpSpPr>
        <a:xfrm>
          <a:off x="0" y="0"/>
          <a:ext cx="0" cy="0"/>
        </a:xfrm>
      </p:grpSpPr>
      <p:grpSp>
        <p:nvGrpSpPr>
          <p:cNvPr id="2" name="组合 11"/>
          <p:cNvGrpSpPr/>
          <p:nvPr userDrawn="1"/>
        </p:nvGrpSpPr>
        <p:grpSpPr>
          <a:xfrm>
            <a:off x="-15875" y="0"/>
            <a:ext cx="12207875" cy="6858000"/>
            <a:chOff x="-15240" y="0"/>
            <a:chExt cx="12207240" cy="6858000"/>
          </a:xfrm>
        </p:grpSpPr>
        <p:sp>
          <p:nvSpPr>
            <p:cNvPr id="3" name="矩形 5"/>
            <p:cNvSpPr/>
            <p:nvPr/>
          </p:nvSpPr>
          <p:spPr>
            <a:xfrm>
              <a:off x="634" y="0"/>
              <a:ext cx="12191366" cy="6858000"/>
            </a:xfrm>
            <a:prstGeom prst="rect">
              <a:avLst/>
            </a:prstGeom>
            <a:blipFill dpi="0" rotWithShape="1">
              <a:blip r:embed="rId1">
                <a:alphaModFix amt="60000"/>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4" name="矩形 7"/>
            <p:cNvSpPr/>
            <p:nvPr/>
          </p:nvSpPr>
          <p:spPr>
            <a:xfrm>
              <a:off x="-15240" y="6688138"/>
              <a:ext cx="12207240" cy="169862"/>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nvGrpSpPr>
            <p:cNvPr id="5" name="组合 10"/>
            <p:cNvGrpSpPr/>
            <p:nvPr userDrawn="1"/>
          </p:nvGrpSpPr>
          <p:grpSpPr>
            <a:xfrm>
              <a:off x="-15240" y="0"/>
              <a:ext cx="12207240" cy="276225"/>
              <a:chOff x="-15240" y="0"/>
              <a:chExt cx="12207240" cy="276225"/>
            </a:xfrm>
          </p:grpSpPr>
          <p:sp>
            <p:nvSpPr>
              <p:cNvPr id="7" name="矩形 6"/>
              <p:cNvSpPr/>
              <p:nvPr/>
            </p:nvSpPr>
            <p:spPr>
              <a:xfrm>
                <a:off x="-15240" y="0"/>
                <a:ext cx="12207240" cy="169863"/>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8"/>
              <p:cNvSpPr/>
              <p:nvPr/>
            </p:nvSpPr>
            <p:spPr>
              <a:xfrm>
                <a:off x="-15240" y="230188"/>
                <a:ext cx="12207240" cy="46037"/>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
          <p:nvSpPr>
            <p:cNvPr id="6" name="矩形 9"/>
            <p:cNvSpPr/>
            <p:nvPr/>
          </p:nvSpPr>
          <p:spPr>
            <a:xfrm>
              <a:off x="-15240" y="6586538"/>
              <a:ext cx="12207240" cy="4445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spTree>
  </p:cSld>
  <p:clrMapOvr>
    <a:masterClrMapping/>
  </p:clrMapOvr>
  <p:transition spd="slow">
    <p:cove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bg>
      <p:bgPr>
        <a:blipFill dpi="0" rotWithShape="0">
          <a:blip r:embed="rId2"/>
          <a:stretch>
            <a:fillRect/>
          </a:stretch>
        </a:blipFill>
        <a:effectLst/>
      </p:bgPr>
    </p:bg>
    <p:spTree>
      <p:nvGrpSpPr>
        <p:cNvPr id="1" name=""/>
        <p:cNvGrpSpPr/>
        <p:nvPr/>
      </p:nvGrpSpPr>
      <p:grpSpPr>
        <a:xfrm>
          <a:off x="0" y="0"/>
          <a:ext cx="0" cy="0"/>
        </a:xfrm>
      </p:grpSpPr>
      <p:pic>
        <p:nvPicPr>
          <p:cNvPr id="2" name="图片 4"/>
          <p:cNvPicPr>
            <a:picLocks noChangeAspect="1"/>
          </p:cNvPicPr>
          <p:nvPr userDrawn="1"/>
        </p:nvPicPr>
        <p:blipFill>
          <a:blip r:embed="rId1"/>
          <a:stretch>
            <a:fillRect/>
          </a:stretch>
        </p:blipFill>
        <p:spPr bwMode="auto">
          <a:xfrm>
            <a:off x="-174625" y="0"/>
            <a:ext cx="12399963" cy="7205663"/>
          </a:xfrm>
          <a:prstGeom prst="rect">
            <a:avLst/>
          </a:prstGeom>
          <a:noFill/>
          <a:ln w="9525">
            <a:noFill/>
            <a:miter lim="800000"/>
          </a:ln>
        </p:spPr>
      </p:pic>
    </p:spTree>
  </p:cSld>
  <p:clrMapOvr>
    <a:masterClrMapping/>
  </p:clrMapOvr>
  <p:transition spd="slow">
    <p:cove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7.xml" Type="http://schemas.openxmlformats.org/officeDocument/2006/relationships/slideLayout"/><Relationship Id="rId10" Target="../slideLayouts/slideLayout36.xml" Type="http://schemas.openxmlformats.org/officeDocument/2006/relationships/slideLayout"/><Relationship Id="rId11" Target="../slideLayouts/slideLayout37.xml" Type="http://schemas.openxmlformats.org/officeDocument/2006/relationships/slideLayout"/><Relationship Id="rId12" Target="../theme/theme2.xml" Type="http://schemas.openxmlformats.org/officeDocument/2006/relationships/theme"/><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slideLayouts/slideLayout30.xml" Type="http://schemas.openxmlformats.org/officeDocument/2006/relationships/slideLayout"/><Relationship Id="rId5" Target="../slideLayouts/slideLayout31.xml" Type="http://schemas.openxmlformats.org/officeDocument/2006/relationships/slideLayout"/><Relationship Id="rId6" Target="../slideLayouts/slideLayout32.xml" Type="http://schemas.openxmlformats.org/officeDocument/2006/relationships/slideLayout"/><Relationship Id="rId7" Target="../slideLayouts/slideLayout33.xml" Type="http://schemas.openxmlformats.org/officeDocument/2006/relationships/slideLayout"/><Relationship Id="rId8" Target="../slideLayouts/slideLayout34.xml" Type="http://schemas.openxmlformats.org/officeDocument/2006/relationships/slideLayout"/><Relationship Id="rId9" Target="../slideLayouts/slideLayout3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AFA12790-12B5-4556-9FF0-58E05CAE1D88}" type="datetimeFigureOut">
              <a:rPr lang="zh-CN" altLang="en-US"/>
              <a:pPr>
                <a:defRPr/>
              </a:pPr>
              <a:t>2017/1/25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286CB03B-2049-4E12-8B82-6C271056D9B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67" r:id="rId23"/>
    <p:sldLayoutId id="2147483666" r:id="rId24"/>
    <p:sldLayoutId id="2147483665" r:id="rId25"/>
    <p:sldLayoutId id="2147483664" r:id="rId26"/>
  </p:sldLayoutIdLst>
  <p:transition spd="slow">
    <p:cover/>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charset="-122"/>
        </a:defRPr>
      </a:lvl2pPr>
      <a:lvl3pPr algn="l" rtl="0" fontAlgn="base">
        <a:lnSpc>
          <a:spcPct val="90000"/>
        </a:lnSpc>
        <a:spcBef>
          <a:spcPct val="0"/>
        </a:spcBef>
        <a:spcAft>
          <a:spcPct val="0"/>
        </a:spcAft>
        <a:defRPr sz="4400">
          <a:solidFill>
            <a:schemeClr val="tx1"/>
          </a:solidFill>
          <a:latin typeface="Calibri Light" pitchFamily="34" charset="0"/>
          <a:ea typeface="宋体" charset="-122"/>
        </a:defRPr>
      </a:lvl3pPr>
      <a:lvl4pPr algn="l" rtl="0" fontAlgn="base">
        <a:lnSpc>
          <a:spcPct val="90000"/>
        </a:lnSpc>
        <a:spcBef>
          <a:spcPct val="0"/>
        </a:spcBef>
        <a:spcAft>
          <a:spcPct val="0"/>
        </a:spcAft>
        <a:defRPr sz="4400">
          <a:solidFill>
            <a:schemeClr val="tx1"/>
          </a:solidFill>
          <a:latin typeface="Calibri Light" pitchFamily="34" charset="0"/>
          <a:ea typeface="宋体" charset="-122"/>
        </a:defRPr>
      </a:lvl4pPr>
      <a:lvl5pPr algn="l" rtl="0" fontAlgn="base">
        <a:lnSpc>
          <a:spcPct val="90000"/>
        </a:lnSpc>
        <a:spcBef>
          <a:spcPct val="0"/>
        </a:spcBef>
        <a:spcAft>
          <a:spcPct val="0"/>
        </a:spcAft>
        <a:defRPr sz="4400">
          <a:solidFill>
            <a:schemeClr val="tx1"/>
          </a:solidFill>
          <a:latin typeface="Calibri Light" pitchFamily="34" charset="0"/>
          <a:ea typeface="宋体"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charset="-122"/>
        </a:defRPr>
      </a:lvl9pPr>
    </p:titleStyle>
    <p:bodyStyle>
      <a:lvl1pPr marL="228600" indent="-228600"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2017/1/25</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9891865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4106863" y="1103313"/>
            <a:ext cx="3978275" cy="4078287"/>
          </a:xfrm>
          <a:prstGeom prst="ellipse">
            <a:avLst/>
          </a:prstGeom>
          <a:solidFill>
            <a:srgbClr val="FBFBFB"/>
          </a:solid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KSO_Shape"/>
          <p:cNvSpPr/>
          <p:nvPr/>
        </p:nvSpPr>
        <p:spPr bwMode="auto">
          <a:xfrm>
            <a:off x="5969000" y="5735638"/>
            <a:ext cx="258763" cy="733425"/>
          </a:xfrm>
          <a:custGeom>
            <a:gdLst>
              <a:gd fmla="*/ 673100 w 1133474" name="T0"/>
              <a:gd fmla="*/ 2225675 h 3892550" name="T1"/>
              <a:gd fmla="*/ 577850 w 1133474" name="T2"/>
              <a:gd fmla="*/ 2314575 h 3892550" name="T3"/>
              <a:gd fmla="*/ 612774 w 1133474" name="T4"/>
              <a:gd fmla="*/ 2330450 h 3892550" name="T5"/>
              <a:gd fmla="*/ 638174 w 1133474" name="T6"/>
              <a:gd fmla="*/ 2374900 h 3892550" name="T7"/>
              <a:gd fmla="*/ 631826 w 1133474" name="T8"/>
              <a:gd fmla="*/ 3892550 h 3892550" name="T9"/>
              <a:gd fmla="*/ 590550 w 1133474" name="T10"/>
              <a:gd fmla="*/ 3892550 h 3892550" name="T11"/>
              <a:gd fmla="*/ 558800 w 1133474" name="T12"/>
              <a:gd fmla="*/ 3892550 h 3892550" name="T13"/>
              <a:gd fmla="*/ 527050 w 1133474" name="T14"/>
              <a:gd fmla="*/ 3892550 h 3892550" name="T15"/>
              <a:gd fmla="*/ 498474 w 1133474" name="T16"/>
              <a:gd fmla="*/ 2466975 h 3892550" name="T17"/>
              <a:gd fmla="*/ 501650 w 1133474" name="T18"/>
              <a:gd fmla="*/ 2359025 h 3892550" name="T19"/>
              <a:gd fmla="*/ 517526 w 1133474" name="T20"/>
              <a:gd fmla="*/ 2333625 h 3892550" name="T21"/>
              <a:gd fmla="*/ 546100 w 1133474" name="T22"/>
              <a:gd fmla="*/ 2317750 h 3892550" name="T23"/>
              <a:gd fmla="*/ 476250 w 1133474" name="T24"/>
              <a:gd fmla="*/ 2266950 h 3892550" name="T25"/>
              <a:gd fmla="*/ 546100 w 1133474" name="T26"/>
              <a:gd fmla="*/ 2098675 h 3892550" name="T27"/>
              <a:gd fmla="*/ 727074 w 1133474" name="T28"/>
              <a:gd fmla="*/ 2025650 h 3892550" name="T29"/>
              <a:gd fmla="*/ 425450 w 1133474" name="T30"/>
              <a:gd fmla="*/ 1905000 h 3892550" name="T31"/>
              <a:gd fmla="*/ 415926 w 1133474" name="T32"/>
              <a:gd fmla="*/ 2025650 h 3892550" name="T33"/>
              <a:gd fmla="*/ 568326 w 1133474" name="T34"/>
              <a:gd fmla="*/ 1908175 h 3892550" name="T35"/>
              <a:gd fmla="*/ 968374 w 1133474" name="T36"/>
              <a:gd fmla="*/ 1746250 h 3892550" name="T37"/>
              <a:gd fmla="*/ 1022350 w 1133474" name="T38"/>
              <a:gd fmla="*/ 1660525 h 3892550" name="T39"/>
              <a:gd fmla="*/ 101600 w 1133474" name="T40"/>
              <a:gd fmla="*/ 1673225 h 3892550" name="T41"/>
              <a:gd fmla="*/ 174626 w 1133474" name="T42"/>
              <a:gd fmla="*/ 1739900 h 3892550" name="T43"/>
              <a:gd fmla="*/ 635000 w 1133474" name="T44"/>
              <a:gd fmla="*/ 1698625 h 3892550" name="T45"/>
              <a:gd fmla="*/ 495300 w 1133474" name="T46"/>
              <a:gd fmla="*/ 1558925 h 3892550" name="T47"/>
              <a:gd fmla="*/ 742950 w 1133474" name="T48"/>
              <a:gd fmla="*/ 1454150 h 3892550" name="T49"/>
              <a:gd fmla="*/ 425450 w 1133474" name="T50"/>
              <a:gd fmla="*/ 1368425 h 3892550" name="T51"/>
              <a:gd fmla="*/ 425450 w 1133474" name="T52"/>
              <a:gd fmla="*/ 1489075 h 3892550" name="T53"/>
              <a:gd fmla="*/ 530226 w 1133474" name="T54"/>
              <a:gd fmla="*/ 1314450 h 3892550" name="T55"/>
              <a:gd fmla="*/ 809626 w 1133474" name="T56"/>
              <a:gd fmla="*/ 1314450 h 3892550" name="T57"/>
              <a:gd fmla="*/ 847726 w 1133474" name="T58"/>
              <a:gd fmla="*/ 1628775 h 3892550" name="T59"/>
              <a:gd fmla="*/ 1108074 w 1133474" name="T60"/>
              <a:gd fmla="*/ 1616075 h 3892550" name="T61"/>
              <a:gd fmla="*/ 1066800 w 1133474" name="T62"/>
              <a:gd fmla="*/ 1819275 h 3892550" name="T63"/>
              <a:gd fmla="*/ 809626 w 1133474" name="T64"/>
              <a:gd fmla="*/ 1873250 h 3892550" name="T65"/>
              <a:gd fmla="*/ 762000 w 1133474" name="T66"/>
              <a:gd fmla="*/ 2114550 h 3892550" name="T67"/>
              <a:gd fmla="*/ 482600 w 1133474" name="T68"/>
              <a:gd fmla="*/ 2114550 h 3892550" name="T69"/>
              <a:gd fmla="*/ 279400 w 1133474" name="T70"/>
              <a:gd fmla="*/ 1978025 h 3892550" name="T71"/>
              <a:gd fmla="*/ 174626 w 1133474" name="T72"/>
              <a:gd fmla="*/ 1841500 h 3892550" name="T73"/>
              <a:gd fmla="*/ 3174 w 1133474" name="T74"/>
              <a:gd fmla="*/ 1724025 h 3892550" name="T75"/>
              <a:gd fmla="*/ 177800 w 1133474" name="T76"/>
              <a:gd fmla="*/ 1552575 h 3892550" name="T77"/>
              <a:gd fmla="*/ 279400 w 1133474" name="T78"/>
              <a:gd fmla="*/ 1419225 h 3892550" name="T79"/>
              <a:gd fmla="*/ 536574 w 1133474" name="T80"/>
              <a:gd fmla="*/ 1120775 h 3892550" name="T81"/>
              <a:gd fmla="*/ 358774 w 1133474" name="T82"/>
              <a:gd fmla="*/ 1181100 h 3892550" name="T83"/>
              <a:gd fmla="*/ 333374 w 1133474" name="T84"/>
              <a:gd fmla="*/ 876300 h 3892550" name="T85"/>
              <a:gd fmla="*/ 787400 w 1133474" name="T86"/>
              <a:gd fmla="*/ 1162050 h 3892550" name="T87"/>
              <a:gd fmla="*/ 590550 w 1133474" name="T88"/>
              <a:gd fmla="*/ 1282700 h 3892550" name="T89"/>
              <a:gd fmla="*/ 342900 w 1133474" name="T90"/>
              <a:gd fmla="*/ 800100 h 3892550" name="T91"/>
              <a:gd fmla="*/ 485774 w 1133474" name="T92"/>
              <a:gd fmla="*/ 409575 h 3892550" name="T93"/>
              <a:gd fmla="*/ 307974 w 1133474" name="T94"/>
              <a:gd fmla="*/ 428625 h 3892550" name="T95"/>
              <a:gd fmla="*/ 593726 w 1133474" name="T96"/>
              <a:gd fmla="*/ 669925 h 3892550" name="T97"/>
              <a:gd fmla="*/ 771526 w 1133474" name="T98"/>
              <a:gd fmla="*/ 600075 h 3892550" name="T99"/>
              <a:gd fmla="*/ 676274 w 1133474" name="T100"/>
              <a:gd fmla="*/ 342900 h 3892550" name="T101"/>
              <a:gd fmla="*/ 749300 w 1133474" name="T102"/>
              <a:gd fmla="*/ 73025 h 3892550" name="T103"/>
              <a:gd fmla="*/ 701674 w 1133474" name="T104"/>
              <a:gd fmla="*/ 273050 h 3892550" name="T105"/>
              <a:gd fmla="*/ 692150 w 1133474" name="T106"/>
              <a:gd fmla="*/ 133350 h 3892550" name="T107"/>
              <a:gd fmla="*/ 412750 w 1133474" name="T108"/>
              <a:gd fmla="*/ 127000 h 3892550" name="T109"/>
              <a:gd fmla="*/ 307974 w 1133474" name="T110"/>
              <a:gd fmla="*/ 358775 h 3892550" name="T111"/>
              <a:gd fmla="*/ 403226 w 1133474" name="T112"/>
              <a:gd fmla="*/ 57150 h 389255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892550" w="1133474">
                <a:moveTo>
                  <a:pt x="568326" y="2095500"/>
                </a:moveTo>
                <a:lnTo>
                  <a:pt x="590550" y="2098675"/>
                </a:lnTo>
                <a:lnTo>
                  <a:pt x="609600" y="2105025"/>
                </a:lnTo>
                <a:lnTo>
                  <a:pt x="628650" y="2114550"/>
                </a:lnTo>
                <a:lnTo>
                  <a:pt x="644526" y="2127250"/>
                </a:lnTo>
                <a:lnTo>
                  <a:pt x="657226" y="2143125"/>
                </a:lnTo>
                <a:lnTo>
                  <a:pt x="666750" y="2162175"/>
                </a:lnTo>
                <a:lnTo>
                  <a:pt x="673100" y="2184400"/>
                </a:lnTo>
                <a:lnTo>
                  <a:pt x="676274" y="2206625"/>
                </a:lnTo>
                <a:lnTo>
                  <a:pt x="673100" y="2225675"/>
                </a:lnTo>
                <a:lnTo>
                  <a:pt x="666750" y="2247900"/>
                </a:lnTo>
                <a:lnTo>
                  <a:pt x="657226" y="2266950"/>
                </a:lnTo>
                <a:lnTo>
                  <a:pt x="644526" y="2282825"/>
                </a:lnTo>
                <a:lnTo>
                  <a:pt x="628650" y="2295525"/>
                </a:lnTo>
                <a:lnTo>
                  <a:pt x="609600" y="2305050"/>
                </a:lnTo>
                <a:lnTo>
                  <a:pt x="590550" y="2311400"/>
                </a:lnTo>
                <a:lnTo>
                  <a:pt x="568326" y="2314575"/>
                </a:lnTo>
                <a:lnTo>
                  <a:pt x="571500" y="2314575"/>
                </a:lnTo>
                <a:lnTo>
                  <a:pt x="574674" y="2314575"/>
                </a:lnTo>
                <a:lnTo>
                  <a:pt x="577850" y="2314575"/>
                </a:lnTo>
                <a:lnTo>
                  <a:pt x="581026" y="2317750"/>
                </a:lnTo>
                <a:lnTo>
                  <a:pt x="584200" y="2317750"/>
                </a:lnTo>
                <a:lnTo>
                  <a:pt x="587374" y="2317750"/>
                </a:lnTo>
                <a:lnTo>
                  <a:pt x="590550" y="2317750"/>
                </a:lnTo>
                <a:lnTo>
                  <a:pt x="593726" y="2320925"/>
                </a:lnTo>
                <a:lnTo>
                  <a:pt x="596900" y="2320925"/>
                </a:lnTo>
                <a:lnTo>
                  <a:pt x="600074" y="2320925"/>
                </a:lnTo>
                <a:lnTo>
                  <a:pt x="600074" y="2324100"/>
                </a:lnTo>
                <a:lnTo>
                  <a:pt x="603250" y="2324100"/>
                </a:lnTo>
                <a:lnTo>
                  <a:pt x="612774" y="2330450"/>
                </a:lnTo>
                <a:lnTo>
                  <a:pt x="615950" y="2333625"/>
                </a:lnTo>
                <a:lnTo>
                  <a:pt x="619126" y="2336800"/>
                </a:lnTo>
                <a:lnTo>
                  <a:pt x="622300" y="2339975"/>
                </a:lnTo>
                <a:lnTo>
                  <a:pt x="628650" y="2349500"/>
                </a:lnTo>
                <a:lnTo>
                  <a:pt x="631826" y="2355850"/>
                </a:lnTo>
                <a:lnTo>
                  <a:pt x="631826" y="2359025"/>
                </a:lnTo>
                <a:lnTo>
                  <a:pt x="635000" y="2362200"/>
                </a:lnTo>
                <a:lnTo>
                  <a:pt x="635000" y="2365375"/>
                </a:lnTo>
                <a:lnTo>
                  <a:pt x="638174" y="2371725"/>
                </a:lnTo>
                <a:lnTo>
                  <a:pt x="638174" y="2374900"/>
                </a:lnTo>
                <a:lnTo>
                  <a:pt x="638174" y="2378075"/>
                </a:lnTo>
                <a:lnTo>
                  <a:pt x="638174" y="2381250"/>
                </a:lnTo>
                <a:lnTo>
                  <a:pt x="638174" y="2384425"/>
                </a:lnTo>
                <a:lnTo>
                  <a:pt x="638174" y="2438400"/>
                </a:lnTo>
                <a:lnTo>
                  <a:pt x="638174" y="2466975"/>
                </a:lnTo>
                <a:lnTo>
                  <a:pt x="638174" y="2498725"/>
                </a:lnTo>
                <a:lnTo>
                  <a:pt x="638174" y="2527300"/>
                </a:lnTo>
                <a:lnTo>
                  <a:pt x="638174" y="3892550"/>
                </a:lnTo>
                <a:lnTo>
                  <a:pt x="635000" y="3892550"/>
                </a:lnTo>
                <a:lnTo>
                  <a:pt x="631826" y="3892550"/>
                </a:lnTo>
                <a:lnTo>
                  <a:pt x="628650" y="3892550"/>
                </a:lnTo>
                <a:lnTo>
                  <a:pt x="625474" y="3892550"/>
                </a:lnTo>
                <a:lnTo>
                  <a:pt x="622300" y="3892550"/>
                </a:lnTo>
                <a:lnTo>
                  <a:pt x="612774" y="3892550"/>
                </a:lnTo>
                <a:lnTo>
                  <a:pt x="609600" y="3892550"/>
                </a:lnTo>
                <a:lnTo>
                  <a:pt x="606426" y="3892550"/>
                </a:lnTo>
                <a:lnTo>
                  <a:pt x="600074" y="3892550"/>
                </a:lnTo>
                <a:lnTo>
                  <a:pt x="596900" y="3892550"/>
                </a:lnTo>
                <a:lnTo>
                  <a:pt x="593726" y="3892550"/>
                </a:lnTo>
                <a:lnTo>
                  <a:pt x="590550" y="3892550"/>
                </a:lnTo>
                <a:lnTo>
                  <a:pt x="587374" y="3892550"/>
                </a:lnTo>
                <a:lnTo>
                  <a:pt x="584200" y="3892550"/>
                </a:lnTo>
                <a:lnTo>
                  <a:pt x="581026" y="3892550"/>
                </a:lnTo>
                <a:lnTo>
                  <a:pt x="577850" y="3892550"/>
                </a:lnTo>
                <a:lnTo>
                  <a:pt x="574674" y="3892550"/>
                </a:lnTo>
                <a:lnTo>
                  <a:pt x="571500" y="3892550"/>
                </a:lnTo>
                <a:lnTo>
                  <a:pt x="568326" y="3892550"/>
                </a:lnTo>
                <a:lnTo>
                  <a:pt x="565150" y="3892550"/>
                </a:lnTo>
                <a:lnTo>
                  <a:pt x="561974" y="3892550"/>
                </a:lnTo>
                <a:lnTo>
                  <a:pt x="558800" y="3892550"/>
                </a:lnTo>
                <a:lnTo>
                  <a:pt x="555626" y="3892550"/>
                </a:lnTo>
                <a:lnTo>
                  <a:pt x="552450" y="3892550"/>
                </a:lnTo>
                <a:lnTo>
                  <a:pt x="549274" y="3892550"/>
                </a:lnTo>
                <a:lnTo>
                  <a:pt x="546100" y="3892550"/>
                </a:lnTo>
                <a:lnTo>
                  <a:pt x="542926" y="3892550"/>
                </a:lnTo>
                <a:lnTo>
                  <a:pt x="539750" y="3892550"/>
                </a:lnTo>
                <a:lnTo>
                  <a:pt x="536574" y="3892550"/>
                </a:lnTo>
                <a:lnTo>
                  <a:pt x="533400" y="3892550"/>
                </a:lnTo>
                <a:lnTo>
                  <a:pt x="530226" y="3892550"/>
                </a:lnTo>
                <a:lnTo>
                  <a:pt x="527050" y="3892550"/>
                </a:lnTo>
                <a:lnTo>
                  <a:pt x="523874" y="3892550"/>
                </a:lnTo>
                <a:lnTo>
                  <a:pt x="514350" y="3892550"/>
                </a:lnTo>
                <a:lnTo>
                  <a:pt x="511174" y="3892550"/>
                </a:lnTo>
                <a:lnTo>
                  <a:pt x="508000" y="3892550"/>
                </a:lnTo>
                <a:lnTo>
                  <a:pt x="504826" y="3892550"/>
                </a:lnTo>
                <a:lnTo>
                  <a:pt x="501650" y="3892550"/>
                </a:lnTo>
                <a:lnTo>
                  <a:pt x="498474" y="3892550"/>
                </a:lnTo>
                <a:lnTo>
                  <a:pt x="498474" y="2527300"/>
                </a:lnTo>
                <a:lnTo>
                  <a:pt x="498474" y="2498725"/>
                </a:lnTo>
                <a:lnTo>
                  <a:pt x="498474" y="2466975"/>
                </a:lnTo>
                <a:lnTo>
                  <a:pt x="498474" y="2438400"/>
                </a:lnTo>
                <a:lnTo>
                  <a:pt x="498474" y="2384425"/>
                </a:lnTo>
                <a:lnTo>
                  <a:pt x="498474" y="2381250"/>
                </a:lnTo>
                <a:lnTo>
                  <a:pt x="498474" y="2378075"/>
                </a:lnTo>
                <a:lnTo>
                  <a:pt x="498474" y="2374900"/>
                </a:lnTo>
                <a:lnTo>
                  <a:pt x="498474" y="2371725"/>
                </a:lnTo>
                <a:lnTo>
                  <a:pt x="498474" y="2368550"/>
                </a:lnTo>
                <a:lnTo>
                  <a:pt x="501650" y="2365375"/>
                </a:lnTo>
                <a:lnTo>
                  <a:pt x="501650" y="2362200"/>
                </a:lnTo>
                <a:lnTo>
                  <a:pt x="501650" y="2359025"/>
                </a:lnTo>
                <a:lnTo>
                  <a:pt x="504826" y="2359025"/>
                </a:lnTo>
                <a:lnTo>
                  <a:pt x="504826" y="2355850"/>
                </a:lnTo>
                <a:lnTo>
                  <a:pt x="504826" y="2352675"/>
                </a:lnTo>
                <a:lnTo>
                  <a:pt x="508000" y="2352675"/>
                </a:lnTo>
                <a:lnTo>
                  <a:pt x="508000" y="2349500"/>
                </a:lnTo>
                <a:lnTo>
                  <a:pt x="508000" y="2346325"/>
                </a:lnTo>
                <a:lnTo>
                  <a:pt x="511174" y="2346325"/>
                </a:lnTo>
                <a:lnTo>
                  <a:pt x="511174" y="2343150"/>
                </a:lnTo>
                <a:lnTo>
                  <a:pt x="517526" y="2336800"/>
                </a:lnTo>
                <a:lnTo>
                  <a:pt x="517526" y="2333625"/>
                </a:lnTo>
                <a:lnTo>
                  <a:pt x="523874" y="2330450"/>
                </a:lnTo>
                <a:lnTo>
                  <a:pt x="527050" y="2327275"/>
                </a:lnTo>
                <a:lnTo>
                  <a:pt x="530226" y="2327275"/>
                </a:lnTo>
                <a:lnTo>
                  <a:pt x="530226" y="2324100"/>
                </a:lnTo>
                <a:lnTo>
                  <a:pt x="533400" y="2324100"/>
                </a:lnTo>
                <a:lnTo>
                  <a:pt x="536574" y="2324100"/>
                </a:lnTo>
                <a:lnTo>
                  <a:pt x="536574" y="2320925"/>
                </a:lnTo>
                <a:lnTo>
                  <a:pt x="539750" y="2320925"/>
                </a:lnTo>
                <a:lnTo>
                  <a:pt x="542926" y="2320925"/>
                </a:lnTo>
                <a:lnTo>
                  <a:pt x="546100" y="2317750"/>
                </a:lnTo>
                <a:lnTo>
                  <a:pt x="549274" y="2317750"/>
                </a:lnTo>
                <a:lnTo>
                  <a:pt x="552450" y="2317750"/>
                </a:lnTo>
                <a:lnTo>
                  <a:pt x="558800" y="2314575"/>
                </a:lnTo>
                <a:lnTo>
                  <a:pt x="561974" y="2314575"/>
                </a:lnTo>
                <a:lnTo>
                  <a:pt x="565150" y="2314575"/>
                </a:lnTo>
                <a:lnTo>
                  <a:pt x="546100" y="2311400"/>
                </a:lnTo>
                <a:lnTo>
                  <a:pt x="523874" y="2305050"/>
                </a:lnTo>
                <a:lnTo>
                  <a:pt x="504826" y="2295525"/>
                </a:lnTo>
                <a:lnTo>
                  <a:pt x="488950" y="2282825"/>
                </a:lnTo>
                <a:lnTo>
                  <a:pt x="476250" y="2266950"/>
                </a:lnTo>
                <a:lnTo>
                  <a:pt x="466726" y="2247900"/>
                </a:lnTo>
                <a:lnTo>
                  <a:pt x="460374" y="2225675"/>
                </a:lnTo>
                <a:lnTo>
                  <a:pt x="457200" y="2206625"/>
                </a:lnTo>
                <a:lnTo>
                  <a:pt x="460374" y="2184400"/>
                </a:lnTo>
                <a:lnTo>
                  <a:pt x="466726" y="2162175"/>
                </a:lnTo>
                <a:lnTo>
                  <a:pt x="476250" y="2143125"/>
                </a:lnTo>
                <a:lnTo>
                  <a:pt x="488950" y="2127250"/>
                </a:lnTo>
                <a:lnTo>
                  <a:pt x="504826" y="2114550"/>
                </a:lnTo>
                <a:lnTo>
                  <a:pt x="523874" y="2105025"/>
                </a:lnTo>
                <a:lnTo>
                  <a:pt x="546100" y="2098675"/>
                </a:lnTo>
                <a:lnTo>
                  <a:pt x="568326" y="2095500"/>
                </a:lnTo>
                <a:close/>
                <a:moveTo>
                  <a:pt x="708026" y="1905000"/>
                </a:moveTo>
                <a:lnTo>
                  <a:pt x="635000" y="1978025"/>
                </a:lnTo>
                <a:lnTo>
                  <a:pt x="669926" y="2012950"/>
                </a:lnTo>
                <a:lnTo>
                  <a:pt x="679450" y="2019300"/>
                </a:lnTo>
                <a:lnTo>
                  <a:pt x="685800" y="2025650"/>
                </a:lnTo>
                <a:lnTo>
                  <a:pt x="695326" y="2025650"/>
                </a:lnTo>
                <a:lnTo>
                  <a:pt x="708026" y="2028825"/>
                </a:lnTo>
                <a:lnTo>
                  <a:pt x="717550" y="2025650"/>
                </a:lnTo>
                <a:lnTo>
                  <a:pt x="727074" y="2025650"/>
                </a:lnTo>
                <a:lnTo>
                  <a:pt x="733426" y="2019300"/>
                </a:lnTo>
                <a:lnTo>
                  <a:pt x="742950" y="2012950"/>
                </a:lnTo>
                <a:lnTo>
                  <a:pt x="749300" y="2006600"/>
                </a:lnTo>
                <a:lnTo>
                  <a:pt x="752474" y="1997075"/>
                </a:lnTo>
                <a:lnTo>
                  <a:pt x="755650" y="1978025"/>
                </a:lnTo>
                <a:lnTo>
                  <a:pt x="752474" y="1958975"/>
                </a:lnTo>
                <a:lnTo>
                  <a:pt x="749300" y="1949450"/>
                </a:lnTo>
                <a:lnTo>
                  <a:pt x="742950" y="1939925"/>
                </a:lnTo>
                <a:lnTo>
                  <a:pt x="708026" y="1905000"/>
                </a:lnTo>
                <a:close/>
                <a:moveTo>
                  <a:pt x="425450" y="1905000"/>
                </a:moveTo>
                <a:lnTo>
                  <a:pt x="390526" y="1939925"/>
                </a:lnTo>
                <a:lnTo>
                  <a:pt x="384174" y="1949450"/>
                </a:lnTo>
                <a:lnTo>
                  <a:pt x="381000" y="1958975"/>
                </a:lnTo>
                <a:lnTo>
                  <a:pt x="377826" y="1978025"/>
                </a:lnTo>
                <a:lnTo>
                  <a:pt x="381000" y="1997075"/>
                </a:lnTo>
                <a:lnTo>
                  <a:pt x="384174" y="2006600"/>
                </a:lnTo>
                <a:lnTo>
                  <a:pt x="390526" y="2012950"/>
                </a:lnTo>
                <a:lnTo>
                  <a:pt x="400050" y="2019300"/>
                </a:lnTo>
                <a:lnTo>
                  <a:pt x="406400" y="2025650"/>
                </a:lnTo>
                <a:lnTo>
                  <a:pt x="415926" y="2025650"/>
                </a:lnTo>
                <a:lnTo>
                  <a:pt x="425450" y="2028825"/>
                </a:lnTo>
                <a:lnTo>
                  <a:pt x="438150" y="2025650"/>
                </a:lnTo>
                <a:lnTo>
                  <a:pt x="447674" y="2025650"/>
                </a:lnTo>
                <a:lnTo>
                  <a:pt x="454026" y="2019300"/>
                </a:lnTo>
                <a:lnTo>
                  <a:pt x="463550" y="2012950"/>
                </a:lnTo>
                <a:lnTo>
                  <a:pt x="498474" y="1978025"/>
                </a:lnTo>
                <a:lnTo>
                  <a:pt x="425450" y="1905000"/>
                </a:lnTo>
                <a:close/>
                <a:moveTo>
                  <a:pt x="568326" y="1765300"/>
                </a:moveTo>
                <a:lnTo>
                  <a:pt x="495300" y="1838325"/>
                </a:lnTo>
                <a:lnTo>
                  <a:pt x="568326" y="1908175"/>
                </a:lnTo>
                <a:lnTo>
                  <a:pt x="638174" y="1838325"/>
                </a:lnTo>
                <a:lnTo>
                  <a:pt x="568326" y="1765300"/>
                </a:lnTo>
                <a:close/>
                <a:moveTo>
                  <a:pt x="974726" y="1647825"/>
                </a:moveTo>
                <a:lnTo>
                  <a:pt x="965200" y="1651000"/>
                </a:lnTo>
                <a:lnTo>
                  <a:pt x="958850" y="1654175"/>
                </a:lnTo>
                <a:lnTo>
                  <a:pt x="949326" y="1660525"/>
                </a:lnTo>
                <a:lnTo>
                  <a:pt x="914400" y="1698625"/>
                </a:lnTo>
                <a:lnTo>
                  <a:pt x="949326" y="1733550"/>
                </a:lnTo>
                <a:lnTo>
                  <a:pt x="958850" y="1739900"/>
                </a:lnTo>
                <a:lnTo>
                  <a:pt x="968374" y="1746250"/>
                </a:lnTo>
                <a:lnTo>
                  <a:pt x="987426" y="1749425"/>
                </a:lnTo>
                <a:lnTo>
                  <a:pt x="1006474" y="1746250"/>
                </a:lnTo>
                <a:lnTo>
                  <a:pt x="1012826" y="1739900"/>
                </a:lnTo>
                <a:lnTo>
                  <a:pt x="1022350" y="1733550"/>
                </a:lnTo>
                <a:lnTo>
                  <a:pt x="1028700" y="1727200"/>
                </a:lnTo>
                <a:lnTo>
                  <a:pt x="1031874" y="1717675"/>
                </a:lnTo>
                <a:lnTo>
                  <a:pt x="1038226" y="1698625"/>
                </a:lnTo>
                <a:lnTo>
                  <a:pt x="1031874" y="1679575"/>
                </a:lnTo>
                <a:lnTo>
                  <a:pt x="1028700" y="1670050"/>
                </a:lnTo>
                <a:lnTo>
                  <a:pt x="1022350" y="1660525"/>
                </a:lnTo>
                <a:lnTo>
                  <a:pt x="1012826" y="1654175"/>
                </a:lnTo>
                <a:lnTo>
                  <a:pt x="1006474" y="1651000"/>
                </a:lnTo>
                <a:lnTo>
                  <a:pt x="996950" y="1647825"/>
                </a:lnTo>
                <a:lnTo>
                  <a:pt x="987426" y="1647825"/>
                </a:lnTo>
                <a:lnTo>
                  <a:pt x="974726" y="1647825"/>
                </a:lnTo>
                <a:close/>
                <a:moveTo>
                  <a:pt x="136526" y="1647825"/>
                </a:moveTo>
                <a:lnTo>
                  <a:pt x="127000" y="1651000"/>
                </a:lnTo>
                <a:lnTo>
                  <a:pt x="120650" y="1654175"/>
                </a:lnTo>
                <a:lnTo>
                  <a:pt x="111126" y="1660525"/>
                </a:lnTo>
                <a:lnTo>
                  <a:pt x="101600" y="1673225"/>
                </a:lnTo>
                <a:lnTo>
                  <a:pt x="98426" y="1689100"/>
                </a:lnTo>
                <a:lnTo>
                  <a:pt x="98426" y="1701800"/>
                </a:lnTo>
                <a:lnTo>
                  <a:pt x="101600" y="1717675"/>
                </a:lnTo>
                <a:lnTo>
                  <a:pt x="101600" y="1720850"/>
                </a:lnTo>
                <a:lnTo>
                  <a:pt x="111126" y="1733550"/>
                </a:lnTo>
                <a:lnTo>
                  <a:pt x="120650" y="1739900"/>
                </a:lnTo>
                <a:lnTo>
                  <a:pt x="127000" y="1746250"/>
                </a:lnTo>
                <a:lnTo>
                  <a:pt x="146050" y="1749425"/>
                </a:lnTo>
                <a:lnTo>
                  <a:pt x="165100" y="1746250"/>
                </a:lnTo>
                <a:lnTo>
                  <a:pt x="174626" y="1739900"/>
                </a:lnTo>
                <a:lnTo>
                  <a:pt x="184150" y="1733550"/>
                </a:lnTo>
                <a:lnTo>
                  <a:pt x="219074" y="1698625"/>
                </a:lnTo>
                <a:lnTo>
                  <a:pt x="184150" y="1660525"/>
                </a:lnTo>
                <a:lnTo>
                  <a:pt x="174626" y="1654175"/>
                </a:lnTo>
                <a:lnTo>
                  <a:pt x="168274" y="1651000"/>
                </a:lnTo>
                <a:lnTo>
                  <a:pt x="158750" y="1647825"/>
                </a:lnTo>
                <a:lnTo>
                  <a:pt x="146050" y="1647825"/>
                </a:lnTo>
                <a:lnTo>
                  <a:pt x="136526" y="1647825"/>
                </a:lnTo>
                <a:close/>
                <a:moveTo>
                  <a:pt x="708026" y="1625600"/>
                </a:moveTo>
                <a:lnTo>
                  <a:pt x="635000" y="1698625"/>
                </a:lnTo>
                <a:lnTo>
                  <a:pt x="708026" y="1768475"/>
                </a:lnTo>
                <a:lnTo>
                  <a:pt x="777874" y="1698625"/>
                </a:lnTo>
                <a:lnTo>
                  <a:pt x="708026" y="1625600"/>
                </a:lnTo>
                <a:close/>
                <a:moveTo>
                  <a:pt x="425450" y="1625600"/>
                </a:moveTo>
                <a:lnTo>
                  <a:pt x="355600" y="1698625"/>
                </a:lnTo>
                <a:lnTo>
                  <a:pt x="425450" y="1768475"/>
                </a:lnTo>
                <a:lnTo>
                  <a:pt x="498474" y="1698625"/>
                </a:lnTo>
                <a:lnTo>
                  <a:pt x="425450" y="1625600"/>
                </a:lnTo>
                <a:close/>
                <a:moveTo>
                  <a:pt x="568326" y="1485900"/>
                </a:moveTo>
                <a:lnTo>
                  <a:pt x="495300" y="1558925"/>
                </a:lnTo>
                <a:lnTo>
                  <a:pt x="568326" y="1628775"/>
                </a:lnTo>
                <a:lnTo>
                  <a:pt x="638174" y="1558925"/>
                </a:lnTo>
                <a:lnTo>
                  <a:pt x="568326" y="1485900"/>
                </a:lnTo>
                <a:close/>
                <a:moveTo>
                  <a:pt x="708026" y="1368425"/>
                </a:moveTo>
                <a:lnTo>
                  <a:pt x="688974" y="1371600"/>
                </a:lnTo>
                <a:lnTo>
                  <a:pt x="679450" y="1374775"/>
                </a:lnTo>
                <a:lnTo>
                  <a:pt x="669926" y="1381125"/>
                </a:lnTo>
                <a:lnTo>
                  <a:pt x="635000" y="1419225"/>
                </a:lnTo>
                <a:lnTo>
                  <a:pt x="708026" y="1489075"/>
                </a:lnTo>
                <a:lnTo>
                  <a:pt x="742950" y="1454150"/>
                </a:lnTo>
                <a:lnTo>
                  <a:pt x="749300" y="1444625"/>
                </a:lnTo>
                <a:lnTo>
                  <a:pt x="752474" y="1438275"/>
                </a:lnTo>
                <a:lnTo>
                  <a:pt x="755650" y="1419225"/>
                </a:lnTo>
                <a:lnTo>
                  <a:pt x="752474" y="1400175"/>
                </a:lnTo>
                <a:lnTo>
                  <a:pt x="749300" y="1390650"/>
                </a:lnTo>
                <a:lnTo>
                  <a:pt x="742950" y="1381125"/>
                </a:lnTo>
                <a:lnTo>
                  <a:pt x="733426" y="1374775"/>
                </a:lnTo>
                <a:lnTo>
                  <a:pt x="727074" y="1371600"/>
                </a:lnTo>
                <a:lnTo>
                  <a:pt x="708026" y="1368425"/>
                </a:lnTo>
                <a:close/>
                <a:moveTo>
                  <a:pt x="425450" y="1368425"/>
                </a:moveTo>
                <a:lnTo>
                  <a:pt x="406400" y="1371600"/>
                </a:lnTo>
                <a:lnTo>
                  <a:pt x="400050" y="1374775"/>
                </a:lnTo>
                <a:lnTo>
                  <a:pt x="390526" y="1381125"/>
                </a:lnTo>
                <a:lnTo>
                  <a:pt x="384174" y="1390650"/>
                </a:lnTo>
                <a:lnTo>
                  <a:pt x="381000" y="1400175"/>
                </a:lnTo>
                <a:lnTo>
                  <a:pt x="377826" y="1419225"/>
                </a:lnTo>
                <a:lnTo>
                  <a:pt x="381000" y="1438275"/>
                </a:lnTo>
                <a:lnTo>
                  <a:pt x="384174" y="1444625"/>
                </a:lnTo>
                <a:lnTo>
                  <a:pt x="390526" y="1454150"/>
                </a:lnTo>
                <a:lnTo>
                  <a:pt x="425450" y="1489075"/>
                </a:lnTo>
                <a:lnTo>
                  <a:pt x="498474" y="1419225"/>
                </a:lnTo>
                <a:lnTo>
                  <a:pt x="463550" y="1381125"/>
                </a:lnTo>
                <a:lnTo>
                  <a:pt x="454026" y="1374775"/>
                </a:lnTo>
                <a:lnTo>
                  <a:pt x="444500" y="1371600"/>
                </a:lnTo>
                <a:lnTo>
                  <a:pt x="425450" y="1368425"/>
                </a:lnTo>
                <a:close/>
                <a:moveTo>
                  <a:pt x="425450" y="1270000"/>
                </a:moveTo>
                <a:lnTo>
                  <a:pt x="454026" y="1273175"/>
                </a:lnTo>
                <a:lnTo>
                  <a:pt x="482600" y="1282700"/>
                </a:lnTo>
                <a:lnTo>
                  <a:pt x="508000" y="1295400"/>
                </a:lnTo>
                <a:lnTo>
                  <a:pt x="530226" y="1314450"/>
                </a:lnTo>
                <a:lnTo>
                  <a:pt x="568326" y="1349375"/>
                </a:lnTo>
                <a:lnTo>
                  <a:pt x="603250" y="1314450"/>
                </a:lnTo>
                <a:lnTo>
                  <a:pt x="625474" y="1295400"/>
                </a:lnTo>
                <a:lnTo>
                  <a:pt x="650874" y="1282700"/>
                </a:lnTo>
                <a:lnTo>
                  <a:pt x="679450" y="1273175"/>
                </a:lnTo>
                <a:lnTo>
                  <a:pt x="708026" y="1270000"/>
                </a:lnTo>
                <a:lnTo>
                  <a:pt x="733426" y="1273175"/>
                </a:lnTo>
                <a:lnTo>
                  <a:pt x="762000" y="1282700"/>
                </a:lnTo>
                <a:lnTo>
                  <a:pt x="787400" y="1295400"/>
                </a:lnTo>
                <a:lnTo>
                  <a:pt x="809626" y="1314450"/>
                </a:lnTo>
                <a:lnTo>
                  <a:pt x="828674" y="1336675"/>
                </a:lnTo>
                <a:lnTo>
                  <a:pt x="841374" y="1362075"/>
                </a:lnTo>
                <a:lnTo>
                  <a:pt x="850900" y="1390650"/>
                </a:lnTo>
                <a:lnTo>
                  <a:pt x="854074" y="1419225"/>
                </a:lnTo>
                <a:lnTo>
                  <a:pt x="850900" y="1447800"/>
                </a:lnTo>
                <a:lnTo>
                  <a:pt x="841374" y="1473200"/>
                </a:lnTo>
                <a:lnTo>
                  <a:pt x="828674" y="1498600"/>
                </a:lnTo>
                <a:lnTo>
                  <a:pt x="809626" y="1520825"/>
                </a:lnTo>
                <a:lnTo>
                  <a:pt x="774700" y="1558925"/>
                </a:lnTo>
                <a:lnTo>
                  <a:pt x="847726" y="1628775"/>
                </a:lnTo>
                <a:lnTo>
                  <a:pt x="882650" y="1593850"/>
                </a:lnTo>
                <a:lnTo>
                  <a:pt x="904874" y="1574800"/>
                </a:lnTo>
                <a:lnTo>
                  <a:pt x="930274" y="1562100"/>
                </a:lnTo>
                <a:lnTo>
                  <a:pt x="955674" y="1552575"/>
                </a:lnTo>
                <a:lnTo>
                  <a:pt x="987426" y="1549400"/>
                </a:lnTo>
                <a:lnTo>
                  <a:pt x="1016000" y="1552575"/>
                </a:lnTo>
                <a:lnTo>
                  <a:pt x="1041400" y="1562100"/>
                </a:lnTo>
                <a:lnTo>
                  <a:pt x="1066800" y="1574800"/>
                </a:lnTo>
                <a:lnTo>
                  <a:pt x="1089026" y="1593850"/>
                </a:lnTo>
                <a:lnTo>
                  <a:pt x="1108074" y="1616075"/>
                </a:lnTo>
                <a:lnTo>
                  <a:pt x="1120774" y="1641475"/>
                </a:lnTo>
                <a:lnTo>
                  <a:pt x="1130300" y="1670050"/>
                </a:lnTo>
                <a:lnTo>
                  <a:pt x="1133474" y="1698625"/>
                </a:lnTo>
                <a:lnTo>
                  <a:pt x="1130300" y="1724025"/>
                </a:lnTo>
                <a:lnTo>
                  <a:pt x="1123950" y="1746250"/>
                </a:lnTo>
                <a:lnTo>
                  <a:pt x="1114426" y="1768475"/>
                </a:lnTo>
                <a:lnTo>
                  <a:pt x="1101726" y="1790700"/>
                </a:lnTo>
                <a:lnTo>
                  <a:pt x="1095374" y="1797050"/>
                </a:lnTo>
                <a:lnTo>
                  <a:pt x="1089026" y="1800225"/>
                </a:lnTo>
                <a:lnTo>
                  <a:pt x="1066800" y="1819275"/>
                </a:lnTo>
                <a:lnTo>
                  <a:pt x="1041400" y="1835150"/>
                </a:lnTo>
                <a:lnTo>
                  <a:pt x="1012826" y="1841500"/>
                </a:lnTo>
                <a:lnTo>
                  <a:pt x="987426" y="1844675"/>
                </a:lnTo>
                <a:lnTo>
                  <a:pt x="958850" y="1841500"/>
                </a:lnTo>
                <a:lnTo>
                  <a:pt x="930274" y="1835150"/>
                </a:lnTo>
                <a:lnTo>
                  <a:pt x="904874" y="1819275"/>
                </a:lnTo>
                <a:lnTo>
                  <a:pt x="882650" y="1800225"/>
                </a:lnTo>
                <a:lnTo>
                  <a:pt x="847726" y="1765300"/>
                </a:lnTo>
                <a:lnTo>
                  <a:pt x="774700" y="1838325"/>
                </a:lnTo>
                <a:lnTo>
                  <a:pt x="809626" y="1873250"/>
                </a:lnTo>
                <a:lnTo>
                  <a:pt x="828674" y="1895475"/>
                </a:lnTo>
                <a:lnTo>
                  <a:pt x="841374" y="1920875"/>
                </a:lnTo>
                <a:lnTo>
                  <a:pt x="850900" y="1949450"/>
                </a:lnTo>
                <a:lnTo>
                  <a:pt x="854074" y="1978025"/>
                </a:lnTo>
                <a:lnTo>
                  <a:pt x="850900" y="2006600"/>
                </a:lnTo>
                <a:lnTo>
                  <a:pt x="841374" y="2032000"/>
                </a:lnTo>
                <a:lnTo>
                  <a:pt x="828674" y="2057400"/>
                </a:lnTo>
                <a:lnTo>
                  <a:pt x="809626" y="2082800"/>
                </a:lnTo>
                <a:lnTo>
                  <a:pt x="787400" y="2098675"/>
                </a:lnTo>
                <a:lnTo>
                  <a:pt x="762000" y="2114550"/>
                </a:lnTo>
                <a:lnTo>
                  <a:pt x="736600" y="2120900"/>
                </a:lnTo>
                <a:lnTo>
                  <a:pt x="708026" y="2124075"/>
                </a:lnTo>
                <a:lnTo>
                  <a:pt x="676274" y="2120900"/>
                </a:lnTo>
                <a:lnTo>
                  <a:pt x="650874" y="2114550"/>
                </a:lnTo>
                <a:lnTo>
                  <a:pt x="625474" y="2098675"/>
                </a:lnTo>
                <a:lnTo>
                  <a:pt x="603250" y="2082800"/>
                </a:lnTo>
                <a:lnTo>
                  <a:pt x="568326" y="2044700"/>
                </a:lnTo>
                <a:lnTo>
                  <a:pt x="530226" y="2082800"/>
                </a:lnTo>
                <a:lnTo>
                  <a:pt x="508000" y="2098675"/>
                </a:lnTo>
                <a:lnTo>
                  <a:pt x="482600" y="2114550"/>
                </a:lnTo>
                <a:lnTo>
                  <a:pt x="457200" y="2120900"/>
                </a:lnTo>
                <a:lnTo>
                  <a:pt x="425450" y="2124075"/>
                </a:lnTo>
                <a:lnTo>
                  <a:pt x="396874" y="2120900"/>
                </a:lnTo>
                <a:lnTo>
                  <a:pt x="371474" y="2114550"/>
                </a:lnTo>
                <a:lnTo>
                  <a:pt x="346074" y="2098675"/>
                </a:lnTo>
                <a:lnTo>
                  <a:pt x="323850" y="2082800"/>
                </a:lnTo>
                <a:lnTo>
                  <a:pt x="304800" y="2057400"/>
                </a:lnTo>
                <a:lnTo>
                  <a:pt x="292100" y="2032000"/>
                </a:lnTo>
                <a:lnTo>
                  <a:pt x="282574" y="2006600"/>
                </a:lnTo>
                <a:lnTo>
                  <a:pt x="279400" y="1978025"/>
                </a:lnTo>
                <a:lnTo>
                  <a:pt x="282574" y="1949450"/>
                </a:lnTo>
                <a:lnTo>
                  <a:pt x="292100" y="1920875"/>
                </a:lnTo>
                <a:lnTo>
                  <a:pt x="304800" y="1895475"/>
                </a:lnTo>
                <a:lnTo>
                  <a:pt x="323850" y="1873250"/>
                </a:lnTo>
                <a:lnTo>
                  <a:pt x="358774" y="1838325"/>
                </a:lnTo>
                <a:lnTo>
                  <a:pt x="285750" y="1765300"/>
                </a:lnTo>
                <a:lnTo>
                  <a:pt x="250826" y="1800225"/>
                </a:lnTo>
                <a:lnTo>
                  <a:pt x="228600" y="1819275"/>
                </a:lnTo>
                <a:lnTo>
                  <a:pt x="203200" y="1835150"/>
                </a:lnTo>
                <a:lnTo>
                  <a:pt x="174626" y="1841500"/>
                </a:lnTo>
                <a:lnTo>
                  <a:pt x="146050" y="1844675"/>
                </a:lnTo>
                <a:lnTo>
                  <a:pt x="120650" y="1841500"/>
                </a:lnTo>
                <a:lnTo>
                  <a:pt x="92074" y="1835150"/>
                </a:lnTo>
                <a:lnTo>
                  <a:pt x="66674" y="1819275"/>
                </a:lnTo>
                <a:lnTo>
                  <a:pt x="44450" y="1800225"/>
                </a:lnTo>
                <a:lnTo>
                  <a:pt x="38100" y="1797050"/>
                </a:lnTo>
                <a:lnTo>
                  <a:pt x="34926" y="1790700"/>
                </a:lnTo>
                <a:lnTo>
                  <a:pt x="19050" y="1768475"/>
                </a:lnTo>
                <a:lnTo>
                  <a:pt x="9526" y="1746250"/>
                </a:lnTo>
                <a:lnTo>
                  <a:pt x="3174" y="1724025"/>
                </a:lnTo>
                <a:lnTo>
                  <a:pt x="0" y="1698625"/>
                </a:lnTo>
                <a:lnTo>
                  <a:pt x="3174" y="1670050"/>
                </a:lnTo>
                <a:lnTo>
                  <a:pt x="12700" y="1641475"/>
                </a:lnTo>
                <a:lnTo>
                  <a:pt x="25400" y="1616075"/>
                </a:lnTo>
                <a:lnTo>
                  <a:pt x="44450" y="1593850"/>
                </a:lnTo>
                <a:lnTo>
                  <a:pt x="66674" y="1574800"/>
                </a:lnTo>
                <a:lnTo>
                  <a:pt x="92074" y="1562100"/>
                </a:lnTo>
                <a:lnTo>
                  <a:pt x="117474" y="1552575"/>
                </a:lnTo>
                <a:lnTo>
                  <a:pt x="146050" y="1549400"/>
                </a:lnTo>
                <a:lnTo>
                  <a:pt x="177800" y="1552575"/>
                </a:lnTo>
                <a:lnTo>
                  <a:pt x="203200" y="1562100"/>
                </a:lnTo>
                <a:lnTo>
                  <a:pt x="228600" y="1574800"/>
                </a:lnTo>
                <a:lnTo>
                  <a:pt x="250826" y="1593850"/>
                </a:lnTo>
                <a:lnTo>
                  <a:pt x="285750" y="1628775"/>
                </a:lnTo>
                <a:lnTo>
                  <a:pt x="358774" y="1558925"/>
                </a:lnTo>
                <a:lnTo>
                  <a:pt x="323850" y="1520825"/>
                </a:lnTo>
                <a:lnTo>
                  <a:pt x="304800" y="1498600"/>
                </a:lnTo>
                <a:lnTo>
                  <a:pt x="292100" y="1473200"/>
                </a:lnTo>
                <a:lnTo>
                  <a:pt x="282574" y="1447800"/>
                </a:lnTo>
                <a:lnTo>
                  <a:pt x="279400" y="1419225"/>
                </a:lnTo>
                <a:lnTo>
                  <a:pt x="282574" y="1390650"/>
                </a:lnTo>
                <a:lnTo>
                  <a:pt x="292100" y="1362075"/>
                </a:lnTo>
                <a:lnTo>
                  <a:pt x="304800" y="1336675"/>
                </a:lnTo>
                <a:lnTo>
                  <a:pt x="323850" y="1314450"/>
                </a:lnTo>
                <a:lnTo>
                  <a:pt x="346074" y="1295400"/>
                </a:lnTo>
                <a:lnTo>
                  <a:pt x="371474" y="1282700"/>
                </a:lnTo>
                <a:lnTo>
                  <a:pt x="400050" y="1273175"/>
                </a:lnTo>
                <a:lnTo>
                  <a:pt x="425450" y="1270000"/>
                </a:lnTo>
                <a:close/>
                <a:moveTo>
                  <a:pt x="539750" y="869950"/>
                </a:moveTo>
                <a:lnTo>
                  <a:pt x="536574" y="1120775"/>
                </a:lnTo>
                <a:lnTo>
                  <a:pt x="533400" y="1282700"/>
                </a:lnTo>
                <a:lnTo>
                  <a:pt x="511174" y="1279525"/>
                </a:lnTo>
                <a:lnTo>
                  <a:pt x="488950" y="1273175"/>
                </a:lnTo>
                <a:lnTo>
                  <a:pt x="466726" y="1263650"/>
                </a:lnTo>
                <a:lnTo>
                  <a:pt x="444500" y="1254125"/>
                </a:lnTo>
                <a:lnTo>
                  <a:pt x="425450" y="1241425"/>
                </a:lnTo>
                <a:lnTo>
                  <a:pt x="406400" y="1228725"/>
                </a:lnTo>
                <a:lnTo>
                  <a:pt x="390526" y="1212850"/>
                </a:lnTo>
                <a:lnTo>
                  <a:pt x="374650" y="1196975"/>
                </a:lnTo>
                <a:lnTo>
                  <a:pt x="358774" y="1181100"/>
                </a:lnTo>
                <a:lnTo>
                  <a:pt x="346074" y="1162050"/>
                </a:lnTo>
                <a:lnTo>
                  <a:pt x="333374" y="1139825"/>
                </a:lnTo>
                <a:lnTo>
                  <a:pt x="327026" y="1120775"/>
                </a:lnTo>
                <a:lnTo>
                  <a:pt x="317500" y="1098550"/>
                </a:lnTo>
                <a:lnTo>
                  <a:pt x="311150" y="1073150"/>
                </a:lnTo>
                <a:lnTo>
                  <a:pt x="307974" y="1050925"/>
                </a:lnTo>
                <a:lnTo>
                  <a:pt x="307974" y="1025525"/>
                </a:lnTo>
                <a:lnTo>
                  <a:pt x="307974" y="876300"/>
                </a:lnTo>
                <a:lnTo>
                  <a:pt x="320674" y="876300"/>
                </a:lnTo>
                <a:lnTo>
                  <a:pt x="333374" y="876300"/>
                </a:lnTo>
                <a:lnTo>
                  <a:pt x="412750" y="873125"/>
                </a:lnTo>
                <a:lnTo>
                  <a:pt x="539750" y="869950"/>
                </a:lnTo>
                <a:close/>
                <a:moveTo>
                  <a:pt x="825500" y="860425"/>
                </a:moveTo>
                <a:lnTo>
                  <a:pt x="825500" y="1025525"/>
                </a:lnTo>
                <a:lnTo>
                  <a:pt x="825500" y="1050925"/>
                </a:lnTo>
                <a:lnTo>
                  <a:pt x="822326" y="1076325"/>
                </a:lnTo>
                <a:lnTo>
                  <a:pt x="815974" y="1098550"/>
                </a:lnTo>
                <a:lnTo>
                  <a:pt x="806450" y="1120775"/>
                </a:lnTo>
                <a:lnTo>
                  <a:pt x="796926" y="1143000"/>
                </a:lnTo>
                <a:lnTo>
                  <a:pt x="787400" y="1162050"/>
                </a:lnTo>
                <a:lnTo>
                  <a:pt x="771526" y="1184275"/>
                </a:lnTo>
                <a:lnTo>
                  <a:pt x="758826" y="1200150"/>
                </a:lnTo>
                <a:lnTo>
                  <a:pt x="739774" y="1216025"/>
                </a:lnTo>
                <a:lnTo>
                  <a:pt x="723900" y="1231900"/>
                </a:lnTo>
                <a:lnTo>
                  <a:pt x="704850" y="1244600"/>
                </a:lnTo>
                <a:lnTo>
                  <a:pt x="682626" y="1257300"/>
                </a:lnTo>
                <a:lnTo>
                  <a:pt x="660400" y="1266825"/>
                </a:lnTo>
                <a:lnTo>
                  <a:pt x="638174" y="1273175"/>
                </a:lnTo>
                <a:lnTo>
                  <a:pt x="615950" y="1279525"/>
                </a:lnTo>
                <a:lnTo>
                  <a:pt x="590550" y="1282700"/>
                </a:lnTo>
                <a:lnTo>
                  <a:pt x="593726" y="1263650"/>
                </a:lnTo>
                <a:lnTo>
                  <a:pt x="593726" y="869950"/>
                </a:lnTo>
                <a:lnTo>
                  <a:pt x="679450" y="866775"/>
                </a:lnTo>
                <a:lnTo>
                  <a:pt x="777874" y="866775"/>
                </a:lnTo>
                <a:lnTo>
                  <a:pt x="806450" y="866775"/>
                </a:lnTo>
                <a:lnTo>
                  <a:pt x="825500" y="860425"/>
                </a:lnTo>
                <a:close/>
                <a:moveTo>
                  <a:pt x="533400" y="669925"/>
                </a:moveTo>
                <a:lnTo>
                  <a:pt x="536574" y="736600"/>
                </a:lnTo>
                <a:lnTo>
                  <a:pt x="539750" y="800100"/>
                </a:lnTo>
                <a:lnTo>
                  <a:pt x="342900" y="800100"/>
                </a:lnTo>
                <a:lnTo>
                  <a:pt x="323850" y="800100"/>
                </a:lnTo>
                <a:lnTo>
                  <a:pt x="307974" y="803275"/>
                </a:lnTo>
                <a:lnTo>
                  <a:pt x="307974" y="673100"/>
                </a:lnTo>
                <a:lnTo>
                  <a:pt x="317500" y="679450"/>
                </a:lnTo>
                <a:lnTo>
                  <a:pt x="333374" y="679450"/>
                </a:lnTo>
                <a:lnTo>
                  <a:pt x="428626" y="673100"/>
                </a:lnTo>
                <a:lnTo>
                  <a:pt x="533400" y="669925"/>
                </a:lnTo>
                <a:close/>
                <a:moveTo>
                  <a:pt x="457200" y="355600"/>
                </a:moveTo>
                <a:lnTo>
                  <a:pt x="473074" y="387350"/>
                </a:lnTo>
                <a:lnTo>
                  <a:pt x="485774" y="409575"/>
                </a:lnTo>
                <a:lnTo>
                  <a:pt x="501650" y="441325"/>
                </a:lnTo>
                <a:lnTo>
                  <a:pt x="514350" y="469900"/>
                </a:lnTo>
                <a:lnTo>
                  <a:pt x="523874" y="501650"/>
                </a:lnTo>
                <a:lnTo>
                  <a:pt x="530226" y="536575"/>
                </a:lnTo>
                <a:lnTo>
                  <a:pt x="533400" y="577850"/>
                </a:lnTo>
                <a:lnTo>
                  <a:pt x="533400" y="603250"/>
                </a:lnTo>
                <a:lnTo>
                  <a:pt x="342900" y="603250"/>
                </a:lnTo>
                <a:lnTo>
                  <a:pt x="323850" y="603250"/>
                </a:lnTo>
                <a:lnTo>
                  <a:pt x="307974" y="609600"/>
                </a:lnTo>
                <a:lnTo>
                  <a:pt x="307974" y="428625"/>
                </a:lnTo>
                <a:lnTo>
                  <a:pt x="387350" y="387350"/>
                </a:lnTo>
                <a:lnTo>
                  <a:pt x="457200" y="355600"/>
                </a:lnTo>
                <a:close/>
                <a:moveTo>
                  <a:pt x="676274" y="342900"/>
                </a:moveTo>
                <a:lnTo>
                  <a:pt x="742950" y="377825"/>
                </a:lnTo>
                <a:lnTo>
                  <a:pt x="825500" y="428625"/>
                </a:lnTo>
                <a:lnTo>
                  <a:pt x="825500" y="809625"/>
                </a:lnTo>
                <a:lnTo>
                  <a:pt x="809626" y="803275"/>
                </a:lnTo>
                <a:lnTo>
                  <a:pt x="790574" y="800100"/>
                </a:lnTo>
                <a:lnTo>
                  <a:pt x="593726" y="800100"/>
                </a:lnTo>
                <a:lnTo>
                  <a:pt x="593726" y="669925"/>
                </a:lnTo>
                <a:lnTo>
                  <a:pt x="669926" y="666750"/>
                </a:lnTo>
                <a:lnTo>
                  <a:pt x="752474" y="663575"/>
                </a:lnTo>
                <a:lnTo>
                  <a:pt x="774700" y="663575"/>
                </a:lnTo>
                <a:lnTo>
                  <a:pt x="793750" y="657225"/>
                </a:lnTo>
                <a:lnTo>
                  <a:pt x="796926" y="650875"/>
                </a:lnTo>
                <a:lnTo>
                  <a:pt x="803274" y="647700"/>
                </a:lnTo>
                <a:lnTo>
                  <a:pt x="806450" y="631825"/>
                </a:lnTo>
                <a:lnTo>
                  <a:pt x="800100" y="619125"/>
                </a:lnTo>
                <a:lnTo>
                  <a:pt x="787400" y="606425"/>
                </a:lnTo>
                <a:lnTo>
                  <a:pt x="771526" y="600075"/>
                </a:lnTo>
                <a:lnTo>
                  <a:pt x="746126" y="600075"/>
                </a:lnTo>
                <a:lnTo>
                  <a:pt x="676274" y="603250"/>
                </a:lnTo>
                <a:lnTo>
                  <a:pt x="593726" y="603250"/>
                </a:lnTo>
                <a:lnTo>
                  <a:pt x="593726" y="584200"/>
                </a:lnTo>
                <a:lnTo>
                  <a:pt x="596900" y="552450"/>
                </a:lnTo>
                <a:lnTo>
                  <a:pt x="603250" y="520700"/>
                </a:lnTo>
                <a:lnTo>
                  <a:pt x="612774" y="488950"/>
                </a:lnTo>
                <a:lnTo>
                  <a:pt x="625474" y="457200"/>
                </a:lnTo>
                <a:lnTo>
                  <a:pt x="660400" y="381000"/>
                </a:lnTo>
                <a:lnTo>
                  <a:pt x="676274" y="342900"/>
                </a:lnTo>
                <a:close/>
                <a:moveTo>
                  <a:pt x="539750" y="0"/>
                </a:moveTo>
                <a:lnTo>
                  <a:pt x="565150" y="0"/>
                </a:lnTo>
                <a:lnTo>
                  <a:pt x="593726" y="0"/>
                </a:lnTo>
                <a:lnTo>
                  <a:pt x="619126" y="3175"/>
                </a:lnTo>
                <a:lnTo>
                  <a:pt x="644526" y="9525"/>
                </a:lnTo>
                <a:lnTo>
                  <a:pt x="666750" y="19050"/>
                </a:lnTo>
                <a:lnTo>
                  <a:pt x="688974" y="28575"/>
                </a:lnTo>
                <a:lnTo>
                  <a:pt x="711200" y="41275"/>
                </a:lnTo>
                <a:lnTo>
                  <a:pt x="730250" y="57150"/>
                </a:lnTo>
                <a:lnTo>
                  <a:pt x="749300" y="73025"/>
                </a:lnTo>
                <a:lnTo>
                  <a:pt x="765174" y="92075"/>
                </a:lnTo>
                <a:lnTo>
                  <a:pt x="781050" y="111125"/>
                </a:lnTo>
                <a:lnTo>
                  <a:pt x="793750" y="133350"/>
                </a:lnTo>
                <a:lnTo>
                  <a:pt x="806450" y="155575"/>
                </a:lnTo>
                <a:lnTo>
                  <a:pt x="812800" y="180975"/>
                </a:lnTo>
                <a:lnTo>
                  <a:pt x="819150" y="206375"/>
                </a:lnTo>
                <a:lnTo>
                  <a:pt x="825500" y="231775"/>
                </a:lnTo>
                <a:lnTo>
                  <a:pt x="825500" y="257175"/>
                </a:lnTo>
                <a:lnTo>
                  <a:pt x="825500" y="355600"/>
                </a:lnTo>
                <a:lnTo>
                  <a:pt x="701674" y="273050"/>
                </a:lnTo>
                <a:lnTo>
                  <a:pt x="714374" y="241300"/>
                </a:lnTo>
                <a:lnTo>
                  <a:pt x="730250" y="206375"/>
                </a:lnTo>
                <a:lnTo>
                  <a:pt x="730250" y="184150"/>
                </a:lnTo>
                <a:lnTo>
                  <a:pt x="727074" y="165100"/>
                </a:lnTo>
                <a:lnTo>
                  <a:pt x="723900" y="149225"/>
                </a:lnTo>
                <a:lnTo>
                  <a:pt x="714374" y="136525"/>
                </a:lnTo>
                <a:lnTo>
                  <a:pt x="708026" y="133350"/>
                </a:lnTo>
                <a:lnTo>
                  <a:pt x="701674" y="130175"/>
                </a:lnTo>
                <a:lnTo>
                  <a:pt x="698500" y="130175"/>
                </a:lnTo>
                <a:lnTo>
                  <a:pt x="692150" y="133350"/>
                </a:lnTo>
                <a:lnTo>
                  <a:pt x="682626" y="146050"/>
                </a:lnTo>
                <a:lnTo>
                  <a:pt x="676274" y="168275"/>
                </a:lnTo>
                <a:lnTo>
                  <a:pt x="657226" y="215900"/>
                </a:lnTo>
                <a:lnTo>
                  <a:pt x="638174" y="282575"/>
                </a:lnTo>
                <a:lnTo>
                  <a:pt x="600074" y="387350"/>
                </a:lnTo>
                <a:lnTo>
                  <a:pt x="571500" y="454025"/>
                </a:lnTo>
                <a:lnTo>
                  <a:pt x="476250" y="247650"/>
                </a:lnTo>
                <a:lnTo>
                  <a:pt x="444500" y="180975"/>
                </a:lnTo>
                <a:lnTo>
                  <a:pt x="419100" y="136525"/>
                </a:lnTo>
                <a:lnTo>
                  <a:pt x="412750" y="127000"/>
                </a:lnTo>
                <a:lnTo>
                  <a:pt x="403226" y="117475"/>
                </a:lnTo>
                <a:lnTo>
                  <a:pt x="393700" y="114300"/>
                </a:lnTo>
                <a:lnTo>
                  <a:pt x="381000" y="114300"/>
                </a:lnTo>
                <a:lnTo>
                  <a:pt x="374650" y="120650"/>
                </a:lnTo>
                <a:lnTo>
                  <a:pt x="371474" y="130175"/>
                </a:lnTo>
                <a:lnTo>
                  <a:pt x="368300" y="146050"/>
                </a:lnTo>
                <a:lnTo>
                  <a:pt x="371474" y="165100"/>
                </a:lnTo>
                <a:lnTo>
                  <a:pt x="393700" y="219075"/>
                </a:lnTo>
                <a:lnTo>
                  <a:pt x="425450" y="279400"/>
                </a:lnTo>
                <a:lnTo>
                  <a:pt x="307974" y="358775"/>
                </a:lnTo>
                <a:lnTo>
                  <a:pt x="307974" y="257175"/>
                </a:lnTo>
                <a:lnTo>
                  <a:pt x="307974" y="231775"/>
                </a:lnTo>
                <a:lnTo>
                  <a:pt x="314326" y="206375"/>
                </a:lnTo>
                <a:lnTo>
                  <a:pt x="320674" y="180975"/>
                </a:lnTo>
                <a:lnTo>
                  <a:pt x="327026" y="155575"/>
                </a:lnTo>
                <a:lnTo>
                  <a:pt x="339726" y="133350"/>
                </a:lnTo>
                <a:lnTo>
                  <a:pt x="352426" y="111125"/>
                </a:lnTo>
                <a:lnTo>
                  <a:pt x="368300" y="92075"/>
                </a:lnTo>
                <a:lnTo>
                  <a:pt x="384174" y="73025"/>
                </a:lnTo>
                <a:lnTo>
                  <a:pt x="403226" y="57150"/>
                </a:lnTo>
                <a:lnTo>
                  <a:pt x="422274" y="41275"/>
                </a:lnTo>
                <a:lnTo>
                  <a:pt x="444500" y="28575"/>
                </a:lnTo>
                <a:lnTo>
                  <a:pt x="466726" y="19050"/>
                </a:lnTo>
                <a:lnTo>
                  <a:pt x="488950" y="9525"/>
                </a:lnTo>
                <a:lnTo>
                  <a:pt x="514350" y="3175"/>
                </a:lnTo>
                <a:lnTo>
                  <a:pt x="539750" y="0"/>
                </a:lnTo>
                <a:close/>
              </a:path>
            </a:pathLst>
          </a:custGeom>
          <a:solidFill>
            <a:srgbClr val="E83D2E"/>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grpSp>
        <p:nvGrpSpPr>
          <p:cNvPr id="6" name="组合 5"/>
          <p:cNvGrpSpPr/>
          <p:nvPr/>
        </p:nvGrpSpPr>
        <p:grpSpPr>
          <a:xfrm>
            <a:off x="4797695" y="3835449"/>
            <a:ext cx="355976" cy="346952"/>
            <a:chOff x="10548224" y="3960081"/>
            <a:chExt cx="1016336" cy="988741"/>
          </a:xfrm>
          <a:solidFill>
            <a:srgbClr val="E83828"/>
          </a:solidFill>
        </p:grpSpPr>
        <p:sp>
          <p:nvSpPr>
            <p:cNvPr id="7" name="Freeform 6"/>
            <p:cNvSpPr/>
            <p:nvPr/>
          </p:nvSpPr>
          <p:spPr bwMode="auto">
            <a:xfrm>
              <a:off x="10548224" y="3960081"/>
              <a:ext cx="1016336" cy="988741"/>
            </a:xfrm>
            <a:custGeom>
              <a:gdLst>
                <a:gd fmla="*/ 352 w 1104" name="T0"/>
                <a:gd fmla="*/ 1042 h 1074" name="T1"/>
                <a:gd fmla="*/ 384 w 1104" name="T2"/>
                <a:gd fmla="*/ 1027 h 1074" name="T3"/>
                <a:gd fmla="*/ 469 w 1104" name="T4"/>
                <a:gd fmla="*/ 1025 h 1074" name="T5"/>
                <a:gd fmla="*/ 546 w 1104" name="T6"/>
                <a:gd fmla="*/ 1023 h 1074" name="T7"/>
                <a:gd fmla="*/ 907 w 1104" name="T8"/>
                <a:gd fmla="*/ 1032 h 1074" name="T9"/>
                <a:gd fmla="*/ 1052 w 1104" name="T10"/>
                <a:gd fmla="*/ 904 h 1074" name="T11"/>
                <a:gd fmla="*/ 1054 w 1104" name="T12"/>
                <a:gd fmla="*/ 591 h 1074" name="T13"/>
                <a:gd fmla="*/ 1066 w 1104" name="T14"/>
                <a:gd fmla="*/ 301 h 1074" name="T15"/>
                <a:gd fmla="*/ 1050 w 1104" name="T16"/>
                <a:gd fmla="*/ 168 h 1074" name="T17"/>
                <a:gd fmla="*/ 1046 w 1104" name="T18"/>
                <a:gd fmla="*/ 145 h 1074" name="T19"/>
                <a:gd fmla="*/ 1048 w 1104" name="T20"/>
                <a:gd fmla="*/ 86 h 1074" name="T21"/>
                <a:gd fmla="*/ 944 w 1104" name="T22"/>
                <a:gd fmla="*/ 47 h 1074" name="T23"/>
                <a:gd fmla="*/ 665 w 1104" name="T24"/>
                <a:gd fmla="*/ 42 h 1074" name="T25"/>
                <a:gd fmla="*/ 611 w 1104" name="T26"/>
                <a:gd fmla="*/ 40 h 1074" name="T27"/>
                <a:gd fmla="*/ 589 w 1104" name="T28"/>
                <a:gd fmla="*/ 20 h 1074" name="T29"/>
                <a:gd fmla="*/ 614 w 1104" name="T30"/>
                <a:gd fmla="*/ 3 h 1074" name="T31"/>
                <a:gd fmla="*/ 938 w 1104" name="T32"/>
                <a:gd fmla="*/ 9 h 1074" name="T33"/>
                <a:gd fmla="*/ 1048 w 1104" name="T34"/>
                <a:gd fmla="*/ 4 h 1074" name="T35"/>
                <a:gd fmla="*/ 1091 w 1104" name="T36"/>
                <a:gd fmla="*/ 48 h 1074" name="T37"/>
                <a:gd fmla="*/ 1098 w 1104" name="T38"/>
                <a:gd fmla="*/ 408 h 1074" name="T39"/>
                <a:gd fmla="*/ 1101 w 1104" name="T40"/>
                <a:gd fmla="*/ 729 h 1074" name="T41"/>
                <a:gd fmla="*/ 1101 w 1104" name="T42"/>
                <a:gd fmla="*/ 982 h 1074" name="T43"/>
                <a:gd fmla="*/ 1017 w 1104" name="T44"/>
                <a:gd fmla="*/ 1073 h 1074" name="T45"/>
                <a:gd fmla="*/ 282 w 1104" name="T46"/>
                <a:gd fmla="*/ 1074 h 1074" name="T47"/>
                <a:gd fmla="*/ 115 w 1104" name="T48"/>
                <a:gd fmla="*/ 1071 h 1074" name="T49"/>
                <a:gd fmla="*/ 18 w 1104" name="T50"/>
                <a:gd fmla="*/ 979 h 1074" name="T51"/>
                <a:gd fmla="*/ 32 w 1104" name="T52"/>
                <a:gd fmla="*/ 868 h 1074" name="T53"/>
                <a:gd fmla="*/ 23 w 1104" name="T54"/>
                <a:gd fmla="*/ 712 h 1074" name="T55"/>
                <a:gd fmla="*/ 21 w 1104" name="T56"/>
                <a:gd fmla="*/ 617 h 1074" name="T57"/>
                <a:gd fmla="*/ 22 w 1104" name="T58"/>
                <a:gd fmla="*/ 352 h 1074" name="T59"/>
                <a:gd fmla="*/ 35 w 1104" name="T60"/>
                <a:gd fmla="*/ 160 h 1074" name="T61"/>
                <a:gd fmla="*/ 27 w 1104" name="T62"/>
                <a:gd fmla="*/ 113 h 1074" name="T63"/>
                <a:gd fmla="*/ 98 w 1104" name="T64"/>
                <a:gd fmla="*/ 2 h 1074" name="T65"/>
                <a:gd fmla="*/ 449 w 1104" name="T66"/>
                <a:gd fmla="*/ 15 h 1074" name="T67"/>
                <a:gd fmla="*/ 574 w 1104" name="T68"/>
                <a:gd fmla="*/ 8 h 1074" name="T69"/>
                <a:gd fmla="*/ 576 w 1104" name="T70"/>
                <a:gd fmla="*/ 34 h 1074" name="T71"/>
                <a:gd fmla="*/ 518 w 1104" name="T72"/>
                <a:gd fmla="*/ 41 h 1074" name="T73"/>
                <a:gd fmla="*/ 226 w 1104" name="T74"/>
                <a:gd fmla="*/ 42 h 1074" name="T75"/>
                <a:gd fmla="*/ 74 w 1104" name="T76"/>
                <a:gd fmla="*/ 182 h 1074" name="T77"/>
                <a:gd fmla="*/ 73 w 1104" name="T78"/>
                <a:gd fmla="*/ 469 h 1074" name="T79"/>
                <a:gd fmla="*/ 64 w 1104" name="T80"/>
                <a:gd fmla="*/ 712 h 1074" name="T81"/>
                <a:gd fmla="*/ 70 w 1104" name="T82"/>
                <a:gd fmla="*/ 930 h 1074" name="T83"/>
                <a:gd fmla="*/ 213 w 1104" name="T84"/>
                <a:gd fmla="*/ 1024 h 1074" name="T85"/>
                <a:gd fmla="*/ 247 w 1104" name="T86"/>
                <a:gd fmla="*/ 1029 h 1074" name="T87"/>
                <a:gd fmla="*/ 291 w 1104" name="T88"/>
                <a:gd fmla="*/ 1031 h 1074" name="T89"/>
                <a:gd fmla="*/ 352 w 1104" name="T90"/>
                <a:gd fmla="*/ 1042 h 107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4" w="1104">
                  <a:moveTo>
                    <a:pt x="352" y="1042"/>
                  </a:moveTo>
                  <a:cubicBezTo>
                    <a:pt x="361" y="1037"/>
                    <a:pt x="382" y="1024"/>
                    <a:pt x="384" y="1027"/>
                  </a:cubicBezTo>
                  <a:cubicBezTo>
                    <a:pt x="415" y="1065"/>
                    <a:pt x="438" y="1042"/>
                    <a:pt x="469" y="1025"/>
                  </a:cubicBezTo>
                  <a:cubicBezTo>
                    <a:pt x="489" y="1015"/>
                    <a:pt x="520" y="1022"/>
                    <a:pt x="546" y="1023"/>
                  </a:cubicBezTo>
                  <a:cubicBezTo>
                    <a:pt x="666" y="1026"/>
                    <a:pt x="787" y="1030"/>
                    <a:pt x="907" y="1032"/>
                  </a:cubicBezTo>
                  <a:cubicBezTo>
                    <a:pt x="986" y="1033"/>
                    <a:pt x="1049" y="979"/>
                    <a:pt x="1052" y="904"/>
                  </a:cubicBezTo>
                  <a:cubicBezTo>
                    <a:pt x="1056" y="800"/>
                    <a:pt x="1052" y="695"/>
                    <a:pt x="1054" y="591"/>
                  </a:cubicBezTo>
                  <a:cubicBezTo>
                    <a:pt x="1056" y="494"/>
                    <a:pt x="1065" y="398"/>
                    <a:pt x="1066" y="301"/>
                  </a:cubicBezTo>
                  <a:cubicBezTo>
                    <a:pt x="1066" y="257"/>
                    <a:pt x="1056" y="212"/>
                    <a:pt x="1050" y="168"/>
                  </a:cubicBezTo>
                  <a:cubicBezTo>
                    <a:pt x="1049" y="160"/>
                    <a:pt x="1046" y="152"/>
                    <a:pt x="1046" y="145"/>
                  </a:cubicBezTo>
                  <a:cubicBezTo>
                    <a:pt x="1046" y="124"/>
                    <a:pt x="1056" y="91"/>
                    <a:pt x="1048" y="86"/>
                  </a:cubicBezTo>
                  <a:cubicBezTo>
                    <a:pt x="1016" y="67"/>
                    <a:pt x="980" y="49"/>
                    <a:pt x="944" y="47"/>
                  </a:cubicBezTo>
                  <a:cubicBezTo>
                    <a:pt x="852" y="41"/>
                    <a:pt x="758" y="43"/>
                    <a:pt x="665" y="42"/>
                  </a:cubicBezTo>
                  <a:cubicBezTo>
                    <a:pt x="647" y="42"/>
                    <a:pt x="629" y="44"/>
                    <a:pt x="611" y="40"/>
                  </a:cubicBezTo>
                  <a:cubicBezTo>
                    <a:pt x="603" y="38"/>
                    <a:pt x="596" y="27"/>
                    <a:pt x="589" y="20"/>
                  </a:cubicBezTo>
                  <a:cubicBezTo>
                    <a:pt x="597" y="14"/>
                    <a:pt x="606" y="3"/>
                    <a:pt x="614" y="3"/>
                  </a:cubicBezTo>
                  <a:cubicBezTo>
                    <a:pt x="722" y="4"/>
                    <a:pt x="830" y="8"/>
                    <a:pt x="938" y="9"/>
                  </a:cubicBezTo>
                  <a:cubicBezTo>
                    <a:pt x="975" y="10"/>
                    <a:pt x="1012" y="0"/>
                    <a:pt x="1048" y="4"/>
                  </a:cubicBezTo>
                  <a:cubicBezTo>
                    <a:pt x="1064" y="6"/>
                    <a:pt x="1090" y="32"/>
                    <a:pt x="1091" y="48"/>
                  </a:cubicBezTo>
                  <a:cubicBezTo>
                    <a:pt x="1097" y="168"/>
                    <a:pt x="1104" y="288"/>
                    <a:pt x="1098" y="408"/>
                  </a:cubicBezTo>
                  <a:cubicBezTo>
                    <a:pt x="1092" y="515"/>
                    <a:pt x="1104" y="622"/>
                    <a:pt x="1101" y="729"/>
                  </a:cubicBezTo>
                  <a:cubicBezTo>
                    <a:pt x="1098" y="813"/>
                    <a:pt x="1101" y="898"/>
                    <a:pt x="1101" y="982"/>
                  </a:cubicBezTo>
                  <a:cubicBezTo>
                    <a:pt x="1100" y="1023"/>
                    <a:pt x="1055" y="1073"/>
                    <a:pt x="1017" y="1073"/>
                  </a:cubicBezTo>
                  <a:cubicBezTo>
                    <a:pt x="772" y="1074"/>
                    <a:pt x="527" y="1074"/>
                    <a:pt x="282" y="1074"/>
                  </a:cubicBezTo>
                  <a:cubicBezTo>
                    <a:pt x="227" y="1074"/>
                    <a:pt x="171" y="1073"/>
                    <a:pt x="115" y="1071"/>
                  </a:cubicBezTo>
                  <a:cubicBezTo>
                    <a:pt x="50" y="1068"/>
                    <a:pt x="21" y="1043"/>
                    <a:pt x="18" y="979"/>
                  </a:cubicBezTo>
                  <a:cubicBezTo>
                    <a:pt x="17" y="942"/>
                    <a:pt x="33" y="905"/>
                    <a:pt x="32" y="868"/>
                  </a:cubicBezTo>
                  <a:cubicBezTo>
                    <a:pt x="32" y="816"/>
                    <a:pt x="56" y="765"/>
                    <a:pt x="23" y="712"/>
                  </a:cubicBezTo>
                  <a:cubicBezTo>
                    <a:pt x="9" y="688"/>
                    <a:pt x="18" y="649"/>
                    <a:pt x="21" y="617"/>
                  </a:cubicBezTo>
                  <a:cubicBezTo>
                    <a:pt x="28" y="528"/>
                    <a:pt x="38" y="442"/>
                    <a:pt x="22" y="352"/>
                  </a:cubicBezTo>
                  <a:cubicBezTo>
                    <a:pt x="12" y="290"/>
                    <a:pt x="31" y="224"/>
                    <a:pt x="35" y="160"/>
                  </a:cubicBezTo>
                  <a:cubicBezTo>
                    <a:pt x="36" y="145"/>
                    <a:pt x="34" y="127"/>
                    <a:pt x="27" y="113"/>
                  </a:cubicBezTo>
                  <a:cubicBezTo>
                    <a:pt x="0" y="53"/>
                    <a:pt x="32" y="1"/>
                    <a:pt x="98" y="2"/>
                  </a:cubicBezTo>
                  <a:cubicBezTo>
                    <a:pt x="215" y="6"/>
                    <a:pt x="332" y="12"/>
                    <a:pt x="449" y="15"/>
                  </a:cubicBezTo>
                  <a:cubicBezTo>
                    <a:pt x="491" y="16"/>
                    <a:pt x="532" y="11"/>
                    <a:pt x="574" y="8"/>
                  </a:cubicBezTo>
                  <a:cubicBezTo>
                    <a:pt x="575" y="17"/>
                    <a:pt x="575" y="25"/>
                    <a:pt x="576" y="34"/>
                  </a:cubicBezTo>
                  <a:cubicBezTo>
                    <a:pt x="557" y="36"/>
                    <a:pt x="537" y="41"/>
                    <a:pt x="518" y="41"/>
                  </a:cubicBezTo>
                  <a:cubicBezTo>
                    <a:pt x="421" y="42"/>
                    <a:pt x="323" y="41"/>
                    <a:pt x="226" y="42"/>
                  </a:cubicBezTo>
                  <a:cubicBezTo>
                    <a:pt x="119" y="43"/>
                    <a:pt x="80" y="77"/>
                    <a:pt x="74" y="182"/>
                  </a:cubicBezTo>
                  <a:cubicBezTo>
                    <a:pt x="70" y="277"/>
                    <a:pt x="75" y="373"/>
                    <a:pt x="73" y="469"/>
                  </a:cubicBezTo>
                  <a:cubicBezTo>
                    <a:pt x="72" y="550"/>
                    <a:pt x="65" y="631"/>
                    <a:pt x="64" y="712"/>
                  </a:cubicBezTo>
                  <a:cubicBezTo>
                    <a:pt x="63" y="785"/>
                    <a:pt x="62" y="858"/>
                    <a:pt x="70" y="930"/>
                  </a:cubicBezTo>
                  <a:cubicBezTo>
                    <a:pt x="76" y="983"/>
                    <a:pt x="160" y="1032"/>
                    <a:pt x="213" y="1024"/>
                  </a:cubicBezTo>
                  <a:cubicBezTo>
                    <a:pt x="224" y="1022"/>
                    <a:pt x="240" y="1023"/>
                    <a:pt x="247" y="1029"/>
                  </a:cubicBezTo>
                  <a:cubicBezTo>
                    <a:pt x="263" y="1046"/>
                    <a:pt x="271" y="1051"/>
                    <a:pt x="291" y="1031"/>
                  </a:cubicBezTo>
                  <a:cubicBezTo>
                    <a:pt x="298" y="1023"/>
                    <a:pt x="328" y="1037"/>
                    <a:pt x="352" y="1042"/>
                  </a:cubicBezTo>
                  <a:close/>
                </a:path>
              </a:pathLst>
            </a:custGeom>
            <a:grpFill/>
            <a:ln>
              <a:noFill/>
            </a:ln>
          </p:spPr>
          <p:txBody>
            <a:bodyPr/>
            <a:lstStyle/>
            <a:p>
              <a:pPr fontAlgn="auto">
                <a:spcBef>
                  <a:spcPct val="0"/>
                </a:spcBef>
                <a:spcAft>
                  <a:spcPct val="0"/>
                </a:spcAft>
                <a:defRPr/>
              </a:pPr>
              <a:endParaRPr altLang="en-US" lang="zh-CN" sz="1400">
                <a:latin typeface="+mn-lt"/>
                <a:ea typeface="+mn-ea"/>
              </a:endParaRPr>
            </a:p>
          </p:txBody>
        </p:sp>
        <p:grpSp>
          <p:nvGrpSpPr>
            <p:cNvPr id="8" name="Group 35"/>
            <p:cNvGrpSpPr>
              <a:grpSpLocks noChangeAspect="1"/>
            </p:cNvGrpSpPr>
            <p:nvPr/>
          </p:nvGrpSpPr>
          <p:grpSpPr>
            <a:xfrm>
              <a:off x="10661378" y="4081669"/>
              <a:ext cx="810518" cy="727489"/>
              <a:chOff x="2826" y="1085"/>
              <a:chExt cx="2255" cy="2024"/>
            </a:xfrm>
            <a:grpFill/>
          </p:grpSpPr>
          <p:sp>
            <p:nvSpPr>
              <p:cNvPr id="9" name="Freeform 37"/>
              <p:cNvSpPr>
                <a:spLocks noEditPoints="1"/>
              </p:cNvSpPr>
              <p:nvPr/>
            </p:nvSpPr>
            <p:spPr bwMode="auto">
              <a:xfrm>
                <a:off x="2918" y="1242"/>
                <a:ext cx="769" cy="809"/>
              </a:xfrm>
              <a:custGeom>
                <a:gdLst>
                  <a:gd fmla="*/ 150 w 325" name="T0"/>
                  <a:gd fmla="*/ 178 h 342" name="T1"/>
                  <a:gd fmla="*/ 92 w 325" name="T2"/>
                  <a:gd fmla="*/ 233 h 342" name="T3"/>
                  <a:gd fmla="*/ 39 w 325" name="T4"/>
                  <a:gd fmla="*/ 266 h 342" name="T5"/>
                  <a:gd fmla="*/ 23 w 325" name="T6"/>
                  <a:gd fmla="*/ 342 h 342" name="T7"/>
                  <a:gd fmla="*/ 10 w 325" name="T8"/>
                  <a:gd fmla="*/ 245 h 342" name="T9"/>
                  <a:gd fmla="*/ 104 w 325" name="T10"/>
                  <a:gd fmla="*/ 198 h 342" name="T11"/>
                  <a:gd fmla="*/ 53 w 325" name="T12"/>
                  <a:gd fmla="*/ 178 h 342" name="T13"/>
                  <a:gd fmla="*/ 2 w 325" name="T14"/>
                  <a:gd fmla="*/ 163 h 342" name="T15"/>
                  <a:gd fmla="*/ 84 w 325" name="T16"/>
                  <a:gd fmla="*/ 148 h 342" name="T17"/>
                  <a:gd fmla="*/ 45 w 325" name="T18"/>
                  <a:gd fmla="*/ 129 h 342" name="T19"/>
                  <a:gd fmla="*/ 2 w 325" name="T20"/>
                  <a:gd fmla="*/ 113 h 342" name="T21"/>
                  <a:gd fmla="*/ 71 w 325" name="T22"/>
                  <a:gd fmla="*/ 97 h 342" name="T23"/>
                  <a:gd fmla="*/ 84 w 325" name="T24"/>
                  <a:gd fmla="*/ 75 h 342" name="T25"/>
                  <a:gd fmla="*/ 0 w 325" name="T26"/>
                  <a:gd fmla="*/ 59 h 342" name="T27"/>
                  <a:gd fmla="*/ 85 w 325" name="T28"/>
                  <a:gd fmla="*/ 44 h 342" name="T29"/>
                  <a:gd fmla="*/ 101 w 325" name="T30"/>
                  <a:gd fmla="*/ 0 h 342" name="T31"/>
                  <a:gd fmla="*/ 116 w 325" name="T32"/>
                  <a:gd fmla="*/ 43 h 342" name="T33"/>
                  <a:gd fmla="*/ 206 w 325" name="T34"/>
                  <a:gd fmla="*/ 16 h 342" name="T35"/>
                  <a:gd fmla="*/ 236 w 325" name="T36"/>
                  <a:gd fmla="*/ 16 h 342" name="T37"/>
                  <a:gd fmla="*/ 308 w 325" name="T38"/>
                  <a:gd fmla="*/ 44 h 342" name="T39"/>
                  <a:gd fmla="*/ 309 w 325" name="T40"/>
                  <a:gd fmla="*/ 75 h 342" name="T41"/>
                  <a:gd fmla="*/ 254 w 325" name="T42"/>
                  <a:gd fmla="*/ 97 h 342" name="T43"/>
                  <a:gd fmla="*/ 324 w 325" name="T44"/>
                  <a:gd fmla="*/ 113 h 342" name="T45"/>
                  <a:gd fmla="*/ 237 w 325" name="T46"/>
                  <a:gd fmla="*/ 129 h 342" name="T47"/>
                  <a:gd fmla="*/ 263 w 325" name="T48"/>
                  <a:gd fmla="*/ 148 h 342" name="T49"/>
                  <a:gd fmla="*/ 323 w 325" name="T50"/>
                  <a:gd fmla="*/ 163 h 342" name="T51"/>
                  <a:gd fmla="*/ 211 w 325" name="T52"/>
                  <a:gd fmla="*/ 178 h 342" name="T53"/>
                  <a:gd fmla="*/ 256 w 325" name="T54"/>
                  <a:gd fmla="*/ 200 h 342" name="T55"/>
                  <a:gd fmla="*/ 315 w 325" name="T56"/>
                  <a:gd fmla="*/ 324 h 342" name="T57"/>
                  <a:gd fmla="*/ 284 w 325" name="T58"/>
                  <a:gd fmla="*/ 323 h 342" name="T59"/>
                  <a:gd fmla="*/ 255 w 325" name="T60"/>
                  <a:gd fmla="*/ 234 h 342" name="T61"/>
                  <a:gd fmla="*/ 177 w 325" name="T62"/>
                  <a:gd fmla="*/ 190 h 342" name="T63"/>
                  <a:gd fmla="*/ 205 w 325" name="T64"/>
                  <a:gd fmla="*/ 76 h 342" name="T65"/>
                  <a:gd fmla="*/ 135 w 325" name="T66"/>
                  <a:gd fmla="*/ 97 h 342" name="T67"/>
                  <a:gd fmla="*/ 205 w 325" name="T68"/>
                  <a:gd fmla="*/ 97 h 342" name="T69"/>
                  <a:gd fmla="*/ 116 w 325" name="T70"/>
                  <a:gd fmla="*/ 147 h 342" name="T71"/>
                  <a:gd fmla="*/ 204 w 325" name="T72"/>
                  <a:gd fmla="*/ 130 h 342" name="T73"/>
                  <a:gd fmla="*/ 116 w 325" name="T74"/>
                  <a:gd fmla="*/ 147 h 34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42" w="325">
                    <a:moveTo>
                      <a:pt x="175" y="178"/>
                    </a:moveTo>
                    <a:cubicBezTo>
                      <a:pt x="167" y="178"/>
                      <a:pt x="158" y="178"/>
                      <a:pt x="150" y="178"/>
                    </a:cubicBezTo>
                    <a:cubicBezTo>
                      <a:pt x="149" y="179"/>
                      <a:pt x="149" y="180"/>
                      <a:pt x="149" y="181"/>
                    </a:cubicBezTo>
                    <a:cubicBezTo>
                      <a:pt x="143" y="222"/>
                      <a:pt x="133" y="231"/>
                      <a:pt x="92" y="233"/>
                    </a:cubicBezTo>
                    <a:cubicBezTo>
                      <a:pt x="85" y="234"/>
                      <a:pt x="78" y="234"/>
                      <a:pt x="70" y="234"/>
                    </a:cubicBezTo>
                    <a:cubicBezTo>
                      <a:pt x="48" y="234"/>
                      <a:pt x="39" y="242"/>
                      <a:pt x="39" y="266"/>
                    </a:cubicBezTo>
                    <a:cubicBezTo>
                      <a:pt x="39" y="285"/>
                      <a:pt x="38" y="305"/>
                      <a:pt x="39" y="324"/>
                    </a:cubicBezTo>
                    <a:cubicBezTo>
                      <a:pt x="39" y="336"/>
                      <a:pt x="35" y="342"/>
                      <a:pt x="23" y="342"/>
                    </a:cubicBezTo>
                    <a:cubicBezTo>
                      <a:pt x="11" y="342"/>
                      <a:pt x="7" y="338"/>
                      <a:pt x="7" y="324"/>
                    </a:cubicBezTo>
                    <a:cubicBezTo>
                      <a:pt x="8" y="298"/>
                      <a:pt x="7" y="271"/>
                      <a:pt x="10" y="245"/>
                    </a:cubicBezTo>
                    <a:cubicBezTo>
                      <a:pt x="13" y="214"/>
                      <a:pt x="30" y="201"/>
                      <a:pt x="61" y="200"/>
                    </a:cubicBezTo>
                    <a:cubicBezTo>
                      <a:pt x="76" y="200"/>
                      <a:pt x="90" y="200"/>
                      <a:pt x="104" y="198"/>
                    </a:cubicBezTo>
                    <a:cubicBezTo>
                      <a:pt x="115" y="197"/>
                      <a:pt x="119" y="190"/>
                      <a:pt x="115" y="178"/>
                    </a:cubicBezTo>
                    <a:cubicBezTo>
                      <a:pt x="95" y="178"/>
                      <a:pt x="74" y="178"/>
                      <a:pt x="53" y="178"/>
                    </a:cubicBezTo>
                    <a:cubicBezTo>
                      <a:pt x="41" y="178"/>
                      <a:pt x="29" y="177"/>
                      <a:pt x="17" y="178"/>
                    </a:cubicBezTo>
                    <a:cubicBezTo>
                      <a:pt x="7" y="178"/>
                      <a:pt x="2" y="173"/>
                      <a:pt x="2" y="163"/>
                    </a:cubicBezTo>
                    <a:cubicBezTo>
                      <a:pt x="2" y="153"/>
                      <a:pt x="6" y="148"/>
                      <a:pt x="17" y="148"/>
                    </a:cubicBezTo>
                    <a:cubicBezTo>
                      <a:pt x="39" y="149"/>
                      <a:pt x="61" y="148"/>
                      <a:pt x="84" y="148"/>
                    </a:cubicBezTo>
                    <a:cubicBezTo>
                      <a:pt x="84" y="142"/>
                      <a:pt x="84" y="136"/>
                      <a:pt x="84" y="129"/>
                    </a:cubicBezTo>
                    <a:cubicBezTo>
                      <a:pt x="71" y="129"/>
                      <a:pt x="58" y="129"/>
                      <a:pt x="45" y="129"/>
                    </a:cubicBezTo>
                    <a:cubicBezTo>
                      <a:pt x="36" y="129"/>
                      <a:pt x="28" y="128"/>
                      <a:pt x="19" y="129"/>
                    </a:cubicBezTo>
                    <a:cubicBezTo>
                      <a:pt x="8" y="130"/>
                      <a:pt x="1" y="126"/>
                      <a:pt x="2" y="113"/>
                    </a:cubicBezTo>
                    <a:cubicBezTo>
                      <a:pt x="2" y="101"/>
                      <a:pt x="5" y="97"/>
                      <a:pt x="20" y="97"/>
                    </a:cubicBezTo>
                    <a:cubicBezTo>
                      <a:pt x="37" y="97"/>
                      <a:pt x="54" y="97"/>
                      <a:pt x="71" y="97"/>
                    </a:cubicBezTo>
                    <a:cubicBezTo>
                      <a:pt x="75" y="97"/>
                      <a:pt x="80" y="97"/>
                      <a:pt x="84" y="97"/>
                    </a:cubicBezTo>
                    <a:cubicBezTo>
                      <a:pt x="84" y="89"/>
                      <a:pt x="84" y="83"/>
                      <a:pt x="84" y="75"/>
                    </a:cubicBezTo>
                    <a:cubicBezTo>
                      <a:pt x="61" y="75"/>
                      <a:pt x="38" y="74"/>
                      <a:pt x="16" y="75"/>
                    </a:cubicBezTo>
                    <a:cubicBezTo>
                      <a:pt x="4" y="75"/>
                      <a:pt x="0" y="69"/>
                      <a:pt x="0" y="59"/>
                    </a:cubicBezTo>
                    <a:cubicBezTo>
                      <a:pt x="1" y="49"/>
                      <a:pt x="4" y="44"/>
                      <a:pt x="15" y="44"/>
                    </a:cubicBezTo>
                    <a:cubicBezTo>
                      <a:pt x="38" y="44"/>
                      <a:pt x="60" y="44"/>
                      <a:pt x="85" y="44"/>
                    </a:cubicBezTo>
                    <a:cubicBezTo>
                      <a:pt x="85" y="34"/>
                      <a:pt x="85" y="25"/>
                      <a:pt x="85" y="16"/>
                    </a:cubicBezTo>
                    <a:cubicBezTo>
                      <a:pt x="85" y="5"/>
                      <a:pt x="90" y="0"/>
                      <a:pt x="101" y="0"/>
                    </a:cubicBezTo>
                    <a:cubicBezTo>
                      <a:pt x="111" y="0"/>
                      <a:pt x="116" y="5"/>
                      <a:pt x="116" y="16"/>
                    </a:cubicBezTo>
                    <a:cubicBezTo>
                      <a:pt x="115" y="24"/>
                      <a:pt x="116" y="33"/>
                      <a:pt x="116" y="43"/>
                    </a:cubicBezTo>
                    <a:cubicBezTo>
                      <a:pt x="146" y="43"/>
                      <a:pt x="175" y="43"/>
                      <a:pt x="206" y="43"/>
                    </a:cubicBezTo>
                    <a:cubicBezTo>
                      <a:pt x="206" y="34"/>
                      <a:pt x="206" y="25"/>
                      <a:pt x="206" y="16"/>
                    </a:cubicBezTo>
                    <a:cubicBezTo>
                      <a:pt x="206" y="5"/>
                      <a:pt x="210" y="0"/>
                      <a:pt x="221" y="0"/>
                    </a:cubicBezTo>
                    <a:cubicBezTo>
                      <a:pt x="232" y="0"/>
                      <a:pt x="237" y="5"/>
                      <a:pt x="236" y="16"/>
                    </a:cubicBezTo>
                    <a:cubicBezTo>
                      <a:pt x="236" y="25"/>
                      <a:pt x="236" y="33"/>
                      <a:pt x="236" y="44"/>
                    </a:cubicBezTo>
                    <a:cubicBezTo>
                      <a:pt x="261" y="44"/>
                      <a:pt x="284" y="44"/>
                      <a:pt x="308" y="44"/>
                    </a:cubicBezTo>
                    <a:cubicBezTo>
                      <a:pt x="321" y="44"/>
                      <a:pt x="325" y="49"/>
                      <a:pt x="324" y="62"/>
                    </a:cubicBezTo>
                    <a:cubicBezTo>
                      <a:pt x="323" y="71"/>
                      <a:pt x="318" y="75"/>
                      <a:pt x="309" y="75"/>
                    </a:cubicBezTo>
                    <a:cubicBezTo>
                      <a:pt x="285" y="74"/>
                      <a:pt x="262" y="75"/>
                      <a:pt x="238" y="75"/>
                    </a:cubicBezTo>
                    <a:cubicBezTo>
                      <a:pt x="233" y="95"/>
                      <a:pt x="234" y="97"/>
                      <a:pt x="254" y="97"/>
                    </a:cubicBezTo>
                    <a:cubicBezTo>
                      <a:pt x="272" y="97"/>
                      <a:pt x="291" y="97"/>
                      <a:pt x="309" y="97"/>
                    </a:cubicBezTo>
                    <a:cubicBezTo>
                      <a:pt x="320" y="97"/>
                      <a:pt x="324" y="103"/>
                      <a:pt x="324" y="113"/>
                    </a:cubicBezTo>
                    <a:cubicBezTo>
                      <a:pt x="324" y="123"/>
                      <a:pt x="321" y="129"/>
                      <a:pt x="308" y="129"/>
                    </a:cubicBezTo>
                    <a:cubicBezTo>
                      <a:pt x="285" y="128"/>
                      <a:pt x="262" y="129"/>
                      <a:pt x="237" y="129"/>
                    </a:cubicBezTo>
                    <a:cubicBezTo>
                      <a:pt x="237" y="135"/>
                      <a:pt x="237" y="141"/>
                      <a:pt x="237" y="148"/>
                    </a:cubicBezTo>
                    <a:cubicBezTo>
                      <a:pt x="246" y="148"/>
                      <a:pt x="255" y="148"/>
                      <a:pt x="263" y="148"/>
                    </a:cubicBezTo>
                    <a:cubicBezTo>
                      <a:pt x="277" y="148"/>
                      <a:pt x="290" y="148"/>
                      <a:pt x="303" y="148"/>
                    </a:cubicBezTo>
                    <a:cubicBezTo>
                      <a:pt x="314" y="148"/>
                      <a:pt x="324" y="148"/>
                      <a:pt x="323" y="163"/>
                    </a:cubicBezTo>
                    <a:cubicBezTo>
                      <a:pt x="323" y="175"/>
                      <a:pt x="320" y="178"/>
                      <a:pt x="304" y="178"/>
                    </a:cubicBezTo>
                    <a:cubicBezTo>
                      <a:pt x="273" y="178"/>
                      <a:pt x="242" y="178"/>
                      <a:pt x="211" y="178"/>
                    </a:cubicBezTo>
                    <a:cubicBezTo>
                      <a:pt x="207" y="191"/>
                      <a:pt x="209" y="196"/>
                      <a:pt x="221" y="198"/>
                    </a:cubicBezTo>
                    <a:cubicBezTo>
                      <a:pt x="232" y="200"/>
                      <a:pt x="244" y="200"/>
                      <a:pt x="256" y="200"/>
                    </a:cubicBezTo>
                    <a:cubicBezTo>
                      <a:pt x="296" y="200"/>
                      <a:pt x="312" y="215"/>
                      <a:pt x="315" y="256"/>
                    </a:cubicBezTo>
                    <a:cubicBezTo>
                      <a:pt x="316" y="278"/>
                      <a:pt x="315" y="301"/>
                      <a:pt x="315" y="324"/>
                    </a:cubicBezTo>
                    <a:cubicBezTo>
                      <a:pt x="315" y="334"/>
                      <a:pt x="310" y="338"/>
                      <a:pt x="300" y="338"/>
                    </a:cubicBezTo>
                    <a:cubicBezTo>
                      <a:pt x="290" y="338"/>
                      <a:pt x="284" y="334"/>
                      <a:pt x="284" y="323"/>
                    </a:cubicBezTo>
                    <a:cubicBezTo>
                      <a:pt x="284" y="303"/>
                      <a:pt x="284" y="282"/>
                      <a:pt x="284" y="262"/>
                    </a:cubicBezTo>
                    <a:cubicBezTo>
                      <a:pt x="284" y="242"/>
                      <a:pt x="276" y="234"/>
                      <a:pt x="255" y="234"/>
                    </a:cubicBezTo>
                    <a:cubicBezTo>
                      <a:pt x="244" y="233"/>
                      <a:pt x="232" y="234"/>
                      <a:pt x="221" y="233"/>
                    </a:cubicBezTo>
                    <a:cubicBezTo>
                      <a:pt x="193" y="230"/>
                      <a:pt x="180" y="218"/>
                      <a:pt x="177" y="190"/>
                    </a:cubicBezTo>
                    <a:cubicBezTo>
                      <a:pt x="176" y="186"/>
                      <a:pt x="176" y="183"/>
                      <a:pt x="175" y="178"/>
                    </a:cubicBezTo>
                    <a:close/>
                    <a:moveTo>
                      <a:pt x="205" y="76"/>
                    </a:moveTo>
                    <a:cubicBezTo>
                      <a:pt x="174" y="76"/>
                      <a:pt x="145" y="76"/>
                      <a:pt x="116" y="76"/>
                    </a:cubicBezTo>
                    <a:cubicBezTo>
                      <a:pt x="115" y="97"/>
                      <a:pt x="115" y="97"/>
                      <a:pt x="135" y="97"/>
                    </a:cubicBezTo>
                    <a:cubicBezTo>
                      <a:pt x="145" y="97"/>
                      <a:pt x="155" y="97"/>
                      <a:pt x="166" y="97"/>
                    </a:cubicBezTo>
                    <a:cubicBezTo>
                      <a:pt x="179" y="97"/>
                      <a:pt x="192" y="97"/>
                      <a:pt x="205" y="97"/>
                    </a:cubicBezTo>
                    <a:cubicBezTo>
                      <a:pt x="205" y="89"/>
                      <a:pt x="205" y="82"/>
                      <a:pt x="205" y="76"/>
                    </a:cubicBezTo>
                    <a:close/>
                    <a:moveTo>
                      <a:pt x="116" y="147"/>
                    </a:moveTo>
                    <a:cubicBezTo>
                      <a:pt x="147" y="147"/>
                      <a:pt x="175" y="147"/>
                      <a:pt x="204" y="147"/>
                    </a:cubicBezTo>
                    <a:cubicBezTo>
                      <a:pt x="204" y="141"/>
                      <a:pt x="204" y="135"/>
                      <a:pt x="204" y="130"/>
                    </a:cubicBezTo>
                    <a:cubicBezTo>
                      <a:pt x="175" y="130"/>
                      <a:pt x="146" y="130"/>
                      <a:pt x="116" y="130"/>
                    </a:cubicBezTo>
                    <a:cubicBezTo>
                      <a:pt x="116" y="136"/>
                      <a:pt x="116" y="141"/>
                      <a:pt x="116" y="14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0" name="Freeform 38"/>
              <p:cNvSpPr>
                <a:spLocks noEditPoints="1"/>
              </p:cNvSpPr>
              <p:nvPr/>
            </p:nvSpPr>
            <p:spPr bwMode="auto">
              <a:xfrm>
                <a:off x="4090" y="2129"/>
                <a:ext cx="989" cy="973"/>
              </a:xfrm>
              <a:custGeom>
                <a:gdLst>
                  <a:gd fmla="*/ 222 w 418" name="T0"/>
                  <a:gd fmla="*/ 210 h 411" name="T1"/>
                  <a:gd fmla="*/ 294 w 418" name="T2"/>
                  <a:gd fmla="*/ 210 h 411" name="T3"/>
                  <a:gd fmla="*/ 361 w 418" name="T4"/>
                  <a:gd fmla="*/ 213 h 411" name="T5"/>
                  <a:gd fmla="*/ 404 w 418" name="T6"/>
                  <a:gd fmla="*/ 287 h 411" name="T7"/>
                  <a:gd fmla="*/ 369 w 418" name="T8"/>
                  <a:gd fmla="*/ 315 h 411" name="T9"/>
                  <a:gd fmla="*/ 321 w 418" name="T10"/>
                  <a:gd fmla="*/ 319 h 411" name="T11"/>
                  <a:gd fmla="*/ 81 w 418" name="T12"/>
                  <a:gd fmla="*/ 320 h 411" name="T13"/>
                  <a:gd fmla="*/ 57 w 418" name="T14"/>
                  <a:gd fmla="*/ 321 h 411" name="T15"/>
                  <a:gd fmla="*/ 39 w 418" name="T16"/>
                  <a:gd fmla="*/ 340 h 411" name="T17"/>
                  <a:gd fmla="*/ 55 w 418" name="T18"/>
                  <a:gd fmla="*/ 371 h 411" name="T19"/>
                  <a:gd fmla="*/ 84 w 418" name="T20"/>
                  <a:gd fmla="*/ 374 h 411" name="T21"/>
                  <a:gd fmla="*/ 392 w 418" name="T22"/>
                  <a:gd fmla="*/ 374 h 411" name="T23"/>
                  <a:gd fmla="*/ 410 w 418" name="T24"/>
                  <a:gd fmla="*/ 392 h 411" name="T25"/>
                  <a:gd fmla="*/ 392 w 418" name="T26"/>
                  <a:gd fmla="*/ 410 h 411" name="T27"/>
                  <a:gd fmla="*/ 238 w 418" name="T28"/>
                  <a:gd fmla="*/ 410 h 411" name="T29"/>
                  <a:gd fmla="*/ 88 w 418" name="T30"/>
                  <a:gd fmla="*/ 410 h 411" name="T31"/>
                  <a:gd fmla="*/ 46 w 418" name="T32"/>
                  <a:gd fmla="*/ 405 h 411" name="T33"/>
                  <a:gd fmla="*/ 9 w 418" name="T34"/>
                  <a:gd fmla="*/ 364 h 411" name="T35"/>
                  <a:gd fmla="*/ 68 w 418" name="T36"/>
                  <a:gd fmla="*/ 287 h 411" name="T37"/>
                  <a:gd fmla="*/ 177 w 418" name="T38"/>
                  <a:gd fmla="*/ 287 h 411" name="T39"/>
                  <a:gd fmla="*/ 191 w 418" name="T40"/>
                  <a:gd fmla="*/ 272 h 411" name="T41"/>
                  <a:gd fmla="*/ 191 w 418" name="T42"/>
                  <a:gd fmla="*/ 22 h 411" name="T43"/>
                  <a:gd fmla="*/ 199 w 418" name="T44"/>
                  <a:gd fmla="*/ 4 h 411" name="T45"/>
                  <a:gd fmla="*/ 222 w 418" name="T46"/>
                  <a:gd fmla="*/ 20 h 411" name="T47"/>
                  <a:gd fmla="*/ 222 w 418" name="T48"/>
                  <a:gd fmla="*/ 193 h 411" name="T49"/>
                  <a:gd fmla="*/ 222 w 418" name="T50"/>
                  <a:gd fmla="*/ 210 h 411" name="T51"/>
                  <a:gd fmla="*/ 223 w 418" name="T52"/>
                  <a:gd fmla="*/ 286 h 411" name="T53"/>
                  <a:gd fmla="*/ 324 w 418" name="T54"/>
                  <a:gd fmla="*/ 286 h 411" name="T55"/>
                  <a:gd fmla="*/ 362 w 418" name="T56"/>
                  <a:gd fmla="*/ 284 h 411" name="T57"/>
                  <a:gd fmla="*/ 377 w 418" name="T58"/>
                  <a:gd fmla="*/ 264 h 411" name="T59"/>
                  <a:gd fmla="*/ 362 w 418" name="T60"/>
                  <a:gd fmla="*/ 249 h 411" name="T61"/>
                  <a:gd fmla="*/ 259 w 418" name="T62"/>
                  <a:gd fmla="*/ 246 h 411" name="T63"/>
                  <a:gd fmla="*/ 223 w 418" name="T64"/>
                  <a:gd fmla="*/ 246 h 411" name="T65"/>
                  <a:gd fmla="*/ 223 w 418" name="T66"/>
                  <a:gd fmla="*/ 286 h 4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11" w="418">
                    <a:moveTo>
                      <a:pt x="222" y="210"/>
                    </a:moveTo>
                    <a:cubicBezTo>
                      <a:pt x="247" y="210"/>
                      <a:pt x="270" y="210"/>
                      <a:pt x="294" y="210"/>
                    </a:cubicBezTo>
                    <a:cubicBezTo>
                      <a:pt x="316" y="210"/>
                      <a:pt x="339" y="210"/>
                      <a:pt x="361" y="213"/>
                    </a:cubicBezTo>
                    <a:cubicBezTo>
                      <a:pt x="401" y="218"/>
                      <a:pt x="418" y="250"/>
                      <a:pt x="404" y="287"/>
                    </a:cubicBezTo>
                    <a:cubicBezTo>
                      <a:pt x="398" y="303"/>
                      <a:pt x="385" y="312"/>
                      <a:pt x="369" y="315"/>
                    </a:cubicBezTo>
                    <a:cubicBezTo>
                      <a:pt x="353" y="318"/>
                      <a:pt x="337" y="319"/>
                      <a:pt x="321" y="319"/>
                    </a:cubicBezTo>
                    <a:cubicBezTo>
                      <a:pt x="241" y="320"/>
                      <a:pt x="161" y="320"/>
                      <a:pt x="81" y="320"/>
                    </a:cubicBezTo>
                    <a:cubicBezTo>
                      <a:pt x="73" y="320"/>
                      <a:pt x="65" y="320"/>
                      <a:pt x="57" y="321"/>
                    </a:cubicBezTo>
                    <a:cubicBezTo>
                      <a:pt x="46" y="323"/>
                      <a:pt x="39" y="328"/>
                      <a:pt x="39" y="340"/>
                    </a:cubicBezTo>
                    <a:cubicBezTo>
                      <a:pt x="38" y="363"/>
                      <a:pt x="40" y="368"/>
                      <a:pt x="55" y="371"/>
                    </a:cubicBezTo>
                    <a:cubicBezTo>
                      <a:pt x="64" y="373"/>
                      <a:pt x="74" y="374"/>
                      <a:pt x="84" y="374"/>
                    </a:cubicBezTo>
                    <a:cubicBezTo>
                      <a:pt x="186" y="374"/>
                      <a:pt x="289" y="374"/>
                      <a:pt x="392" y="374"/>
                    </a:cubicBezTo>
                    <a:cubicBezTo>
                      <a:pt x="407" y="374"/>
                      <a:pt x="410" y="378"/>
                      <a:pt x="410" y="392"/>
                    </a:cubicBezTo>
                    <a:cubicBezTo>
                      <a:pt x="410" y="406"/>
                      <a:pt x="406" y="410"/>
                      <a:pt x="392" y="410"/>
                    </a:cubicBezTo>
                    <a:cubicBezTo>
                      <a:pt x="341" y="410"/>
                      <a:pt x="289" y="410"/>
                      <a:pt x="238" y="410"/>
                    </a:cubicBezTo>
                    <a:cubicBezTo>
                      <a:pt x="188" y="410"/>
                      <a:pt x="138" y="411"/>
                      <a:pt x="88" y="410"/>
                    </a:cubicBezTo>
                    <a:cubicBezTo>
                      <a:pt x="74" y="410"/>
                      <a:pt x="60" y="408"/>
                      <a:pt x="46" y="405"/>
                    </a:cubicBezTo>
                    <a:cubicBezTo>
                      <a:pt x="25" y="400"/>
                      <a:pt x="13" y="386"/>
                      <a:pt x="9" y="364"/>
                    </a:cubicBezTo>
                    <a:cubicBezTo>
                      <a:pt x="0" y="317"/>
                      <a:pt x="21" y="289"/>
                      <a:pt x="68" y="287"/>
                    </a:cubicBezTo>
                    <a:cubicBezTo>
                      <a:pt x="104" y="285"/>
                      <a:pt x="141" y="286"/>
                      <a:pt x="177" y="287"/>
                    </a:cubicBezTo>
                    <a:cubicBezTo>
                      <a:pt x="188" y="287"/>
                      <a:pt x="191" y="284"/>
                      <a:pt x="191" y="272"/>
                    </a:cubicBezTo>
                    <a:cubicBezTo>
                      <a:pt x="191" y="189"/>
                      <a:pt x="191" y="106"/>
                      <a:pt x="191" y="22"/>
                    </a:cubicBezTo>
                    <a:cubicBezTo>
                      <a:pt x="191" y="15"/>
                      <a:pt x="190" y="8"/>
                      <a:pt x="199" y="4"/>
                    </a:cubicBezTo>
                    <a:cubicBezTo>
                      <a:pt x="213" y="0"/>
                      <a:pt x="222" y="6"/>
                      <a:pt x="222" y="20"/>
                    </a:cubicBezTo>
                    <a:cubicBezTo>
                      <a:pt x="222" y="78"/>
                      <a:pt x="222" y="136"/>
                      <a:pt x="222" y="193"/>
                    </a:cubicBezTo>
                    <a:cubicBezTo>
                      <a:pt x="222" y="198"/>
                      <a:pt x="222" y="203"/>
                      <a:pt x="222" y="210"/>
                    </a:cubicBezTo>
                    <a:close/>
                    <a:moveTo>
                      <a:pt x="223" y="286"/>
                    </a:moveTo>
                    <a:cubicBezTo>
                      <a:pt x="257" y="286"/>
                      <a:pt x="290" y="287"/>
                      <a:pt x="324" y="286"/>
                    </a:cubicBezTo>
                    <a:cubicBezTo>
                      <a:pt x="336" y="286"/>
                      <a:pt x="349" y="285"/>
                      <a:pt x="362" y="284"/>
                    </a:cubicBezTo>
                    <a:cubicBezTo>
                      <a:pt x="373" y="283"/>
                      <a:pt x="377" y="276"/>
                      <a:pt x="377" y="264"/>
                    </a:cubicBezTo>
                    <a:cubicBezTo>
                      <a:pt x="377" y="253"/>
                      <a:pt x="371" y="249"/>
                      <a:pt x="362" y="249"/>
                    </a:cubicBezTo>
                    <a:cubicBezTo>
                      <a:pt x="327" y="248"/>
                      <a:pt x="293" y="247"/>
                      <a:pt x="259" y="246"/>
                    </a:cubicBezTo>
                    <a:cubicBezTo>
                      <a:pt x="247" y="246"/>
                      <a:pt x="235" y="246"/>
                      <a:pt x="223" y="246"/>
                    </a:cubicBezTo>
                    <a:cubicBezTo>
                      <a:pt x="223" y="260"/>
                      <a:pt x="223" y="272"/>
                      <a:pt x="223" y="286"/>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1" name="Freeform 39"/>
              <p:cNvSpPr/>
              <p:nvPr/>
            </p:nvSpPr>
            <p:spPr bwMode="auto">
              <a:xfrm>
                <a:off x="2826" y="2146"/>
                <a:ext cx="807" cy="956"/>
              </a:xfrm>
              <a:custGeom>
                <a:gdLst>
                  <a:gd fmla="*/ 34 w 341" name="T0"/>
                  <a:gd fmla="*/ 277 h 404" name="T1"/>
                  <a:gd fmla="*/ 34 w 341" name="T2"/>
                  <a:gd fmla="*/ 308 h 404" name="T3"/>
                  <a:gd fmla="*/ 49 w 341" name="T4"/>
                  <a:gd fmla="*/ 308 h 404" name="T5"/>
                  <a:gd fmla="*/ 319 w 341" name="T6"/>
                  <a:gd fmla="*/ 308 h 404" name="T7"/>
                  <a:gd fmla="*/ 337 w 341" name="T8"/>
                  <a:gd fmla="*/ 327 h 404" name="T9"/>
                  <a:gd fmla="*/ 324 w 341" name="T10"/>
                  <a:gd fmla="*/ 341 h 404" name="T11"/>
                  <a:gd fmla="*/ 312 w 341" name="T12"/>
                  <a:gd fmla="*/ 341 h 404" name="T13"/>
                  <a:gd fmla="*/ 48 w 341" name="T14"/>
                  <a:gd fmla="*/ 341 h 404" name="T15"/>
                  <a:gd fmla="*/ 33 w 341" name="T16"/>
                  <a:gd fmla="*/ 341 h 404" name="T17"/>
                  <a:gd fmla="*/ 47 w 341" name="T18"/>
                  <a:gd fmla="*/ 365 h 404" name="T19"/>
                  <a:gd fmla="*/ 74 w 341" name="T20"/>
                  <a:gd fmla="*/ 368 h 404" name="T21"/>
                  <a:gd fmla="*/ 317 w 341" name="T22"/>
                  <a:gd fmla="*/ 368 h 404" name="T23"/>
                  <a:gd fmla="*/ 338 w 341" name="T24"/>
                  <a:gd fmla="*/ 392 h 404" name="T25"/>
                  <a:gd fmla="*/ 324 w 341" name="T26"/>
                  <a:gd fmla="*/ 404 h 404" name="T27"/>
                  <a:gd fmla="*/ 67 w 341" name="T28"/>
                  <a:gd fmla="*/ 403 h 404" name="T29"/>
                  <a:gd fmla="*/ 0 w 341" name="T30"/>
                  <a:gd fmla="*/ 332 h 404" name="T31"/>
                  <a:gd fmla="*/ 0 w 341" name="T32"/>
                  <a:gd fmla="*/ 15 h 404" name="T33"/>
                  <a:gd fmla="*/ 16 w 341" name="T34"/>
                  <a:gd fmla="*/ 0 h 404" name="T35"/>
                  <a:gd fmla="*/ 32 w 341" name="T36"/>
                  <a:gd fmla="*/ 15 h 404" name="T37"/>
                  <a:gd fmla="*/ 32 w 341" name="T38"/>
                  <a:gd fmla="*/ 227 h 404" name="T39"/>
                  <a:gd fmla="*/ 32 w 341" name="T40"/>
                  <a:gd fmla="*/ 244 h 404" name="T41"/>
                  <a:gd fmla="*/ 47 w 341" name="T42"/>
                  <a:gd fmla="*/ 244 h 404" name="T43"/>
                  <a:gd fmla="*/ 319 w 341" name="T44"/>
                  <a:gd fmla="*/ 244 h 404" name="T45"/>
                  <a:gd fmla="*/ 337 w 341" name="T46"/>
                  <a:gd fmla="*/ 263 h 404" name="T47"/>
                  <a:gd fmla="*/ 321 w 341" name="T48"/>
                  <a:gd fmla="*/ 278 h 404" name="T49"/>
                  <a:gd fmla="*/ 244 w 341" name="T50"/>
                  <a:gd fmla="*/ 277 h 404" name="T51"/>
                  <a:gd fmla="*/ 48 w 341" name="T52"/>
                  <a:gd fmla="*/ 277 h 404" name="T53"/>
                  <a:gd fmla="*/ 34 w 341" name="T54"/>
                  <a:gd fmla="*/ 277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341">
                    <a:moveTo>
                      <a:pt x="34" y="277"/>
                    </a:moveTo>
                    <a:cubicBezTo>
                      <a:pt x="34" y="288"/>
                      <a:pt x="34" y="297"/>
                      <a:pt x="34" y="308"/>
                    </a:cubicBezTo>
                    <a:cubicBezTo>
                      <a:pt x="39" y="308"/>
                      <a:pt x="44" y="308"/>
                      <a:pt x="49" y="308"/>
                    </a:cubicBezTo>
                    <a:cubicBezTo>
                      <a:pt x="139" y="308"/>
                      <a:pt x="229" y="308"/>
                      <a:pt x="319" y="308"/>
                    </a:cubicBezTo>
                    <a:cubicBezTo>
                      <a:pt x="334" y="308"/>
                      <a:pt x="337" y="313"/>
                      <a:pt x="337" y="327"/>
                    </a:cubicBezTo>
                    <a:cubicBezTo>
                      <a:pt x="337" y="336"/>
                      <a:pt x="332" y="340"/>
                      <a:pt x="324" y="341"/>
                    </a:cubicBezTo>
                    <a:cubicBezTo>
                      <a:pt x="320" y="341"/>
                      <a:pt x="316" y="341"/>
                      <a:pt x="312" y="341"/>
                    </a:cubicBezTo>
                    <a:cubicBezTo>
                      <a:pt x="224" y="341"/>
                      <a:pt x="136" y="341"/>
                      <a:pt x="48" y="341"/>
                    </a:cubicBezTo>
                    <a:cubicBezTo>
                      <a:pt x="43" y="341"/>
                      <a:pt x="38" y="341"/>
                      <a:pt x="33" y="341"/>
                    </a:cubicBezTo>
                    <a:cubicBezTo>
                      <a:pt x="31" y="358"/>
                      <a:pt x="33" y="362"/>
                      <a:pt x="47" y="365"/>
                    </a:cubicBezTo>
                    <a:cubicBezTo>
                      <a:pt x="56" y="367"/>
                      <a:pt x="65" y="368"/>
                      <a:pt x="74" y="368"/>
                    </a:cubicBezTo>
                    <a:cubicBezTo>
                      <a:pt x="155" y="368"/>
                      <a:pt x="236" y="368"/>
                      <a:pt x="317" y="368"/>
                    </a:cubicBezTo>
                    <a:cubicBezTo>
                      <a:pt x="335" y="368"/>
                      <a:pt x="341" y="376"/>
                      <a:pt x="338" y="392"/>
                    </a:cubicBezTo>
                    <a:cubicBezTo>
                      <a:pt x="337" y="399"/>
                      <a:pt x="333" y="404"/>
                      <a:pt x="324" y="404"/>
                    </a:cubicBezTo>
                    <a:cubicBezTo>
                      <a:pt x="238" y="403"/>
                      <a:pt x="152" y="404"/>
                      <a:pt x="67" y="403"/>
                    </a:cubicBezTo>
                    <a:cubicBezTo>
                      <a:pt x="24" y="402"/>
                      <a:pt x="1" y="377"/>
                      <a:pt x="0" y="332"/>
                    </a:cubicBezTo>
                    <a:cubicBezTo>
                      <a:pt x="0" y="226"/>
                      <a:pt x="0" y="120"/>
                      <a:pt x="0" y="15"/>
                    </a:cubicBezTo>
                    <a:cubicBezTo>
                      <a:pt x="0" y="4"/>
                      <a:pt x="6" y="0"/>
                      <a:pt x="16" y="0"/>
                    </a:cubicBezTo>
                    <a:cubicBezTo>
                      <a:pt x="27" y="0"/>
                      <a:pt x="32" y="4"/>
                      <a:pt x="32" y="15"/>
                    </a:cubicBezTo>
                    <a:cubicBezTo>
                      <a:pt x="31" y="86"/>
                      <a:pt x="32" y="156"/>
                      <a:pt x="32" y="227"/>
                    </a:cubicBezTo>
                    <a:cubicBezTo>
                      <a:pt x="32" y="232"/>
                      <a:pt x="32" y="237"/>
                      <a:pt x="32" y="244"/>
                    </a:cubicBezTo>
                    <a:cubicBezTo>
                      <a:pt x="38" y="244"/>
                      <a:pt x="42" y="244"/>
                      <a:pt x="47" y="244"/>
                    </a:cubicBezTo>
                    <a:cubicBezTo>
                      <a:pt x="138" y="244"/>
                      <a:pt x="229" y="244"/>
                      <a:pt x="319" y="244"/>
                    </a:cubicBezTo>
                    <a:cubicBezTo>
                      <a:pt x="334" y="244"/>
                      <a:pt x="338" y="248"/>
                      <a:pt x="337" y="263"/>
                    </a:cubicBezTo>
                    <a:cubicBezTo>
                      <a:pt x="336" y="273"/>
                      <a:pt x="332" y="278"/>
                      <a:pt x="321" y="278"/>
                    </a:cubicBezTo>
                    <a:cubicBezTo>
                      <a:pt x="296" y="277"/>
                      <a:pt x="270" y="277"/>
                      <a:pt x="244" y="277"/>
                    </a:cubicBezTo>
                    <a:cubicBezTo>
                      <a:pt x="179" y="277"/>
                      <a:pt x="114" y="277"/>
                      <a:pt x="48" y="277"/>
                    </a:cubicBezTo>
                    <a:cubicBezTo>
                      <a:pt x="44" y="277"/>
                      <a:pt x="39" y="277"/>
                      <a:pt x="34" y="27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2" name="Freeform 40"/>
              <p:cNvSpPr/>
              <p:nvPr/>
            </p:nvSpPr>
            <p:spPr bwMode="auto">
              <a:xfrm>
                <a:off x="2961" y="2146"/>
                <a:ext cx="823" cy="963"/>
              </a:xfrm>
              <a:custGeom>
                <a:gdLst>
                  <a:gd fmla="*/ 184 w 348" name="T0"/>
                  <a:gd fmla="*/ 37 h 407" name="T1"/>
                  <a:gd fmla="*/ 184 w 348" name="T2"/>
                  <a:gd fmla="*/ 87 h 407" name="T3"/>
                  <a:gd fmla="*/ 168 w 348" name="T4"/>
                  <a:gd fmla="*/ 105 h 407" name="T5"/>
                  <a:gd fmla="*/ 152 w 348" name="T6"/>
                  <a:gd fmla="*/ 88 h 407" name="T7"/>
                  <a:gd fmla="*/ 153 w 348" name="T8"/>
                  <a:gd fmla="*/ 47 h 407" name="T9"/>
                  <a:gd fmla="*/ 140 w 348" name="T10"/>
                  <a:gd fmla="*/ 34 h 407" name="T11"/>
                  <a:gd fmla="*/ 20 w 348" name="T12"/>
                  <a:gd fmla="*/ 35 h 407" name="T13"/>
                  <a:gd fmla="*/ 1 w 348" name="T14"/>
                  <a:gd fmla="*/ 17 h 407" name="T15"/>
                  <a:gd fmla="*/ 20 w 348" name="T16"/>
                  <a:gd fmla="*/ 0 h 407" name="T17"/>
                  <a:gd fmla="*/ 270 w 348" name="T18"/>
                  <a:gd fmla="*/ 0 h 407" name="T19"/>
                  <a:gd fmla="*/ 290 w 348" name="T20"/>
                  <a:gd fmla="*/ 1 h 407" name="T21"/>
                  <a:gd fmla="*/ 343 w 348" name="T22"/>
                  <a:gd fmla="*/ 83 h 407" name="T23"/>
                  <a:gd fmla="*/ 280 w 348" name="T24"/>
                  <a:gd fmla="*/ 139 h 407" name="T25"/>
                  <a:gd fmla="*/ 107 w 348" name="T26"/>
                  <a:gd fmla="*/ 140 h 407" name="T27"/>
                  <a:gd fmla="*/ 48 w 348" name="T28"/>
                  <a:gd fmla="*/ 141 h 407" name="T29"/>
                  <a:gd fmla="*/ 32 w 348" name="T30"/>
                  <a:gd fmla="*/ 158 h 407" name="T31"/>
                  <a:gd fmla="*/ 47 w 348" name="T32"/>
                  <a:gd fmla="*/ 175 h 407" name="T33"/>
                  <a:gd fmla="*/ 78 w 348" name="T34"/>
                  <a:gd fmla="*/ 177 h 407" name="T35"/>
                  <a:gd fmla="*/ 266 w 348" name="T36"/>
                  <a:gd fmla="*/ 177 h 407" name="T37"/>
                  <a:gd fmla="*/ 284 w 348" name="T38"/>
                  <a:gd fmla="*/ 178 h 407" name="T39"/>
                  <a:gd fmla="*/ 343 w 348" name="T40"/>
                  <a:gd fmla="*/ 245 h 407" name="T41"/>
                  <a:gd fmla="*/ 343 w 348" name="T42"/>
                  <a:gd fmla="*/ 392 h 407" name="T43"/>
                  <a:gd fmla="*/ 328 w 348" name="T44"/>
                  <a:gd fmla="*/ 406 h 407" name="T45"/>
                  <a:gd fmla="*/ 312 w 348" name="T46"/>
                  <a:gd fmla="*/ 392 h 407" name="T47"/>
                  <a:gd fmla="*/ 312 w 348" name="T48"/>
                  <a:gd fmla="*/ 261 h 407" name="T49"/>
                  <a:gd fmla="*/ 262 w 348" name="T50"/>
                  <a:gd fmla="*/ 212 h 407" name="T51"/>
                  <a:gd fmla="*/ 67 w 348" name="T52"/>
                  <a:gd fmla="*/ 211 h 407" name="T53"/>
                  <a:gd fmla="*/ 46 w 348" name="T54"/>
                  <a:gd fmla="*/ 208 h 407" name="T55"/>
                  <a:gd fmla="*/ 5 w 348" name="T56"/>
                  <a:gd fmla="*/ 144 h 407" name="T57"/>
                  <a:gd fmla="*/ 32 w 348" name="T58"/>
                  <a:gd fmla="*/ 116 h 407" name="T59"/>
                  <a:gd fmla="*/ 79 w 348" name="T60"/>
                  <a:gd fmla="*/ 109 h 407" name="T61"/>
                  <a:gd fmla="*/ 262 w 348" name="T62"/>
                  <a:gd fmla="*/ 109 h 407" name="T63"/>
                  <a:gd fmla="*/ 296 w 348" name="T64"/>
                  <a:gd fmla="*/ 105 h 407" name="T65"/>
                  <a:gd fmla="*/ 312 w 348" name="T66"/>
                  <a:gd fmla="*/ 84 h 407" name="T67"/>
                  <a:gd fmla="*/ 312 w 348" name="T68"/>
                  <a:gd fmla="*/ 63 h 407" name="T69"/>
                  <a:gd fmla="*/ 290 w 348" name="T70"/>
                  <a:gd fmla="*/ 37 h 407" name="T71"/>
                  <a:gd fmla="*/ 184 w 348" name="T72"/>
                  <a:gd fmla="*/ 37 h 4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7" w="348">
                    <a:moveTo>
                      <a:pt x="184" y="37"/>
                    </a:moveTo>
                    <a:cubicBezTo>
                      <a:pt x="184" y="53"/>
                      <a:pt x="184" y="70"/>
                      <a:pt x="184" y="87"/>
                    </a:cubicBezTo>
                    <a:cubicBezTo>
                      <a:pt x="184" y="100"/>
                      <a:pt x="179" y="105"/>
                      <a:pt x="168" y="105"/>
                    </a:cubicBezTo>
                    <a:cubicBezTo>
                      <a:pt x="156" y="104"/>
                      <a:pt x="152" y="99"/>
                      <a:pt x="152" y="88"/>
                    </a:cubicBezTo>
                    <a:cubicBezTo>
                      <a:pt x="153" y="74"/>
                      <a:pt x="152" y="60"/>
                      <a:pt x="153" y="47"/>
                    </a:cubicBezTo>
                    <a:cubicBezTo>
                      <a:pt x="153" y="37"/>
                      <a:pt x="150" y="34"/>
                      <a:pt x="140" y="34"/>
                    </a:cubicBezTo>
                    <a:cubicBezTo>
                      <a:pt x="100" y="35"/>
                      <a:pt x="60" y="35"/>
                      <a:pt x="20" y="35"/>
                    </a:cubicBezTo>
                    <a:cubicBezTo>
                      <a:pt x="4" y="35"/>
                      <a:pt x="1" y="32"/>
                      <a:pt x="1" y="17"/>
                    </a:cubicBezTo>
                    <a:cubicBezTo>
                      <a:pt x="1" y="3"/>
                      <a:pt x="4" y="0"/>
                      <a:pt x="20" y="0"/>
                    </a:cubicBezTo>
                    <a:cubicBezTo>
                      <a:pt x="103" y="0"/>
                      <a:pt x="186" y="0"/>
                      <a:pt x="270" y="0"/>
                    </a:cubicBezTo>
                    <a:cubicBezTo>
                      <a:pt x="276" y="0"/>
                      <a:pt x="283" y="0"/>
                      <a:pt x="290" y="1"/>
                    </a:cubicBezTo>
                    <a:cubicBezTo>
                      <a:pt x="331" y="8"/>
                      <a:pt x="348" y="36"/>
                      <a:pt x="343" y="83"/>
                    </a:cubicBezTo>
                    <a:cubicBezTo>
                      <a:pt x="338" y="119"/>
                      <a:pt x="319" y="138"/>
                      <a:pt x="280" y="139"/>
                    </a:cubicBezTo>
                    <a:cubicBezTo>
                      <a:pt x="222" y="140"/>
                      <a:pt x="165" y="139"/>
                      <a:pt x="107" y="140"/>
                    </a:cubicBezTo>
                    <a:cubicBezTo>
                      <a:pt x="87" y="140"/>
                      <a:pt x="68" y="141"/>
                      <a:pt x="48" y="141"/>
                    </a:cubicBezTo>
                    <a:cubicBezTo>
                      <a:pt x="38" y="142"/>
                      <a:pt x="32" y="146"/>
                      <a:pt x="32" y="158"/>
                    </a:cubicBezTo>
                    <a:cubicBezTo>
                      <a:pt x="32" y="170"/>
                      <a:pt x="37" y="174"/>
                      <a:pt x="47" y="175"/>
                    </a:cubicBezTo>
                    <a:cubicBezTo>
                      <a:pt x="57" y="176"/>
                      <a:pt x="68" y="177"/>
                      <a:pt x="78" y="177"/>
                    </a:cubicBezTo>
                    <a:cubicBezTo>
                      <a:pt x="141" y="177"/>
                      <a:pt x="204" y="177"/>
                      <a:pt x="266" y="177"/>
                    </a:cubicBezTo>
                    <a:cubicBezTo>
                      <a:pt x="272" y="177"/>
                      <a:pt x="278" y="177"/>
                      <a:pt x="284" y="178"/>
                    </a:cubicBezTo>
                    <a:cubicBezTo>
                      <a:pt x="323" y="184"/>
                      <a:pt x="342" y="204"/>
                      <a:pt x="343" y="245"/>
                    </a:cubicBezTo>
                    <a:cubicBezTo>
                      <a:pt x="344" y="294"/>
                      <a:pt x="343" y="343"/>
                      <a:pt x="343" y="392"/>
                    </a:cubicBezTo>
                    <a:cubicBezTo>
                      <a:pt x="343" y="403"/>
                      <a:pt x="338" y="406"/>
                      <a:pt x="328" y="406"/>
                    </a:cubicBezTo>
                    <a:cubicBezTo>
                      <a:pt x="318" y="407"/>
                      <a:pt x="311" y="404"/>
                      <a:pt x="312" y="392"/>
                    </a:cubicBezTo>
                    <a:cubicBezTo>
                      <a:pt x="312" y="349"/>
                      <a:pt x="312" y="305"/>
                      <a:pt x="312" y="261"/>
                    </a:cubicBezTo>
                    <a:cubicBezTo>
                      <a:pt x="312" y="225"/>
                      <a:pt x="298" y="212"/>
                      <a:pt x="262" y="212"/>
                    </a:cubicBezTo>
                    <a:cubicBezTo>
                      <a:pt x="197" y="211"/>
                      <a:pt x="132" y="211"/>
                      <a:pt x="67" y="211"/>
                    </a:cubicBezTo>
                    <a:cubicBezTo>
                      <a:pt x="60" y="211"/>
                      <a:pt x="53" y="210"/>
                      <a:pt x="46" y="208"/>
                    </a:cubicBezTo>
                    <a:cubicBezTo>
                      <a:pt x="6" y="201"/>
                      <a:pt x="0" y="176"/>
                      <a:pt x="5" y="144"/>
                    </a:cubicBezTo>
                    <a:cubicBezTo>
                      <a:pt x="8" y="130"/>
                      <a:pt x="18" y="119"/>
                      <a:pt x="32" y="116"/>
                    </a:cubicBezTo>
                    <a:cubicBezTo>
                      <a:pt x="47" y="112"/>
                      <a:pt x="63" y="110"/>
                      <a:pt x="79" y="109"/>
                    </a:cubicBezTo>
                    <a:cubicBezTo>
                      <a:pt x="140" y="109"/>
                      <a:pt x="201" y="109"/>
                      <a:pt x="262" y="109"/>
                    </a:cubicBezTo>
                    <a:cubicBezTo>
                      <a:pt x="274" y="109"/>
                      <a:pt x="285" y="107"/>
                      <a:pt x="296" y="105"/>
                    </a:cubicBezTo>
                    <a:cubicBezTo>
                      <a:pt x="307" y="103"/>
                      <a:pt x="313" y="95"/>
                      <a:pt x="312" y="84"/>
                    </a:cubicBezTo>
                    <a:cubicBezTo>
                      <a:pt x="312" y="77"/>
                      <a:pt x="312" y="70"/>
                      <a:pt x="312" y="63"/>
                    </a:cubicBezTo>
                    <a:cubicBezTo>
                      <a:pt x="312" y="46"/>
                      <a:pt x="307" y="38"/>
                      <a:pt x="290" y="37"/>
                    </a:cubicBezTo>
                    <a:cubicBezTo>
                      <a:pt x="255" y="36"/>
                      <a:pt x="221" y="37"/>
                      <a:pt x="184" y="3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3" name="Freeform 41"/>
              <p:cNvSpPr/>
              <p:nvPr/>
            </p:nvSpPr>
            <p:spPr bwMode="auto">
              <a:xfrm>
                <a:off x="2826" y="1114"/>
                <a:ext cx="947" cy="937"/>
              </a:xfrm>
              <a:custGeom>
                <a:gdLst>
                  <a:gd fmla="*/ 400 w 400" name="T0"/>
                  <a:gd fmla="*/ 234 h 396" name="T1"/>
                  <a:gd fmla="*/ 400 w 400" name="T2"/>
                  <a:gd fmla="*/ 375 h 396" name="T3"/>
                  <a:gd fmla="*/ 384 w 400" name="T4"/>
                  <a:gd fmla="*/ 394 h 396" name="T5"/>
                  <a:gd fmla="*/ 369 w 400" name="T6"/>
                  <a:gd fmla="*/ 374 h 396" name="T7"/>
                  <a:gd fmla="*/ 369 w 400" name="T8"/>
                  <a:gd fmla="*/ 106 h 396" name="T9"/>
                  <a:gd fmla="*/ 369 w 400" name="T10"/>
                  <a:gd fmla="*/ 93 h 396" name="T11"/>
                  <a:gd fmla="*/ 325 w 400" name="T12"/>
                  <a:gd fmla="*/ 50 h 396" name="T13"/>
                  <a:gd fmla="*/ 75 w 400" name="T14"/>
                  <a:gd fmla="*/ 50 h 396" name="T15"/>
                  <a:gd fmla="*/ 32 w 400" name="T16"/>
                  <a:gd fmla="*/ 89 h 396" name="T17"/>
                  <a:gd fmla="*/ 32 w 400" name="T18"/>
                  <a:gd fmla="*/ 105 h 396" name="T19"/>
                  <a:gd fmla="*/ 32 w 400" name="T20"/>
                  <a:gd fmla="*/ 379 h 396" name="T21"/>
                  <a:gd fmla="*/ 16 w 400" name="T22"/>
                  <a:gd fmla="*/ 396 h 396" name="T23"/>
                  <a:gd fmla="*/ 0 w 400" name="T24"/>
                  <a:gd fmla="*/ 380 h 396" name="T25"/>
                  <a:gd fmla="*/ 0 w 400" name="T26"/>
                  <a:gd fmla="*/ 289 h 396" name="T27"/>
                  <a:gd fmla="*/ 0 w 400" name="T28"/>
                  <a:gd fmla="*/ 99 h 396" name="T29"/>
                  <a:gd fmla="*/ 1 w 400" name="T30"/>
                  <a:gd fmla="*/ 80 h 396" name="T31"/>
                  <a:gd fmla="*/ 69 w 400" name="T32"/>
                  <a:gd fmla="*/ 19 h 396" name="T33"/>
                  <a:gd fmla="*/ 160 w 400" name="T34"/>
                  <a:gd fmla="*/ 18 h 396" name="T35"/>
                  <a:gd fmla="*/ 177 w 400" name="T36"/>
                  <a:gd fmla="*/ 12 h 396" name="T37"/>
                  <a:gd fmla="*/ 222 w 400" name="T38"/>
                  <a:gd fmla="*/ 12 h 396" name="T39"/>
                  <a:gd fmla="*/ 239 w 400" name="T40"/>
                  <a:gd fmla="*/ 18 h 396" name="T41"/>
                  <a:gd fmla="*/ 326 w 400" name="T42"/>
                  <a:gd fmla="*/ 18 h 396" name="T43"/>
                  <a:gd fmla="*/ 400 w 400" name="T44"/>
                  <a:gd fmla="*/ 94 h 396" name="T45"/>
                  <a:gd fmla="*/ 400 w 400" name="T46"/>
                  <a:gd fmla="*/ 234 h 3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6" w="400">
                    <a:moveTo>
                      <a:pt x="400" y="234"/>
                    </a:moveTo>
                    <a:cubicBezTo>
                      <a:pt x="400" y="281"/>
                      <a:pt x="400" y="328"/>
                      <a:pt x="400" y="375"/>
                    </a:cubicBezTo>
                    <a:cubicBezTo>
                      <a:pt x="400" y="390"/>
                      <a:pt x="397" y="394"/>
                      <a:pt x="384" y="394"/>
                    </a:cubicBezTo>
                    <a:cubicBezTo>
                      <a:pt x="372" y="393"/>
                      <a:pt x="369" y="390"/>
                      <a:pt x="369" y="374"/>
                    </a:cubicBezTo>
                    <a:cubicBezTo>
                      <a:pt x="369" y="285"/>
                      <a:pt x="369" y="195"/>
                      <a:pt x="369" y="106"/>
                    </a:cubicBezTo>
                    <a:cubicBezTo>
                      <a:pt x="369" y="102"/>
                      <a:pt x="369" y="98"/>
                      <a:pt x="369" y="93"/>
                    </a:cubicBezTo>
                    <a:cubicBezTo>
                      <a:pt x="368" y="64"/>
                      <a:pt x="355" y="50"/>
                      <a:pt x="325" y="50"/>
                    </a:cubicBezTo>
                    <a:cubicBezTo>
                      <a:pt x="242" y="50"/>
                      <a:pt x="159" y="50"/>
                      <a:pt x="75" y="50"/>
                    </a:cubicBezTo>
                    <a:cubicBezTo>
                      <a:pt x="47" y="50"/>
                      <a:pt x="36" y="61"/>
                      <a:pt x="32" y="89"/>
                    </a:cubicBezTo>
                    <a:cubicBezTo>
                      <a:pt x="32" y="94"/>
                      <a:pt x="32" y="100"/>
                      <a:pt x="32" y="105"/>
                    </a:cubicBezTo>
                    <a:cubicBezTo>
                      <a:pt x="32" y="196"/>
                      <a:pt x="31" y="287"/>
                      <a:pt x="32" y="379"/>
                    </a:cubicBezTo>
                    <a:cubicBezTo>
                      <a:pt x="32" y="390"/>
                      <a:pt x="29" y="396"/>
                      <a:pt x="16" y="396"/>
                    </a:cubicBezTo>
                    <a:cubicBezTo>
                      <a:pt x="5" y="396"/>
                      <a:pt x="0" y="392"/>
                      <a:pt x="0" y="380"/>
                    </a:cubicBezTo>
                    <a:cubicBezTo>
                      <a:pt x="0" y="350"/>
                      <a:pt x="0" y="319"/>
                      <a:pt x="0" y="289"/>
                    </a:cubicBezTo>
                    <a:cubicBezTo>
                      <a:pt x="0" y="226"/>
                      <a:pt x="0" y="163"/>
                      <a:pt x="0" y="99"/>
                    </a:cubicBezTo>
                    <a:cubicBezTo>
                      <a:pt x="0" y="93"/>
                      <a:pt x="0" y="87"/>
                      <a:pt x="1" y="80"/>
                    </a:cubicBezTo>
                    <a:cubicBezTo>
                      <a:pt x="7" y="39"/>
                      <a:pt x="27" y="20"/>
                      <a:pt x="69" y="19"/>
                    </a:cubicBezTo>
                    <a:cubicBezTo>
                      <a:pt x="100" y="18"/>
                      <a:pt x="130" y="19"/>
                      <a:pt x="160" y="18"/>
                    </a:cubicBezTo>
                    <a:cubicBezTo>
                      <a:pt x="166" y="18"/>
                      <a:pt x="173" y="15"/>
                      <a:pt x="177" y="12"/>
                    </a:cubicBezTo>
                    <a:cubicBezTo>
                      <a:pt x="194" y="0"/>
                      <a:pt x="205" y="0"/>
                      <a:pt x="222" y="12"/>
                    </a:cubicBezTo>
                    <a:cubicBezTo>
                      <a:pt x="226" y="15"/>
                      <a:pt x="233" y="18"/>
                      <a:pt x="239" y="18"/>
                    </a:cubicBezTo>
                    <a:cubicBezTo>
                      <a:pt x="268" y="18"/>
                      <a:pt x="297" y="18"/>
                      <a:pt x="326" y="18"/>
                    </a:cubicBezTo>
                    <a:cubicBezTo>
                      <a:pt x="377" y="19"/>
                      <a:pt x="400" y="43"/>
                      <a:pt x="400" y="94"/>
                    </a:cubicBezTo>
                    <a:cubicBezTo>
                      <a:pt x="400" y="140"/>
                      <a:pt x="400" y="187"/>
                      <a:pt x="400" y="234"/>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4" name="Freeform 42"/>
              <p:cNvSpPr/>
              <p:nvPr/>
            </p:nvSpPr>
            <p:spPr bwMode="auto">
              <a:xfrm>
                <a:off x="4509" y="1355"/>
                <a:ext cx="556" cy="691"/>
              </a:xfrm>
              <a:custGeom>
                <a:gdLst>
                  <a:gd fmla="*/ 136 w 235" name="T0"/>
                  <a:gd fmla="*/ 36 h 292" name="T1"/>
                  <a:gd fmla="*/ 136 w 235" name="T2"/>
                  <a:gd fmla="*/ 119 h 292" name="T3"/>
                  <a:gd fmla="*/ 186 w 235" name="T4"/>
                  <a:gd fmla="*/ 115 h 292" name="T5"/>
                  <a:gd fmla="*/ 202 w 235" name="T6"/>
                  <a:gd fmla="*/ 95 h 292" name="T7"/>
                  <a:gd fmla="*/ 202 w 235" name="T8"/>
                  <a:gd fmla="*/ 63 h 292" name="T9"/>
                  <a:gd fmla="*/ 218 w 235" name="T10"/>
                  <a:gd fmla="*/ 50 h 292" name="T11"/>
                  <a:gd fmla="*/ 233 w 235" name="T12"/>
                  <a:gd fmla="*/ 63 h 292" name="T13"/>
                  <a:gd fmla="*/ 233 w 235" name="T14"/>
                  <a:gd fmla="*/ 102 h 292" name="T15"/>
                  <a:gd fmla="*/ 201 w 235" name="T16"/>
                  <a:gd fmla="*/ 144 h 292" name="T17"/>
                  <a:gd fmla="*/ 165 w 235" name="T18"/>
                  <a:gd fmla="*/ 150 h 292" name="T19"/>
                  <a:gd fmla="*/ 136 w 235" name="T20"/>
                  <a:gd fmla="*/ 150 h 292" name="T21"/>
                  <a:gd fmla="*/ 136 w 235" name="T22"/>
                  <a:gd fmla="*/ 164 h 292" name="T23"/>
                  <a:gd fmla="*/ 136 w 235" name="T24"/>
                  <a:gd fmla="*/ 274 h 292" name="T25"/>
                  <a:gd fmla="*/ 122 w 235" name="T26"/>
                  <a:gd fmla="*/ 292 h 292" name="T27"/>
                  <a:gd fmla="*/ 105 w 235" name="T28"/>
                  <a:gd fmla="*/ 275 h 292" name="T29"/>
                  <a:gd fmla="*/ 105 w 235" name="T30"/>
                  <a:gd fmla="*/ 165 h 292" name="T31"/>
                  <a:gd fmla="*/ 105 w 235" name="T32"/>
                  <a:gd fmla="*/ 151 h 292" name="T33"/>
                  <a:gd fmla="*/ 50 w 235" name="T34"/>
                  <a:gd fmla="*/ 147 h 292" name="T35"/>
                  <a:gd fmla="*/ 3 w 235" name="T36"/>
                  <a:gd fmla="*/ 94 h 292" name="T37"/>
                  <a:gd fmla="*/ 3 w 235" name="T38"/>
                  <a:gd fmla="*/ 67 h 292" name="T39"/>
                  <a:gd fmla="*/ 20 w 235" name="T40"/>
                  <a:gd fmla="*/ 52 h 292" name="T41"/>
                  <a:gd fmla="*/ 36 w 235" name="T42"/>
                  <a:gd fmla="*/ 67 h 292" name="T43"/>
                  <a:gd fmla="*/ 36 w 235" name="T44"/>
                  <a:gd fmla="*/ 96 h 292" name="T45"/>
                  <a:gd fmla="*/ 52 w 235" name="T46"/>
                  <a:gd fmla="*/ 115 h 292" name="T47"/>
                  <a:gd fmla="*/ 104 w 235" name="T48"/>
                  <a:gd fmla="*/ 119 h 292" name="T49"/>
                  <a:gd fmla="*/ 104 w 235" name="T50"/>
                  <a:gd fmla="*/ 36 h 292" name="T51"/>
                  <a:gd fmla="*/ 21 w 235" name="T52"/>
                  <a:gd fmla="*/ 36 h 292" name="T53"/>
                  <a:gd fmla="*/ 1 w 235" name="T54"/>
                  <a:gd fmla="*/ 15 h 292" name="T55"/>
                  <a:gd fmla="*/ 18 w 235" name="T56"/>
                  <a:gd fmla="*/ 0 h 292" name="T57"/>
                  <a:gd fmla="*/ 219 w 235" name="T58"/>
                  <a:gd fmla="*/ 0 h 292" name="T59"/>
                  <a:gd fmla="*/ 235 w 235" name="T60"/>
                  <a:gd fmla="*/ 18 h 292" name="T61"/>
                  <a:gd fmla="*/ 219 w 235" name="T62"/>
                  <a:gd fmla="*/ 36 h 292" name="T63"/>
                  <a:gd fmla="*/ 136 w 235" name="T64"/>
                  <a:gd fmla="*/ 36 h 2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92" w="235">
                    <a:moveTo>
                      <a:pt x="136" y="36"/>
                    </a:moveTo>
                    <a:cubicBezTo>
                      <a:pt x="136" y="64"/>
                      <a:pt x="136" y="90"/>
                      <a:pt x="136" y="119"/>
                    </a:cubicBezTo>
                    <a:cubicBezTo>
                      <a:pt x="153" y="118"/>
                      <a:pt x="170" y="118"/>
                      <a:pt x="186" y="115"/>
                    </a:cubicBezTo>
                    <a:cubicBezTo>
                      <a:pt x="196" y="114"/>
                      <a:pt x="202" y="107"/>
                      <a:pt x="202" y="95"/>
                    </a:cubicBezTo>
                    <a:cubicBezTo>
                      <a:pt x="202" y="85"/>
                      <a:pt x="202" y="74"/>
                      <a:pt x="202" y="63"/>
                    </a:cubicBezTo>
                    <a:cubicBezTo>
                      <a:pt x="202" y="52"/>
                      <a:pt x="208" y="49"/>
                      <a:pt x="218" y="50"/>
                    </a:cubicBezTo>
                    <a:cubicBezTo>
                      <a:pt x="227" y="50"/>
                      <a:pt x="234" y="52"/>
                      <a:pt x="233" y="63"/>
                    </a:cubicBezTo>
                    <a:cubicBezTo>
                      <a:pt x="233" y="76"/>
                      <a:pt x="233" y="89"/>
                      <a:pt x="233" y="102"/>
                    </a:cubicBezTo>
                    <a:cubicBezTo>
                      <a:pt x="233" y="124"/>
                      <a:pt x="223" y="138"/>
                      <a:pt x="201" y="144"/>
                    </a:cubicBezTo>
                    <a:cubicBezTo>
                      <a:pt x="190" y="147"/>
                      <a:pt x="177" y="148"/>
                      <a:pt x="165" y="150"/>
                    </a:cubicBezTo>
                    <a:cubicBezTo>
                      <a:pt x="156" y="150"/>
                      <a:pt x="147" y="150"/>
                      <a:pt x="136" y="150"/>
                    </a:cubicBezTo>
                    <a:cubicBezTo>
                      <a:pt x="136" y="155"/>
                      <a:pt x="136" y="160"/>
                      <a:pt x="136" y="164"/>
                    </a:cubicBezTo>
                    <a:cubicBezTo>
                      <a:pt x="136" y="201"/>
                      <a:pt x="136" y="238"/>
                      <a:pt x="136" y="274"/>
                    </a:cubicBezTo>
                    <a:cubicBezTo>
                      <a:pt x="136" y="284"/>
                      <a:pt x="133" y="291"/>
                      <a:pt x="122" y="292"/>
                    </a:cubicBezTo>
                    <a:cubicBezTo>
                      <a:pt x="109" y="292"/>
                      <a:pt x="105" y="288"/>
                      <a:pt x="105" y="275"/>
                    </a:cubicBezTo>
                    <a:cubicBezTo>
                      <a:pt x="105" y="239"/>
                      <a:pt x="105" y="202"/>
                      <a:pt x="105" y="165"/>
                    </a:cubicBezTo>
                    <a:cubicBezTo>
                      <a:pt x="105" y="161"/>
                      <a:pt x="105" y="156"/>
                      <a:pt x="105" y="151"/>
                    </a:cubicBezTo>
                    <a:cubicBezTo>
                      <a:pt x="86" y="150"/>
                      <a:pt x="68" y="150"/>
                      <a:pt x="50" y="147"/>
                    </a:cubicBezTo>
                    <a:cubicBezTo>
                      <a:pt x="16" y="143"/>
                      <a:pt x="3" y="128"/>
                      <a:pt x="3" y="94"/>
                    </a:cubicBezTo>
                    <a:cubicBezTo>
                      <a:pt x="3" y="85"/>
                      <a:pt x="3" y="76"/>
                      <a:pt x="3" y="67"/>
                    </a:cubicBezTo>
                    <a:cubicBezTo>
                      <a:pt x="3" y="55"/>
                      <a:pt x="10" y="51"/>
                      <a:pt x="20" y="52"/>
                    </a:cubicBezTo>
                    <a:cubicBezTo>
                      <a:pt x="31" y="52"/>
                      <a:pt x="36" y="56"/>
                      <a:pt x="36" y="67"/>
                    </a:cubicBezTo>
                    <a:cubicBezTo>
                      <a:pt x="35" y="77"/>
                      <a:pt x="36" y="86"/>
                      <a:pt x="36" y="96"/>
                    </a:cubicBezTo>
                    <a:cubicBezTo>
                      <a:pt x="35" y="107"/>
                      <a:pt x="41" y="114"/>
                      <a:pt x="52" y="115"/>
                    </a:cubicBezTo>
                    <a:cubicBezTo>
                      <a:pt x="69" y="118"/>
                      <a:pt x="86" y="118"/>
                      <a:pt x="104" y="119"/>
                    </a:cubicBezTo>
                    <a:cubicBezTo>
                      <a:pt x="104" y="90"/>
                      <a:pt x="104" y="64"/>
                      <a:pt x="104" y="36"/>
                    </a:cubicBezTo>
                    <a:cubicBezTo>
                      <a:pt x="76" y="36"/>
                      <a:pt x="48" y="36"/>
                      <a:pt x="21" y="36"/>
                    </a:cubicBezTo>
                    <a:cubicBezTo>
                      <a:pt x="5" y="36"/>
                      <a:pt x="0" y="31"/>
                      <a:pt x="1" y="15"/>
                    </a:cubicBezTo>
                    <a:cubicBezTo>
                      <a:pt x="2" y="5"/>
                      <a:pt x="7" y="0"/>
                      <a:pt x="18" y="0"/>
                    </a:cubicBezTo>
                    <a:cubicBezTo>
                      <a:pt x="85" y="0"/>
                      <a:pt x="152" y="0"/>
                      <a:pt x="219" y="0"/>
                    </a:cubicBezTo>
                    <a:cubicBezTo>
                      <a:pt x="232" y="0"/>
                      <a:pt x="235" y="8"/>
                      <a:pt x="235" y="18"/>
                    </a:cubicBezTo>
                    <a:cubicBezTo>
                      <a:pt x="235" y="28"/>
                      <a:pt x="233" y="37"/>
                      <a:pt x="219" y="36"/>
                    </a:cubicBezTo>
                    <a:cubicBezTo>
                      <a:pt x="192" y="36"/>
                      <a:pt x="165" y="36"/>
                      <a:pt x="136" y="36"/>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5" name="Freeform 43"/>
              <p:cNvSpPr/>
              <p:nvPr/>
            </p:nvSpPr>
            <p:spPr bwMode="auto">
              <a:xfrm>
                <a:off x="4106" y="2143"/>
                <a:ext cx="339" cy="606"/>
              </a:xfrm>
              <a:custGeom>
                <a:gdLst>
                  <a:gd fmla="*/ 142 w 143" name="T0"/>
                  <a:gd fmla="*/ 129 h 256" name="T1"/>
                  <a:gd fmla="*/ 141 w 143" name="T2"/>
                  <a:gd fmla="*/ 200 h 256" name="T3"/>
                  <a:gd fmla="*/ 83 w 143" name="T4"/>
                  <a:gd fmla="*/ 256 h 256" name="T5"/>
                  <a:gd fmla="*/ 19 w 143" name="T6"/>
                  <a:gd fmla="*/ 256 h 256" name="T7"/>
                  <a:gd fmla="*/ 5 w 143" name="T8"/>
                  <a:gd fmla="*/ 241 h 256" name="T9"/>
                  <a:gd fmla="*/ 19 w 143" name="T10"/>
                  <a:gd fmla="*/ 225 h 256" name="T11"/>
                  <a:gd fmla="*/ 74 w 143" name="T12"/>
                  <a:gd fmla="*/ 225 h 256" name="T13"/>
                  <a:gd fmla="*/ 107 w 143" name="T14"/>
                  <a:gd fmla="*/ 197 h 256" name="T15"/>
                  <a:gd fmla="*/ 107 w 143" name="T16"/>
                  <a:gd fmla="*/ 61 h 256" name="T17"/>
                  <a:gd fmla="*/ 77 w 143" name="T18"/>
                  <a:gd fmla="*/ 36 h 256" name="T19"/>
                  <a:gd fmla="*/ 32 w 143" name="T20"/>
                  <a:gd fmla="*/ 81 h 256" name="T21"/>
                  <a:gd fmla="*/ 32 w 143" name="T22"/>
                  <a:gd fmla="*/ 179 h 256" name="T23"/>
                  <a:gd fmla="*/ 16 w 143" name="T24"/>
                  <a:gd fmla="*/ 197 h 256" name="T25"/>
                  <a:gd fmla="*/ 0 w 143" name="T26"/>
                  <a:gd fmla="*/ 179 h 256" name="T27"/>
                  <a:gd fmla="*/ 3 w 143" name="T28"/>
                  <a:gd fmla="*/ 56 h 256" name="T29"/>
                  <a:gd fmla="*/ 64 w 143" name="T30"/>
                  <a:gd fmla="*/ 1 h 256" name="T31"/>
                  <a:gd fmla="*/ 69 w 143" name="T32"/>
                  <a:gd fmla="*/ 1 h 256" name="T33"/>
                  <a:gd fmla="*/ 143 w 143" name="T34"/>
                  <a:gd fmla="*/ 72 h 256" name="T35"/>
                  <a:gd fmla="*/ 143 w 143" name="T36"/>
                  <a:gd fmla="*/ 129 h 256" name="T37"/>
                  <a:gd fmla="*/ 142 w 143" name="T38"/>
                  <a:gd fmla="*/ 129 h 25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56" w="143">
                    <a:moveTo>
                      <a:pt x="142" y="129"/>
                    </a:moveTo>
                    <a:cubicBezTo>
                      <a:pt x="142" y="153"/>
                      <a:pt x="143" y="177"/>
                      <a:pt x="141" y="200"/>
                    </a:cubicBezTo>
                    <a:cubicBezTo>
                      <a:pt x="138" y="236"/>
                      <a:pt x="118" y="254"/>
                      <a:pt x="83" y="256"/>
                    </a:cubicBezTo>
                    <a:cubicBezTo>
                      <a:pt x="62" y="256"/>
                      <a:pt x="40" y="256"/>
                      <a:pt x="19" y="256"/>
                    </a:cubicBezTo>
                    <a:cubicBezTo>
                      <a:pt x="8" y="256"/>
                      <a:pt x="5" y="251"/>
                      <a:pt x="5" y="241"/>
                    </a:cubicBezTo>
                    <a:cubicBezTo>
                      <a:pt x="5" y="232"/>
                      <a:pt x="8" y="225"/>
                      <a:pt x="19" y="225"/>
                    </a:cubicBezTo>
                    <a:cubicBezTo>
                      <a:pt x="37" y="226"/>
                      <a:pt x="55" y="226"/>
                      <a:pt x="74" y="225"/>
                    </a:cubicBezTo>
                    <a:cubicBezTo>
                      <a:pt x="95" y="225"/>
                      <a:pt x="106" y="217"/>
                      <a:pt x="107" y="197"/>
                    </a:cubicBezTo>
                    <a:cubicBezTo>
                      <a:pt x="109" y="151"/>
                      <a:pt x="108" y="106"/>
                      <a:pt x="107" y="61"/>
                    </a:cubicBezTo>
                    <a:cubicBezTo>
                      <a:pt x="106" y="42"/>
                      <a:pt x="97" y="36"/>
                      <a:pt x="77" y="36"/>
                    </a:cubicBezTo>
                    <a:cubicBezTo>
                      <a:pt x="38" y="35"/>
                      <a:pt x="33" y="40"/>
                      <a:pt x="32" y="81"/>
                    </a:cubicBezTo>
                    <a:cubicBezTo>
                      <a:pt x="31" y="114"/>
                      <a:pt x="32" y="146"/>
                      <a:pt x="32" y="179"/>
                    </a:cubicBezTo>
                    <a:cubicBezTo>
                      <a:pt x="32" y="190"/>
                      <a:pt x="29" y="197"/>
                      <a:pt x="16" y="197"/>
                    </a:cubicBezTo>
                    <a:cubicBezTo>
                      <a:pt x="5" y="197"/>
                      <a:pt x="0" y="192"/>
                      <a:pt x="0" y="179"/>
                    </a:cubicBezTo>
                    <a:cubicBezTo>
                      <a:pt x="1" y="138"/>
                      <a:pt x="0" y="97"/>
                      <a:pt x="3" y="56"/>
                    </a:cubicBezTo>
                    <a:cubicBezTo>
                      <a:pt x="6" y="19"/>
                      <a:pt x="27" y="2"/>
                      <a:pt x="64" y="1"/>
                    </a:cubicBezTo>
                    <a:cubicBezTo>
                      <a:pt x="66" y="1"/>
                      <a:pt x="67" y="1"/>
                      <a:pt x="69" y="1"/>
                    </a:cubicBezTo>
                    <a:cubicBezTo>
                      <a:pt x="120" y="0"/>
                      <a:pt x="142" y="22"/>
                      <a:pt x="143" y="72"/>
                    </a:cubicBezTo>
                    <a:cubicBezTo>
                      <a:pt x="143" y="91"/>
                      <a:pt x="143" y="110"/>
                      <a:pt x="143" y="129"/>
                    </a:cubicBezTo>
                    <a:cubicBezTo>
                      <a:pt x="143" y="129"/>
                      <a:pt x="142" y="129"/>
                      <a:pt x="142" y="129"/>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6" name="Freeform 44"/>
              <p:cNvSpPr/>
              <p:nvPr/>
            </p:nvSpPr>
            <p:spPr bwMode="auto">
              <a:xfrm>
                <a:off x="4111" y="1421"/>
                <a:ext cx="327" cy="625"/>
              </a:xfrm>
              <a:custGeom>
                <a:gdLst>
                  <a:gd fmla="*/ 104 w 138" name="T0"/>
                  <a:gd fmla="*/ 130 h 264" name="T1"/>
                  <a:gd fmla="*/ 103 w 138" name="T2"/>
                  <a:gd fmla="*/ 57 h 264" name="T3"/>
                  <a:gd fmla="*/ 76 w 138" name="T4"/>
                  <a:gd fmla="*/ 34 h 264" name="T5"/>
                  <a:gd fmla="*/ 73 w 138" name="T6"/>
                  <a:gd fmla="*/ 34 h 264" name="T7"/>
                  <a:gd fmla="*/ 34 w 138" name="T8"/>
                  <a:gd fmla="*/ 73 h 264" name="T9"/>
                  <a:gd fmla="*/ 33 w 138" name="T10"/>
                  <a:gd fmla="*/ 179 h 264" name="T11"/>
                  <a:gd fmla="*/ 11 w 138" name="T12"/>
                  <a:gd fmla="*/ 196 h 264" name="T13"/>
                  <a:gd fmla="*/ 1 w 138" name="T14"/>
                  <a:gd fmla="*/ 185 h 264" name="T15"/>
                  <a:gd fmla="*/ 3 w 138" name="T16"/>
                  <a:gd fmla="*/ 54 h 264" name="T17"/>
                  <a:gd fmla="*/ 59 w 138" name="T18"/>
                  <a:gd fmla="*/ 3 h 264" name="T19"/>
                  <a:gd fmla="*/ 136 w 138" name="T20"/>
                  <a:gd fmla="*/ 70 h 264" name="T21"/>
                  <a:gd fmla="*/ 134 w 138" name="T22"/>
                  <a:gd fmla="*/ 206 h 264" name="T23"/>
                  <a:gd fmla="*/ 76 w 138" name="T24"/>
                  <a:gd fmla="*/ 262 h 264" name="T25"/>
                  <a:gd fmla="*/ 14 w 138" name="T26"/>
                  <a:gd fmla="*/ 263 h 264" name="T27"/>
                  <a:gd fmla="*/ 0 w 138" name="T28"/>
                  <a:gd fmla="*/ 247 h 264" name="T29"/>
                  <a:gd fmla="*/ 15 w 138" name="T30"/>
                  <a:gd fmla="*/ 232 h 264" name="T31"/>
                  <a:gd fmla="*/ 71 w 138" name="T32"/>
                  <a:gd fmla="*/ 232 h 264" name="T33"/>
                  <a:gd fmla="*/ 103 w 138" name="T34"/>
                  <a:gd fmla="*/ 206 h 264" name="T35"/>
                  <a:gd fmla="*/ 107 w 138" name="T36"/>
                  <a:gd fmla="*/ 130 h 264" name="T37"/>
                  <a:gd fmla="*/ 104 w 138" name="T38"/>
                  <a:gd fmla="*/ 130 h 26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4" w="138">
                    <a:moveTo>
                      <a:pt x="104" y="130"/>
                    </a:moveTo>
                    <a:cubicBezTo>
                      <a:pt x="104" y="106"/>
                      <a:pt x="105" y="81"/>
                      <a:pt x="103" y="57"/>
                    </a:cubicBezTo>
                    <a:cubicBezTo>
                      <a:pt x="102" y="38"/>
                      <a:pt x="95" y="34"/>
                      <a:pt x="76" y="34"/>
                    </a:cubicBezTo>
                    <a:cubicBezTo>
                      <a:pt x="75" y="34"/>
                      <a:pt x="74" y="34"/>
                      <a:pt x="73" y="34"/>
                    </a:cubicBezTo>
                    <a:cubicBezTo>
                      <a:pt x="39" y="34"/>
                      <a:pt x="34" y="38"/>
                      <a:pt x="34" y="73"/>
                    </a:cubicBezTo>
                    <a:cubicBezTo>
                      <a:pt x="33" y="108"/>
                      <a:pt x="33" y="144"/>
                      <a:pt x="33" y="179"/>
                    </a:cubicBezTo>
                    <a:cubicBezTo>
                      <a:pt x="33" y="195"/>
                      <a:pt x="26" y="201"/>
                      <a:pt x="11" y="196"/>
                    </a:cubicBezTo>
                    <a:cubicBezTo>
                      <a:pt x="7" y="195"/>
                      <a:pt x="1" y="189"/>
                      <a:pt x="1" y="185"/>
                    </a:cubicBezTo>
                    <a:cubicBezTo>
                      <a:pt x="1" y="141"/>
                      <a:pt x="0" y="97"/>
                      <a:pt x="3" y="54"/>
                    </a:cubicBezTo>
                    <a:cubicBezTo>
                      <a:pt x="6" y="21"/>
                      <a:pt x="26" y="5"/>
                      <a:pt x="59" y="3"/>
                    </a:cubicBezTo>
                    <a:cubicBezTo>
                      <a:pt x="111" y="0"/>
                      <a:pt x="133" y="18"/>
                      <a:pt x="136" y="70"/>
                    </a:cubicBezTo>
                    <a:cubicBezTo>
                      <a:pt x="138" y="115"/>
                      <a:pt x="137" y="161"/>
                      <a:pt x="134" y="206"/>
                    </a:cubicBezTo>
                    <a:cubicBezTo>
                      <a:pt x="132" y="243"/>
                      <a:pt x="113" y="260"/>
                      <a:pt x="76" y="262"/>
                    </a:cubicBezTo>
                    <a:cubicBezTo>
                      <a:pt x="55" y="264"/>
                      <a:pt x="35" y="263"/>
                      <a:pt x="14" y="263"/>
                    </a:cubicBezTo>
                    <a:cubicBezTo>
                      <a:pt x="3" y="263"/>
                      <a:pt x="0" y="256"/>
                      <a:pt x="0" y="247"/>
                    </a:cubicBezTo>
                    <a:cubicBezTo>
                      <a:pt x="0" y="237"/>
                      <a:pt x="4" y="232"/>
                      <a:pt x="15" y="232"/>
                    </a:cubicBezTo>
                    <a:cubicBezTo>
                      <a:pt x="34" y="232"/>
                      <a:pt x="52" y="232"/>
                      <a:pt x="71" y="232"/>
                    </a:cubicBezTo>
                    <a:cubicBezTo>
                      <a:pt x="90" y="232"/>
                      <a:pt x="101" y="224"/>
                      <a:pt x="103" y="206"/>
                    </a:cubicBezTo>
                    <a:cubicBezTo>
                      <a:pt x="106" y="181"/>
                      <a:pt x="106" y="155"/>
                      <a:pt x="107" y="130"/>
                    </a:cubicBezTo>
                    <a:cubicBezTo>
                      <a:pt x="106" y="130"/>
                      <a:pt x="105" y="130"/>
                      <a:pt x="104" y="13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7" name="Freeform 45"/>
              <p:cNvSpPr/>
              <p:nvPr/>
            </p:nvSpPr>
            <p:spPr bwMode="auto">
              <a:xfrm>
                <a:off x="4707" y="2146"/>
                <a:ext cx="348" cy="435"/>
              </a:xfrm>
              <a:custGeom>
                <a:gdLst>
                  <a:gd fmla="*/ 92 w 147" name="T0"/>
                  <a:gd fmla="*/ 183 h 184" name="T1"/>
                  <a:gd fmla="*/ 57 w 147" name="T2"/>
                  <a:gd fmla="*/ 183 h 184" name="T3"/>
                  <a:gd fmla="*/ 8 w 147" name="T4"/>
                  <a:gd fmla="*/ 142 h 184" name="T5"/>
                  <a:gd fmla="*/ 7 w 147" name="T6"/>
                  <a:gd fmla="*/ 43 h 184" name="T7"/>
                  <a:gd fmla="*/ 53 w 147" name="T8"/>
                  <a:gd fmla="*/ 1 h 184" name="T9"/>
                  <a:gd fmla="*/ 104 w 147" name="T10"/>
                  <a:gd fmla="*/ 3 h 184" name="T11"/>
                  <a:gd fmla="*/ 146 w 147" name="T12"/>
                  <a:gd fmla="*/ 53 h 184" name="T13"/>
                  <a:gd fmla="*/ 146 w 147" name="T14"/>
                  <a:gd fmla="*/ 105 h 184" name="T15"/>
                  <a:gd fmla="*/ 131 w 147" name="T16"/>
                  <a:gd fmla="*/ 119 h 184" name="T17"/>
                  <a:gd fmla="*/ 116 w 147" name="T18"/>
                  <a:gd fmla="*/ 105 h 184" name="T19"/>
                  <a:gd fmla="*/ 116 w 147" name="T20"/>
                  <a:gd fmla="*/ 61 h 184" name="T21"/>
                  <a:gd fmla="*/ 89 w 147" name="T22"/>
                  <a:gd fmla="*/ 35 h 184" name="T23"/>
                  <a:gd fmla="*/ 61 w 147" name="T24"/>
                  <a:gd fmla="*/ 35 h 184" name="T25"/>
                  <a:gd fmla="*/ 34 w 147" name="T26"/>
                  <a:gd fmla="*/ 59 h 184" name="T27"/>
                  <a:gd fmla="*/ 34 w 147" name="T28"/>
                  <a:gd fmla="*/ 122 h 184" name="T29"/>
                  <a:gd fmla="*/ 65 w 147" name="T30"/>
                  <a:gd fmla="*/ 148 h 184" name="T31"/>
                  <a:gd fmla="*/ 124 w 147" name="T32"/>
                  <a:gd fmla="*/ 149 h 184" name="T33"/>
                  <a:gd fmla="*/ 141 w 147" name="T34"/>
                  <a:gd fmla="*/ 166 h 184" name="T35"/>
                  <a:gd fmla="*/ 125 w 147" name="T36"/>
                  <a:gd fmla="*/ 183 h 184" name="T37"/>
                  <a:gd fmla="*/ 92 w 147" name="T38"/>
                  <a:gd fmla="*/ 183 h 184" name="T39"/>
                  <a:gd fmla="*/ 92 w 147" name="T40"/>
                  <a:gd fmla="*/ 183 h 18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4" w="147">
                    <a:moveTo>
                      <a:pt x="92" y="183"/>
                    </a:moveTo>
                    <a:cubicBezTo>
                      <a:pt x="80" y="183"/>
                      <a:pt x="68" y="183"/>
                      <a:pt x="57" y="183"/>
                    </a:cubicBezTo>
                    <a:cubicBezTo>
                      <a:pt x="31" y="181"/>
                      <a:pt x="14" y="167"/>
                      <a:pt x="8" y="142"/>
                    </a:cubicBezTo>
                    <a:cubicBezTo>
                      <a:pt x="0" y="109"/>
                      <a:pt x="0" y="76"/>
                      <a:pt x="7" y="43"/>
                    </a:cubicBezTo>
                    <a:cubicBezTo>
                      <a:pt x="12" y="18"/>
                      <a:pt x="29" y="4"/>
                      <a:pt x="53" y="1"/>
                    </a:cubicBezTo>
                    <a:cubicBezTo>
                      <a:pt x="70" y="0"/>
                      <a:pt x="88" y="0"/>
                      <a:pt x="104" y="3"/>
                    </a:cubicBezTo>
                    <a:cubicBezTo>
                      <a:pt x="132" y="8"/>
                      <a:pt x="145" y="25"/>
                      <a:pt x="146" y="53"/>
                    </a:cubicBezTo>
                    <a:cubicBezTo>
                      <a:pt x="147" y="70"/>
                      <a:pt x="146" y="88"/>
                      <a:pt x="146" y="105"/>
                    </a:cubicBezTo>
                    <a:cubicBezTo>
                      <a:pt x="147" y="116"/>
                      <a:pt x="140" y="119"/>
                      <a:pt x="131" y="119"/>
                    </a:cubicBezTo>
                    <a:cubicBezTo>
                      <a:pt x="121" y="119"/>
                      <a:pt x="115" y="116"/>
                      <a:pt x="116" y="105"/>
                    </a:cubicBezTo>
                    <a:cubicBezTo>
                      <a:pt x="116" y="90"/>
                      <a:pt x="116" y="76"/>
                      <a:pt x="116" y="61"/>
                    </a:cubicBezTo>
                    <a:cubicBezTo>
                      <a:pt x="115" y="42"/>
                      <a:pt x="109" y="35"/>
                      <a:pt x="89" y="35"/>
                    </a:cubicBezTo>
                    <a:cubicBezTo>
                      <a:pt x="80" y="34"/>
                      <a:pt x="70" y="34"/>
                      <a:pt x="61" y="35"/>
                    </a:cubicBezTo>
                    <a:cubicBezTo>
                      <a:pt x="44" y="35"/>
                      <a:pt x="35" y="42"/>
                      <a:pt x="34" y="59"/>
                    </a:cubicBezTo>
                    <a:cubicBezTo>
                      <a:pt x="33" y="80"/>
                      <a:pt x="33" y="101"/>
                      <a:pt x="34" y="122"/>
                    </a:cubicBezTo>
                    <a:cubicBezTo>
                      <a:pt x="35" y="139"/>
                      <a:pt x="46" y="148"/>
                      <a:pt x="65" y="148"/>
                    </a:cubicBezTo>
                    <a:cubicBezTo>
                      <a:pt x="85" y="149"/>
                      <a:pt x="105" y="148"/>
                      <a:pt x="124" y="149"/>
                    </a:cubicBezTo>
                    <a:cubicBezTo>
                      <a:pt x="137" y="149"/>
                      <a:pt x="141" y="153"/>
                      <a:pt x="141" y="166"/>
                    </a:cubicBezTo>
                    <a:cubicBezTo>
                      <a:pt x="141" y="178"/>
                      <a:pt x="137" y="183"/>
                      <a:pt x="125" y="183"/>
                    </a:cubicBezTo>
                    <a:cubicBezTo>
                      <a:pt x="114" y="184"/>
                      <a:pt x="103" y="183"/>
                      <a:pt x="92" y="183"/>
                    </a:cubicBezTo>
                    <a:cubicBezTo>
                      <a:pt x="92" y="183"/>
                      <a:pt x="92" y="183"/>
                      <a:pt x="92" y="183"/>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8" name="Freeform 46"/>
              <p:cNvSpPr/>
              <p:nvPr/>
            </p:nvSpPr>
            <p:spPr bwMode="auto">
              <a:xfrm>
                <a:off x="4106" y="1085"/>
                <a:ext cx="324" cy="289"/>
              </a:xfrm>
              <a:custGeom>
                <a:gdLst>
                  <a:gd fmla="*/ 50 w 137" name="T0"/>
                  <a:gd fmla="*/ 0 h 122" name="T1"/>
                  <a:gd fmla="*/ 100 w 137" name="T2"/>
                  <a:gd fmla="*/ 5 h 122" name="T3"/>
                  <a:gd fmla="*/ 137 w 137" name="T4"/>
                  <a:gd fmla="*/ 48 h 122" name="T5"/>
                  <a:gd fmla="*/ 137 w 137" name="T6"/>
                  <a:gd fmla="*/ 63 h 122" name="T7"/>
                  <a:gd fmla="*/ 83 w 137" name="T8"/>
                  <a:gd fmla="*/ 121 h 122" name="T9"/>
                  <a:gd fmla="*/ 18 w 137" name="T10"/>
                  <a:gd fmla="*/ 122 h 122" name="T11"/>
                  <a:gd fmla="*/ 0 w 137" name="T12"/>
                  <a:gd fmla="*/ 106 h 122" name="T13"/>
                  <a:gd fmla="*/ 19 w 137" name="T14"/>
                  <a:gd fmla="*/ 90 h 122" name="T15"/>
                  <a:gd fmla="*/ 85 w 137" name="T16"/>
                  <a:gd fmla="*/ 89 h 122" name="T17"/>
                  <a:gd fmla="*/ 108 w 137" name="T18"/>
                  <a:gd fmla="*/ 65 h 122" name="T19"/>
                  <a:gd fmla="*/ 81 w 137" name="T20"/>
                  <a:gd fmla="*/ 37 h 122" name="T21"/>
                  <a:gd fmla="*/ 17 w 137" name="T22"/>
                  <a:gd fmla="*/ 36 h 122" name="T23"/>
                  <a:gd fmla="*/ 0 w 137" name="T24"/>
                  <a:gd fmla="*/ 19 h 122" name="T25"/>
                  <a:gd fmla="*/ 17 w 137" name="T26"/>
                  <a:gd fmla="*/ 1 h 122" name="T27"/>
                  <a:gd fmla="*/ 50 w 137" name="T28"/>
                  <a:gd fmla="*/ 1 h 122" name="T29"/>
                  <a:gd fmla="*/ 50 w 137" name="T30"/>
                  <a:gd fmla="*/ 0 h 1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2" w="137">
                    <a:moveTo>
                      <a:pt x="50" y="0"/>
                    </a:moveTo>
                    <a:cubicBezTo>
                      <a:pt x="67" y="2"/>
                      <a:pt x="83" y="2"/>
                      <a:pt x="100" y="5"/>
                    </a:cubicBezTo>
                    <a:cubicBezTo>
                      <a:pt x="122" y="9"/>
                      <a:pt x="134" y="25"/>
                      <a:pt x="137" y="48"/>
                    </a:cubicBezTo>
                    <a:cubicBezTo>
                      <a:pt x="137" y="53"/>
                      <a:pt x="137" y="58"/>
                      <a:pt x="137" y="63"/>
                    </a:cubicBezTo>
                    <a:cubicBezTo>
                      <a:pt x="137" y="100"/>
                      <a:pt x="120" y="119"/>
                      <a:pt x="83" y="121"/>
                    </a:cubicBezTo>
                    <a:cubicBezTo>
                      <a:pt x="61" y="122"/>
                      <a:pt x="40" y="122"/>
                      <a:pt x="18" y="122"/>
                    </a:cubicBezTo>
                    <a:cubicBezTo>
                      <a:pt x="5" y="122"/>
                      <a:pt x="0" y="117"/>
                      <a:pt x="0" y="106"/>
                    </a:cubicBezTo>
                    <a:cubicBezTo>
                      <a:pt x="1" y="93"/>
                      <a:pt x="7" y="90"/>
                      <a:pt x="19" y="90"/>
                    </a:cubicBezTo>
                    <a:cubicBezTo>
                      <a:pt x="41" y="90"/>
                      <a:pt x="63" y="90"/>
                      <a:pt x="85" y="89"/>
                    </a:cubicBezTo>
                    <a:cubicBezTo>
                      <a:pt x="105" y="88"/>
                      <a:pt x="108" y="85"/>
                      <a:pt x="108" y="65"/>
                    </a:cubicBezTo>
                    <a:cubicBezTo>
                      <a:pt x="108" y="41"/>
                      <a:pt x="106" y="38"/>
                      <a:pt x="81" y="37"/>
                    </a:cubicBezTo>
                    <a:cubicBezTo>
                      <a:pt x="59" y="36"/>
                      <a:pt x="38" y="36"/>
                      <a:pt x="17" y="36"/>
                    </a:cubicBezTo>
                    <a:cubicBezTo>
                      <a:pt x="4" y="36"/>
                      <a:pt x="0" y="31"/>
                      <a:pt x="0" y="19"/>
                    </a:cubicBezTo>
                    <a:cubicBezTo>
                      <a:pt x="0" y="6"/>
                      <a:pt x="4" y="2"/>
                      <a:pt x="17" y="1"/>
                    </a:cubicBezTo>
                    <a:cubicBezTo>
                      <a:pt x="28" y="1"/>
                      <a:pt x="39" y="1"/>
                      <a:pt x="50" y="1"/>
                    </a:cubicBezTo>
                    <a:cubicBezTo>
                      <a:pt x="50" y="1"/>
                      <a:pt x="50" y="1"/>
                      <a:pt x="50"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9" name="Freeform 47"/>
              <p:cNvSpPr/>
              <p:nvPr/>
            </p:nvSpPr>
            <p:spPr bwMode="auto">
              <a:xfrm>
                <a:off x="4475" y="1121"/>
                <a:ext cx="606" cy="194"/>
              </a:xfrm>
              <a:custGeom>
                <a:gdLst>
                  <a:gd fmla="*/ 130 w 256" name="T0"/>
                  <a:gd fmla="*/ 0 h 82" name="T1"/>
                  <a:gd fmla="*/ 184 w 256" name="T2"/>
                  <a:gd fmla="*/ 16 h 82" name="T3"/>
                  <a:gd fmla="*/ 245 w 256" name="T4"/>
                  <a:gd fmla="*/ 47 h 82" name="T5"/>
                  <a:gd fmla="*/ 251 w 256" name="T6"/>
                  <a:gd fmla="*/ 69 h 82" name="T7"/>
                  <a:gd fmla="*/ 229 w 256" name="T8"/>
                  <a:gd fmla="*/ 76 h 82" name="T9"/>
                  <a:gd fmla="*/ 166 w 256" name="T10"/>
                  <a:gd fmla="*/ 45 h 82" name="T11"/>
                  <a:gd fmla="*/ 98 w 256" name="T12"/>
                  <a:gd fmla="*/ 44 h 82" name="T13"/>
                  <a:gd fmla="*/ 27 w 256" name="T14"/>
                  <a:gd fmla="*/ 77 h 82" name="T15"/>
                  <a:gd fmla="*/ 4 w 256" name="T16"/>
                  <a:gd fmla="*/ 67 h 82" name="T17"/>
                  <a:gd fmla="*/ 12 w 256" name="T18"/>
                  <a:gd fmla="*/ 45 h 82" name="T19"/>
                  <a:gd fmla="*/ 111 w 256" name="T20"/>
                  <a:gd fmla="*/ 4 h 82" name="T21"/>
                  <a:gd fmla="*/ 129 w 256" name="T22"/>
                  <a:gd fmla="*/ 2 h 82" name="T23"/>
                  <a:gd fmla="*/ 130 w 256" name="T24"/>
                  <a:gd fmla="*/ 0 h 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2" w="256">
                    <a:moveTo>
                      <a:pt x="130" y="0"/>
                    </a:moveTo>
                    <a:cubicBezTo>
                      <a:pt x="148" y="5"/>
                      <a:pt x="167" y="9"/>
                      <a:pt x="184" y="16"/>
                    </a:cubicBezTo>
                    <a:cubicBezTo>
                      <a:pt x="205" y="25"/>
                      <a:pt x="224" y="37"/>
                      <a:pt x="245" y="47"/>
                    </a:cubicBezTo>
                    <a:cubicBezTo>
                      <a:pt x="255" y="52"/>
                      <a:pt x="256" y="59"/>
                      <a:pt x="251" y="69"/>
                    </a:cubicBezTo>
                    <a:cubicBezTo>
                      <a:pt x="245" y="80"/>
                      <a:pt x="240" y="82"/>
                      <a:pt x="229" y="76"/>
                    </a:cubicBezTo>
                    <a:cubicBezTo>
                      <a:pt x="208" y="66"/>
                      <a:pt x="186" y="55"/>
                      <a:pt x="166" y="45"/>
                    </a:cubicBezTo>
                    <a:cubicBezTo>
                      <a:pt x="143" y="33"/>
                      <a:pt x="121" y="32"/>
                      <a:pt x="98" y="44"/>
                    </a:cubicBezTo>
                    <a:cubicBezTo>
                      <a:pt x="75" y="55"/>
                      <a:pt x="51" y="66"/>
                      <a:pt x="27" y="77"/>
                    </a:cubicBezTo>
                    <a:cubicBezTo>
                      <a:pt x="16" y="82"/>
                      <a:pt x="10" y="79"/>
                      <a:pt x="4" y="67"/>
                    </a:cubicBezTo>
                    <a:cubicBezTo>
                      <a:pt x="0" y="57"/>
                      <a:pt x="1" y="50"/>
                      <a:pt x="12" y="45"/>
                    </a:cubicBezTo>
                    <a:cubicBezTo>
                      <a:pt x="45" y="31"/>
                      <a:pt x="74" y="10"/>
                      <a:pt x="111" y="4"/>
                    </a:cubicBezTo>
                    <a:cubicBezTo>
                      <a:pt x="117" y="3"/>
                      <a:pt x="123" y="3"/>
                      <a:pt x="129" y="2"/>
                    </a:cubicBezTo>
                    <a:cubicBezTo>
                      <a:pt x="129" y="1"/>
                      <a:pt x="129" y="0"/>
                      <a:pt x="130"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0" name="Freeform 48"/>
              <p:cNvSpPr/>
              <p:nvPr/>
            </p:nvSpPr>
            <p:spPr bwMode="auto">
              <a:xfrm>
                <a:off x="3032" y="1959"/>
                <a:ext cx="549" cy="85"/>
              </a:xfrm>
              <a:custGeom>
                <a:gdLst>
                  <a:gd fmla="*/ 116 w 232" name="T0"/>
                  <a:gd fmla="*/ 0 h 36" name="T1"/>
                  <a:gd fmla="*/ 214 w 232" name="T2"/>
                  <a:gd fmla="*/ 0 h 36" name="T3"/>
                  <a:gd fmla="*/ 231 w 232" name="T4"/>
                  <a:gd fmla="*/ 17 h 36" name="T5"/>
                  <a:gd fmla="*/ 213 w 232" name="T6"/>
                  <a:gd fmla="*/ 36 h 36" name="T7"/>
                  <a:gd fmla="*/ 18 w 232" name="T8"/>
                  <a:gd fmla="*/ 36 h 36" name="T9"/>
                  <a:gd fmla="*/ 0 w 232" name="T10"/>
                  <a:gd fmla="*/ 18 h 36" name="T11"/>
                  <a:gd fmla="*/ 19 w 232" name="T12"/>
                  <a:gd fmla="*/ 0 h 36" name="T13"/>
                  <a:gd fmla="*/ 116 w 232" name="T14"/>
                  <a:gd fmla="*/ 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231">
                    <a:moveTo>
                      <a:pt x="116" y="0"/>
                    </a:moveTo>
                    <a:cubicBezTo>
                      <a:pt x="149" y="0"/>
                      <a:pt x="181" y="0"/>
                      <a:pt x="214" y="0"/>
                    </a:cubicBezTo>
                    <a:cubicBezTo>
                      <a:pt x="227" y="0"/>
                      <a:pt x="231" y="4"/>
                      <a:pt x="231" y="17"/>
                    </a:cubicBezTo>
                    <a:cubicBezTo>
                      <a:pt x="232" y="31"/>
                      <a:pt x="227" y="36"/>
                      <a:pt x="213" y="36"/>
                    </a:cubicBezTo>
                    <a:cubicBezTo>
                      <a:pt x="148" y="36"/>
                      <a:pt x="83" y="36"/>
                      <a:pt x="18" y="36"/>
                    </a:cubicBezTo>
                    <a:cubicBezTo>
                      <a:pt x="5" y="36"/>
                      <a:pt x="0" y="31"/>
                      <a:pt x="0" y="18"/>
                    </a:cubicBezTo>
                    <a:cubicBezTo>
                      <a:pt x="0" y="5"/>
                      <a:pt x="5" y="0"/>
                      <a:pt x="19" y="0"/>
                    </a:cubicBezTo>
                    <a:cubicBezTo>
                      <a:pt x="51" y="0"/>
                      <a:pt x="84" y="0"/>
                      <a:pt x="116"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1" name="Freeform 49"/>
              <p:cNvSpPr/>
              <p:nvPr/>
            </p:nvSpPr>
            <p:spPr bwMode="auto">
              <a:xfrm>
                <a:off x="3027" y="1836"/>
                <a:ext cx="552" cy="80"/>
              </a:xfrm>
              <a:custGeom>
                <a:gdLst>
                  <a:gd fmla="*/ 117 w 233" name="T0"/>
                  <a:gd fmla="*/ 0 h 34" name="T1"/>
                  <a:gd fmla="*/ 217 w 233" name="T2"/>
                  <a:gd fmla="*/ 0 h 34" name="T3"/>
                  <a:gd fmla="*/ 233 w 233" name="T4"/>
                  <a:gd fmla="*/ 17 h 34" name="T5"/>
                  <a:gd fmla="*/ 217 w 233" name="T6"/>
                  <a:gd fmla="*/ 34 h 34" name="T7"/>
                  <a:gd fmla="*/ 17 w 233" name="T8"/>
                  <a:gd fmla="*/ 34 h 34" name="T9"/>
                  <a:gd fmla="*/ 0 w 233" name="T10"/>
                  <a:gd fmla="*/ 17 h 34" name="T11"/>
                  <a:gd fmla="*/ 17 w 233" name="T12"/>
                  <a:gd fmla="*/ 0 h 34" name="T13"/>
                  <a:gd fmla="*/ 117 w 233" name="T14"/>
                  <a:gd fmla="*/ 0 h 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 w="233">
                    <a:moveTo>
                      <a:pt x="117" y="0"/>
                    </a:moveTo>
                    <a:cubicBezTo>
                      <a:pt x="150" y="0"/>
                      <a:pt x="183" y="0"/>
                      <a:pt x="217" y="0"/>
                    </a:cubicBezTo>
                    <a:cubicBezTo>
                      <a:pt x="230" y="0"/>
                      <a:pt x="233" y="4"/>
                      <a:pt x="233" y="17"/>
                    </a:cubicBezTo>
                    <a:cubicBezTo>
                      <a:pt x="233" y="30"/>
                      <a:pt x="229" y="34"/>
                      <a:pt x="217" y="34"/>
                    </a:cubicBezTo>
                    <a:cubicBezTo>
                      <a:pt x="150" y="34"/>
                      <a:pt x="83" y="34"/>
                      <a:pt x="17" y="34"/>
                    </a:cubicBezTo>
                    <a:cubicBezTo>
                      <a:pt x="4" y="34"/>
                      <a:pt x="0" y="30"/>
                      <a:pt x="0" y="17"/>
                    </a:cubicBezTo>
                    <a:cubicBezTo>
                      <a:pt x="0" y="5"/>
                      <a:pt x="4" y="0"/>
                      <a:pt x="17" y="0"/>
                    </a:cubicBezTo>
                    <a:cubicBezTo>
                      <a:pt x="50" y="0"/>
                      <a:pt x="83" y="0"/>
                      <a:pt x="117"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2" name="Freeform 50"/>
              <p:cNvSpPr/>
              <p:nvPr/>
            </p:nvSpPr>
            <p:spPr bwMode="auto">
              <a:xfrm>
                <a:off x="4987" y="1739"/>
                <a:ext cx="75" cy="303"/>
              </a:xfrm>
              <a:custGeom>
                <a:gdLst>
                  <a:gd fmla="*/ 31 w 32" name="T0"/>
                  <a:gd fmla="*/ 65 h 128" name="T1"/>
                  <a:gd fmla="*/ 31 w 32" name="T2"/>
                  <a:gd fmla="*/ 113 h 128" name="T3"/>
                  <a:gd fmla="*/ 15 w 32" name="T4"/>
                  <a:gd fmla="*/ 128 h 128" name="T5"/>
                  <a:gd fmla="*/ 0 w 32" name="T6"/>
                  <a:gd fmla="*/ 114 h 128" name="T7"/>
                  <a:gd fmla="*/ 0 w 32" name="T8"/>
                  <a:gd fmla="*/ 15 h 128" name="T9"/>
                  <a:gd fmla="*/ 15 w 32" name="T10"/>
                  <a:gd fmla="*/ 0 h 128" name="T11"/>
                  <a:gd fmla="*/ 31 w 32" name="T12"/>
                  <a:gd fmla="*/ 15 h 128" name="T13"/>
                  <a:gd fmla="*/ 31 w 32" name="T14"/>
                  <a:gd fmla="*/ 65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32">
                    <a:moveTo>
                      <a:pt x="31" y="65"/>
                    </a:moveTo>
                    <a:cubicBezTo>
                      <a:pt x="31" y="81"/>
                      <a:pt x="31" y="97"/>
                      <a:pt x="31" y="113"/>
                    </a:cubicBezTo>
                    <a:cubicBezTo>
                      <a:pt x="32" y="125"/>
                      <a:pt x="25" y="128"/>
                      <a:pt x="15" y="128"/>
                    </a:cubicBezTo>
                    <a:cubicBezTo>
                      <a:pt x="6" y="128"/>
                      <a:pt x="0" y="125"/>
                      <a:pt x="0" y="114"/>
                    </a:cubicBezTo>
                    <a:cubicBezTo>
                      <a:pt x="0" y="81"/>
                      <a:pt x="0" y="48"/>
                      <a:pt x="0" y="15"/>
                    </a:cubicBezTo>
                    <a:cubicBezTo>
                      <a:pt x="0" y="4"/>
                      <a:pt x="5" y="0"/>
                      <a:pt x="15" y="0"/>
                    </a:cubicBezTo>
                    <a:cubicBezTo>
                      <a:pt x="25" y="0"/>
                      <a:pt x="32" y="3"/>
                      <a:pt x="31" y="15"/>
                    </a:cubicBezTo>
                    <a:cubicBezTo>
                      <a:pt x="31" y="31"/>
                      <a:pt x="31" y="48"/>
                      <a:pt x="31" y="65"/>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3" name="Freeform 51"/>
              <p:cNvSpPr/>
              <p:nvPr/>
            </p:nvSpPr>
            <p:spPr bwMode="auto">
              <a:xfrm>
                <a:off x="4525" y="1741"/>
                <a:ext cx="76" cy="298"/>
              </a:xfrm>
              <a:custGeom>
                <a:gdLst>
                  <a:gd fmla="*/ 31 w 32" name="T0"/>
                  <a:gd fmla="*/ 63 h 126" name="T1"/>
                  <a:gd fmla="*/ 31 w 32" name="T2"/>
                  <a:gd fmla="*/ 112 h 126" name="T3"/>
                  <a:gd fmla="*/ 17 w 32" name="T4"/>
                  <a:gd fmla="*/ 126 h 126" name="T5"/>
                  <a:gd fmla="*/ 0 w 32" name="T6"/>
                  <a:gd fmla="*/ 111 h 126" name="T7"/>
                  <a:gd fmla="*/ 0 w 32" name="T8"/>
                  <a:gd fmla="*/ 15 h 126" name="T9"/>
                  <a:gd fmla="*/ 17 w 32" name="T10"/>
                  <a:gd fmla="*/ 1 h 126" name="T11"/>
                  <a:gd fmla="*/ 31 w 32" name="T12"/>
                  <a:gd fmla="*/ 16 h 126" name="T13"/>
                  <a:gd fmla="*/ 31 w 32" name="T14"/>
                  <a:gd fmla="*/ 63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32">
                    <a:moveTo>
                      <a:pt x="31" y="63"/>
                    </a:moveTo>
                    <a:cubicBezTo>
                      <a:pt x="31" y="79"/>
                      <a:pt x="31" y="95"/>
                      <a:pt x="31" y="112"/>
                    </a:cubicBezTo>
                    <a:cubicBezTo>
                      <a:pt x="32" y="122"/>
                      <a:pt x="26" y="126"/>
                      <a:pt x="17" y="126"/>
                    </a:cubicBezTo>
                    <a:cubicBezTo>
                      <a:pt x="7" y="126"/>
                      <a:pt x="0" y="123"/>
                      <a:pt x="0" y="111"/>
                    </a:cubicBezTo>
                    <a:cubicBezTo>
                      <a:pt x="0" y="79"/>
                      <a:pt x="0" y="47"/>
                      <a:pt x="0" y="15"/>
                    </a:cubicBezTo>
                    <a:cubicBezTo>
                      <a:pt x="0" y="4"/>
                      <a:pt x="7" y="0"/>
                      <a:pt x="17" y="1"/>
                    </a:cubicBezTo>
                    <a:cubicBezTo>
                      <a:pt x="26" y="1"/>
                      <a:pt x="32" y="5"/>
                      <a:pt x="31" y="16"/>
                    </a:cubicBezTo>
                    <a:cubicBezTo>
                      <a:pt x="31" y="31"/>
                      <a:pt x="31" y="47"/>
                      <a:pt x="31" y="63"/>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grpSp>
      </p:grpSp>
      <p:sp>
        <p:nvSpPr>
          <p:cNvPr id="29700" name="矩形 23"/>
          <p:cNvSpPr>
            <a:spLocks noChangeArrowheads="1"/>
          </p:cNvSpPr>
          <p:nvPr/>
        </p:nvSpPr>
        <p:spPr bwMode="auto">
          <a:xfrm>
            <a:off x="5153025" y="5248275"/>
            <a:ext cx="1979613" cy="518160"/>
          </a:xfrm>
          <a:prstGeom prst="rect">
            <a:avLst/>
          </a:prstGeom>
          <a:noFill/>
          <a:ln w="9525">
            <a:noFill/>
            <a:miter lim="800000"/>
          </a:ln>
        </p:spPr>
        <p:txBody>
          <a:bodyPr>
            <a:spAutoFit/>
          </a:bodyPr>
          <a:lstStyle/>
          <a:p>
            <a:r>
              <a:rPr altLang="en-US" lang="zh-CN" sz="2800">
                <a:solidFill>
                  <a:srgbClr val="595959"/>
                </a:solidFill>
                <a:latin typeface="方正清刻本悦宋简体"/>
                <a:ea typeface="方正清刻本悦宋简体"/>
                <a:cs typeface="方正清刻本悦宋简体"/>
              </a:rPr>
              <a:t>徐少寒作品</a:t>
            </a:r>
          </a:p>
        </p:txBody>
      </p:sp>
      <p:sp>
        <p:nvSpPr>
          <p:cNvPr id="27" name="KSO_Shape"/>
          <p:cNvSpPr/>
          <p:nvPr/>
        </p:nvSpPr>
        <p:spPr bwMode="auto">
          <a:xfrm flipH="1" rot="1075158">
            <a:off x="6864350" y="1301750"/>
            <a:ext cx="1905000" cy="1136650"/>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E83D2E"/>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
        <p:nvSpPr>
          <p:cNvPr id="65" name="任意多边形 64"/>
          <p:cNvSpPr/>
          <p:nvPr/>
        </p:nvSpPr>
        <p:spPr>
          <a:xfrm>
            <a:off x="5605463" y="2119313"/>
            <a:ext cx="981075" cy="2170112"/>
          </a:xfrm>
          <a:custGeom>
            <a:rect b="b" l="l" r="r" t="t"/>
            <a:pathLst>
              <a:path h="2170090" w="980446">
                <a:moveTo>
                  <a:pt x="207912" y="1816436"/>
                </a:moveTo>
                <a:cubicBezTo>
                  <a:pt x="215365" y="1817243"/>
                  <a:pt x="221098" y="1821235"/>
                  <a:pt x="225111" y="1828412"/>
                </a:cubicBezTo>
                <a:cubicBezTo>
                  <a:pt x="229124" y="1835588"/>
                  <a:pt x="232563" y="1841109"/>
                  <a:pt x="235430" y="1844973"/>
                </a:cubicBezTo>
                <a:cubicBezTo>
                  <a:pt x="239252" y="1847988"/>
                  <a:pt x="244602" y="1851640"/>
                  <a:pt x="251482" y="1855929"/>
                </a:cubicBezTo>
                <a:cubicBezTo>
                  <a:pt x="258361" y="1860219"/>
                  <a:pt x="262183" y="1865399"/>
                  <a:pt x="262948" y="1871472"/>
                </a:cubicBezTo>
                <a:cubicBezTo>
                  <a:pt x="234368" y="1910243"/>
                  <a:pt x="204133" y="1948122"/>
                  <a:pt x="172241" y="1985110"/>
                </a:cubicBezTo>
                <a:cubicBezTo>
                  <a:pt x="140349" y="2022097"/>
                  <a:pt x="103999" y="2054881"/>
                  <a:pt x="63189" y="2083460"/>
                </a:cubicBezTo>
                <a:cubicBezTo>
                  <a:pt x="63189" y="2084097"/>
                  <a:pt x="61406" y="2086900"/>
                  <a:pt x="57839" y="2091868"/>
                </a:cubicBezTo>
                <a:cubicBezTo>
                  <a:pt x="54271" y="2096837"/>
                  <a:pt x="45863" y="2103207"/>
                  <a:pt x="32614" y="2110978"/>
                </a:cubicBezTo>
                <a:cubicBezTo>
                  <a:pt x="27115" y="2110851"/>
                  <a:pt x="22316" y="2113653"/>
                  <a:pt x="18218" y="2119386"/>
                </a:cubicBezTo>
                <a:cubicBezTo>
                  <a:pt x="14120" y="2125119"/>
                  <a:pt x="10086" y="2128431"/>
                  <a:pt x="6115" y="2129323"/>
                </a:cubicBezTo>
                <a:cubicBezTo>
                  <a:pt x="3313" y="2129323"/>
                  <a:pt x="1784" y="2129068"/>
                  <a:pt x="1529" y="2128559"/>
                </a:cubicBezTo>
                <a:cubicBezTo>
                  <a:pt x="1274" y="2128049"/>
                  <a:pt x="765" y="2127285"/>
                  <a:pt x="0" y="2126266"/>
                </a:cubicBezTo>
                <a:cubicBezTo>
                  <a:pt x="892" y="2116010"/>
                  <a:pt x="5733" y="2108239"/>
                  <a:pt x="14524" y="2102952"/>
                </a:cubicBezTo>
                <a:cubicBezTo>
                  <a:pt x="23314" y="2097665"/>
                  <a:pt x="30703" y="2092187"/>
                  <a:pt x="36691" y="2086518"/>
                </a:cubicBezTo>
                <a:cubicBezTo>
                  <a:pt x="37264" y="2081995"/>
                  <a:pt x="40449" y="2076517"/>
                  <a:pt x="46245" y="2070084"/>
                </a:cubicBezTo>
                <a:cubicBezTo>
                  <a:pt x="52042" y="2063650"/>
                  <a:pt x="57011" y="2058936"/>
                  <a:pt x="61151" y="2055943"/>
                </a:cubicBezTo>
                <a:cubicBezTo>
                  <a:pt x="75802" y="2045432"/>
                  <a:pt x="88796" y="2031036"/>
                  <a:pt x="100134" y="2012755"/>
                </a:cubicBezTo>
                <a:cubicBezTo>
                  <a:pt x="111473" y="1994474"/>
                  <a:pt x="121919" y="1977275"/>
                  <a:pt x="131474" y="1961159"/>
                </a:cubicBezTo>
                <a:cubicBezTo>
                  <a:pt x="136188" y="1952135"/>
                  <a:pt x="141284" y="1943430"/>
                  <a:pt x="146762" y="1935043"/>
                </a:cubicBezTo>
                <a:cubicBezTo>
                  <a:pt x="152240" y="1926656"/>
                  <a:pt x="157336" y="1917696"/>
                  <a:pt x="162049" y="1908162"/>
                </a:cubicBezTo>
                <a:cubicBezTo>
                  <a:pt x="169504" y="1897404"/>
                  <a:pt x="176110" y="1884948"/>
                  <a:pt x="181867" y="1870792"/>
                </a:cubicBezTo>
                <a:cubicBezTo>
                  <a:pt x="187623" y="1856637"/>
                  <a:pt x="192643" y="1844181"/>
                  <a:pt x="196928" y="1833423"/>
                </a:cubicBezTo>
                <a:cubicBezTo>
                  <a:pt x="201212" y="1822665"/>
                  <a:pt x="204873" y="1817003"/>
                  <a:pt x="207912" y="1816436"/>
                </a:cubicBezTo>
                <a:close/>
                <a:moveTo>
                  <a:pt x="630870" y="1648273"/>
                </a:moveTo>
                <a:cubicBezTo>
                  <a:pt x="620168" y="1650629"/>
                  <a:pt x="610486" y="1652286"/>
                  <a:pt x="601823" y="1653241"/>
                </a:cubicBezTo>
                <a:cubicBezTo>
                  <a:pt x="593160" y="1654197"/>
                  <a:pt x="588574" y="1658655"/>
                  <a:pt x="588064" y="1666618"/>
                </a:cubicBezTo>
                <a:cubicBezTo>
                  <a:pt x="588362" y="1682266"/>
                  <a:pt x="591334" y="1697087"/>
                  <a:pt x="596982" y="1711079"/>
                </a:cubicBezTo>
                <a:cubicBezTo>
                  <a:pt x="602630" y="1725072"/>
                  <a:pt x="609170" y="1739128"/>
                  <a:pt x="616601" y="1753248"/>
                </a:cubicBezTo>
                <a:cubicBezTo>
                  <a:pt x="616686" y="1760085"/>
                  <a:pt x="619574" y="1769597"/>
                  <a:pt x="625264" y="1781785"/>
                </a:cubicBezTo>
                <a:cubicBezTo>
                  <a:pt x="630955" y="1793972"/>
                  <a:pt x="638938" y="1801446"/>
                  <a:pt x="649215" y="1804206"/>
                </a:cubicBezTo>
                <a:cubicBezTo>
                  <a:pt x="653763" y="1806654"/>
                  <a:pt x="658368" y="1803911"/>
                  <a:pt x="663030" y="1795977"/>
                </a:cubicBezTo>
                <a:cubicBezTo>
                  <a:pt x="667692" y="1788044"/>
                  <a:pt x="671618" y="1778582"/>
                  <a:pt x="674807" y="1767591"/>
                </a:cubicBezTo>
                <a:cubicBezTo>
                  <a:pt x="677997" y="1756601"/>
                  <a:pt x="679658" y="1747743"/>
                  <a:pt x="679790" y="1741018"/>
                </a:cubicBezTo>
                <a:cubicBezTo>
                  <a:pt x="680300" y="1738342"/>
                  <a:pt x="682338" y="1734011"/>
                  <a:pt x="685905" y="1728023"/>
                </a:cubicBezTo>
                <a:cubicBezTo>
                  <a:pt x="689472" y="1722035"/>
                  <a:pt x="691511" y="1718213"/>
                  <a:pt x="692020" y="1716557"/>
                </a:cubicBezTo>
                <a:cubicBezTo>
                  <a:pt x="695120" y="1710145"/>
                  <a:pt x="697583" y="1702841"/>
                  <a:pt x="699409" y="1694645"/>
                </a:cubicBezTo>
                <a:cubicBezTo>
                  <a:pt x="701235" y="1686449"/>
                  <a:pt x="702169" y="1679145"/>
                  <a:pt x="702212" y="1672733"/>
                </a:cubicBezTo>
                <a:cubicBezTo>
                  <a:pt x="702297" y="1667191"/>
                  <a:pt x="701617" y="1662477"/>
                  <a:pt x="700174" y="1658592"/>
                </a:cubicBezTo>
                <a:cubicBezTo>
                  <a:pt x="698730" y="1654706"/>
                  <a:pt x="696012" y="1651266"/>
                  <a:pt x="692020" y="1648273"/>
                </a:cubicBezTo>
                <a:close/>
                <a:moveTo>
                  <a:pt x="795976" y="1516799"/>
                </a:moveTo>
                <a:cubicBezTo>
                  <a:pt x="806911" y="1522532"/>
                  <a:pt x="819183" y="1530685"/>
                  <a:pt x="832794" y="1541259"/>
                </a:cubicBezTo>
                <a:cubicBezTo>
                  <a:pt x="846404" y="1551833"/>
                  <a:pt x="853835" y="1564063"/>
                  <a:pt x="855088" y="1577950"/>
                </a:cubicBezTo>
                <a:cubicBezTo>
                  <a:pt x="854484" y="1585216"/>
                  <a:pt x="850257" y="1593105"/>
                  <a:pt x="842405" y="1601617"/>
                </a:cubicBezTo>
                <a:cubicBezTo>
                  <a:pt x="834554" y="1610129"/>
                  <a:pt x="826702" y="1618471"/>
                  <a:pt x="818851" y="1626643"/>
                </a:cubicBezTo>
                <a:cubicBezTo>
                  <a:pt x="810999" y="1634816"/>
                  <a:pt x="806772" y="1642025"/>
                  <a:pt x="806168" y="1648273"/>
                </a:cubicBezTo>
                <a:cubicBezTo>
                  <a:pt x="805425" y="1658188"/>
                  <a:pt x="801051" y="1670206"/>
                  <a:pt x="793046" y="1684326"/>
                </a:cubicBezTo>
                <a:cubicBezTo>
                  <a:pt x="785041" y="1698446"/>
                  <a:pt x="777864" y="1713266"/>
                  <a:pt x="771516" y="1728787"/>
                </a:cubicBezTo>
                <a:cubicBezTo>
                  <a:pt x="771176" y="1729000"/>
                  <a:pt x="769817" y="1730104"/>
                  <a:pt x="767439" y="1732100"/>
                </a:cubicBezTo>
                <a:cubicBezTo>
                  <a:pt x="765061" y="1734096"/>
                  <a:pt x="763702" y="1735709"/>
                  <a:pt x="763362" y="1736941"/>
                </a:cubicBezTo>
                <a:cubicBezTo>
                  <a:pt x="764180" y="1733468"/>
                  <a:pt x="762545" y="1737243"/>
                  <a:pt x="758455" y="1748265"/>
                </a:cubicBezTo>
                <a:cubicBezTo>
                  <a:pt x="754366" y="1759287"/>
                  <a:pt x="749031" y="1771895"/>
                  <a:pt x="742450" y="1786088"/>
                </a:cubicBezTo>
                <a:cubicBezTo>
                  <a:pt x="735870" y="1800281"/>
                  <a:pt x="729252" y="1810397"/>
                  <a:pt x="722595" y="1816436"/>
                </a:cubicBezTo>
                <a:cubicBezTo>
                  <a:pt x="723275" y="1821830"/>
                  <a:pt x="719368" y="1830662"/>
                  <a:pt x="710875" y="1842935"/>
                </a:cubicBezTo>
                <a:cubicBezTo>
                  <a:pt x="702382" y="1855208"/>
                  <a:pt x="697456" y="1866079"/>
                  <a:pt x="696097" y="1875549"/>
                </a:cubicBezTo>
                <a:cubicBezTo>
                  <a:pt x="697647" y="1890072"/>
                  <a:pt x="704484" y="1901538"/>
                  <a:pt x="716608" y="1909946"/>
                </a:cubicBezTo>
                <a:cubicBezTo>
                  <a:pt x="728732" y="1918354"/>
                  <a:pt x="736843" y="1925233"/>
                  <a:pt x="740941" y="1930584"/>
                </a:cubicBezTo>
                <a:lnTo>
                  <a:pt x="818398" y="1970332"/>
                </a:lnTo>
                <a:cubicBezTo>
                  <a:pt x="822092" y="1971861"/>
                  <a:pt x="824895" y="1973389"/>
                  <a:pt x="826806" y="1974918"/>
                </a:cubicBezTo>
                <a:cubicBezTo>
                  <a:pt x="828717" y="1976447"/>
                  <a:pt x="832029" y="1977976"/>
                  <a:pt x="836743" y="1979504"/>
                </a:cubicBezTo>
                <a:cubicBezTo>
                  <a:pt x="855088" y="1985619"/>
                  <a:pt x="873433" y="1991734"/>
                  <a:pt x="891779" y="1997850"/>
                </a:cubicBezTo>
                <a:cubicBezTo>
                  <a:pt x="897686" y="1999850"/>
                  <a:pt x="907613" y="2001964"/>
                  <a:pt x="921561" y="2004191"/>
                </a:cubicBezTo>
                <a:cubicBezTo>
                  <a:pt x="935509" y="2006418"/>
                  <a:pt x="948607" y="2008985"/>
                  <a:pt x="960856" y="2011891"/>
                </a:cubicBezTo>
                <a:cubicBezTo>
                  <a:pt x="973105" y="2014798"/>
                  <a:pt x="979635" y="2018271"/>
                  <a:pt x="980447" y="2022310"/>
                </a:cubicBezTo>
                <a:cubicBezTo>
                  <a:pt x="979491" y="2028425"/>
                  <a:pt x="974523" y="2033775"/>
                  <a:pt x="965541" y="2038362"/>
                </a:cubicBezTo>
                <a:cubicBezTo>
                  <a:pt x="956560" y="2042948"/>
                  <a:pt x="949298" y="2046770"/>
                  <a:pt x="943756" y="2049827"/>
                </a:cubicBezTo>
                <a:cubicBezTo>
                  <a:pt x="945604" y="2049764"/>
                  <a:pt x="942164" y="2052439"/>
                  <a:pt x="933437" y="2057853"/>
                </a:cubicBezTo>
                <a:cubicBezTo>
                  <a:pt x="924711" y="2063268"/>
                  <a:pt x="917959" y="2068746"/>
                  <a:pt x="913181" y="2074288"/>
                </a:cubicBezTo>
                <a:cubicBezTo>
                  <a:pt x="904391" y="2080912"/>
                  <a:pt x="897257" y="2087537"/>
                  <a:pt x="891779" y="2094162"/>
                </a:cubicBezTo>
                <a:cubicBezTo>
                  <a:pt x="886300" y="2100786"/>
                  <a:pt x="877128" y="2104353"/>
                  <a:pt x="864261" y="2104863"/>
                </a:cubicBezTo>
                <a:cubicBezTo>
                  <a:pt x="860269" y="2103589"/>
                  <a:pt x="854494" y="2101805"/>
                  <a:pt x="846935" y="2099512"/>
                </a:cubicBezTo>
                <a:cubicBezTo>
                  <a:pt x="839376" y="2097219"/>
                  <a:pt x="832581" y="2095945"/>
                  <a:pt x="826551" y="2095690"/>
                </a:cubicBezTo>
                <a:cubicBezTo>
                  <a:pt x="803620" y="2086836"/>
                  <a:pt x="784765" y="2076262"/>
                  <a:pt x="769987" y="2063969"/>
                </a:cubicBezTo>
                <a:cubicBezTo>
                  <a:pt x="755209" y="2051675"/>
                  <a:pt x="735335" y="2032693"/>
                  <a:pt x="710365" y="2007022"/>
                </a:cubicBezTo>
                <a:cubicBezTo>
                  <a:pt x="705836" y="2004059"/>
                  <a:pt x="698815" y="1997982"/>
                  <a:pt x="689302" y="1988790"/>
                </a:cubicBezTo>
                <a:cubicBezTo>
                  <a:pt x="679790" y="1979599"/>
                  <a:pt x="670504" y="1970804"/>
                  <a:pt x="661445" y="1962405"/>
                </a:cubicBezTo>
                <a:cubicBezTo>
                  <a:pt x="652386" y="1954006"/>
                  <a:pt x="646271" y="1949514"/>
                  <a:pt x="643100" y="1948929"/>
                </a:cubicBezTo>
                <a:cubicBezTo>
                  <a:pt x="640170" y="1948865"/>
                  <a:pt x="637876" y="1948993"/>
                  <a:pt x="636220" y="1949311"/>
                </a:cubicBezTo>
                <a:cubicBezTo>
                  <a:pt x="634564" y="1949630"/>
                  <a:pt x="632781" y="1950522"/>
                  <a:pt x="630870" y="1951987"/>
                </a:cubicBezTo>
                <a:cubicBezTo>
                  <a:pt x="616431" y="1967338"/>
                  <a:pt x="599445" y="1984537"/>
                  <a:pt x="579911" y="2003582"/>
                </a:cubicBezTo>
                <a:cubicBezTo>
                  <a:pt x="560377" y="2022628"/>
                  <a:pt x="539314" y="2037024"/>
                  <a:pt x="516722" y="2046770"/>
                </a:cubicBezTo>
                <a:cubicBezTo>
                  <a:pt x="500277" y="2059604"/>
                  <a:pt x="481303" y="2072778"/>
                  <a:pt x="459799" y="2086291"/>
                </a:cubicBezTo>
                <a:cubicBezTo>
                  <a:pt x="438296" y="2099805"/>
                  <a:pt x="419171" y="2112073"/>
                  <a:pt x="402424" y="2123095"/>
                </a:cubicBezTo>
                <a:cubicBezTo>
                  <a:pt x="385676" y="2134117"/>
                  <a:pt x="376214" y="2142308"/>
                  <a:pt x="374038" y="2147668"/>
                </a:cubicBezTo>
                <a:cubicBezTo>
                  <a:pt x="360173" y="2147265"/>
                  <a:pt x="348664" y="2150620"/>
                  <a:pt x="339513" y="2157733"/>
                </a:cubicBezTo>
                <a:cubicBezTo>
                  <a:pt x="330362" y="2164846"/>
                  <a:pt x="321147" y="2168965"/>
                  <a:pt x="311868" y="2170090"/>
                </a:cubicBezTo>
                <a:cubicBezTo>
                  <a:pt x="312396" y="2159754"/>
                  <a:pt x="316096" y="2152343"/>
                  <a:pt x="322966" y="2147857"/>
                </a:cubicBezTo>
                <a:cubicBezTo>
                  <a:pt x="329836" y="2143371"/>
                  <a:pt x="336706" y="2140641"/>
                  <a:pt x="343576" y="2139666"/>
                </a:cubicBezTo>
                <a:cubicBezTo>
                  <a:pt x="350446" y="2138691"/>
                  <a:pt x="354145" y="2138301"/>
                  <a:pt x="354673" y="2138496"/>
                </a:cubicBezTo>
                <a:cubicBezTo>
                  <a:pt x="362028" y="2130078"/>
                  <a:pt x="368608" y="2124491"/>
                  <a:pt x="374415" y="2121736"/>
                </a:cubicBezTo>
                <a:cubicBezTo>
                  <a:pt x="380222" y="2118980"/>
                  <a:pt x="388010" y="2114526"/>
                  <a:pt x="397781" y="2108373"/>
                </a:cubicBezTo>
                <a:cubicBezTo>
                  <a:pt x="407551" y="2102221"/>
                  <a:pt x="422058" y="2089839"/>
                  <a:pt x="441303" y="2071230"/>
                </a:cubicBezTo>
                <a:cubicBezTo>
                  <a:pt x="445720" y="2066899"/>
                  <a:pt x="451155" y="2063332"/>
                  <a:pt x="457610" y="2060529"/>
                </a:cubicBezTo>
                <a:cubicBezTo>
                  <a:pt x="464065" y="2057726"/>
                  <a:pt x="469500" y="2054159"/>
                  <a:pt x="473917" y="2049827"/>
                </a:cubicBezTo>
                <a:cubicBezTo>
                  <a:pt x="486147" y="2038935"/>
                  <a:pt x="498377" y="2027087"/>
                  <a:pt x="510607" y="2014284"/>
                </a:cubicBezTo>
                <a:cubicBezTo>
                  <a:pt x="522837" y="2001480"/>
                  <a:pt x="535067" y="1988868"/>
                  <a:pt x="547297" y="1976447"/>
                </a:cubicBezTo>
                <a:cubicBezTo>
                  <a:pt x="559570" y="1965937"/>
                  <a:pt x="572225" y="1954089"/>
                  <a:pt x="585262" y="1940903"/>
                </a:cubicBezTo>
                <a:cubicBezTo>
                  <a:pt x="598299" y="1927718"/>
                  <a:pt x="605348" y="1912048"/>
                  <a:pt x="606410" y="1893894"/>
                </a:cubicBezTo>
                <a:cubicBezTo>
                  <a:pt x="606410" y="1891601"/>
                  <a:pt x="606410" y="1889053"/>
                  <a:pt x="606410" y="1886250"/>
                </a:cubicBezTo>
                <a:cubicBezTo>
                  <a:pt x="606410" y="1883447"/>
                  <a:pt x="606410" y="1881918"/>
                  <a:pt x="606410" y="1881664"/>
                </a:cubicBezTo>
                <a:cubicBezTo>
                  <a:pt x="605730" y="1878436"/>
                  <a:pt x="603012" y="1871642"/>
                  <a:pt x="598256" y="1861280"/>
                </a:cubicBezTo>
                <a:cubicBezTo>
                  <a:pt x="593500" y="1850919"/>
                  <a:pt x="590782" y="1844124"/>
                  <a:pt x="590103" y="1840897"/>
                </a:cubicBezTo>
                <a:cubicBezTo>
                  <a:pt x="588871" y="1839028"/>
                  <a:pt x="587257" y="1834612"/>
                  <a:pt x="585262" y="1827647"/>
                </a:cubicBezTo>
                <a:cubicBezTo>
                  <a:pt x="583266" y="1820683"/>
                  <a:pt x="582162" y="1816267"/>
                  <a:pt x="581949" y="1814398"/>
                </a:cubicBezTo>
                <a:cubicBezTo>
                  <a:pt x="582586" y="1811723"/>
                  <a:pt x="581822" y="1805608"/>
                  <a:pt x="579656" y="1796053"/>
                </a:cubicBezTo>
                <a:cubicBezTo>
                  <a:pt x="577490" y="1786498"/>
                  <a:pt x="576216" y="1780383"/>
                  <a:pt x="575834" y="1777708"/>
                </a:cubicBezTo>
                <a:cubicBezTo>
                  <a:pt x="575325" y="1774268"/>
                  <a:pt x="573286" y="1766879"/>
                  <a:pt x="569719" y="1755541"/>
                </a:cubicBezTo>
                <a:cubicBezTo>
                  <a:pt x="566152" y="1744202"/>
                  <a:pt x="564114" y="1737323"/>
                  <a:pt x="563604" y="1734902"/>
                </a:cubicBezTo>
                <a:cubicBezTo>
                  <a:pt x="560504" y="1722630"/>
                  <a:pt x="558041" y="1710230"/>
                  <a:pt x="556215" y="1697703"/>
                </a:cubicBezTo>
                <a:cubicBezTo>
                  <a:pt x="554389" y="1685175"/>
                  <a:pt x="553455" y="1672775"/>
                  <a:pt x="553412" y="1660503"/>
                </a:cubicBezTo>
                <a:cubicBezTo>
                  <a:pt x="552011" y="1660184"/>
                  <a:pt x="549718" y="1658528"/>
                  <a:pt x="546533" y="1655534"/>
                </a:cubicBezTo>
                <a:cubicBezTo>
                  <a:pt x="543348" y="1652540"/>
                  <a:pt x="541564" y="1650120"/>
                  <a:pt x="541182" y="1648273"/>
                </a:cubicBezTo>
                <a:cubicBezTo>
                  <a:pt x="540843" y="1628590"/>
                  <a:pt x="539484" y="1614449"/>
                  <a:pt x="537106" y="1605849"/>
                </a:cubicBezTo>
                <a:cubicBezTo>
                  <a:pt x="534728" y="1597250"/>
                  <a:pt x="533369" y="1589989"/>
                  <a:pt x="533029" y="1584065"/>
                </a:cubicBezTo>
                <a:cubicBezTo>
                  <a:pt x="530948" y="1577313"/>
                  <a:pt x="531797" y="1573491"/>
                  <a:pt x="535577" y="1572599"/>
                </a:cubicBezTo>
                <a:cubicBezTo>
                  <a:pt x="539356" y="1571707"/>
                  <a:pt x="543263" y="1571452"/>
                  <a:pt x="547297" y="1571834"/>
                </a:cubicBezTo>
                <a:cubicBezTo>
                  <a:pt x="554262" y="1572344"/>
                  <a:pt x="569634" y="1574382"/>
                  <a:pt x="593415" y="1577950"/>
                </a:cubicBezTo>
                <a:cubicBezTo>
                  <a:pt x="617196" y="1581517"/>
                  <a:pt x="641231" y="1583555"/>
                  <a:pt x="665522" y="1584065"/>
                </a:cubicBezTo>
                <a:cubicBezTo>
                  <a:pt x="667433" y="1583937"/>
                  <a:pt x="672274" y="1583428"/>
                  <a:pt x="680045" y="1582536"/>
                </a:cubicBezTo>
                <a:cubicBezTo>
                  <a:pt x="687816" y="1581644"/>
                  <a:pt x="693167" y="1581134"/>
                  <a:pt x="696097" y="1581007"/>
                </a:cubicBezTo>
                <a:cubicBezTo>
                  <a:pt x="712184" y="1580856"/>
                  <a:pt x="725873" y="1575609"/>
                  <a:pt x="737166" y="1565266"/>
                </a:cubicBezTo>
                <a:cubicBezTo>
                  <a:pt x="748459" y="1554924"/>
                  <a:pt x="758676" y="1544468"/>
                  <a:pt x="767817" y="1533898"/>
                </a:cubicBezTo>
                <a:cubicBezTo>
                  <a:pt x="776958" y="1523329"/>
                  <a:pt x="786344" y="1517629"/>
                  <a:pt x="795976" y="1516799"/>
                </a:cubicBezTo>
                <a:close/>
                <a:moveTo>
                  <a:pt x="321041" y="1467879"/>
                </a:moveTo>
                <a:cubicBezTo>
                  <a:pt x="324683" y="1468092"/>
                  <a:pt x="331327" y="1470269"/>
                  <a:pt x="340971" y="1474409"/>
                </a:cubicBezTo>
                <a:cubicBezTo>
                  <a:pt x="350615" y="1478549"/>
                  <a:pt x="359750" y="1483368"/>
                  <a:pt x="368376" y="1488866"/>
                </a:cubicBezTo>
                <a:cubicBezTo>
                  <a:pt x="377001" y="1494365"/>
                  <a:pt x="381606" y="1499259"/>
                  <a:pt x="382191" y="1503550"/>
                </a:cubicBezTo>
                <a:cubicBezTo>
                  <a:pt x="381936" y="1504675"/>
                  <a:pt x="380917" y="1506501"/>
                  <a:pt x="379134" y="1509028"/>
                </a:cubicBezTo>
                <a:cubicBezTo>
                  <a:pt x="377350" y="1511554"/>
                  <a:pt x="376331" y="1514145"/>
                  <a:pt x="376076" y="1516799"/>
                </a:cubicBezTo>
                <a:lnTo>
                  <a:pt x="376076" y="1571834"/>
                </a:lnTo>
                <a:cubicBezTo>
                  <a:pt x="377923" y="1573682"/>
                  <a:pt x="380599" y="1576102"/>
                  <a:pt x="384102" y="1579096"/>
                </a:cubicBezTo>
                <a:cubicBezTo>
                  <a:pt x="387605" y="1582090"/>
                  <a:pt x="393083" y="1583746"/>
                  <a:pt x="400536" y="1584065"/>
                </a:cubicBezTo>
                <a:cubicBezTo>
                  <a:pt x="411556" y="1583173"/>
                  <a:pt x="420601" y="1579606"/>
                  <a:pt x="427672" y="1573363"/>
                </a:cubicBezTo>
                <a:cubicBezTo>
                  <a:pt x="434742" y="1567121"/>
                  <a:pt x="444042" y="1563554"/>
                  <a:pt x="455572" y="1562662"/>
                </a:cubicBezTo>
                <a:cubicBezTo>
                  <a:pt x="455509" y="1562926"/>
                  <a:pt x="459258" y="1565342"/>
                  <a:pt x="466820" y="1569909"/>
                </a:cubicBezTo>
                <a:cubicBezTo>
                  <a:pt x="474382" y="1574477"/>
                  <a:pt x="482058" y="1579610"/>
                  <a:pt x="489846" y="1585310"/>
                </a:cubicBezTo>
                <a:cubicBezTo>
                  <a:pt x="497635" y="1591010"/>
                  <a:pt x="501837" y="1595691"/>
                  <a:pt x="502454" y="1599352"/>
                </a:cubicBezTo>
                <a:cubicBezTo>
                  <a:pt x="501689" y="1606932"/>
                  <a:pt x="496084" y="1612410"/>
                  <a:pt x="485637" y="1615786"/>
                </a:cubicBezTo>
                <a:cubicBezTo>
                  <a:pt x="475191" y="1619162"/>
                  <a:pt x="464489" y="1620819"/>
                  <a:pt x="453533" y="1620755"/>
                </a:cubicBezTo>
                <a:cubicBezTo>
                  <a:pt x="444442" y="1620566"/>
                  <a:pt x="433181" y="1620830"/>
                  <a:pt x="419750" y="1621547"/>
                </a:cubicBezTo>
                <a:cubicBezTo>
                  <a:pt x="406318" y="1622265"/>
                  <a:pt x="394302" y="1624567"/>
                  <a:pt x="383701" y="1628455"/>
                </a:cubicBezTo>
                <a:cubicBezTo>
                  <a:pt x="373100" y="1632343"/>
                  <a:pt x="367501" y="1638949"/>
                  <a:pt x="366903" y="1648273"/>
                </a:cubicBezTo>
                <a:cubicBezTo>
                  <a:pt x="366903" y="1665471"/>
                  <a:pt x="367668" y="1678720"/>
                  <a:pt x="369197" y="1688020"/>
                </a:cubicBezTo>
                <a:cubicBezTo>
                  <a:pt x="370725" y="1697320"/>
                  <a:pt x="373018" y="1703435"/>
                  <a:pt x="376076" y="1706366"/>
                </a:cubicBezTo>
                <a:cubicBezTo>
                  <a:pt x="382510" y="1706599"/>
                  <a:pt x="390281" y="1706896"/>
                  <a:pt x="399390" y="1707257"/>
                </a:cubicBezTo>
                <a:cubicBezTo>
                  <a:pt x="408498" y="1707618"/>
                  <a:pt x="417034" y="1706642"/>
                  <a:pt x="424996" y="1704327"/>
                </a:cubicBezTo>
                <a:cubicBezTo>
                  <a:pt x="435103" y="1700017"/>
                  <a:pt x="443681" y="1693350"/>
                  <a:pt x="450730" y="1684326"/>
                </a:cubicBezTo>
                <a:cubicBezTo>
                  <a:pt x="457780" y="1675302"/>
                  <a:pt x="466867" y="1671438"/>
                  <a:pt x="477993" y="1672733"/>
                </a:cubicBezTo>
                <a:lnTo>
                  <a:pt x="520799" y="1716557"/>
                </a:lnTo>
                <a:cubicBezTo>
                  <a:pt x="520748" y="1732719"/>
                  <a:pt x="510657" y="1741728"/>
                  <a:pt x="490525" y="1743584"/>
                </a:cubicBezTo>
                <a:cubicBezTo>
                  <a:pt x="470394" y="1745440"/>
                  <a:pt x="448676" y="1747126"/>
                  <a:pt x="425374" y="1748642"/>
                </a:cubicBezTo>
                <a:cubicBezTo>
                  <a:pt x="402071" y="1750159"/>
                  <a:pt x="385639" y="1758488"/>
                  <a:pt x="376076" y="1773631"/>
                </a:cubicBezTo>
                <a:cubicBezTo>
                  <a:pt x="375821" y="1775839"/>
                  <a:pt x="374802" y="1778557"/>
                  <a:pt x="373018" y="1781785"/>
                </a:cubicBezTo>
                <a:cubicBezTo>
                  <a:pt x="371235" y="1785012"/>
                  <a:pt x="370216" y="1787730"/>
                  <a:pt x="369961" y="1789938"/>
                </a:cubicBezTo>
                <a:cubicBezTo>
                  <a:pt x="370598" y="1791042"/>
                  <a:pt x="370853" y="1794184"/>
                  <a:pt x="370725" y="1799365"/>
                </a:cubicBezTo>
                <a:cubicBezTo>
                  <a:pt x="370598" y="1804546"/>
                  <a:pt x="372381" y="1808198"/>
                  <a:pt x="376076" y="1810321"/>
                </a:cubicBezTo>
                <a:cubicBezTo>
                  <a:pt x="381724" y="1814186"/>
                  <a:pt x="388264" y="1819706"/>
                  <a:pt x="395695" y="1826883"/>
                </a:cubicBezTo>
                <a:cubicBezTo>
                  <a:pt x="403127" y="1834060"/>
                  <a:pt x="408138" y="1838051"/>
                  <a:pt x="410728" y="1838858"/>
                </a:cubicBezTo>
                <a:cubicBezTo>
                  <a:pt x="412384" y="1840217"/>
                  <a:pt x="416206" y="1842595"/>
                  <a:pt x="422194" y="1845993"/>
                </a:cubicBezTo>
                <a:cubicBezTo>
                  <a:pt x="428181" y="1849390"/>
                  <a:pt x="432513" y="1851768"/>
                  <a:pt x="435188" y="1853127"/>
                </a:cubicBezTo>
                <a:cubicBezTo>
                  <a:pt x="441239" y="1858201"/>
                  <a:pt x="447227" y="1863085"/>
                  <a:pt x="453151" y="1867777"/>
                </a:cubicBezTo>
                <a:cubicBezTo>
                  <a:pt x="459075" y="1872470"/>
                  <a:pt x="465317" y="1877099"/>
                  <a:pt x="471878" y="1881664"/>
                </a:cubicBezTo>
                <a:cubicBezTo>
                  <a:pt x="481688" y="1887970"/>
                  <a:pt x="491115" y="1894722"/>
                  <a:pt x="500160" y="1901920"/>
                </a:cubicBezTo>
                <a:cubicBezTo>
                  <a:pt x="509206" y="1909118"/>
                  <a:pt x="514047" y="1918672"/>
                  <a:pt x="514684" y="1930584"/>
                </a:cubicBezTo>
                <a:cubicBezTo>
                  <a:pt x="514174" y="1938865"/>
                  <a:pt x="510607" y="1948292"/>
                  <a:pt x="503982" y="1958866"/>
                </a:cubicBezTo>
                <a:cubicBezTo>
                  <a:pt x="497358" y="1969440"/>
                  <a:pt x="490733" y="1977339"/>
                  <a:pt x="484108" y="1982562"/>
                </a:cubicBezTo>
                <a:cubicBezTo>
                  <a:pt x="481051" y="1984027"/>
                  <a:pt x="477993" y="1984919"/>
                  <a:pt x="474936" y="1985237"/>
                </a:cubicBezTo>
                <a:cubicBezTo>
                  <a:pt x="471878" y="1985556"/>
                  <a:pt x="468821" y="1985683"/>
                  <a:pt x="465763" y="1985619"/>
                </a:cubicBezTo>
                <a:cubicBezTo>
                  <a:pt x="453760" y="1985060"/>
                  <a:pt x="444700" y="1979725"/>
                  <a:pt x="438585" y="1969615"/>
                </a:cubicBezTo>
                <a:cubicBezTo>
                  <a:pt x="432470" y="1959505"/>
                  <a:pt x="427941" y="1947979"/>
                  <a:pt x="424996" y="1935038"/>
                </a:cubicBezTo>
                <a:cubicBezTo>
                  <a:pt x="422052" y="1922097"/>
                  <a:pt x="419334" y="1911100"/>
                  <a:pt x="416843" y="1902047"/>
                </a:cubicBezTo>
                <a:cubicBezTo>
                  <a:pt x="412851" y="1888989"/>
                  <a:pt x="406311" y="1874848"/>
                  <a:pt x="397224" y="1859624"/>
                </a:cubicBezTo>
                <a:cubicBezTo>
                  <a:pt x="388136" y="1844400"/>
                  <a:pt x="379049" y="1836119"/>
                  <a:pt x="369961" y="1834782"/>
                </a:cubicBezTo>
                <a:cubicBezTo>
                  <a:pt x="364164" y="1835079"/>
                  <a:pt x="360470" y="1837542"/>
                  <a:pt x="358877" y="1842171"/>
                </a:cubicBezTo>
                <a:cubicBezTo>
                  <a:pt x="357285" y="1846799"/>
                  <a:pt x="355884" y="1851810"/>
                  <a:pt x="354673" y="1857203"/>
                </a:cubicBezTo>
                <a:cubicBezTo>
                  <a:pt x="354546" y="1881918"/>
                  <a:pt x="354036" y="1906888"/>
                  <a:pt x="353144" y="1932113"/>
                </a:cubicBezTo>
                <a:cubicBezTo>
                  <a:pt x="352253" y="1957337"/>
                  <a:pt x="351743" y="1978231"/>
                  <a:pt x="351616" y="1994792"/>
                </a:cubicBezTo>
                <a:cubicBezTo>
                  <a:pt x="351616" y="1994919"/>
                  <a:pt x="351616" y="1995429"/>
                  <a:pt x="351616" y="1996321"/>
                </a:cubicBezTo>
                <a:cubicBezTo>
                  <a:pt x="351616" y="1997213"/>
                  <a:pt x="351616" y="1997722"/>
                  <a:pt x="351616" y="1997850"/>
                </a:cubicBezTo>
                <a:cubicBezTo>
                  <a:pt x="351488" y="1998232"/>
                  <a:pt x="350979" y="1999761"/>
                  <a:pt x="350087" y="2002436"/>
                </a:cubicBezTo>
                <a:cubicBezTo>
                  <a:pt x="349195" y="2005111"/>
                  <a:pt x="348686" y="2006640"/>
                  <a:pt x="348558" y="2007022"/>
                </a:cubicBezTo>
                <a:cubicBezTo>
                  <a:pt x="349257" y="2024008"/>
                  <a:pt x="347860" y="2034993"/>
                  <a:pt x="344368" y="2039975"/>
                </a:cubicBezTo>
                <a:cubicBezTo>
                  <a:pt x="340877" y="2044958"/>
                  <a:pt x="337215" y="2048016"/>
                  <a:pt x="333384" y="2049148"/>
                </a:cubicBezTo>
                <a:cubicBezTo>
                  <a:pt x="329553" y="2050280"/>
                  <a:pt x="327476" y="2053564"/>
                  <a:pt x="327156" y="2059000"/>
                </a:cubicBezTo>
                <a:cubicBezTo>
                  <a:pt x="327665" y="2064414"/>
                  <a:pt x="329703" y="2068109"/>
                  <a:pt x="333271" y="2070084"/>
                </a:cubicBezTo>
                <a:cubicBezTo>
                  <a:pt x="336838" y="2072058"/>
                  <a:pt x="338876" y="2076517"/>
                  <a:pt x="339386" y="2083460"/>
                </a:cubicBezTo>
                <a:cubicBezTo>
                  <a:pt x="338876" y="2086773"/>
                  <a:pt x="336838" y="2093142"/>
                  <a:pt x="333271" y="2102570"/>
                </a:cubicBezTo>
                <a:cubicBezTo>
                  <a:pt x="329703" y="2111997"/>
                  <a:pt x="327665" y="2119896"/>
                  <a:pt x="327156" y="2126266"/>
                </a:cubicBezTo>
                <a:cubicBezTo>
                  <a:pt x="322378" y="2135884"/>
                  <a:pt x="315117" y="2141872"/>
                  <a:pt x="305371" y="2144229"/>
                </a:cubicBezTo>
                <a:cubicBezTo>
                  <a:pt x="295625" y="2146585"/>
                  <a:pt x="287599" y="2148751"/>
                  <a:pt x="281293" y="2150726"/>
                </a:cubicBezTo>
                <a:cubicBezTo>
                  <a:pt x="270782" y="2150535"/>
                  <a:pt x="264030" y="2145566"/>
                  <a:pt x="261037" y="2135820"/>
                </a:cubicBezTo>
                <a:cubicBezTo>
                  <a:pt x="258043" y="2126074"/>
                  <a:pt x="254603" y="2118813"/>
                  <a:pt x="250717" y="2114036"/>
                </a:cubicBezTo>
                <a:cubicBezTo>
                  <a:pt x="248424" y="2110214"/>
                  <a:pt x="243838" y="2104098"/>
                  <a:pt x="236959" y="2095690"/>
                </a:cubicBezTo>
                <a:cubicBezTo>
                  <a:pt x="230079" y="2087282"/>
                  <a:pt x="225493" y="2081167"/>
                  <a:pt x="223200" y="2077345"/>
                </a:cubicBezTo>
                <a:cubicBezTo>
                  <a:pt x="249953" y="2072270"/>
                  <a:pt x="267534" y="2067132"/>
                  <a:pt x="275942" y="2061930"/>
                </a:cubicBezTo>
                <a:cubicBezTo>
                  <a:pt x="284350" y="2056728"/>
                  <a:pt x="288172" y="2045220"/>
                  <a:pt x="287408" y="2027406"/>
                </a:cubicBezTo>
                <a:cubicBezTo>
                  <a:pt x="287026" y="1992669"/>
                  <a:pt x="285497" y="1963028"/>
                  <a:pt x="282821" y="1938483"/>
                </a:cubicBezTo>
                <a:cubicBezTo>
                  <a:pt x="280146" y="1913937"/>
                  <a:pt x="278617" y="1894998"/>
                  <a:pt x="278235" y="1881664"/>
                </a:cubicBezTo>
                <a:cubicBezTo>
                  <a:pt x="277593" y="1881462"/>
                  <a:pt x="277744" y="1877562"/>
                  <a:pt x="278688" y="1869962"/>
                </a:cubicBezTo>
                <a:cubicBezTo>
                  <a:pt x="279632" y="1862362"/>
                  <a:pt x="281142" y="1854309"/>
                  <a:pt x="283218" y="1845804"/>
                </a:cubicBezTo>
                <a:cubicBezTo>
                  <a:pt x="285294" y="1837298"/>
                  <a:pt x="287710" y="1831586"/>
                  <a:pt x="290465" y="1828667"/>
                </a:cubicBezTo>
                <a:lnTo>
                  <a:pt x="290465" y="1773631"/>
                </a:lnTo>
                <a:cubicBezTo>
                  <a:pt x="290402" y="1772527"/>
                  <a:pt x="289765" y="1771168"/>
                  <a:pt x="288554" y="1769554"/>
                </a:cubicBezTo>
                <a:cubicBezTo>
                  <a:pt x="287344" y="1767941"/>
                  <a:pt x="285943" y="1766582"/>
                  <a:pt x="284350" y="1765478"/>
                </a:cubicBezTo>
                <a:cubicBezTo>
                  <a:pt x="267598" y="1765732"/>
                  <a:pt x="252182" y="1766752"/>
                  <a:pt x="238105" y="1768535"/>
                </a:cubicBezTo>
                <a:cubicBezTo>
                  <a:pt x="224028" y="1770319"/>
                  <a:pt x="207848" y="1771338"/>
                  <a:pt x="189567" y="1771593"/>
                </a:cubicBezTo>
                <a:cubicBezTo>
                  <a:pt x="185235" y="1771487"/>
                  <a:pt x="178101" y="1772718"/>
                  <a:pt x="168164" y="1775287"/>
                </a:cubicBezTo>
                <a:cubicBezTo>
                  <a:pt x="158227" y="1777856"/>
                  <a:pt x="150074" y="1779343"/>
                  <a:pt x="143704" y="1779746"/>
                </a:cubicBezTo>
                <a:cubicBezTo>
                  <a:pt x="137143" y="1779937"/>
                  <a:pt x="130391" y="1780829"/>
                  <a:pt x="123448" y="1782422"/>
                </a:cubicBezTo>
                <a:cubicBezTo>
                  <a:pt x="116505" y="1784014"/>
                  <a:pt x="112046" y="1785160"/>
                  <a:pt x="110071" y="1785861"/>
                </a:cubicBezTo>
                <a:cubicBezTo>
                  <a:pt x="106780" y="1785925"/>
                  <a:pt x="102151" y="1785797"/>
                  <a:pt x="96185" y="1785479"/>
                </a:cubicBezTo>
                <a:cubicBezTo>
                  <a:pt x="90219" y="1785160"/>
                  <a:pt x="87373" y="1781211"/>
                  <a:pt x="87649" y="1773631"/>
                </a:cubicBezTo>
                <a:cubicBezTo>
                  <a:pt x="88074" y="1771763"/>
                  <a:pt x="89773" y="1767346"/>
                  <a:pt x="92745" y="1760382"/>
                </a:cubicBezTo>
                <a:cubicBezTo>
                  <a:pt x="95718" y="1753417"/>
                  <a:pt x="97417" y="1749001"/>
                  <a:pt x="97841" y="1747133"/>
                </a:cubicBezTo>
                <a:cubicBezTo>
                  <a:pt x="98478" y="1740508"/>
                  <a:pt x="99752" y="1733883"/>
                  <a:pt x="101663" y="1727259"/>
                </a:cubicBezTo>
                <a:cubicBezTo>
                  <a:pt x="103574" y="1720634"/>
                  <a:pt x="108415" y="1717067"/>
                  <a:pt x="116186" y="1716557"/>
                </a:cubicBezTo>
                <a:cubicBezTo>
                  <a:pt x="125232" y="1716897"/>
                  <a:pt x="133895" y="1718256"/>
                  <a:pt x="142175" y="1720634"/>
                </a:cubicBezTo>
                <a:cubicBezTo>
                  <a:pt x="150456" y="1723012"/>
                  <a:pt x="159119" y="1724371"/>
                  <a:pt x="168164" y="1724711"/>
                </a:cubicBezTo>
                <a:cubicBezTo>
                  <a:pt x="182879" y="1724456"/>
                  <a:pt x="200332" y="1723437"/>
                  <a:pt x="220524" y="1721653"/>
                </a:cubicBezTo>
                <a:cubicBezTo>
                  <a:pt x="240717" y="1719870"/>
                  <a:pt x="260973" y="1718850"/>
                  <a:pt x="281293" y="1718596"/>
                </a:cubicBezTo>
                <a:cubicBezTo>
                  <a:pt x="296453" y="1717067"/>
                  <a:pt x="304606" y="1707130"/>
                  <a:pt x="305753" y="1688785"/>
                </a:cubicBezTo>
                <a:cubicBezTo>
                  <a:pt x="306899" y="1670440"/>
                  <a:pt x="307919" y="1652859"/>
                  <a:pt x="308810" y="1636043"/>
                </a:cubicBezTo>
                <a:cubicBezTo>
                  <a:pt x="311231" y="1625150"/>
                  <a:pt x="314288" y="1616360"/>
                  <a:pt x="317983" y="1609671"/>
                </a:cubicBezTo>
                <a:cubicBezTo>
                  <a:pt x="321678" y="1602983"/>
                  <a:pt x="323716" y="1596486"/>
                  <a:pt x="324098" y="1590180"/>
                </a:cubicBezTo>
                <a:cubicBezTo>
                  <a:pt x="323652" y="1586867"/>
                  <a:pt x="321486" y="1582791"/>
                  <a:pt x="317601" y="1577950"/>
                </a:cubicBezTo>
                <a:cubicBezTo>
                  <a:pt x="313715" y="1573108"/>
                  <a:pt x="310785" y="1569032"/>
                  <a:pt x="308810" y="1565719"/>
                </a:cubicBezTo>
                <a:cubicBezTo>
                  <a:pt x="308395" y="1539145"/>
                  <a:pt x="305489" y="1521631"/>
                  <a:pt x="300091" y="1513175"/>
                </a:cubicBezTo>
                <a:cubicBezTo>
                  <a:pt x="294693" y="1504720"/>
                  <a:pt x="289295" y="1499662"/>
                  <a:pt x="283897" y="1498001"/>
                </a:cubicBezTo>
                <a:cubicBezTo>
                  <a:pt x="278499" y="1496340"/>
                  <a:pt x="275593" y="1492414"/>
                  <a:pt x="275178" y="1486224"/>
                </a:cubicBezTo>
                <a:cubicBezTo>
                  <a:pt x="276515" y="1480109"/>
                  <a:pt x="283013" y="1475522"/>
                  <a:pt x="294669" y="1472465"/>
                </a:cubicBezTo>
                <a:cubicBezTo>
                  <a:pt x="306326" y="1469407"/>
                  <a:pt x="315117" y="1467879"/>
                  <a:pt x="321041" y="1467879"/>
                </a:cubicBezTo>
                <a:close/>
                <a:moveTo>
                  <a:pt x="459648" y="1203912"/>
                </a:moveTo>
                <a:cubicBezTo>
                  <a:pt x="475339" y="1204677"/>
                  <a:pt x="491604" y="1208753"/>
                  <a:pt x="508441" y="1216142"/>
                </a:cubicBezTo>
                <a:cubicBezTo>
                  <a:pt x="525279" y="1223531"/>
                  <a:pt x="540269" y="1229646"/>
                  <a:pt x="553412" y="1234488"/>
                </a:cubicBezTo>
                <a:cubicBezTo>
                  <a:pt x="557744" y="1234997"/>
                  <a:pt x="565897" y="1237035"/>
                  <a:pt x="577873" y="1240603"/>
                </a:cubicBezTo>
                <a:cubicBezTo>
                  <a:pt x="589848" y="1244170"/>
                  <a:pt x="598001" y="1246208"/>
                  <a:pt x="602333" y="1246718"/>
                </a:cubicBezTo>
                <a:cubicBezTo>
                  <a:pt x="605603" y="1248544"/>
                  <a:pt x="608745" y="1250497"/>
                  <a:pt x="611760" y="1252578"/>
                </a:cubicBezTo>
                <a:cubicBezTo>
                  <a:pt x="614775" y="1254659"/>
                  <a:pt x="616389" y="1258141"/>
                  <a:pt x="616601" y="1263024"/>
                </a:cubicBezTo>
                <a:cubicBezTo>
                  <a:pt x="607216" y="1270095"/>
                  <a:pt x="599488" y="1280159"/>
                  <a:pt x="593415" y="1293218"/>
                </a:cubicBezTo>
                <a:cubicBezTo>
                  <a:pt x="587342" y="1306276"/>
                  <a:pt x="584200" y="1322710"/>
                  <a:pt x="583988" y="1342520"/>
                </a:cubicBezTo>
                <a:cubicBezTo>
                  <a:pt x="583011" y="1350737"/>
                  <a:pt x="584964" y="1358763"/>
                  <a:pt x="589848" y="1366598"/>
                </a:cubicBezTo>
                <a:cubicBezTo>
                  <a:pt x="594731" y="1374433"/>
                  <a:pt x="602290" y="1378637"/>
                  <a:pt x="612525" y="1379210"/>
                </a:cubicBezTo>
                <a:cubicBezTo>
                  <a:pt x="629150" y="1378956"/>
                  <a:pt x="643546" y="1377936"/>
                  <a:pt x="655712" y="1376153"/>
                </a:cubicBezTo>
                <a:cubicBezTo>
                  <a:pt x="667879" y="1374369"/>
                  <a:pt x="675904" y="1373350"/>
                  <a:pt x="679790" y="1373095"/>
                </a:cubicBezTo>
                <a:cubicBezTo>
                  <a:pt x="682720" y="1373180"/>
                  <a:pt x="688071" y="1373520"/>
                  <a:pt x="695842" y="1374114"/>
                </a:cubicBezTo>
                <a:cubicBezTo>
                  <a:pt x="703613" y="1374709"/>
                  <a:pt x="708454" y="1375049"/>
                  <a:pt x="710365" y="1375134"/>
                </a:cubicBezTo>
                <a:cubicBezTo>
                  <a:pt x="720408" y="1375325"/>
                  <a:pt x="732936" y="1374433"/>
                  <a:pt x="747947" y="1372458"/>
                </a:cubicBezTo>
                <a:cubicBezTo>
                  <a:pt x="762959" y="1370484"/>
                  <a:pt x="778289" y="1369337"/>
                  <a:pt x="793938" y="1369019"/>
                </a:cubicBezTo>
                <a:cubicBezTo>
                  <a:pt x="802855" y="1365239"/>
                  <a:pt x="811518" y="1360058"/>
                  <a:pt x="819927" y="1353476"/>
                </a:cubicBezTo>
                <a:cubicBezTo>
                  <a:pt x="828335" y="1346894"/>
                  <a:pt x="838017" y="1343242"/>
                  <a:pt x="848973" y="1342520"/>
                </a:cubicBezTo>
                <a:cubicBezTo>
                  <a:pt x="858674" y="1344691"/>
                  <a:pt x="872112" y="1350541"/>
                  <a:pt x="889287" y="1360072"/>
                </a:cubicBezTo>
                <a:cubicBezTo>
                  <a:pt x="906462" y="1369604"/>
                  <a:pt x="922165" y="1382023"/>
                  <a:pt x="936396" y="1397329"/>
                </a:cubicBezTo>
                <a:cubicBezTo>
                  <a:pt x="950626" y="1412636"/>
                  <a:pt x="958176" y="1430037"/>
                  <a:pt x="959044" y="1449533"/>
                </a:cubicBezTo>
                <a:cubicBezTo>
                  <a:pt x="959235" y="1455840"/>
                  <a:pt x="958089" y="1461572"/>
                  <a:pt x="955604" y="1466732"/>
                </a:cubicBezTo>
                <a:cubicBezTo>
                  <a:pt x="953120" y="1471892"/>
                  <a:pt x="948152" y="1475331"/>
                  <a:pt x="940699" y="1477051"/>
                </a:cubicBezTo>
                <a:cubicBezTo>
                  <a:pt x="937113" y="1477089"/>
                  <a:pt x="930356" y="1477353"/>
                  <a:pt x="920429" y="1477844"/>
                </a:cubicBezTo>
                <a:cubicBezTo>
                  <a:pt x="910501" y="1478335"/>
                  <a:pt x="900574" y="1478825"/>
                  <a:pt x="890646" y="1479316"/>
                </a:cubicBezTo>
                <a:cubicBezTo>
                  <a:pt x="880718" y="1479807"/>
                  <a:pt x="873962" y="1480071"/>
                  <a:pt x="870376" y="1480109"/>
                </a:cubicBezTo>
                <a:cubicBezTo>
                  <a:pt x="869824" y="1480236"/>
                  <a:pt x="867616" y="1480746"/>
                  <a:pt x="863751" y="1481637"/>
                </a:cubicBezTo>
                <a:cubicBezTo>
                  <a:pt x="859887" y="1482529"/>
                  <a:pt x="857679" y="1483039"/>
                  <a:pt x="857127" y="1483166"/>
                </a:cubicBezTo>
                <a:cubicBezTo>
                  <a:pt x="842285" y="1483549"/>
                  <a:pt x="830692" y="1483294"/>
                  <a:pt x="822347" y="1482402"/>
                </a:cubicBezTo>
                <a:cubicBezTo>
                  <a:pt x="814003" y="1481510"/>
                  <a:pt x="809289" y="1477688"/>
                  <a:pt x="808206" y="1470936"/>
                </a:cubicBezTo>
                <a:lnTo>
                  <a:pt x="808206" y="1411824"/>
                </a:lnTo>
                <a:cubicBezTo>
                  <a:pt x="807994" y="1408554"/>
                  <a:pt x="806380" y="1405412"/>
                  <a:pt x="803365" y="1402397"/>
                </a:cubicBezTo>
                <a:cubicBezTo>
                  <a:pt x="800350" y="1399382"/>
                  <a:pt x="797208" y="1397768"/>
                  <a:pt x="793938" y="1397555"/>
                </a:cubicBezTo>
                <a:cubicBezTo>
                  <a:pt x="773862" y="1397656"/>
                  <a:pt x="759317" y="1398361"/>
                  <a:pt x="750302" y="1399669"/>
                </a:cubicBezTo>
                <a:cubicBezTo>
                  <a:pt x="741287" y="1400978"/>
                  <a:pt x="729837" y="1402286"/>
                  <a:pt x="715952" y="1403595"/>
                </a:cubicBezTo>
                <a:cubicBezTo>
                  <a:pt x="702067" y="1404904"/>
                  <a:pt x="677783" y="1405608"/>
                  <a:pt x="643100" y="1405709"/>
                </a:cubicBezTo>
                <a:cubicBezTo>
                  <a:pt x="639023" y="1408172"/>
                  <a:pt x="634437" y="1411399"/>
                  <a:pt x="629341" y="1415391"/>
                </a:cubicBezTo>
                <a:cubicBezTo>
                  <a:pt x="624245" y="1419383"/>
                  <a:pt x="618640" y="1421591"/>
                  <a:pt x="612525" y="1422016"/>
                </a:cubicBezTo>
                <a:cubicBezTo>
                  <a:pt x="607577" y="1421761"/>
                  <a:pt x="603713" y="1419468"/>
                  <a:pt x="600931" y="1415136"/>
                </a:cubicBezTo>
                <a:cubicBezTo>
                  <a:pt x="598150" y="1410805"/>
                  <a:pt x="592502" y="1409021"/>
                  <a:pt x="583988" y="1409786"/>
                </a:cubicBezTo>
                <a:cubicBezTo>
                  <a:pt x="567596" y="1411569"/>
                  <a:pt x="550949" y="1412588"/>
                  <a:pt x="534048" y="1412843"/>
                </a:cubicBezTo>
                <a:cubicBezTo>
                  <a:pt x="517147" y="1413098"/>
                  <a:pt x="500500" y="1414117"/>
                  <a:pt x="484108" y="1415901"/>
                </a:cubicBezTo>
                <a:cubicBezTo>
                  <a:pt x="483238" y="1416601"/>
                  <a:pt x="474787" y="1417748"/>
                  <a:pt x="458756" y="1419340"/>
                </a:cubicBezTo>
                <a:cubicBezTo>
                  <a:pt x="442726" y="1420933"/>
                  <a:pt x="427396" y="1421825"/>
                  <a:pt x="412766" y="1422016"/>
                </a:cubicBezTo>
                <a:cubicBezTo>
                  <a:pt x="378369" y="1422143"/>
                  <a:pt x="350597" y="1423417"/>
                  <a:pt x="329449" y="1425838"/>
                </a:cubicBezTo>
                <a:cubicBezTo>
                  <a:pt x="308301" y="1428258"/>
                  <a:pt x="286134" y="1431061"/>
                  <a:pt x="262948" y="1434246"/>
                </a:cubicBezTo>
                <a:cubicBezTo>
                  <a:pt x="241922" y="1434453"/>
                  <a:pt x="228371" y="1437096"/>
                  <a:pt x="222294" y="1442173"/>
                </a:cubicBezTo>
                <a:cubicBezTo>
                  <a:pt x="216216" y="1447250"/>
                  <a:pt x="213310" y="1453516"/>
                  <a:pt x="213574" y="1460971"/>
                </a:cubicBezTo>
                <a:cubicBezTo>
                  <a:pt x="213838" y="1468426"/>
                  <a:pt x="212970" y="1475824"/>
                  <a:pt x="210970" y="1483166"/>
                </a:cubicBezTo>
                <a:cubicBezTo>
                  <a:pt x="211272" y="1491395"/>
                  <a:pt x="209762" y="1507098"/>
                  <a:pt x="206440" y="1530275"/>
                </a:cubicBezTo>
                <a:cubicBezTo>
                  <a:pt x="203118" y="1553452"/>
                  <a:pt x="196173" y="1575496"/>
                  <a:pt x="185604" y="1596408"/>
                </a:cubicBezTo>
                <a:cubicBezTo>
                  <a:pt x="175034" y="1617320"/>
                  <a:pt x="159029" y="1628493"/>
                  <a:pt x="137589" y="1629927"/>
                </a:cubicBezTo>
                <a:cubicBezTo>
                  <a:pt x="127291" y="1629864"/>
                  <a:pt x="117566" y="1626934"/>
                  <a:pt x="108415" y="1621137"/>
                </a:cubicBezTo>
                <a:cubicBezTo>
                  <a:pt x="99264" y="1615340"/>
                  <a:pt x="94380" y="1607060"/>
                  <a:pt x="93765" y="1596295"/>
                </a:cubicBezTo>
                <a:cubicBezTo>
                  <a:pt x="94762" y="1578586"/>
                  <a:pt x="100665" y="1563554"/>
                  <a:pt x="111473" y="1551196"/>
                </a:cubicBezTo>
                <a:cubicBezTo>
                  <a:pt x="122280" y="1538839"/>
                  <a:pt x="132005" y="1525335"/>
                  <a:pt x="140647" y="1510684"/>
                </a:cubicBezTo>
                <a:cubicBezTo>
                  <a:pt x="149947" y="1491468"/>
                  <a:pt x="158100" y="1472316"/>
                  <a:pt x="165107" y="1453228"/>
                </a:cubicBezTo>
                <a:cubicBezTo>
                  <a:pt x="172114" y="1434140"/>
                  <a:pt x="180267" y="1414223"/>
                  <a:pt x="189567" y="1393479"/>
                </a:cubicBezTo>
                <a:cubicBezTo>
                  <a:pt x="209250" y="1393649"/>
                  <a:pt x="228487" y="1394328"/>
                  <a:pt x="247278" y="1395517"/>
                </a:cubicBezTo>
                <a:cubicBezTo>
                  <a:pt x="266069" y="1396706"/>
                  <a:pt x="285561" y="1397386"/>
                  <a:pt x="305753" y="1397555"/>
                </a:cubicBezTo>
                <a:lnTo>
                  <a:pt x="311868" y="1399594"/>
                </a:lnTo>
                <a:cubicBezTo>
                  <a:pt x="319469" y="1397110"/>
                  <a:pt x="326943" y="1395453"/>
                  <a:pt x="334290" y="1394625"/>
                </a:cubicBezTo>
                <a:cubicBezTo>
                  <a:pt x="341636" y="1393797"/>
                  <a:pt x="349110" y="1393415"/>
                  <a:pt x="356712" y="1393479"/>
                </a:cubicBezTo>
                <a:cubicBezTo>
                  <a:pt x="361765" y="1393479"/>
                  <a:pt x="366691" y="1393479"/>
                  <a:pt x="371490" y="1393479"/>
                </a:cubicBezTo>
                <a:cubicBezTo>
                  <a:pt x="376288" y="1393479"/>
                  <a:pt x="381214" y="1393479"/>
                  <a:pt x="386268" y="1393479"/>
                </a:cubicBezTo>
                <a:cubicBezTo>
                  <a:pt x="388179" y="1393394"/>
                  <a:pt x="393020" y="1393054"/>
                  <a:pt x="400791" y="1392460"/>
                </a:cubicBezTo>
                <a:cubicBezTo>
                  <a:pt x="408562" y="1391865"/>
                  <a:pt x="413913" y="1391525"/>
                  <a:pt x="416843" y="1391440"/>
                </a:cubicBezTo>
                <a:cubicBezTo>
                  <a:pt x="420389" y="1391483"/>
                  <a:pt x="423998" y="1391653"/>
                  <a:pt x="427672" y="1391950"/>
                </a:cubicBezTo>
                <a:cubicBezTo>
                  <a:pt x="431345" y="1392247"/>
                  <a:pt x="435209" y="1392417"/>
                  <a:pt x="439265" y="1392460"/>
                </a:cubicBezTo>
                <a:cubicBezTo>
                  <a:pt x="449754" y="1392948"/>
                  <a:pt x="458841" y="1390443"/>
                  <a:pt x="466528" y="1384943"/>
                </a:cubicBezTo>
                <a:cubicBezTo>
                  <a:pt x="474214" y="1379444"/>
                  <a:pt x="478715" y="1368021"/>
                  <a:pt x="480032" y="1350673"/>
                </a:cubicBezTo>
                <a:lnTo>
                  <a:pt x="480032" y="1256909"/>
                </a:lnTo>
                <a:cubicBezTo>
                  <a:pt x="478928" y="1247057"/>
                  <a:pt x="474511" y="1238734"/>
                  <a:pt x="466783" y="1231940"/>
                </a:cubicBezTo>
                <a:cubicBezTo>
                  <a:pt x="459054" y="1225145"/>
                  <a:pt x="454637" y="1217841"/>
                  <a:pt x="453533" y="1210027"/>
                </a:cubicBezTo>
                <a:cubicBezTo>
                  <a:pt x="453406" y="1208881"/>
                  <a:pt x="453661" y="1207607"/>
                  <a:pt x="454298" y="1206205"/>
                </a:cubicBezTo>
                <a:cubicBezTo>
                  <a:pt x="454935" y="1204804"/>
                  <a:pt x="456718" y="1204040"/>
                  <a:pt x="459648" y="1203912"/>
                </a:cubicBezTo>
                <a:close/>
                <a:moveTo>
                  <a:pt x="829609" y="900951"/>
                </a:moveTo>
                <a:lnTo>
                  <a:pt x="829609" y="907066"/>
                </a:lnTo>
                <a:lnTo>
                  <a:pt x="832666" y="907066"/>
                </a:lnTo>
                <a:cubicBezTo>
                  <a:pt x="832730" y="905919"/>
                  <a:pt x="832603" y="904645"/>
                  <a:pt x="832284" y="903244"/>
                </a:cubicBezTo>
                <a:cubicBezTo>
                  <a:pt x="831966" y="901842"/>
                  <a:pt x="831074" y="901078"/>
                  <a:pt x="829609" y="900951"/>
                </a:cubicBezTo>
                <a:close/>
                <a:moveTo>
                  <a:pt x="805149" y="892797"/>
                </a:moveTo>
                <a:cubicBezTo>
                  <a:pt x="804172" y="892840"/>
                  <a:pt x="803577" y="893010"/>
                  <a:pt x="803365" y="893307"/>
                </a:cubicBezTo>
                <a:cubicBezTo>
                  <a:pt x="803153" y="893604"/>
                  <a:pt x="803068" y="893774"/>
                  <a:pt x="803110" y="893816"/>
                </a:cubicBezTo>
                <a:cubicBezTo>
                  <a:pt x="803068" y="894305"/>
                  <a:pt x="803153" y="894602"/>
                  <a:pt x="803365" y="894708"/>
                </a:cubicBezTo>
                <a:cubicBezTo>
                  <a:pt x="803577" y="894814"/>
                  <a:pt x="804172" y="894857"/>
                  <a:pt x="805149" y="894835"/>
                </a:cubicBezTo>
                <a:cubicBezTo>
                  <a:pt x="805998" y="895005"/>
                  <a:pt x="806338" y="894666"/>
                  <a:pt x="806168" y="893816"/>
                </a:cubicBezTo>
                <a:cubicBezTo>
                  <a:pt x="806189" y="893774"/>
                  <a:pt x="806147" y="893604"/>
                  <a:pt x="806040" y="893307"/>
                </a:cubicBezTo>
                <a:cubicBezTo>
                  <a:pt x="805934" y="893010"/>
                  <a:pt x="805637" y="892840"/>
                  <a:pt x="805149" y="892797"/>
                </a:cubicBezTo>
                <a:close/>
                <a:moveTo>
                  <a:pt x="590103" y="849992"/>
                </a:moveTo>
                <a:cubicBezTo>
                  <a:pt x="588914" y="849822"/>
                  <a:pt x="588234" y="851181"/>
                  <a:pt x="588064" y="854069"/>
                </a:cubicBezTo>
                <a:cubicBezTo>
                  <a:pt x="588234" y="855258"/>
                  <a:pt x="588914" y="855937"/>
                  <a:pt x="590103" y="856107"/>
                </a:cubicBezTo>
                <a:cubicBezTo>
                  <a:pt x="591292" y="855937"/>
                  <a:pt x="591971" y="855258"/>
                  <a:pt x="592141" y="854069"/>
                </a:cubicBezTo>
                <a:cubicBezTo>
                  <a:pt x="591971" y="851181"/>
                  <a:pt x="591292" y="849822"/>
                  <a:pt x="590103" y="849992"/>
                </a:cubicBezTo>
                <a:close/>
                <a:moveTo>
                  <a:pt x="241545" y="735844"/>
                </a:moveTo>
                <a:cubicBezTo>
                  <a:pt x="239507" y="736014"/>
                  <a:pt x="237978" y="737203"/>
                  <a:pt x="236959" y="739411"/>
                </a:cubicBezTo>
                <a:cubicBezTo>
                  <a:pt x="235939" y="741620"/>
                  <a:pt x="235430" y="743828"/>
                  <a:pt x="235430" y="746036"/>
                </a:cubicBezTo>
                <a:lnTo>
                  <a:pt x="241545" y="746036"/>
                </a:lnTo>
                <a:close/>
                <a:moveTo>
                  <a:pt x="583988" y="653291"/>
                </a:moveTo>
                <a:cubicBezTo>
                  <a:pt x="582799" y="653291"/>
                  <a:pt x="582119" y="654310"/>
                  <a:pt x="581949" y="656349"/>
                </a:cubicBezTo>
                <a:cubicBezTo>
                  <a:pt x="582119" y="658387"/>
                  <a:pt x="582799" y="659406"/>
                  <a:pt x="583988" y="659406"/>
                </a:cubicBezTo>
                <a:cubicBezTo>
                  <a:pt x="585177" y="659406"/>
                  <a:pt x="585856" y="658387"/>
                  <a:pt x="586026" y="656349"/>
                </a:cubicBezTo>
                <a:cubicBezTo>
                  <a:pt x="585856" y="654310"/>
                  <a:pt x="585177" y="653291"/>
                  <a:pt x="583988" y="653291"/>
                </a:cubicBezTo>
                <a:close/>
                <a:moveTo>
                  <a:pt x="20384" y="579910"/>
                </a:moveTo>
                <a:cubicBezTo>
                  <a:pt x="19811" y="579910"/>
                  <a:pt x="19174" y="580165"/>
                  <a:pt x="18473" y="580675"/>
                </a:cubicBezTo>
                <a:cubicBezTo>
                  <a:pt x="17772" y="581184"/>
                  <a:pt x="17390" y="581949"/>
                  <a:pt x="17326" y="582968"/>
                </a:cubicBezTo>
                <a:cubicBezTo>
                  <a:pt x="17390" y="583987"/>
                  <a:pt x="17772" y="584752"/>
                  <a:pt x="18473" y="585261"/>
                </a:cubicBezTo>
                <a:cubicBezTo>
                  <a:pt x="19174" y="585771"/>
                  <a:pt x="19811" y="586025"/>
                  <a:pt x="20384" y="586025"/>
                </a:cubicBezTo>
                <a:cubicBezTo>
                  <a:pt x="21573" y="586025"/>
                  <a:pt x="22252" y="585006"/>
                  <a:pt x="22422" y="582968"/>
                </a:cubicBezTo>
                <a:cubicBezTo>
                  <a:pt x="22252" y="580930"/>
                  <a:pt x="21573" y="579910"/>
                  <a:pt x="20384" y="579910"/>
                </a:cubicBezTo>
                <a:close/>
                <a:moveTo>
                  <a:pt x="257852" y="534048"/>
                </a:moveTo>
                <a:cubicBezTo>
                  <a:pt x="257767" y="534111"/>
                  <a:pt x="257427" y="534493"/>
                  <a:pt x="256833" y="535194"/>
                </a:cubicBezTo>
                <a:cubicBezTo>
                  <a:pt x="256238" y="535895"/>
                  <a:pt x="255898" y="536532"/>
                  <a:pt x="255813" y="537105"/>
                </a:cubicBezTo>
                <a:cubicBezTo>
                  <a:pt x="255898" y="537636"/>
                  <a:pt x="256238" y="538103"/>
                  <a:pt x="256833" y="538506"/>
                </a:cubicBezTo>
                <a:cubicBezTo>
                  <a:pt x="257427" y="538910"/>
                  <a:pt x="257767" y="539122"/>
                  <a:pt x="257852" y="539143"/>
                </a:cubicBezTo>
                <a:cubicBezTo>
                  <a:pt x="259041" y="538974"/>
                  <a:pt x="259720" y="538294"/>
                  <a:pt x="259890" y="537105"/>
                </a:cubicBezTo>
                <a:cubicBezTo>
                  <a:pt x="259869" y="536532"/>
                  <a:pt x="259656" y="535895"/>
                  <a:pt x="259253" y="535194"/>
                </a:cubicBezTo>
                <a:cubicBezTo>
                  <a:pt x="258850" y="534493"/>
                  <a:pt x="258383" y="534111"/>
                  <a:pt x="257852" y="534048"/>
                </a:cubicBezTo>
                <a:close/>
                <a:moveTo>
                  <a:pt x="284350" y="429073"/>
                </a:moveTo>
                <a:cubicBezTo>
                  <a:pt x="283374" y="429073"/>
                  <a:pt x="282779" y="429327"/>
                  <a:pt x="282567" y="429837"/>
                </a:cubicBezTo>
                <a:cubicBezTo>
                  <a:pt x="282354" y="430346"/>
                  <a:pt x="282269" y="431111"/>
                  <a:pt x="282312" y="432130"/>
                </a:cubicBezTo>
                <a:cubicBezTo>
                  <a:pt x="282269" y="432172"/>
                  <a:pt x="282354" y="432342"/>
                  <a:pt x="282567" y="432640"/>
                </a:cubicBezTo>
                <a:cubicBezTo>
                  <a:pt x="282779" y="432937"/>
                  <a:pt x="283374" y="433107"/>
                  <a:pt x="284350" y="433149"/>
                </a:cubicBezTo>
                <a:cubicBezTo>
                  <a:pt x="284839" y="433107"/>
                  <a:pt x="285136" y="432937"/>
                  <a:pt x="285242" y="432640"/>
                </a:cubicBezTo>
                <a:cubicBezTo>
                  <a:pt x="285348" y="432342"/>
                  <a:pt x="285391" y="432172"/>
                  <a:pt x="285369" y="432130"/>
                </a:cubicBezTo>
                <a:cubicBezTo>
                  <a:pt x="285539" y="430092"/>
                  <a:pt x="285200" y="429073"/>
                  <a:pt x="284350" y="429073"/>
                </a:cubicBezTo>
                <a:close/>
                <a:moveTo>
                  <a:pt x="186509" y="396459"/>
                </a:moveTo>
                <a:lnTo>
                  <a:pt x="188548" y="398497"/>
                </a:lnTo>
                <a:lnTo>
                  <a:pt x="188548" y="396459"/>
                </a:lnTo>
                <a:close/>
                <a:moveTo>
                  <a:pt x="704250" y="337347"/>
                </a:moveTo>
                <a:cubicBezTo>
                  <a:pt x="716990" y="343334"/>
                  <a:pt x="728965" y="350723"/>
                  <a:pt x="740176" y="359514"/>
                </a:cubicBezTo>
                <a:cubicBezTo>
                  <a:pt x="751387" y="368304"/>
                  <a:pt x="758776" y="373145"/>
                  <a:pt x="762343" y="374037"/>
                </a:cubicBezTo>
                <a:cubicBezTo>
                  <a:pt x="768713" y="381299"/>
                  <a:pt x="777631" y="386904"/>
                  <a:pt x="789097" y="390853"/>
                </a:cubicBezTo>
                <a:cubicBezTo>
                  <a:pt x="800562" y="394803"/>
                  <a:pt x="806932" y="399389"/>
                  <a:pt x="808206" y="404612"/>
                </a:cubicBezTo>
                <a:cubicBezTo>
                  <a:pt x="808206" y="422297"/>
                  <a:pt x="802318" y="435055"/>
                  <a:pt x="790540" y="442888"/>
                </a:cubicBezTo>
                <a:cubicBezTo>
                  <a:pt x="778763" y="450721"/>
                  <a:pt x="765174" y="455552"/>
                  <a:pt x="749773" y="457383"/>
                </a:cubicBezTo>
                <a:cubicBezTo>
                  <a:pt x="734373" y="459214"/>
                  <a:pt x="721237" y="459969"/>
                  <a:pt x="710365" y="459648"/>
                </a:cubicBezTo>
                <a:cubicBezTo>
                  <a:pt x="705906" y="463215"/>
                  <a:pt x="698008" y="465508"/>
                  <a:pt x="686670" y="466527"/>
                </a:cubicBezTo>
                <a:cubicBezTo>
                  <a:pt x="675331" y="467546"/>
                  <a:pt x="668961" y="473407"/>
                  <a:pt x="667560" y="484108"/>
                </a:cubicBezTo>
                <a:cubicBezTo>
                  <a:pt x="667687" y="487081"/>
                  <a:pt x="668197" y="489798"/>
                  <a:pt x="669089" y="492261"/>
                </a:cubicBezTo>
                <a:cubicBezTo>
                  <a:pt x="669980" y="494724"/>
                  <a:pt x="670490" y="497442"/>
                  <a:pt x="670618" y="500415"/>
                </a:cubicBezTo>
                <a:cubicBezTo>
                  <a:pt x="670299" y="506148"/>
                  <a:pt x="668643" y="510479"/>
                  <a:pt x="665649" y="513409"/>
                </a:cubicBezTo>
                <a:cubicBezTo>
                  <a:pt x="662655" y="516339"/>
                  <a:pt x="660235" y="520161"/>
                  <a:pt x="658387" y="524875"/>
                </a:cubicBezTo>
                <a:cubicBezTo>
                  <a:pt x="652081" y="535576"/>
                  <a:pt x="648387" y="546278"/>
                  <a:pt x="647304" y="556979"/>
                </a:cubicBezTo>
                <a:cubicBezTo>
                  <a:pt x="646221" y="567680"/>
                  <a:pt x="645839" y="578382"/>
                  <a:pt x="646157" y="589083"/>
                </a:cubicBezTo>
                <a:lnTo>
                  <a:pt x="649215" y="592141"/>
                </a:lnTo>
                <a:cubicBezTo>
                  <a:pt x="652909" y="591737"/>
                  <a:pt x="657496" y="591780"/>
                  <a:pt x="662974" y="592268"/>
                </a:cubicBezTo>
                <a:cubicBezTo>
                  <a:pt x="668452" y="592756"/>
                  <a:pt x="674057" y="593054"/>
                  <a:pt x="679790" y="593160"/>
                </a:cubicBezTo>
                <a:cubicBezTo>
                  <a:pt x="681892" y="593181"/>
                  <a:pt x="684058" y="592884"/>
                  <a:pt x="686287" y="592268"/>
                </a:cubicBezTo>
                <a:cubicBezTo>
                  <a:pt x="688517" y="591652"/>
                  <a:pt x="690428" y="590591"/>
                  <a:pt x="692020" y="589083"/>
                </a:cubicBezTo>
                <a:lnTo>
                  <a:pt x="762343" y="582968"/>
                </a:lnTo>
                <a:cubicBezTo>
                  <a:pt x="771440" y="581766"/>
                  <a:pt x="779745" y="577602"/>
                  <a:pt x="787256" y="570474"/>
                </a:cubicBezTo>
                <a:cubicBezTo>
                  <a:pt x="794768" y="563346"/>
                  <a:pt x="801940" y="556388"/>
                  <a:pt x="808772" y="549599"/>
                </a:cubicBezTo>
                <a:cubicBezTo>
                  <a:pt x="815605" y="542811"/>
                  <a:pt x="822550" y="539326"/>
                  <a:pt x="829609" y="539143"/>
                </a:cubicBezTo>
                <a:cubicBezTo>
                  <a:pt x="834577" y="539059"/>
                  <a:pt x="841712" y="542031"/>
                  <a:pt x="851012" y="548061"/>
                </a:cubicBezTo>
                <a:cubicBezTo>
                  <a:pt x="860311" y="554091"/>
                  <a:pt x="869484" y="563689"/>
                  <a:pt x="878529" y="576853"/>
                </a:cubicBezTo>
                <a:cubicBezTo>
                  <a:pt x="878095" y="577079"/>
                  <a:pt x="881341" y="579231"/>
                  <a:pt x="888268" y="583308"/>
                </a:cubicBezTo>
                <a:cubicBezTo>
                  <a:pt x="895195" y="587384"/>
                  <a:pt x="902291" y="592027"/>
                  <a:pt x="909557" y="597236"/>
                </a:cubicBezTo>
                <a:cubicBezTo>
                  <a:pt x="916824" y="602445"/>
                  <a:pt x="920749" y="606862"/>
                  <a:pt x="921335" y="610486"/>
                </a:cubicBezTo>
                <a:cubicBezTo>
                  <a:pt x="920485" y="619276"/>
                  <a:pt x="916069" y="624627"/>
                  <a:pt x="908085" y="626538"/>
                </a:cubicBezTo>
                <a:cubicBezTo>
                  <a:pt x="900102" y="628449"/>
                  <a:pt x="893647" y="629213"/>
                  <a:pt x="888721" y="628831"/>
                </a:cubicBezTo>
                <a:cubicBezTo>
                  <a:pt x="882415" y="628895"/>
                  <a:pt x="877701" y="628767"/>
                  <a:pt x="874580" y="628449"/>
                </a:cubicBezTo>
                <a:cubicBezTo>
                  <a:pt x="871459" y="628130"/>
                  <a:pt x="868019" y="627238"/>
                  <a:pt x="864261" y="625773"/>
                </a:cubicBezTo>
                <a:cubicBezTo>
                  <a:pt x="861989" y="625901"/>
                  <a:pt x="859144" y="626410"/>
                  <a:pt x="855725" y="627302"/>
                </a:cubicBezTo>
                <a:cubicBezTo>
                  <a:pt x="852307" y="628194"/>
                  <a:pt x="849716" y="628703"/>
                  <a:pt x="847954" y="628831"/>
                </a:cubicBezTo>
                <a:cubicBezTo>
                  <a:pt x="847572" y="628703"/>
                  <a:pt x="846043" y="628194"/>
                  <a:pt x="843368" y="627302"/>
                </a:cubicBezTo>
                <a:cubicBezTo>
                  <a:pt x="840692" y="626410"/>
                  <a:pt x="839164" y="625901"/>
                  <a:pt x="838781" y="625773"/>
                </a:cubicBezTo>
                <a:cubicBezTo>
                  <a:pt x="836870" y="625837"/>
                  <a:pt x="833813" y="626474"/>
                  <a:pt x="829609" y="627684"/>
                </a:cubicBezTo>
                <a:cubicBezTo>
                  <a:pt x="825405" y="628895"/>
                  <a:pt x="822347" y="630296"/>
                  <a:pt x="820436" y="631888"/>
                </a:cubicBezTo>
                <a:cubicBezTo>
                  <a:pt x="802027" y="632079"/>
                  <a:pt x="790179" y="632207"/>
                  <a:pt x="784893" y="632271"/>
                </a:cubicBezTo>
                <a:cubicBezTo>
                  <a:pt x="779606" y="632334"/>
                  <a:pt x="775147" y="631188"/>
                  <a:pt x="771516" y="628831"/>
                </a:cubicBezTo>
                <a:cubicBezTo>
                  <a:pt x="771261" y="628958"/>
                  <a:pt x="770242" y="629468"/>
                  <a:pt x="768458" y="630360"/>
                </a:cubicBezTo>
                <a:cubicBezTo>
                  <a:pt x="766675" y="631251"/>
                  <a:pt x="765656" y="631761"/>
                  <a:pt x="765401" y="631888"/>
                </a:cubicBezTo>
                <a:cubicBezTo>
                  <a:pt x="764191" y="631888"/>
                  <a:pt x="762280" y="631634"/>
                  <a:pt x="759668" y="631124"/>
                </a:cubicBezTo>
                <a:cubicBezTo>
                  <a:pt x="757056" y="630614"/>
                  <a:pt x="754891" y="629850"/>
                  <a:pt x="753171" y="628831"/>
                </a:cubicBezTo>
                <a:cubicBezTo>
                  <a:pt x="749094" y="628958"/>
                  <a:pt x="741960" y="629468"/>
                  <a:pt x="731768" y="630360"/>
                </a:cubicBezTo>
                <a:cubicBezTo>
                  <a:pt x="721576" y="631251"/>
                  <a:pt x="714442" y="631761"/>
                  <a:pt x="710365" y="631888"/>
                </a:cubicBezTo>
                <a:cubicBezTo>
                  <a:pt x="699919" y="631251"/>
                  <a:pt x="686160" y="631506"/>
                  <a:pt x="669089" y="632653"/>
                </a:cubicBezTo>
                <a:cubicBezTo>
                  <a:pt x="652018" y="633799"/>
                  <a:pt x="639278" y="639660"/>
                  <a:pt x="630870" y="650233"/>
                </a:cubicBezTo>
                <a:cubicBezTo>
                  <a:pt x="630742" y="658387"/>
                  <a:pt x="630233" y="667559"/>
                  <a:pt x="629341" y="677751"/>
                </a:cubicBezTo>
                <a:cubicBezTo>
                  <a:pt x="628449" y="687943"/>
                  <a:pt x="627940" y="693039"/>
                  <a:pt x="627812" y="693039"/>
                </a:cubicBezTo>
                <a:cubicBezTo>
                  <a:pt x="627925" y="695656"/>
                  <a:pt x="628718" y="701746"/>
                  <a:pt x="630190" y="711308"/>
                </a:cubicBezTo>
                <a:cubicBezTo>
                  <a:pt x="631662" y="720871"/>
                  <a:pt x="633134" y="730434"/>
                  <a:pt x="634607" y="739996"/>
                </a:cubicBezTo>
                <a:cubicBezTo>
                  <a:pt x="636079" y="749559"/>
                  <a:pt x="636872" y="755649"/>
                  <a:pt x="636985" y="758266"/>
                </a:cubicBezTo>
                <a:cubicBezTo>
                  <a:pt x="639724" y="774276"/>
                  <a:pt x="643418" y="788629"/>
                  <a:pt x="648068" y="801326"/>
                </a:cubicBezTo>
                <a:cubicBezTo>
                  <a:pt x="652718" y="814023"/>
                  <a:pt x="666350" y="820733"/>
                  <a:pt x="688963" y="821455"/>
                </a:cubicBezTo>
                <a:cubicBezTo>
                  <a:pt x="710556" y="821561"/>
                  <a:pt x="733106" y="821094"/>
                  <a:pt x="756610" y="820054"/>
                </a:cubicBezTo>
                <a:cubicBezTo>
                  <a:pt x="780115" y="819013"/>
                  <a:pt x="803429" y="816762"/>
                  <a:pt x="826551" y="813302"/>
                </a:cubicBezTo>
                <a:cubicBezTo>
                  <a:pt x="829290" y="812346"/>
                  <a:pt x="836297" y="810180"/>
                  <a:pt x="847572" y="806804"/>
                </a:cubicBezTo>
                <a:cubicBezTo>
                  <a:pt x="858846" y="803428"/>
                  <a:pt x="867127" y="801517"/>
                  <a:pt x="872414" y="801071"/>
                </a:cubicBezTo>
                <a:cubicBezTo>
                  <a:pt x="887356" y="801078"/>
                  <a:pt x="898579" y="796083"/>
                  <a:pt x="906085" y="786086"/>
                </a:cubicBezTo>
                <a:cubicBezTo>
                  <a:pt x="913590" y="776089"/>
                  <a:pt x="919453" y="765130"/>
                  <a:pt x="923675" y="753208"/>
                </a:cubicBezTo>
                <a:cubicBezTo>
                  <a:pt x="927896" y="741286"/>
                  <a:pt x="932552" y="732441"/>
                  <a:pt x="937641" y="726672"/>
                </a:cubicBezTo>
                <a:cubicBezTo>
                  <a:pt x="937195" y="726544"/>
                  <a:pt x="937578" y="726544"/>
                  <a:pt x="938788" y="726672"/>
                </a:cubicBezTo>
                <a:cubicBezTo>
                  <a:pt x="939998" y="726799"/>
                  <a:pt x="941654" y="727818"/>
                  <a:pt x="943756" y="729729"/>
                </a:cubicBezTo>
                <a:cubicBezTo>
                  <a:pt x="943587" y="738456"/>
                  <a:pt x="942907" y="746482"/>
                  <a:pt x="941718" y="753807"/>
                </a:cubicBezTo>
                <a:cubicBezTo>
                  <a:pt x="940529" y="761132"/>
                  <a:pt x="939850" y="767375"/>
                  <a:pt x="939680" y="772535"/>
                </a:cubicBezTo>
                <a:cubicBezTo>
                  <a:pt x="940444" y="789139"/>
                  <a:pt x="943502" y="804341"/>
                  <a:pt x="948852" y="818143"/>
                </a:cubicBezTo>
                <a:cubicBezTo>
                  <a:pt x="954203" y="831944"/>
                  <a:pt x="957260" y="842560"/>
                  <a:pt x="958025" y="849992"/>
                </a:cubicBezTo>
                <a:cubicBezTo>
                  <a:pt x="958407" y="856001"/>
                  <a:pt x="957388" y="861054"/>
                  <a:pt x="954967" y="865152"/>
                </a:cubicBezTo>
                <a:cubicBezTo>
                  <a:pt x="952547" y="869250"/>
                  <a:pt x="949489" y="873029"/>
                  <a:pt x="945795" y="876490"/>
                </a:cubicBezTo>
                <a:cubicBezTo>
                  <a:pt x="935221" y="890292"/>
                  <a:pt x="921717" y="899889"/>
                  <a:pt x="905283" y="905282"/>
                </a:cubicBezTo>
                <a:cubicBezTo>
                  <a:pt x="888848" y="910675"/>
                  <a:pt x="871777" y="914667"/>
                  <a:pt x="854069" y="917257"/>
                </a:cubicBezTo>
                <a:cubicBezTo>
                  <a:pt x="818716" y="917767"/>
                  <a:pt x="784701" y="919805"/>
                  <a:pt x="752024" y="923372"/>
                </a:cubicBezTo>
                <a:cubicBezTo>
                  <a:pt x="719347" y="926939"/>
                  <a:pt x="692211" y="928978"/>
                  <a:pt x="670618" y="929487"/>
                </a:cubicBezTo>
                <a:cubicBezTo>
                  <a:pt x="650425" y="928914"/>
                  <a:pt x="630679" y="923691"/>
                  <a:pt x="611378" y="913818"/>
                </a:cubicBezTo>
                <a:cubicBezTo>
                  <a:pt x="592077" y="903944"/>
                  <a:pt x="578191" y="892861"/>
                  <a:pt x="569719" y="880567"/>
                </a:cubicBezTo>
                <a:cubicBezTo>
                  <a:pt x="566789" y="864706"/>
                  <a:pt x="565005" y="850565"/>
                  <a:pt x="564369" y="838144"/>
                </a:cubicBezTo>
                <a:cubicBezTo>
                  <a:pt x="563732" y="825723"/>
                  <a:pt x="563477" y="815404"/>
                  <a:pt x="563604" y="807186"/>
                </a:cubicBezTo>
                <a:cubicBezTo>
                  <a:pt x="563689" y="802430"/>
                  <a:pt x="564029" y="799203"/>
                  <a:pt x="564623" y="797504"/>
                </a:cubicBezTo>
                <a:cubicBezTo>
                  <a:pt x="565218" y="795806"/>
                  <a:pt x="565558" y="793597"/>
                  <a:pt x="565643" y="790880"/>
                </a:cubicBezTo>
                <a:cubicBezTo>
                  <a:pt x="565388" y="779541"/>
                  <a:pt x="564369" y="767056"/>
                  <a:pt x="562585" y="753425"/>
                </a:cubicBezTo>
                <a:cubicBezTo>
                  <a:pt x="560801" y="739794"/>
                  <a:pt x="559782" y="725780"/>
                  <a:pt x="559527" y="711384"/>
                </a:cubicBezTo>
                <a:cubicBezTo>
                  <a:pt x="559527" y="697116"/>
                  <a:pt x="559527" y="682847"/>
                  <a:pt x="559527" y="668579"/>
                </a:cubicBezTo>
                <a:cubicBezTo>
                  <a:pt x="559315" y="666604"/>
                  <a:pt x="558211" y="663674"/>
                  <a:pt x="556215" y="659788"/>
                </a:cubicBezTo>
                <a:cubicBezTo>
                  <a:pt x="554219" y="655903"/>
                  <a:pt x="552606" y="653737"/>
                  <a:pt x="551374" y="653291"/>
                </a:cubicBezTo>
                <a:cubicBezTo>
                  <a:pt x="539462" y="652272"/>
                  <a:pt x="527105" y="653546"/>
                  <a:pt x="514302" y="657113"/>
                </a:cubicBezTo>
                <a:cubicBezTo>
                  <a:pt x="501498" y="660680"/>
                  <a:pt x="489395" y="663483"/>
                  <a:pt x="477993" y="665521"/>
                </a:cubicBezTo>
                <a:lnTo>
                  <a:pt x="473917" y="671636"/>
                </a:lnTo>
                <a:cubicBezTo>
                  <a:pt x="472261" y="671509"/>
                  <a:pt x="468439" y="670999"/>
                  <a:pt x="462451" y="670107"/>
                </a:cubicBezTo>
                <a:cubicBezTo>
                  <a:pt x="456463" y="669216"/>
                  <a:pt x="452132" y="668706"/>
                  <a:pt x="449457" y="668579"/>
                </a:cubicBezTo>
                <a:cubicBezTo>
                  <a:pt x="437014" y="673611"/>
                  <a:pt x="424189" y="678834"/>
                  <a:pt x="410983" y="684248"/>
                </a:cubicBezTo>
                <a:cubicBezTo>
                  <a:pt x="397776" y="689663"/>
                  <a:pt x="385461" y="692593"/>
                  <a:pt x="374038" y="693039"/>
                </a:cubicBezTo>
                <a:cubicBezTo>
                  <a:pt x="367753" y="693357"/>
                  <a:pt x="362487" y="692720"/>
                  <a:pt x="358240" y="691128"/>
                </a:cubicBezTo>
                <a:cubicBezTo>
                  <a:pt x="353994" y="689535"/>
                  <a:pt x="351786" y="685077"/>
                  <a:pt x="351616" y="677751"/>
                </a:cubicBezTo>
                <a:cubicBezTo>
                  <a:pt x="352635" y="671827"/>
                  <a:pt x="350087" y="665330"/>
                  <a:pt x="343972" y="658260"/>
                </a:cubicBezTo>
                <a:cubicBezTo>
                  <a:pt x="337857" y="651189"/>
                  <a:pt x="334290" y="642399"/>
                  <a:pt x="333271" y="631888"/>
                </a:cubicBezTo>
                <a:cubicBezTo>
                  <a:pt x="333483" y="627366"/>
                  <a:pt x="335097" y="624181"/>
                  <a:pt x="338112" y="622334"/>
                </a:cubicBezTo>
                <a:cubicBezTo>
                  <a:pt x="341127" y="620486"/>
                  <a:pt x="344269" y="619595"/>
                  <a:pt x="347539" y="619658"/>
                </a:cubicBezTo>
                <a:cubicBezTo>
                  <a:pt x="348813" y="619722"/>
                  <a:pt x="351361" y="620104"/>
                  <a:pt x="355183" y="620805"/>
                </a:cubicBezTo>
                <a:cubicBezTo>
                  <a:pt x="359005" y="621506"/>
                  <a:pt x="362572" y="622142"/>
                  <a:pt x="365884" y="622716"/>
                </a:cubicBezTo>
                <a:cubicBezTo>
                  <a:pt x="374207" y="622461"/>
                  <a:pt x="383295" y="621442"/>
                  <a:pt x="393147" y="619658"/>
                </a:cubicBezTo>
                <a:cubicBezTo>
                  <a:pt x="402999" y="617875"/>
                  <a:pt x="415654" y="616856"/>
                  <a:pt x="431111" y="616601"/>
                </a:cubicBezTo>
                <a:cubicBezTo>
                  <a:pt x="444467" y="615964"/>
                  <a:pt x="461326" y="613416"/>
                  <a:pt x="481688" y="608957"/>
                </a:cubicBezTo>
                <a:cubicBezTo>
                  <a:pt x="502050" y="604498"/>
                  <a:pt x="525279" y="601950"/>
                  <a:pt x="551374" y="601313"/>
                </a:cubicBezTo>
                <a:cubicBezTo>
                  <a:pt x="552075" y="600995"/>
                  <a:pt x="553221" y="598574"/>
                  <a:pt x="554814" y="594051"/>
                </a:cubicBezTo>
                <a:cubicBezTo>
                  <a:pt x="556406" y="589529"/>
                  <a:pt x="557298" y="584815"/>
                  <a:pt x="557489" y="579910"/>
                </a:cubicBezTo>
                <a:cubicBezTo>
                  <a:pt x="557149" y="570058"/>
                  <a:pt x="556810" y="557149"/>
                  <a:pt x="556470" y="541182"/>
                </a:cubicBezTo>
                <a:cubicBezTo>
                  <a:pt x="556130" y="525215"/>
                  <a:pt x="557829" y="516382"/>
                  <a:pt x="561566" y="514683"/>
                </a:cubicBezTo>
                <a:cubicBezTo>
                  <a:pt x="563434" y="514683"/>
                  <a:pt x="564793" y="514683"/>
                  <a:pt x="565643" y="514683"/>
                </a:cubicBezTo>
                <a:cubicBezTo>
                  <a:pt x="558678" y="501986"/>
                  <a:pt x="554262" y="494257"/>
                  <a:pt x="552393" y="491497"/>
                </a:cubicBezTo>
                <a:cubicBezTo>
                  <a:pt x="550525" y="488737"/>
                  <a:pt x="544070" y="487633"/>
                  <a:pt x="533029" y="488185"/>
                </a:cubicBezTo>
                <a:cubicBezTo>
                  <a:pt x="524748" y="488142"/>
                  <a:pt x="516340" y="488227"/>
                  <a:pt x="507804" y="488439"/>
                </a:cubicBezTo>
                <a:cubicBezTo>
                  <a:pt x="499269" y="488652"/>
                  <a:pt x="491370" y="489246"/>
                  <a:pt x="484108" y="490223"/>
                </a:cubicBezTo>
                <a:cubicBezTo>
                  <a:pt x="481454" y="491985"/>
                  <a:pt x="476826" y="494066"/>
                  <a:pt x="470222" y="496465"/>
                </a:cubicBezTo>
                <a:cubicBezTo>
                  <a:pt x="463619" y="498865"/>
                  <a:pt x="458735" y="500181"/>
                  <a:pt x="455572" y="500415"/>
                </a:cubicBezTo>
                <a:cubicBezTo>
                  <a:pt x="454085" y="500033"/>
                  <a:pt x="451452" y="498249"/>
                  <a:pt x="447673" y="495064"/>
                </a:cubicBezTo>
                <a:cubicBezTo>
                  <a:pt x="443894" y="491879"/>
                  <a:pt x="441770" y="489586"/>
                  <a:pt x="441303" y="488185"/>
                </a:cubicBezTo>
                <a:cubicBezTo>
                  <a:pt x="441643" y="482409"/>
                  <a:pt x="443511" y="478672"/>
                  <a:pt x="446909" y="476974"/>
                </a:cubicBezTo>
                <a:cubicBezTo>
                  <a:pt x="450306" y="475275"/>
                  <a:pt x="453194" y="473577"/>
                  <a:pt x="455572" y="471878"/>
                </a:cubicBezTo>
                <a:cubicBezTo>
                  <a:pt x="465806" y="469563"/>
                  <a:pt x="475913" y="467058"/>
                  <a:pt x="485892" y="464361"/>
                </a:cubicBezTo>
                <a:cubicBezTo>
                  <a:pt x="495871" y="461665"/>
                  <a:pt x="505469" y="457376"/>
                  <a:pt x="514684" y="451494"/>
                </a:cubicBezTo>
                <a:cubicBezTo>
                  <a:pt x="523941" y="445719"/>
                  <a:pt x="533454" y="440963"/>
                  <a:pt x="543221" y="437226"/>
                </a:cubicBezTo>
                <a:cubicBezTo>
                  <a:pt x="552988" y="433489"/>
                  <a:pt x="562500" y="428733"/>
                  <a:pt x="571758" y="422957"/>
                </a:cubicBezTo>
                <a:cubicBezTo>
                  <a:pt x="579762" y="415505"/>
                  <a:pt x="587958" y="408498"/>
                  <a:pt x="596345" y="401937"/>
                </a:cubicBezTo>
                <a:cubicBezTo>
                  <a:pt x="604732" y="395376"/>
                  <a:pt x="614202" y="388114"/>
                  <a:pt x="624755" y="380152"/>
                </a:cubicBezTo>
                <a:cubicBezTo>
                  <a:pt x="630042" y="378496"/>
                  <a:pt x="636029" y="375948"/>
                  <a:pt x="642718" y="372508"/>
                </a:cubicBezTo>
                <a:cubicBezTo>
                  <a:pt x="649406" y="369069"/>
                  <a:pt x="655648" y="365502"/>
                  <a:pt x="661445" y="361807"/>
                </a:cubicBezTo>
                <a:cubicBezTo>
                  <a:pt x="667433" y="356775"/>
                  <a:pt x="673802" y="351552"/>
                  <a:pt x="680554" y="346137"/>
                </a:cubicBezTo>
                <a:cubicBezTo>
                  <a:pt x="687306" y="340723"/>
                  <a:pt x="695205" y="337793"/>
                  <a:pt x="704250" y="337347"/>
                </a:cubicBezTo>
                <a:close/>
                <a:moveTo>
                  <a:pt x="237468" y="297599"/>
                </a:moveTo>
                <a:lnTo>
                  <a:pt x="235430" y="300656"/>
                </a:lnTo>
                <a:lnTo>
                  <a:pt x="237468" y="300656"/>
                </a:lnTo>
                <a:close/>
                <a:moveTo>
                  <a:pt x="453533" y="288426"/>
                </a:moveTo>
                <a:cubicBezTo>
                  <a:pt x="452068" y="288405"/>
                  <a:pt x="451176" y="288702"/>
                  <a:pt x="450858" y="289318"/>
                </a:cubicBezTo>
                <a:cubicBezTo>
                  <a:pt x="450539" y="289934"/>
                  <a:pt x="450412" y="290996"/>
                  <a:pt x="450476" y="292503"/>
                </a:cubicBezTo>
                <a:cubicBezTo>
                  <a:pt x="450412" y="293034"/>
                  <a:pt x="450539" y="293501"/>
                  <a:pt x="450858" y="293904"/>
                </a:cubicBezTo>
                <a:cubicBezTo>
                  <a:pt x="451176" y="294308"/>
                  <a:pt x="452068" y="294520"/>
                  <a:pt x="453533" y="294541"/>
                </a:cubicBezTo>
                <a:cubicBezTo>
                  <a:pt x="454383" y="294372"/>
                  <a:pt x="454722" y="293692"/>
                  <a:pt x="454552" y="292503"/>
                </a:cubicBezTo>
                <a:cubicBezTo>
                  <a:pt x="454722" y="289615"/>
                  <a:pt x="454383" y="288256"/>
                  <a:pt x="453533" y="288426"/>
                </a:cubicBezTo>
                <a:close/>
                <a:moveTo>
                  <a:pt x="308810" y="16307"/>
                </a:moveTo>
                <a:cubicBezTo>
                  <a:pt x="316964" y="16116"/>
                  <a:pt x="323079" y="17262"/>
                  <a:pt x="327156" y="19746"/>
                </a:cubicBezTo>
                <a:cubicBezTo>
                  <a:pt x="331232" y="22231"/>
                  <a:pt x="333271" y="27199"/>
                  <a:pt x="333271" y="34652"/>
                </a:cubicBezTo>
                <a:cubicBezTo>
                  <a:pt x="333016" y="43824"/>
                  <a:pt x="331997" y="52997"/>
                  <a:pt x="330213" y="62169"/>
                </a:cubicBezTo>
                <a:cubicBezTo>
                  <a:pt x="328430" y="71342"/>
                  <a:pt x="327410" y="80515"/>
                  <a:pt x="327156" y="89687"/>
                </a:cubicBezTo>
                <a:cubicBezTo>
                  <a:pt x="328131" y="96507"/>
                  <a:pt x="334447" y="102572"/>
                  <a:pt x="346105" y="107881"/>
                </a:cubicBezTo>
                <a:cubicBezTo>
                  <a:pt x="357762" y="113191"/>
                  <a:pt x="368910" y="117595"/>
                  <a:pt x="379549" y="121093"/>
                </a:cubicBezTo>
                <a:cubicBezTo>
                  <a:pt x="390187" y="124591"/>
                  <a:pt x="394465" y="127032"/>
                  <a:pt x="392383" y="128416"/>
                </a:cubicBezTo>
                <a:cubicBezTo>
                  <a:pt x="392001" y="133512"/>
                  <a:pt x="390217" y="138098"/>
                  <a:pt x="387032" y="142175"/>
                </a:cubicBezTo>
                <a:cubicBezTo>
                  <a:pt x="383847" y="146251"/>
                  <a:pt x="381554" y="149819"/>
                  <a:pt x="380153" y="152876"/>
                </a:cubicBezTo>
                <a:cubicBezTo>
                  <a:pt x="378136" y="160817"/>
                  <a:pt x="375290" y="166592"/>
                  <a:pt x="371617" y="170202"/>
                </a:cubicBezTo>
                <a:cubicBezTo>
                  <a:pt x="367944" y="173812"/>
                  <a:pt x="363315" y="179587"/>
                  <a:pt x="357731" y="187528"/>
                </a:cubicBezTo>
                <a:cubicBezTo>
                  <a:pt x="354928" y="192178"/>
                  <a:pt x="352890" y="196637"/>
                  <a:pt x="351616" y="200905"/>
                </a:cubicBezTo>
                <a:cubicBezTo>
                  <a:pt x="350342" y="205173"/>
                  <a:pt x="348303" y="208867"/>
                  <a:pt x="345501" y="211988"/>
                </a:cubicBezTo>
                <a:cubicBezTo>
                  <a:pt x="335649" y="223709"/>
                  <a:pt x="325287" y="236448"/>
                  <a:pt x="314416" y="250207"/>
                </a:cubicBezTo>
                <a:cubicBezTo>
                  <a:pt x="303545" y="263966"/>
                  <a:pt x="296241" y="275687"/>
                  <a:pt x="292504" y="285369"/>
                </a:cubicBezTo>
                <a:cubicBezTo>
                  <a:pt x="290147" y="286452"/>
                  <a:pt x="285688" y="291420"/>
                  <a:pt x="279127" y="300274"/>
                </a:cubicBezTo>
                <a:cubicBezTo>
                  <a:pt x="272566" y="309128"/>
                  <a:pt x="268872" y="318428"/>
                  <a:pt x="268043" y="328174"/>
                </a:cubicBezTo>
                <a:cubicBezTo>
                  <a:pt x="269317" y="334926"/>
                  <a:pt x="274413" y="339258"/>
                  <a:pt x="283331" y="341169"/>
                </a:cubicBezTo>
                <a:cubicBezTo>
                  <a:pt x="292249" y="343080"/>
                  <a:pt x="297345" y="347921"/>
                  <a:pt x="298619" y="355692"/>
                </a:cubicBezTo>
                <a:cubicBezTo>
                  <a:pt x="298152" y="363718"/>
                  <a:pt x="296538" y="371871"/>
                  <a:pt x="293778" y="380152"/>
                </a:cubicBezTo>
                <a:cubicBezTo>
                  <a:pt x="291017" y="388433"/>
                  <a:pt x="289913" y="394548"/>
                  <a:pt x="290465" y="398497"/>
                </a:cubicBezTo>
                <a:cubicBezTo>
                  <a:pt x="290550" y="398752"/>
                  <a:pt x="290890" y="399771"/>
                  <a:pt x="291484" y="401555"/>
                </a:cubicBezTo>
                <a:cubicBezTo>
                  <a:pt x="292079" y="403338"/>
                  <a:pt x="292419" y="404358"/>
                  <a:pt x="292504" y="404612"/>
                </a:cubicBezTo>
                <a:cubicBezTo>
                  <a:pt x="292546" y="413212"/>
                  <a:pt x="292461" y="418690"/>
                  <a:pt x="292249" y="421047"/>
                </a:cubicBezTo>
                <a:cubicBezTo>
                  <a:pt x="292036" y="423403"/>
                  <a:pt x="291442" y="426079"/>
                  <a:pt x="290465" y="429073"/>
                </a:cubicBezTo>
                <a:cubicBezTo>
                  <a:pt x="290550" y="431535"/>
                  <a:pt x="290890" y="435273"/>
                  <a:pt x="291484" y="440283"/>
                </a:cubicBezTo>
                <a:cubicBezTo>
                  <a:pt x="292079" y="445294"/>
                  <a:pt x="292419" y="449031"/>
                  <a:pt x="292504" y="451494"/>
                </a:cubicBezTo>
                <a:cubicBezTo>
                  <a:pt x="293310" y="462259"/>
                  <a:pt x="293226" y="473343"/>
                  <a:pt x="292249" y="484745"/>
                </a:cubicBezTo>
                <a:cubicBezTo>
                  <a:pt x="291272" y="496147"/>
                  <a:pt x="290678" y="507485"/>
                  <a:pt x="290465" y="518760"/>
                </a:cubicBezTo>
                <a:cubicBezTo>
                  <a:pt x="290550" y="534939"/>
                  <a:pt x="290890" y="551246"/>
                  <a:pt x="291484" y="567680"/>
                </a:cubicBezTo>
                <a:cubicBezTo>
                  <a:pt x="292079" y="584115"/>
                  <a:pt x="292419" y="601441"/>
                  <a:pt x="292504" y="619658"/>
                </a:cubicBezTo>
                <a:cubicBezTo>
                  <a:pt x="292249" y="623990"/>
                  <a:pt x="291230" y="632143"/>
                  <a:pt x="289446" y="644118"/>
                </a:cubicBezTo>
                <a:cubicBezTo>
                  <a:pt x="287663" y="656094"/>
                  <a:pt x="286643" y="664247"/>
                  <a:pt x="286389" y="668579"/>
                </a:cubicBezTo>
                <a:cubicBezTo>
                  <a:pt x="286558" y="671127"/>
                  <a:pt x="287238" y="676732"/>
                  <a:pt x="288427" y="685395"/>
                </a:cubicBezTo>
                <a:cubicBezTo>
                  <a:pt x="289616" y="694058"/>
                  <a:pt x="290295" y="699663"/>
                  <a:pt x="290465" y="702211"/>
                </a:cubicBezTo>
                <a:cubicBezTo>
                  <a:pt x="291187" y="711554"/>
                  <a:pt x="290763" y="721151"/>
                  <a:pt x="289191" y="731003"/>
                </a:cubicBezTo>
                <a:cubicBezTo>
                  <a:pt x="287620" y="740855"/>
                  <a:pt x="286686" y="749943"/>
                  <a:pt x="286389" y="758266"/>
                </a:cubicBezTo>
                <a:cubicBezTo>
                  <a:pt x="286622" y="763362"/>
                  <a:pt x="287429" y="767948"/>
                  <a:pt x="288809" y="772025"/>
                </a:cubicBezTo>
                <a:cubicBezTo>
                  <a:pt x="290189" y="776102"/>
                  <a:pt x="290741" y="779669"/>
                  <a:pt x="290465" y="782726"/>
                </a:cubicBezTo>
                <a:cubicBezTo>
                  <a:pt x="290295" y="785147"/>
                  <a:pt x="289616" y="792026"/>
                  <a:pt x="288427" y="803365"/>
                </a:cubicBezTo>
                <a:cubicBezTo>
                  <a:pt x="287238" y="814703"/>
                  <a:pt x="286558" y="822092"/>
                  <a:pt x="286389" y="825532"/>
                </a:cubicBezTo>
                <a:cubicBezTo>
                  <a:pt x="286389" y="831647"/>
                  <a:pt x="286389" y="839800"/>
                  <a:pt x="286389" y="849992"/>
                </a:cubicBezTo>
                <a:cubicBezTo>
                  <a:pt x="286452" y="856192"/>
                  <a:pt x="286070" y="862137"/>
                  <a:pt x="285242" y="867827"/>
                </a:cubicBezTo>
                <a:cubicBezTo>
                  <a:pt x="284414" y="873518"/>
                  <a:pt x="282758" y="878444"/>
                  <a:pt x="280274" y="882605"/>
                </a:cubicBezTo>
                <a:cubicBezTo>
                  <a:pt x="279509" y="885642"/>
                  <a:pt x="274923" y="892818"/>
                  <a:pt x="266515" y="904136"/>
                </a:cubicBezTo>
                <a:cubicBezTo>
                  <a:pt x="258106" y="915453"/>
                  <a:pt x="250463" y="921865"/>
                  <a:pt x="243583" y="923372"/>
                </a:cubicBezTo>
                <a:cubicBezTo>
                  <a:pt x="236237" y="922438"/>
                  <a:pt x="230037" y="917172"/>
                  <a:pt x="224983" y="907575"/>
                </a:cubicBezTo>
                <a:cubicBezTo>
                  <a:pt x="219930" y="897978"/>
                  <a:pt x="217297" y="889655"/>
                  <a:pt x="217085" y="882605"/>
                </a:cubicBezTo>
                <a:cubicBezTo>
                  <a:pt x="217042" y="878656"/>
                  <a:pt x="217127" y="875344"/>
                  <a:pt x="217339" y="872668"/>
                </a:cubicBezTo>
                <a:cubicBezTo>
                  <a:pt x="217552" y="869993"/>
                  <a:pt x="218146" y="867190"/>
                  <a:pt x="219123" y="864260"/>
                </a:cubicBezTo>
                <a:cubicBezTo>
                  <a:pt x="219123" y="858711"/>
                  <a:pt x="219123" y="848293"/>
                  <a:pt x="219123" y="833006"/>
                </a:cubicBezTo>
                <a:cubicBezTo>
                  <a:pt x="219123" y="817718"/>
                  <a:pt x="219123" y="802317"/>
                  <a:pt x="219123" y="786803"/>
                </a:cubicBezTo>
                <a:cubicBezTo>
                  <a:pt x="219123" y="771289"/>
                  <a:pt x="219123" y="760418"/>
                  <a:pt x="219123" y="754189"/>
                </a:cubicBezTo>
                <a:cubicBezTo>
                  <a:pt x="219293" y="749858"/>
                  <a:pt x="219972" y="741704"/>
                  <a:pt x="221161" y="729729"/>
                </a:cubicBezTo>
                <a:cubicBezTo>
                  <a:pt x="222350" y="717754"/>
                  <a:pt x="223030" y="709600"/>
                  <a:pt x="223200" y="705269"/>
                </a:cubicBezTo>
                <a:cubicBezTo>
                  <a:pt x="223476" y="700109"/>
                  <a:pt x="222924" y="692848"/>
                  <a:pt x="221544" y="683484"/>
                </a:cubicBezTo>
                <a:cubicBezTo>
                  <a:pt x="220163" y="674120"/>
                  <a:pt x="219357" y="669152"/>
                  <a:pt x="219123" y="668579"/>
                </a:cubicBezTo>
                <a:cubicBezTo>
                  <a:pt x="219293" y="666668"/>
                  <a:pt x="219972" y="663610"/>
                  <a:pt x="221161" y="659406"/>
                </a:cubicBezTo>
                <a:cubicBezTo>
                  <a:pt x="222350" y="655202"/>
                  <a:pt x="223030" y="652144"/>
                  <a:pt x="223200" y="650233"/>
                </a:cubicBezTo>
                <a:cubicBezTo>
                  <a:pt x="223285" y="630190"/>
                  <a:pt x="223624" y="608872"/>
                  <a:pt x="224219" y="586280"/>
                </a:cubicBezTo>
                <a:cubicBezTo>
                  <a:pt x="224813" y="563689"/>
                  <a:pt x="225153" y="550015"/>
                  <a:pt x="225238" y="545259"/>
                </a:cubicBezTo>
                <a:cubicBezTo>
                  <a:pt x="225281" y="538804"/>
                  <a:pt x="225196" y="533113"/>
                  <a:pt x="224983" y="528187"/>
                </a:cubicBezTo>
                <a:cubicBezTo>
                  <a:pt x="224771" y="523261"/>
                  <a:pt x="224176" y="518080"/>
                  <a:pt x="223200" y="512645"/>
                </a:cubicBezTo>
                <a:lnTo>
                  <a:pt x="223200" y="427034"/>
                </a:lnTo>
                <a:cubicBezTo>
                  <a:pt x="221374" y="423594"/>
                  <a:pt x="219930" y="419773"/>
                  <a:pt x="218868" y="415568"/>
                </a:cubicBezTo>
                <a:cubicBezTo>
                  <a:pt x="217807" y="411364"/>
                  <a:pt x="215853" y="409071"/>
                  <a:pt x="213008" y="408689"/>
                </a:cubicBezTo>
                <a:cubicBezTo>
                  <a:pt x="211161" y="408880"/>
                  <a:pt x="208740" y="409772"/>
                  <a:pt x="205746" y="411364"/>
                </a:cubicBezTo>
                <a:cubicBezTo>
                  <a:pt x="202753" y="412957"/>
                  <a:pt x="201096" y="414103"/>
                  <a:pt x="200778" y="414804"/>
                </a:cubicBezTo>
                <a:cubicBezTo>
                  <a:pt x="193681" y="423454"/>
                  <a:pt x="188850" y="428915"/>
                  <a:pt x="186283" y="431186"/>
                </a:cubicBezTo>
                <a:cubicBezTo>
                  <a:pt x="183716" y="433457"/>
                  <a:pt x="181149" y="435672"/>
                  <a:pt x="178583" y="437830"/>
                </a:cubicBezTo>
                <a:cubicBezTo>
                  <a:pt x="176016" y="439988"/>
                  <a:pt x="171184" y="445222"/>
                  <a:pt x="164088" y="453533"/>
                </a:cubicBezTo>
                <a:cubicBezTo>
                  <a:pt x="153960" y="460540"/>
                  <a:pt x="146188" y="468183"/>
                  <a:pt x="140774" y="476464"/>
                </a:cubicBezTo>
                <a:cubicBezTo>
                  <a:pt x="135360" y="484745"/>
                  <a:pt x="128862" y="491370"/>
                  <a:pt x="121282" y="496338"/>
                </a:cubicBezTo>
                <a:cubicBezTo>
                  <a:pt x="117651" y="497676"/>
                  <a:pt x="114721" y="499077"/>
                  <a:pt x="112492" y="500542"/>
                </a:cubicBezTo>
                <a:cubicBezTo>
                  <a:pt x="110262" y="502007"/>
                  <a:pt x="109116" y="504683"/>
                  <a:pt x="109052" y="508568"/>
                </a:cubicBezTo>
                <a:cubicBezTo>
                  <a:pt x="107587" y="515554"/>
                  <a:pt x="99816" y="524004"/>
                  <a:pt x="85739" y="533920"/>
                </a:cubicBezTo>
                <a:cubicBezTo>
                  <a:pt x="71661" y="543836"/>
                  <a:pt x="60068" y="553051"/>
                  <a:pt x="50959" y="561565"/>
                </a:cubicBezTo>
                <a:cubicBezTo>
                  <a:pt x="47265" y="565260"/>
                  <a:pt x="41659" y="570865"/>
                  <a:pt x="34143" y="578382"/>
                </a:cubicBezTo>
                <a:cubicBezTo>
                  <a:pt x="26626" y="585898"/>
                  <a:pt x="21021" y="591504"/>
                  <a:pt x="17326" y="595198"/>
                </a:cubicBezTo>
                <a:cubicBezTo>
                  <a:pt x="11466" y="596154"/>
                  <a:pt x="7899" y="595771"/>
                  <a:pt x="6625" y="594051"/>
                </a:cubicBezTo>
                <a:cubicBezTo>
                  <a:pt x="5351" y="592332"/>
                  <a:pt x="4841" y="589656"/>
                  <a:pt x="5096" y="586025"/>
                </a:cubicBezTo>
                <a:cubicBezTo>
                  <a:pt x="4969" y="583223"/>
                  <a:pt x="5224" y="581184"/>
                  <a:pt x="5861" y="579910"/>
                </a:cubicBezTo>
                <a:cubicBezTo>
                  <a:pt x="6498" y="578636"/>
                  <a:pt x="8281" y="576598"/>
                  <a:pt x="11211" y="573795"/>
                </a:cubicBezTo>
                <a:cubicBezTo>
                  <a:pt x="32656" y="550482"/>
                  <a:pt x="53974" y="527296"/>
                  <a:pt x="75165" y="504237"/>
                </a:cubicBezTo>
                <a:cubicBezTo>
                  <a:pt x="96355" y="481178"/>
                  <a:pt x="117163" y="457482"/>
                  <a:pt x="137589" y="433149"/>
                </a:cubicBezTo>
                <a:cubicBezTo>
                  <a:pt x="140392" y="428520"/>
                  <a:pt x="142430" y="425038"/>
                  <a:pt x="143704" y="422703"/>
                </a:cubicBezTo>
                <a:cubicBezTo>
                  <a:pt x="144978" y="420367"/>
                  <a:pt x="147016" y="416375"/>
                  <a:pt x="149819" y="410727"/>
                </a:cubicBezTo>
                <a:cubicBezTo>
                  <a:pt x="153853" y="403848"/>
                  <a:pt x="158779" y="397478"/>
                  <a:pt x="164597" y="391618"/>
                </a:cubicBezTo>
                <a:cubicBezTo>
                  <a:pt x="170415" y="385758"/>
                  <a:pt x="174322" y="378878"/>
                  <a:pt x="176318" y="370980"/>
                </a:cubicBezTo>
                <a:cubicBezTo>
                  <a:pt x="178897" y="366525"/>
                  <a:pt x="184383" y="356296"/>
                  <a:pt x="192775" y="340291"/>
                </a:cubicBezTo>
                <a:cubicBezTo>
                  <a:pt x="201168" y="324286"/>
                  <a:pt x="209221" y="308848"/>
                  <a:pt x="216934" y="293975"/>
                </a:cubicBezTo>
                <a:cubicBezTo>
                  <a:pt x="224647" y="279103"/>
                  <a:pt x="228774" y="271138"/>
                  <a:pt x="229315" y="270081"/>
                </a:cubicBezTo>
                <a:cubicBezTo>
                  <a:pt x="238827" y="255112"/>
                  <a:pt x="245282" y="241990"/>
                  <a:pt x="248679" y="230716"/>
                </a:cubicBezTo>
                <a:cubicBezTo>
                  <a:pt x="252076" y="219441"/>
                  <a:pt x="256493" y="208103"/>
                  <a:pt x="261928" y="196701"/>
                </a:cubicBezTo>
                <a:cubicBezTo>
                  <a:pt x="268723" y="180330"/>
                  <a:pt x="276027" y="164915"/>
                  <a:pt x="283841" y="150456"/>
                </a:cubicBezTo>
                <a:cubicBezTo>
                  <a:pt x="291654" y="135996"/>
                  <a:pt x="295901" y="119817"/>
                  <a:pt x="296580" y="101917"/>
                </a:cubicBezTo>
                <a:cubicBezTo>
                  <a:pt x="296052" y="90895"/>
                  <a:pt x="292353" y="83950"/>
                  <a:pt x="285483" y="81081"/>
                </a:cubicBezTo>
                <a:cubicBezTo>
                  <a:pt x="278613" y="78212"/>
                  <a:pt x="271743" y="76249"/>
                  <a:pt x="264873" y="75192"/>
                </a:cubicBezTo>
                <a:cubicBezTo>
                  <a:pt x="258003" y="74135"/>
                  <a:pt x="254303" y="70814"/>
                  <a:pt x="253775" y="65227"/>
                </a:cubicBezTo>
                <a:cubicBezTo>
                  <a:pt x="260845" y="54271"/>
                  <a:pt x="268872" y="43570"/>
                  <a:pt x="277853" y="33123"/>
                </a:cubicBezTo>
                <a:cubicBezTo>
                  <a:pt x="286834" y="22676"/>
                  <a:pt x="297154" y="17071"/>
                  <a:pt x="308810" y="16307"/>
                </a:cubicBezTo>
                <a:close/>
                <a:moveTo>
                  <a:pt x="588064" y="0"/>
                </a:moveTo>
                <a:cubicBezTo>
                  <a:pt x="592268" y="127"/>
                  <a:pt x="596600" y="1401"/>
                  <a:pt x="601059" y="3822"/>
                </a:cubicBezTo>
                <a:cubicBezTo>
                  <a:pt x="605518" y="6242"/>
                  <a:pt x="609340" y="9045"/>
                  <a:pt x="612525" y="12230"/>
                </a:cubicBezTo>
                <a:lnTo>
                  <a:pt x="704250" y="59112"/>
                </a:lnTo>
                <a:cubicBezTo>
                  <a:pt x="707308" y="60386"/>
                  <a:pt x="709601" y="62934"/>
                  <a:pt x="711130" y="66756"/>
                </a:cubicBezTo>
                <a:cubicBezTo>
                  <a:pt x="712658" y="70578"/>
                  <a:pt x="713423" y="74145"/>
                  <a:pt x="713423" y="77457"/>
                </a:cubicBezTo>
                <a:cubicBezTo>
                  <a:pt x="713041" y="81024"/>
                  <a:pt x="711512" y="84846"/>
                  <a:pt x="708837" y="88923"/>
                </a:cubicBezTo>
                <a:cubicBezTo>
                  <a:pt x="706161" y="93000"/>
                  <a:pt x="704632" y="97331"/>
                  <a:pt x="704250" y="101917"/>
                </a:cubicBezTo>
                <a:cubicBezTo>
                  <a:pt x="704760" y="103892"/>
                  <a:pt x="703486" y="109115"/>
                  <a:pt x="700428" y="117587"/>
                </a:cubicBezTo>
                <a:cubicBezTo>
                  <a:pt x="697371" y="126059"/>
                  <a:pt x="695587" y="135104"/>
                  <a:pt x="695078" y="144723"/>
                </a:cubicBezTo>
                <a:cubicBezTo>
                  <a:pt x="694950" y="144977"/>
                  <a:pt x="694441" y="145997"/>
                  <a:pt x="693549" y="147780"/>
                </a:cubicBezTo>
                <a:cubicBezTo>
                  <a:pt x="692657" y="149564"/>
                  <a:pt x="692148" y="150583"/>
                  <a:pt x="692020" y="150838"/>
                </a:cubicBezTo>
                <a:cubicBezTo>
                  <a:pt x="691077" y="153423"/>
                  <a:pt x="690246" y="159123"/>
                  <a:pt x="689529" y="167937"/>
                </a:cubicBezTo>
                <a:cubicBezTo>
                  <a:pt x="688812" y="176751"/>
                  <a:pt x="687755" y="185395"/>
                  <a:pt x="686358" y="193870"/>
                </a:cubicBezTo>
                <a:cubicBezTo>
                  <a:pt x="684961" y="202344"/>
                  <a:pt x="682772" y="207364"/>
                  <a:pt x="679790" y="208931"/>
                </a:cubicBezTo>
                <a:cubicBezTo>
                  <a:pt x="675904" y="208103"/>
                  <a:pt x="673484" y="208740"/>
                  <a:pt x="672528" y="210842"/>
                </a:cubicBezTo>
                <a:cubicBezTo>
                  <a:pt x="671573" y="212944"/>
                  <a:pt x="670936" y="215364"/>
                  <a:pt x="670618" y="218103"/>
                </a:cubicBezTo>
                <a:cubicBezTo>
                  <a:pt x="672274" y="220651"/>
                  <a:pt x="674312" y="221670"/>
                  <a:pt x="676733" y="221161"/>
                </a:cubicBezTo>
                <a:cubicBezTo>
                  <a:pt x="679153" y="220651"/>
                  <a:pt x="681191" y="221670"/>
                  <a:pt x="682848" y="224218"/>
                </a:cubicBezTo>
                <a:cubicBezTo>
                  <a:pt x="683166" y="232117"/>
                  <a:pt x="687115" y="237213"/>
                  <a:pt x="694696" y="239506"/>
                </a:cubicBezTo>
                <a:cubicBezTo>
                  <a:pt x="702276" y="241799"/>
                  <a:pt x="711576" y="242818"/>
                  <a:pt x="722595" y="242564"/>
                </a:cubicBezTo>
                <a:cubicBezTo>
                  <a:pt x="726863" y="242627"/>
                  <a:pt x="732087" y="242500"/>
                  <a:pt x="738265" y="242181"/>
                </a:cubicBezTo>
                <a:cubicBezTo>
                  <a:pt x="744444" y="241863"/>
                  <a:pt x="750432" y="240971"/>
                  <a:pt x="756228" y="239506"/>
                </a:cubicBezTo>
                <a:cubicBezTo>
                  <a:pt x="758139" y="237913"/>
                  <a:pt x="764509" y="236512"/>
                  <a:pt x="775338" y="235302"/>
                </a:cubicBezTo>
                <a:cubicBezTo>
                  <a:pt x="786166" y="234092"/>
                  <a:pt x="799161" y="233455"/>
                  <a:pt x="814321" y="233391"/>
                </a:cubicBezTo>
                <a:cubicBezTo>
                  <a:pt x="826849" y="229378"/>
                  <a:pt x="836191" y="221607"/>
                  <a:pt x="842349" y="210077"/>
                </a:cubicBezTo>
                <a:cubicBezTo>
                  <a:pt x="848506" y="198548"/>
                  <a:pt x="855810" y="192051"/>
                  <a:pt x="864261" y="190586"/>
                </a:cubicBezTo>
                <a:cubicBezTo>
                  <a:pt x="876639" y="191860"/>
                  <a:pt x="888063" y="197720"/>
                  <a:pt x="898530" y="208166"/>
                </a:cubicBezTo>
                <a:cubicBezTo>
                  <a:pt x="908998" y="218613"/>
                  <a:pt x="914561" y="226002"/>
                  <a:pt x="915220" y="230333"/>
                </a:cubicBezTo>
                <a:cubicBezTo>
                  <a:pt x="926303" y="243965"/>
                  <a:pt x="936750" y="257214"/>
                  <a:pt x="946559" y="270081"/>
                </a:cubicBezTo>
                <a:cubicBezTo>
                  <a:pt x="956369" y="282948"/>
                  <a:pt x="966306" y="296198"/>
                  <a:pt x="976370" y="309829"/>
                </a:cubicBezTo>
                <a:cubicBezTo>
                  <a:pt x="977502" y="319002"/>
                  <a:pt x="973652" y="325230"/>
                  <a:pt x="964819" y="328514"/>
                </a:cubicBezTo>
                <a:cubicBezTo>
                  <a:pt x="955986" y="331798"/>
                  <a:pt x="945568" y="334176"/>
                  <a:pt x="933565" y="335648"/>
                </a:cubicBezTo>
                <a:cubicBezTo>
                  <a:pt x="921561" y="337120"/>
                  <a:pt x="911369" y="339725"/>
                  <a:pt x="902989" y="343462"/>
                </a:cubicBezTo>
                <a:lnTo>
                  <a:pt x="820436" y="364864"/>
                </a:lnTo>
                <a:cubicBezTo>
                  <a:pt x="816360" y="365247"/>
                  <a:pt x="813302" y="364228"/>
                  <a:pt x="811264" y="361807"/>
                </a:cubicBezTo>
                <a:cubicBezTo>
                  <a:pt x="809225" y="359386"/>
                  <a:pt x="808206" y="356329"/>
                  <a:pt x="808206" y="352634"/>
                </a:cubicBezTo>
                <a:cubicBezTo>
                  <a:pt x="808716" y="343717"/>
                  <a:pt x="810754" y="335563"/>
                  <a:pt x="814321" y="328174"/>
                </a:cubicBezTo>
                <a:cubicBezTo>
                  <a:pt x="817888" y="320785"/>
                  <a:pt x="819927" y="312632"/>
                  <a:pt x="820436" y="303714"/>
                </a:cubicBezTo>
                <a:cubicBezTo>
                  <a:pt x="819799" y="296389"/>
                  <a:pt x="815723" y="291930"/>
                  <a:pt x="808206" y="290337"/>
                </a:cubicBezTo>
                <a:cubicBezTo>
                  <a:pt x="800690" y="288745"/>
                  <a:pt x="793556" y="288108"/>
                  <a:pt x="786803" y="288426"/>
                </a:cubicBezTo>
                <a:cubicBezTo>
                  <a:pt x="770114" y="288617"/>
                  <a:pt x="753808" y="289764"/>
                  <a:pt x="737883" y="291866"/>
                </a:cubicBezTo>
                <a:cubicBezTo>
                  <a:pt x="721958" y="293968"/>
                  <a:pt x="705652" y="295879"/>
                  <a:pt x="688963" y="297599"/>
                </a:cubicBezTo>
                <a:cubicBezTo>
                  <a:pt x="669237" y="300274"/>
                  <a:pt x="649831" y="301803"/>
                  <a:pt x="630742" y="302185"/>
                </a:cubicBezTo>
                <a:cubicBezTo>
                  <a:pt x="611654" y="302567"/>
                  <a:pt x="591992" y="304096"/>
                  <a:pt x="571758" y="306772"/>
                </a:cubicBezTo>
                <a:cubicBezTo>
                  <a:pt x="570738" y="303841"/>
                  <a:pt x="569210" y="302058"/>
                  <a:pt x="567171" y="301421"/>
                </a:cubicBezTo>
                <a:cubicBezTo>
                  <a:pt x="565133" y="300784"/>
                  <a:pt x="562585" y="300529"/>
                  <a:pt x="559527" y="300656"/>
                </a:cubicBezTo>
                <a:cubicBezTo>
                  <a:pt x="558381" y="300593"/>
                  <a:pt x="557107" y="300720"/>
                  <a:pt x="555706" y="301039"/>
                </a:cubicBezTo>
                <a:cubicBezTo>
                  <a:pt x="554304" y="301357"/>
                  <a:pt x="553540" y="302249"/>
                  <a:pt x="553412" y="303714"/>
                </a:cubicBezTo>
                <a:cubicBezTo>
                  <a:pt x="544622" y="305179"/>
                  <a:pt x="537233" y="306071"/>
                  <a:pt x="531245" y="306389"/>
                </a:cubicBezTo>
                <a:cubicBezTo>
                  <a:pt x="525258" y="306708"/>
                  <a:pt x="518378" y="306835"/>
                  <a:pt x="510607" y="306772"/>
                </a:cubicBezTo>
                <a:cubicBezTo>
                  <a:pt x="504980" y="306963"/>
                  <a:pt x="500437" y="306580"/>
                  <a:pt x="496976" y="305625"/>
                </a:cubicBezTo>
                <a:cubicBezTo>
                  <a:pt x="493515" y="304669"/>
                  <a:pt x="491264" y="301994"/>
                  <a:pt x="490224" y="297599"/>
                </a:cubicBezTo>
                <a:cubicBezTo>
                  <a:pt x="487824" y="297599"/>
                  <a:pt x="485998" y="298109"/>
                  <a:pt x="484745" y="299128"/>
                </a:cubicBezTo>
                <a:cubicBezTo>
                  <a:pt x="483493" y="300147"/>
                  <a:pt x="481922" y="301676"/>
                  <a:pt x="480032" y="303714"/>
                </a:cubicBezTo>
                <a:cubicBezTo>
                  <a:pt x="470201" y="306835"/>
                  <a:pt x="463109" y="315626"/>
                  <a:pt x="458756" y="330085"/>
                </a:cubicBezTo>
                <a:cubicBezTo>
                  <a:pt x="454404" y="344545"/>
                  <a:pt x="450624" y="358176"/>
                  <a:pt x="447418" y="370980"/>
                </a:cubicBezTo>
                <a:cubicBezTo>
                  <a:pt x="445571" y="376776"/>
                  <a:pt x="441367" y="385312"/>
                  <a:pt x="434806" y="396586"/>
                </a:cubicBezTo>
                <a:cubicBezTo>
                  <a:pt x="428245" y="407861"/>
                  <a:pt x="424296" y="414613"/>
                  <a:pt x="422958" y="416842"/>
                </a:cubicBezTo>
                <a:cubicBezTo>
                  <a:pt x="420920" y="418987"/>
                  <a:pt x="416333" y="425909"/>
                  <a:pt x="409199" y="437608"/>
                </a:cubicBezTo>
                <a:cubicBezTo>
                  <a:pt x="402065" y="449307"/>
                  <a:pt x="392383" y="455974"/>
                  <a:pt x="380153" y="457609"/>
                </a:cubicBezTo>
                <a:cubicBezTo>
                  <a:pt x="376628" y="456038"/>
                  <a:pt x="372466" y="448989"/>
                  <a:pt x="367668" y="436462"/>
                </a:cubicBezTo>
                <a:cubicBezTo>
                  <a:pt x="362869" y="423934"/>
                  <a:pt x="360236" y="415356"/>
                  <a:pt x="359769" y="410727"/>
                </a:cubicBezTo>
                <a:cubicBezTo>
                  <a:pt x="360066" y="402001"/>
                  <a:pt x="362020" y="394484"/>
                  <a:pt x="365629" y="388178"/>
                </a:cubicBezTo>
                <a:cubicBezTo>
                  <a:pt x="369239" y="381872"/>
                  <a:pt x="372721" y="374101"/>
                  <a:pt x="376076" y="364864"/>
                </a:cubicBezTo>
                <a:cubicBezTo>
                  <a:pt x="376755" y="355819"/>
                  <a:pt x="379473" y="347921"/>
                  <a:pt x="384229" y="341169"/>
                </a:cubicBezTo>
                <a:cubicBezTo>
                  <a:pt x="388985" y="334417"/>
                  <a:pt x="391703" y="328047"/>
                  <a:pt x="392383" y="322059"/>
                </a:cubicBezTo>
                <a:cubicBezTo>
                  <a:pt x="394570" y="304478"/>
                  <a:pt x="398349" y="286133"/>
                  <a:pt x="403721" y="267024"/>
                </a:cubicBezTo>
                <a:cubicBezTo>
                  <a:pt x="409093" y="247914"/>
                  <a:pt x="412108" y="229569"/>
                  <a:pt x="412766" y="211988"/>
                </a:cubicBezTo>
                <a:cubicBezTo>
                  <a:pt x="413658" y="210969"/>
                  <a:pt x="414422" y="210205"/>
                  <a:pt x="415059" y="209695"/>
                </a:cubicBezTo>
                <a:cubicBezTo>
                  <a:pt x="415696" y="209186"/>
                  <a:pt x="416970" y="208931"/>
                  <a:pt x="418881" y="208931"/>
                </a:cubicBezTo>
                <a:cubicBezTo>
                  <a:pt x="422576" y="210587"/>
                  <a:pt x="428436" y="217976"/>
                  <a:pt x="436462" y="231098"/>
                </a:cubicBezTo>
                <a:cubicBezTo>
                  <a:pt x="444488" y="244220"/>
                  <a:pt x="450858" y="253137"/>
                  <a:pt x="455572" y="257851"/>
                </a:cubicBezTo>
                <a:cubicBezTo>
                  <a:pt x="458629" y="259316"/>
                  <a:pt x="461687" y="260208"/>
                  <a:pt x="464744" y="260526"/>
                </a:cubicBezTo>
                <a:cubicBezTo>
                  <a:pt x="467802" y="260845"/>
                  <a:pt x="470859" y="260972"/>
                  <a:pt x="473917" y="260909"/>
                </a:cubicBezTo>
                <a:cubicBezTo>
                  <a:pt x="474823" y="260833"/>
                  <a:pt x="480485" y="260305"/>
                  <a:pt x="490903" y="259323"/>
                </a:cubicBezTo>
                <a:cubicBezTo>
                  <a:pt x="501321" y="258342"/>
                  <a:pt x="513098" y="257360"/>
                  <a:pt x="526234" y="256379"/>
                </a:cubicBezTo>
                <a:cubicBezTo>
                  <a:pt x="539370" y="255398"/>
                  <a:pt x="550468" y="254869"/>
                  <a:pt x="559527" y="254794"/>
                </a:cubicBezTo>
                <a:cubicBezTo>
                  <a:pt x="568318" y="253074"/>
                  <a:pt x="573668" y="248870"/>
                  <a:pt x="575579" y="242181"/>
                </a:cubicBezTo>
                <a:cubicBezTo>
                  <a:pt x="577490" y="235493"/>
                  <a:pt x="578255" y="227467"/>
                  <a:pt x="577873" y="218103"/>
                </a:cubicBezTo>
                <a:cubicBezTo>
                  <a:pt x="577788" y="215258"/>
                  <a:pt x="577448" y="204897"/>
                  <a:pt x="576853" y="187018"/>
                </a:cubicBezTo>
                <a:cubicBezTo>
                  <a:pt x="576259" y="169140"/>
                  <a:pt x="575919" y="151645"/>
                  <a:pt x="575834" y="134531"/>
                </a:cubicBezTo>
                <a:cubicBezTo>
                  <a:pt x="575664" y="129435"/>
                  <a:pt x="574985" y="123830"/>
                  <a:pt x="573796" y="117715"/>
                </a:cubicBezTo>
                <a:cubicBezTo>
                  <a:pt x="572607" y="111600"/>
                  <a:pt x="571927" y="104975"/>
                  <a:pt x="571758" y="97841"/>
                </a:cubicBezTo>
                <a:cubicBezTo>
                  <a:pt x="569762" y="89560"/>
                  <a:pt x="565090" y="84209"/>
                  <a:pt x="557744" y="81789"/>
                </a:cubicBezTo>
                <a:cubicBezTo>
                  <a:pt x="550397" y="79368"/>
                  <a:pt x="546236" y="74527"/>
                  <a:pt x="545259" y="67265"/>
                </a:cubicBezTo>
                <a:cubicBezTo>
                  <a:pt x="545448" y="62585"/>
                  <a:pt x="547788" y="54960"/>
                  <a:pt x="552280" y="44391"/>
                </a:cubicBezTo>
                <a:cubicBezTo>
                  <a:pt x="556772" y="33821"/>
                  <a:pt x="562283" y="23932"/>
                  <a:pt x="568813" y="14721"/>
                </a:cubicBezTo>
                <a:cubicBezTo>
                  <a:pt x="575344" y="5511"/>
                  <a:pt x="581761" y="604"/>
                  <a:pt x="588064"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Tree>
  </p:cSld>
  <p:clrMapOvr>
    <a:masterClrMapping/>
  </p:clrMapOvr>
  <p:transition spd="slow">
    <p:cove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3" name="矩形 1"/>
          <p:cNvSpPr>
            <a:spLocks noChangeArrowheads="1"/>
          </p:cNvSpPr>
          <p:nvPr/>
        </p:nvSpPr>
        <p:spPr bwMode="auto">
          <a:xfrm>
            <a:off x="1406525" y="2297113"/>
            <a:ext cx="9378950" cy="396240"/>
          </a:xfrm>
          <a:prstGeom prst="rect">
            <a:avLst/>
          </a:prstGeom>
          <a:noFill/>
          <a:ln w="9525">
            <a:noFill/>
            <a:miter lim="800000"/>
          </a:ln>
        </p:spPr>
        <p:txBody>
          <a:bodyPr>
            <a:spAutoFit/>
          </a:bodyPr>
          <a:lstStyle/>
          <a:p>
            <a:r>
              <a:rPr altLang="en-US" lang="zh-CN" sz="2000">
                <a:solidFill>
                  <a:srgbClr val="C00000"/>
                </a:solidFill>
                <a:latin typeface="方正清刻本悦宋简体"/>
                <a:ea typeface="方正清刻本悦宋简体"/>
                <a:cs typeface="方正清刻本悦宋简体"/>
              </a:rPr>
              <a:t>“见山是山，见水是水。见山不是山，见水不是水。见山只是山，见水只是水。”</a:t>
            </a:r>
          </a:p>
        </p:txBody>
      </p:sp>
      <p:sp>
        <p:nvSpPr>
          <p:cNvPr id="38914" name="矩形 2"/>
          <p:cNvSpPr>
            <a:spLocks noChangeArrowheads="1"/>
          </p:cNvSpPr>
          <p:nvPr/>
        </p:nvSpPr>
        <p:spPr bwMode="auto">
          <a:xfrm>
            <a:off x="1039812" y="3043238"/>
            <a:ext cx="10075862" cy="2806700"/>
          </a:xfrm>
          <a:prstGeom prst="rect">
            <a:avLst/>
          </a:prstGeom>
          <a:noFill/>
          <a:ln w="9525">
            <a:noFill/>
            <a:miter lim="800000"/>
          </a:ln>
        </p:spPr>
        <p:txBody>
          <a:bodyPr bIns="0" lIns="0" rIns="0" tIns="0">
            <a:spAutoFit/>
          </a:bodyPr>
          <a:lstStyle/>
          <a:p>
            <a:pPr algn="just">
              <a:lnSpc>
                <a:spcPts val="1700"/>
              </a:lnSpc>
            </a:pPr>
            <a:r>
              <a:rPr altLang="zh-CN" lang="zh-CN">
                <a:solidFill>
                  <a:srgbClr val="595959"/>
                </a:solidFill>
                <a:latin typeface="方正清刻本悦宋简体"/>
                <a:ea typeface="方正清刻本悦宋简体"/>
                <a:cs typeface="方正清刻本悦宋简体"/>
              </a:rPr>
              <a:t>人类的设计风格经历过多次变化，形成了不同的流派。包豪斯风格是人们对“现代主义风格”的另一种称呼。包豪斯提出了三个基本观点：</a:t>
            </a:r>
          </a:p>
          <a:p>
            <a:pPr algn="just">
              <a:lnSpc>
                <a:spcPts val="1700"/>
              </a:lnSpc>
            </a:pPr>
            <a:r>
              <a:rPr altLang="zh-CN" lang="zh-CN">
                <a:solidFill>
                  <a:srgbClr val="595959"/>
                </a:solidFill>
                <a:latin typeface="方正清刻本悦宋简体"/>
                <a:ea typeface="方正清刻本悦宋简体"/>
                <a:cs typeface="方正清刻本悦宋简体"/>
              </a:rPr>
              <a:t>(1)艺术与技术的新统一；</a:t>
            </a:r>
          </a:p>
          <a:p>
            <a:pPr algn="just">
              <a:lnSpc>
                <a:spcPts val="1700"/>
              </a:lnSpc>
            </a:pPr>
            <a:r>
              <a:rPr altLang="zh-CN" lang="zh-CN">
                <a:solidFill>
                  <a:srgbClr val="595959"/>
                </a:solidFill>
                <a:latin typeface="方正清刻本悦宋简体"/>
                <a:ea typeface="方正清刻本悦宋简体"/>
                <a:cs typeface="方正清刻本悦宋简体"/>
              </a:rPr>
              <a:t>(2)设计的目的是人而不是产品；</a:t>
            </a:r>
          </a:p>
          <a:p>
            <a:pPr algn="just">
              <a:lnSpc>
                <a:spcPts val="1700"/>
              </a:lnSpc>
            </a:pPr>
            <a:r>
              <a:rPr altLang="zh-CN" lang="zh-CN">
                <a:solidFill>
                  <a:srgbClr val="595959"/>
                </a:solidFill>
                <a:latin typeface="方正清刻本悦宋简体"/>
                <a:ea typeface="方正清刻本悦宋简体"/>
                <a:cs typeface="方正清刻本悦宋简体"/>
              </a:rPr>
              <a:t>(3)设计必须遵循自然与客观的法则来进行。</a:t>
            </a:r>
          </a:p>
          <a:p>
            <a:pPr algn="just">
              <a:lnSpc>
                <a:spcPts val="1700"/>
              </a:lnSpc>
            </a:pPr>
            <a:endParaRPr altLang="zh-CN" lang="zh-CN">
              <a:solidFill>
                <a:srgbClr val="595959"/>
              </a:solidFill>
              <a:latin typeface="方正清刻本悦宋简体"/>
              <a:ea typeface="方正清刻本悦宋简体"/>
              <a:cs typeface="方正清刻本悦宋简体"/>
            </a:endParaRPr>
          </a:p>
          <a:p>
            <a:pPr algn="just">
              <a:lnSpc>
                <a:spcPts val="1700"/>
              </a:lnSpc>
            </a:pPr>
            <a:r>
              <a:rPr altLang="zh-CN" lang="zh-CN">
                <a:solidFill>
                  <a:srgbClr val="595959"/>
                </a:solidFill>
                <a:latin typeface="方正清刻本悦宋简体"/>
                <a:ea typeface="方正清刻本悦宋简体"/>
                <a:cs typeface="方正清刻本悦宋简体"/>
              </a:rPr>
              <a:t>当然这其中又分为多种风格和派别，这之中最重要的原则就是：简洁，一切设计从功能出发。迪特-拉姆斯(Dieter Rams)为著名德国工业设计师，与德国家电制造商博朗和机能主义设计学派有很密切的关系。拉姆斯曾经阐述他的设计理念是“少，却更好”(Less, but better)。近些年随着苹果风日盛，极简主义开始大行其道。极简主义与过去的俭朴（实用主义）不同。如果说实用主义是能用就好，那么极简主义则是对产品灵魂的勾勒和写意。当下的语境里，乔布斯的极简主义可以和无印良品的设计归为同一类：侘寂。侘寂（极简主义）并非是一种设计风格，相反，这是对作品实质的挖掘和体现，是事实和美的结合。这就如同上面的偈语，第一重是实用主义，而第三重则是极简主义。</a:t>
            </a:r>
          </a:p>
        </p:txBody>
      </p:sp>
    </p:spTree>
  </p:cSld>
  <p:clrMapOvr>
    <a:masterClrMapping/>
  </p:clrMapOvr>
  <p:transition spd="slow">
    <p:cove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9941" name="矩形 5"/>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情</a:t>
            </a:r>
          </a:p>
        </p:txBody>
      </p:sp>
      <p:sp>
        <p:nvSpPr>
          <p:cNvPr id="39942" name="矩形 6"/>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怀</a:t>
            </a:r>
          </a:p>
        </p:txBody>
      </p:sp>
      <p:sp>
        <p:nvSpPr>
          <p:cNvPr id="39943" name="矩形 7"/>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觉</a:t>
            </a:r>
          </a:p>
        </p:txBody>
      </p:sp>
      <p:sp>
        <p:nvSpPr>
          <p:cNvPr id="39944" name="矩形 8"/>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醒</a:t>
            </a:r>
          </a:p>
        </p:txBody>
      </p:sp>
      <p:sp>
        <p:nvSpPr>
          <p:cNvPr id="39945" name="矩形 9"/>
          <p:cNvSpPr>
            <a:spLocks noChangeArrowheads="1"/>
          </p:cNvSpPr>
          <p:nvPr/>
        </p:nvSpPr>
        <p:spPr bwMode="auto">
          <a:xfrm>
            <a:off x="1055688" y="3030538"/>
            <a:ext cx="10075862" cy="25908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普罗泰戈拉说过“人 是世间万物的尺度”，设计从人类使用工具之始就产生了，随着人类文明的发展，若干年来，工具发生了天翻地覆的变化，但期间人始终为人，操作电脑的现代人与最初使用石斧的原始人在生理特征上几乎没有发生任何变化，双手、五感、大脑…设计的本质并没有发生变化，以人做为标准依旧可以度量设计。</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在工业化之前，匠人依靠纯手工生产产品，无法大规模生产，每件产品看起来可能都一样，但会具有微小的差别，一瞬间的创造灵感以及积累的经验造就了每件手工产品的不同。它们每个都具有不一样的生命以及特别的意义，这使其具有了灵性，购买者所追求的不仅是产品本身，还有匠人们为产品所付出的态度与精神，以及蕴藏其中的匠人工艺，这才是手工产品价值所在。设计者以掌握高超的技艺，并制作出骄傲的产品为荣，追求卓越，“嗜之越笃，技巧越工”。虽然，只是以文字的方式表达一些理念，但我希望能够成为一名匠人，保持一颗匠心，借用原研哉的一句话“将设计以文字的方式表达出来也是一种设计”。</a:t>
            </a:r>
          </a:p>
        </p:txBody>
      </p:sp>
      <p:sp>
        <p:nvSpPr>
          <p:cNvPr id="11"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0965" name="矩形 5"/>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美</a:t>
            </a:r>
          </a:p>
        </p:txBody>
      </p:sp>
      <p:sp>
        <p:nvSpPr>
          <p:cNvPr id="40966" name="矩形 6"/>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始</a:t>
            </a:r>
          </a:p>
        </p:txBody>
      </p:sp>
      <p:sp>
        <p:nvSpPr>
          <p:cNvPr id="40967" name="矩形 7"/>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于</a:t>
            </a:r>
          </a:p>
        </p:txBody>
      </p:sp>
      <p:sp>
        <p:nvSpPr>
          <p:cNvPr id="40968" name="矩形 8"/>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简</a:t>
            </a:r>
          </a:p>
        </p:txBody>
      </p:sp>
      <p:sp>
        <p:nvSpPr>
          <p:cNvPr id="40969" name="矩形 9"/>
          <p:cNvSpPr>
            <a:spLocks noChangeArrowheads="1"/>
          </p:cNvSpPr>
          <p:nvPr/>
        </p:nvSpPr>
        <p:spPr bwMode="auto">
          <a:xfrm>
            <a:off x="1057275" y="3198813"/>
            <a:ext cx="10077450" cy="21590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今天人们被大量的信息包裹，碎片化的时间越来越多，人处于一种浮躁不专注的状态，设计中如果存在花哨绚丽的元素，就会加重用户的识别率，且会形成一定的干扰，使用户不能更加关注信息内容的本身。所以现在的设计潮流又回归到一种简约的质朴中来，更多的是把用户体验渗透到内容本身中去。</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极简、质朴、安静、素雅。</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当一款设计的语言符合上述形容词时，它肯定是 侘寂(わび さび) 的，就像乔布斯与他的苹果产品，深泽直人与 MUJI 一样，将「侘寂」审美哲学运用到设计中，就会给人一种简洁且人安静的设计享受。</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美，始于简。</a:t>
            </a:r>
          </a:p>
        </p:txBody>
      </p:sp>
      <p:sp>
        <p:nvSpPr>
          <p:cNvPr id="11"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446463" y="9906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843463" y="9906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40463" y="9906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37463" y="9906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1989" name="矩形 5"/>
          <p:cNvSpPr>
            <a:spLocks noChangeArrowheads="1"/>
          </p:cNvSpPr>
          <p:nvPr/>
        </p:nvSpPr>
        <p:spPr bwMode="auto">
          <a:xfrm>
            <a:off x="3509963" y="10715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与</a:t>
            </a:r>
          </a:p>
        </p:txBody>
      </p:sp>
      <p:sp>
        <p:nvSpPr>
          <p:cNvPr id="41990" name="矩形 6"/>
          <p:cNvSpPr>
            <a:spLocks noChangeArrowheads="1"/>
          </p:cNvSpPr>
          <p:nvPr/>
        </p:nvSpPr>
        <p:spPr bwMode="auto">
          <a:xfrm>
            <a:off x="4906963" y="10715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美</a:t>
            </a:r>
          </a:p>
        </p:txBody>
      </p:sp>
      <p:sp>
        <p:nvSpPr>
          <p:cNvPr id="41991" name="矩形 7"/>
          <p:cNvSpPr>
            <a:spLocks noChangeArrowheads="1"/>
          </p:cNvSpPr>
          <p:nvPr/>
        </p:nvSpPr>
        <p:spPr bwMode="auto">
          <a:xfrm>
            <a:off x="6303962" y="10715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有</a:t>
            </a:r>
          </a:p>
        </p:txBody>
      </p:sp>
      <p:sp>
        <p:nvSpPr>
          <p:cNvPr id="41992" name="矩形 8"/>
          <p:cNvSpPr>
            <a:spLocks noChangeArrowheads="1"/>
          </p:cNvSpPr>
          <p:nvPr/>
        </p:nvSpPr>
        <p:spPr bwMode="auto">
          <a:xfrm>
            <a:off x="7700964" y="10715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染</a:t>
            </a:r>
          </a:p>
        </p:txBody>
      </p:sp>
      <p:sp>
        <p:nvSpPr>
          <p:cNvPr id="41993" name="TextBox 54"/>
          <p:cNvSpPr txBox="1">
            <a:spLocks noChangeArrowheads="1"/>
          </p:cNvSpPr>
          <p:nvPr/>
        </p:nvSpPr>
        <p:spPr bwMode="auto">
          <a:xfrm>
            <a:off x="976313" y="3867150"/>
            <a:ext cx="914400" cy="411480"/>
          </a:xfrm>
          <a:prstGeom prst="rect">
            <a:avLst/>
          </a:prstGeom>
          <a:noFill/>
          <a:ln w="9525">
            <a:noFill/>
            <a:miter lim="800000"/>
          </a:ln>
        </p:spPr>
        <p:txBody>
          <a:bodyPr bIns="0" lIns="0" rIns="0" tIns="0" wrap="none">
            <a:spAutoFit/>
          </a:bodyPr>
          <a:lstStyle/>
          <a:p>
            <a:pPr>
              <a:lnSpc>
                <a:spcPct val="150000"/>
              </a:lnSpc>
            </a:pPr>
            <a:r>
              <a:rPr altLang="zh-CN" lang="en-US">
                <a:solidFill>
                  <a:srgbClr val="595959"/>
                </a:solidFill>
                <a:latin typeface="方正清刻本悦宋简体"/>
                <a:ea typeface="方正清刻本悦宋简体"/>
                <a:cs typeface="方正清刻本悦宋简体"/>
              </a:rPr>
              <a:t>【苹果】</a:t>
            </a:r>
          </a:p>
        </p:txBody>
      </p:sp>
      <p:sp>
        <p:nvSpPr>
          <p:cNvPr id="41994" name="TextBox 54"/>
          <p:cNvSpPr txBox="1">
            <a:spLocks noChangeArrowheads="1"/>
          </p:cNvSpPr>
          <p:nvPr/>
        </p:nvSpPr>
        <p:spPr bwMode="auto">
          <a:xfrm>
            <a:off x="976313" y="1835150"/>
            <a:ext cx="1001712" cy="411480"/>
          </a:xfrm>
          <a:prstGeom prst="rect">
            <a:avLst/>
          </a:prstGeom>
          <a:noFill/>
          <a:ln w="9525">
            <a:noFill/>
            <a:miter lim="800000"/>
          </a:ln>
        </p:spPr>
        <p:txBody>
          <a:bodyPr bIns="0" lIns="0" rIns="0" tIns="0">
            <a:spAutoFit/>
          </a:bodyPr>
          <a:lstStyle/>
          <a:p>
            <a:pPr>
              <a:lnSpc>
                <a:spcPct val="150000"/>
              </a:lnSpc>
            </a:pPr>
            <a:r>
              <a:rPr altLang="zh-CN" lang="en-US">
                <a:solidFill>
                  <a:srgbClr val="595959"/>
                </a:solidFill>
                <a:latin typeface="方正清刻本悦宋简体"/>
                <a:ea typeface="方正清刻本悦宋简体"/>
                <a:cs typeface="方正清刻本悦宋简体"/>
              </a:rPr>
              <a:t>【MUJI】</a:t>
            </a:r>
          </a:p>
        </p:txBody>
      </p:sp>
      <p:sp>
        <p:nvSpPr>
          <p:cNvPr id="41995" name="矩形 13"/>
          <p:cNvSpPr>
            <a:spLocks noChangeArrowheads="1"/>
          </p:cNvSpPr>
          <p:nvPr/>
        </p:nvSpPr>
        <p:spPr bwMode="auto">
          <a:xfrm>
            <a:off x="976312" y="2403475"/>
            <a:ext cx="10301287" cy="12954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创立于1980年代初期的无印良品（MUJI），就是一个很极致简洁的品牌，无印在日文中是没有花纹的意思，日本店名”无印”意为无品牌。然而靠着清一色无华简朴，及还原商品本质的讲究手法，低调的无印良品反而成为闻名世界的”No Brand”(无品牌)。通过直接使用纸箱及铝、塑料等朴素的材质，让逐渐失去的“侘•寂”美学在现代商界复活。它利用创造便宜杂货的产品形态，持续地提供物质贫乏、精神上却非常丰饶的日本独特美学。它遵循统一设计理念所生产出来的产品无不诠释着“无印良品”的品牌形象，它所倡导的自然、简约、质朴的生活方式也大受品位人士推崇。</a:t>
            </a:r>
          </a:p>
        </p:txBody>
      </p:sp>
      <p:sp>
        <p:nvSpPr>
          <p:cNvPr id="41996" name="矩形 14"/>
          <p:cNvSpPr>
            <a:spLocks noChangeArrowheads="1"/>
          </p:cNvSpPr>
          <p:nvPr/>
        </p:nvSpPr>
        <p:spPr bwMode="auto">
          <a:xfrm>
            <a:off x="976312" y="4389438"/>
            <a:ext cx="10301287" cy="15113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乔布斯是日本佛教与禅宗的忠实信徒。他对日本禅宗的偏好，鲜明地被投射到苹果的产品设计上。“简书”联合创始人 linlis在他的 博客里写道：“我个人觉得乔布斯第二次回归苹果后所创造的一系列产品就是很好的范例。我没有阅读到乔布斯很明确地阐述苹果的工业设计受日本影响，只是说到他是禅的信仰者，但是就我个人的观察来看，新世纪的苹果的工业设计有很多wabi sabi 的体现，比如 iMac 、macbook air/pro 浑然一体的淡雅机身、当你用手触摸铝制机身时候反馈到你指尖的素雅，以及当你凝视铝制机身的表面纹理的时候，这纹理还有一种时光般的深邃。这些都是 wabi sabi 的哲学体现啊。我想，最适合苹果系列产品的陈列场所一定是日式和屋，那将是多么和谐之至的搭配啊。”</a:t>
            </a:r>
          </a:p>
        </p:txBody>
      </p:sp>
      <p:sp>
        <p:nvSpPr>
          <p:cNvPr id="18" name="KSO_Shape"/>
          <p:cNvSpPr/>
          <p:nvPr/>
        </p:nvSpPr>
        <p:spPr bwMode="auto">
          <a:xfrm flipH="1" rot="1075158">
            <a:off x="7797800" y="655638"/>
            <a:ext cx="706438" cy="422275"/>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09" name="矩形 1"/>
          <p:cNvSpPr>
            <a:spLocks noChangeArrowheads="1"/>
          </p:cNvSpPr>
          <p:nvPr/>
        </p:nvSpPr>
        <p:spPr bwMode="auto">
          <a:xfrm>
            <a:off x="958850" y="2719388"/>
            <a:ext cx="10248900" cy="2898140"/>
          </a:xfrm>
          <a:prstGeom prst="rect">
            <a:avLst/>
          </a:prstGeom>
          <a:noFill/>
          <a:ln w="9525">
            <a:noFill/>
            <a:miter lim="800000"/>
          </a:ln>
        </p:spPr>
        <p:txBody>
          <a:bodyPr>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侘寂是一个日本概念，核心是不完美、无常之中有美。这是一个复杂的概念，涉及艺术和哲学。时间究竟是一件事物的朋友还是敌人？这取决于事物的本质。如果一开始是繁华绚烂，那么终将折服于时间，归于平淡衰落，而如果起初便默然归属于时间之磨砺与无常本性，那事物将与时间站在一起。从某种意义上，侘寂是对抗时间的一种无力之力。侘寂”之美的几个关键词：极简、质朴、安静、素雅、淡然、沉浸、信任。当设计满足这些条件时，可以称作为侘寂之美。</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侘寂也可以被运用于多媒体讲述的艺术（比如有视听设备支持的幻灯片演说）。侘寂体现得正是“简单就是美”、“少即是多”的思想，这些正是为如今社会谈论最多、也是最被忽略的的问题。作为观众，我们经常会在一段较短的时间里经受图画的冲刷，加上演说者滔滔不绝的演说，最后竟然发现自己并没记住多少内容，理解也甚少，这样的演说怎能令我们印象深刻？难道一个优秀的演说是以数据多少或故事长短，而不是其质量或意义来博取观众喜爱和认同的吗？带着侘寂的理念设计出来的幻灯片绝不是偶然随意的结果，它们不会显得杂乱而无章。美观大方，但绝不花哨而累赘。它们往往充满平和，无论是对称还是不对称都依然那么地协调，褪去浮华和喧嚣的幻灯片也显得更加清晰和明了。</a:t>
            </a:r>
          </a:p>
        </p:txBody>
      </p:sp>
      <p:sp>
        <p:nvSpPr>
          <p:cNvPr id="3" name="椭圆 2"/>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6" name="椭圆 5"/>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3014" name="矩形 6"/>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幻</a:t>
            </a:r>
          </a:p>
        </p:txBody>
      </p:sp>
      <p:sp>
        <p:nvSpPr>
          <p:cNvPr id="43015" name="矩形 7"/>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灯</a:t>
            </a:r>
          </a:p>
        </p:txBody>
      </p:sp>
      <p:sp>
        <p:nvSpPr>
          <p:cNvPr id="43016" name="矩形 8"/>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设</a:t>
            </a:r>
          </a:p>
        </p:txBody>
      </p:sp>
      <p:sp>
        <p:nvSpPr>
          <p:cNvPr id="43017" name="矩形 9"/>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计</a:t>
            </a:r>
          </a:p>
        </p:txBody>
      </p:sp>
      <p:sp>
        <p:nvSpPr>
          <p:cNvPr id="11"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4037" name="矩形 5"/>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核</a:t>
            </a:r>
          </a:p>
        </p:txBody>
      </p:sp>
      <p:sp>
        <p:nvSpPr>
          <p:cNvPr id="44038" name="矩形 6"/>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心</a:t>
            </a:r>
          </a:p>
        </p:txBody>
      </p:sp>
      <p:sp>
        <p:nvSpPr>
          <p:cNvPr id="44039" name="矩形 7"/>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要</a:t>
            </a:r>
          </a:p>
        </p:txBody>
      </p:sp>
      <p:sp>
        <p:nvSpPr>
          <p:cNvPr id="44040" name="矩形 8"/>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素</a:t>
            </a:r>
          </a:p>
        </p:txBody>
      </p:sp>
      <p:sp>
        <p:nvSpPr>
          <p:cNvPr id="44041" name="矩形 13"/>
          <p:cNvSpPr>
            <a:spLocks noChangeArrowheads="1"/>
          </p:cNvSpPr>
          <p:nvPr/>
        </p:nvSpPr>
        <p:spPr bwMode="auto">
          <a:xfrm>
            <a:off x="9672639"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信任</a:t>
            </a:r>
          </a:p>
        </p:txBody>
      </p:sp>
      <p:grpSp>
        <p:nvGrpSpPr>
          <p:cNvPr id="44042" name="组合 27"/>
          <p:cNvGrpSpPr/>
          <p:nvPr/>
        </p:nvGrpSpPr>
        <p:grpSpPr>
          <a:xfrm>
            <a:off x="1571625" y="3529013"/>
            <a:ext cx="9048750" cy="1003300"/>
            <a:chOff x="1570853" y="3529195"/>
            <a:chExt cx="9049982" cy="1003568"/>
          </a:xfrm>
        </p:grpSpPr>
        <p:sp>
          <p:nvSpPr>
            <p:cNvPr id="10" name="椭圆 9"/>
            <p:cNvSpPr/>
            <p:nvPr/>
          </p:nvSpPr>
          <p:spPr>
            <a:xfrm>
              <a:off x="1570853"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5" name="椭圆 14"/>
            <p:cNvSpPr/>
            <p:nvPr/>
          </p:nvSpPr>
          <p:spPr>
            <a:xfrm>
              <a:off x="2912474"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6" name="椭圆 15"/>
            <p:cNvSpPr/>
            <p:nvPr/>
          </p:nvSpPr>
          <p:spPr>
            <a:xfrm>
              <a:off x="4252506"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7" name="椭圆 16"/>
            <p:cNvSpPr/>
            <p:nvPr/>
          </p:nvSpPr>
          <p:spPr>
            <a:xfrm>
              <a:off x="5594126"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8" name="椭圆 17"/>
            <p:cNvSpPr/>
            <p:nvPr/>
          </p:nvSpPr>
          <p:spPr>
            <a:xfrm>
              <a:off x="6935746"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9" name="椭圆 18"/>
            <p:cNvSpPr/>
            <p:nvPr/>
          </p:nvSpPr>
          <p:spPr>
            <a:xfrm>
              <a:off x="8275779"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20" name="椭圆 19"/>
            <p:cNvSpPr/>
            <p:nvPr/>
          </p:nvSpPr>
          <p:spPr>
            <a:xfrm>
              <a:off x="9617398" y="3529195"/>
              <a:ext cx="1003437" cy="1003568"/>
            </a:xfrm>
            <a:prstGeom prst="ellipse">
              <a:avLst/>
            </a:prstGeom>
            <a:solidFill>
              <a:schemeClr val="bg1">
                <a:alpha val="50000"/>
              </a:schemeClr>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grpSp>
      <p:sp>
        <p:nvSpPr>
          <p:cNvPr id="44043" name="矩形 21"/>
          <p:cNvSpPr>
            <a:spLocks noChangeArrowheads="1"/>
          </p:cNvSpPr>
          <p:nvPr/>
        </p:nvSpPr>
        <p:spPr bwMode="auto">
          <a:xfrm>
            <a:off x="8351839"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沉浸</a:t>
            </a:r>
          </a:p>
        </p:txBody>
      </p:sp>
      <p:sp>
        <p:nvSpPr>
          <p:cNvPr id="44044" name="矩形 22"/>
          <p:cNvSpPr>
            <a:spLocks noChangeArrowheads="1"/>
          </p:cNvSpPr>
          <p:nvPr/>
        </p:nvSpPr>
        <p:spPr bwMode="auto">
          <a:xfrm>
            <a:off x="7016749"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淡然</a:t>
            </a:r>
          </a:p>
        </p:txBody>
      </p:sp>
      <p:sp>
        <p:nvSpPr>
          <p:cNvPr id="44045" name="矩形 23"/>
          <p:cNvSpPr>
            <a:spLocks noChangeArrowheads="1"/>
          </p:cNvSpPr>
          <p:nvPr/>
        </p:nvSpPr>
        <p:spPr bwMode="auto">
          <a:xfrm>
            <a:off x="5619750"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素雅</a:t>
            </a:r>
          </a:p>
        </p:txBody>
      </p:sp>
      <p:sp>
        <p:nvSpPr>
          <p:cNvPr id="44046" name="矩形 24"/>
          <p:cNvSpPr>
            <a:spLocks noChangeArrowheads="1"/>
          </p:cNvSpPr>
          <p:nvPr/>
        </p:nvSpPr>
        <p:spPr bwMode="auto">
          <a:xfrm>
            <a:off x="4314825"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安静</a:t>
            </a:r>
          </a:p>
        </p:txBody>
      </p:sp>
      <p:sp>
        <p:nvSpPr>
          <p:cNvPr id="44047" name="矩形 25"/>
          <p:cNvSpPr>
            <a:spLocks noChangeArrowheads="1"/>
          </p:cNvSpPr>
          <p:nvPr/>
        </p:nvSpPr>
        <p:spPr bwMode="auto">
          <a:xfrm>
            <a:off x="3024188"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质朴</a:t>
            </a:r>
          </a:p>
        </p:txBody>
      </p:sp>
      <p:sp>
        <p:nvSpPr>
          <p:cNvPr id="44048" name="矩形 26"/>
          <p:cNvSpPr>
            <a:spLocks noChangeArrowheads="1"/>
          </p:cNvSpPr>
          <p:nvPr/>
        </p:nvSpPr>
        <p:spPr bwMode="auto">
          <a:xfrm>
            <a:off x="1662113" y="3767138"/>
            <a:ext cx="894080" cy="518160"/>
          </a:xfrm>
          <a:prstGeom prst="rect">
            <a:avLst/>
          </a:prstGeom>
          <a:noFill/>
          <a:ln w="9525">
            <a:noFill/>
            <a:miter lim="800000"/>
          </a:ln>
        </p:spPr>
        <p:txBody>
          <a:bodyPr wrap="none">
            <a:spAutoFit/>
          </a:bodyPr>
          <a:lstStyle/>
          <a:p>
            <a:r>
              <a:rPr altLang="en-US" lang="zh-CN" sz="2800">
                <a:solidFill>
                  <a:srgbClr val="595959"/>
                </a:solidFill>
                <a:latin typeface="方正清刻本悦宋简体"/>
                <a:ea typeface="方正清刻本悦宋简体"/>
                <a:cs typeface="方正清刻本悦宋简体"/>
              </a:rPr>
              <a:t>极简</a:t>
            </a:r>
          </a:p>
        </p:txBody>
      </p:sp>
      <p:sp>
        <p:nvSpPr>
          <p:cNvPr id="29"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5061" name="矩形 5"/>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侘</a:t>
            </a:r>
          </a:p>
        </p:txBody>
      </p:sp>
      <p:sp>
        <p:nvSpPr>
          <p:cNvPr id="45062" name="矩形 6"/>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寂</a:t>
            </a:r>
          </a:p>
        </p:txBody>
      </p:sp>
      <p:sp>
        <p:nvSpPr>
          <p:cNvPr id="45063" name="矩形 7"/>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之</a:t>
            </a:r>
          </a:p>
        </p:txBody>
      </p:sp>
      <p:sp>
        <p:nvSpPr>
          <p:cNvPr id="45064" name="矩形 8"/>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道</a:t>
            </a:r>
          </a:p>
        </p:txBody>
      </p:sp>
      <p:sp>
        <p:nvSpPr>
          <p:cNvPr id="45065" name="矩形 9"/>
          <p:cNvSpPr>
            <a:spLocks noChangeArrowheads="1"/>
          </p:cNvSpPr>
          <p:nvPr/>
        </p:nvSpPr>
        <p:spPr bwMode="auto">
          <a:xfrm>
            <a:off x="896938" y="3189288"/>
            <a:ext cx="10245725" cy="2034540"/>
          </a:xfrm>
          <a:prstGeom prst="rect">
            <a:avLst/>
          </a:prstGeom>
          <a:noFill/>
          <a:ln w="9525">
            <a:noFill/>
            <a:miter lim="800000"/>
          </a:ln>
        </p:spPr>
        <p:txBody>
          <a:bodyPr>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俗话说欲练神功，必先自宫。设计师不能只关注设计本身，要多读书、多观察、多思考总结。读大师的书，文学的、设计的、禅悟的、哲理的，知识就是力量是硬道理，睡觉前少玩点手机，读两页书吧；观察身边舒适、简单、生动的事物，用心去记录下那些在你观察到带感的场景；多换位思考，培养自己同理心；多写些感悟，多思考下人生，不是写微博那种咯，字数多点思考更深入些有木有？</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有我”至“无我”的转变。每个设计师心中都有一个大“我”，这是一种自信心和感觉。当我们真正读懂“禅”的本意后，就会慢慢把“有我”升华成“无我”，虚空并不代表空，它是经历了尘世的复杂后一份看淡的洒脱。当我们看淡了复杂，真正领悟到心中最复杂的同时就是最简单的真理，我们就慢慢靠近成功了。</a:t>
            </a:r>
          </a:p>
        </p:txBody>
      </p:sp>
      <p:sp>
        <p:nvSpPr>
          <p:cNvPr id="11"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6085" name="矩形 5"/>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侘</a:t>
            </a:r>
          </a:p>
        </p:txBody>
      </p:sp>
      <p:sp>
        <p:nvSpPr>
          <p:cNvPr id="46086" name="矩形 6"/>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寂</a:t>
            </a:r>
          </a:p>
        </p:txBody>
      </p:sp>
      <p:sp>
        <p:nvSpPr>
          <p:cNvPr id="46087" name="矩形 7"/>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之</a:t>
            </a:r>
          </a:p>
        </p:txBody>
      </p:sp>
      <p:sp>
        <p:nvSpPr>
          <p:cNvPr id="46088" name="矩形 8"/>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术</a:t>
            </a:r>
          </a:p>
        </p:txBody>
      </p:sp>
      <p:sp>
        <p:nvSpPr>
          <p:cNvPr id="46089" name="矩形 9"/>
          <p:cNvSpPr>
            <a:spLocks noChangeArrowheads="1"/>
          </p:cNvSpPr>
          <p:nvPr/>
        </p:nvSpPr>
        <p:spPr bwMode="auto">
          <a:xfrm>
            <a:off x="946150" y="2838450"/>
            <a:ext cx="10299700" cy="2682240"/>
          </a:xfrm>
          <a:prstGeom prst="rect">
            <a:avLst/>
          </a:prstGeom>
          <a:noFill/>
          <a:ln w="9525">
            <a:noFill/>
            <a:miter lim="800000"/>
          </a:ln>
        </p:spPr>
        <p:txBody>
          <a:bodyPr>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设计中以白、浅灰为主色调，配以少理明快的辅助色、干净的图片、精致的字体和线条。尽可能淡化背景，突出内容本身。</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界面中尽可能不出现渐变色，特别是色差大的渐变。渐变色是不“干净”的颜色，而侘寂首先要的就是干净，按钮、色块等交互组件，表现方式要尽可能的简洁。</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交互过程做到最大化地不干扰到用户，任何信息反馈、页面跳转、流程指引、声音提示等，都要拿捏得恰到好处，重了会伤到用户，就像在图书馆看书一样，你会手机打到静音，有电话来时你会到厅外很小声地去接听。</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关注设计中的每一个细节，每个按钮、每个色块、每个字体，都需要精心地去打磨。设计中的每一步都问下自己，这样是最简洁的么？去掉它会不会对用户有没有什么影响？怎样表现可以更加简单？</a:t>
            </a:r>
          </a:p>
        </p:txBody>
      </p:sp>
      <p:sp>
        <p:nvSpPr>
          <p:cNvPr id="11"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椭圆 10"/>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2" name="椭圆 11"/>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7107" name="矩形 14"/>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后</a:t>
            </a:r>
          </a:p>
        </p:txBody>
      </p:sp>
      <p:sp>
        <p:nvSpPr>
          <p:cNvPr id="47108" name="矩形 15"/>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记</a:t>
            </a:r>
          </a:p>
        </p:txBody>
      </p:sp>
      <p:sp>
        <p:nvSpPr>
          <p:cNvPr id="47109" name="矩形 17"/>
          <p:cNvSpPr>
            <a:spLocks noChangeArrowheads="1"/>
          </p:cNvSpPr>
          <p:nvPr/>
        </p:nvSpPr>
        <p:spPr bwMode="auto">
          <a:xfrm>
            <a:off x="946150" y="3040063"/>
            <a:ext cx="10299700" cy="2034540"/>
          </a:xfrm>
          <a:prstGeom prst="rect">
            <a:avLst/>
          </a:prstGeom>
          <a:noFill/>
          <a:ln w="9525">
            <a:noFill/>
            <a:miter lim="800000"/>
          </a:ln>
        </p:spPr>
        <p:txBody>
          <a:bodyPr>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一直以来，“侘寂”之词经常听到看到，却很少有人能说明白，系统地表达出来。今日撰写此文的目的，仅为博君会心一笑尔。严格来说，本文并不是我原创，我只是知识的搬运工，是在许多网友贡献的干货基础上搜集整理完成的。特声明如下：</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本文文字内容参考（复制粘贴抄袭）了大量的网络资料，包括百度百科、百度知道、知乎、虎嗅、站酷、新浪博客、电子书等，在版式设计也参考了许多优秀的PPT作品。由于参考引用繁缛冗杂，在这里恕不一一列举，相关知识版权归原作者所有，并向所有原作者致以谢忱！</a:t>
            </a:r>
          </a:p>
          <a:p>
            <a:pPr algn="just">
              <a:lnSpc>
                <a:spcPts val="1700"/>
              </a:lnSpc>
            </a:pPr>
            <a:endParaRPr altLang="en-US" lang="zh-CN">
              <a:solidFill>
                <a:srgbClr val="595959"/>
              </a:solidFill>
              <a:latin typeface="方正清刻本悦宋简体"/>
              <a:ea typeface="方正清刻本悦宋简体"/>
              <a:cs typeface="方正清刻本悦宋简体"/>
            </a:endParaRPr>
          </a:p>
          <a:p>
            <a:pPr algn="just">
              <a:lnSpc>
                <a:spcPts val="1700"/>
              </a:lnSpc>
            </a:pPr>
            <a:r>
              <a:rPr altLang="en-US" lang="zh-CN">
                <a:solidFill>
                  <a:srgbClr val="595959"/>
                </a:solidFill>
                <a:latin typeface="方正清刻本悦宋简体"/>
                <a:ea typeface="方正清刻本悦宋简体"/>
                <a:cs typeface="方正清刻本悦宋简体"/>
              </a:rPr>
              <a:t>如有不妥，请及时联系我！</a:t>
            </a:r>
          </a:p>
        </p:txBody>
      </p:sp>
    </p:spTree>
  </p:cSld>
  <p:clrMapOvr>
    <a:masterClrMapping/>
  </p:clrMapOvr>
  <p:transition spd="slow">
    <p:cove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4106863" y="1103313"/>
            <a:ext cx="3978275" cy="4078287"/>
          </a:xfrm>
          <a:prstGeom prst="ellipse">
            <a:avLst/>
          </a:prstGeom>
          <a:solidFill>
            <a:srgbClr val="FBFBFB"/>
          </a:solid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KSO_Shape"/>
          <p:cNvSpPr/>
          <p:nvPr/>
        </p:nvSpPr>
        <p:spPr bwMode="auto">
          <a:xfrm>
            <a:off x="5969000" y="5735638"/>
            <a:ext cx="258763" cy="733425"/>
          </a:xfrm>
          <a:custGeom>
            <a:gdLst>
              <a:gd fmla="*/ 673100 w 1133474" name="T0"/>
              <a:gd fmla="*/ 2225675 h 3892550" name="T1"/>
              <a:gd fmla="*/ 577850 w 1133474" name="T2"/>
              <a:gd fmla="*/ 2314575 h 3892550" name="T3"/>
              <a:gd fmla="*/ 612774 w 1133474" name="T4"/>
              <a:gd fmla="*/ 2330450 h 3892550" name="T5"/>
              <a:gd fmla="*/ 638174 w 1133474" name="T6"/>
              <a:gd fmla="*/ 2374900 h 3892550" name="T7"/>
              <a:gd fmla="*/ 631826 w 1133474" name="T8"/>
              <a:gd fmla="*/ 3892550 h 3892550" name="T9"/>
              <a:gd fmla="*/ 590550 w 1133474" name="T10"/>
              <a:gd fmla="*/ 3892550 h 3892550" name="T11"/>
              <a:gd fmla="*/ 558800 w 1133474" name="T12"/>
              <a:gd fmla="*/ 3892550 h 3892550" name="T13"/>
              <a:gd fmla="*/ 527050 w 1133474" name="T14"/>
              <a:gd fmla="*/ 3892550 h 3892550" name="T15"/>
              <a:gd fmla="*/ 498474 w 1133474" name="T16"/>
              <a:gd fmla="*/ 2466975 h 3892550" name="T17"/>
              <a:gd fmla="*/ 501650 w 1133474" name="T18"/>
              <a:gd fmla="*/ 2359025 h 3892550" name="T19"/>
              <a:gd fmla="*/ 517526 w 1133474" name="T20"/>
              <a:gd fmla="*/ 2333625 h 3892550" name="T21"/>
              <a:gd fmla="*/ 546100 w 1133474" name="T22"/>
              <a:gd fmla="*/ 2317750 h 3892550" name="T23"/>
              <a:gd fmla="*/ 476250 w 1133474" name="T24"/>
              <a:gd fmla="*/ 2266950 h 3892550" name="T25"/>
              <a:gd fmla="*/ 546100 w 1133474" name="T26"/>
              <a:gd fmla="*/ 2098675 h 3892550" name="T27"/>
              <a:gd fmla="*/ 727074 w 1133474" name="T28"/>
              <a:gd fmla="*/ 2025650 h 3892550" name="T29"/>
              <a:gd fmla="*/ 425450 w 1133474" name="T30"/>
              <a:gd fmla="*/ 1905000 h 3892550" name="T31"/>
              <a:gd fmla="*/ 415926 w 1133474" name="T32"/>
              <a:gd fmla="*/ 2025650 h 3892550" name="T33"/>
              <a:gd fmla="*/ 568326 w 1133474" name="T34"/>
              <a:gd fmla="*/ 1908175 h 3892550" name="T35"/>
              <a:gd fmla="*/ 968374 w 1133474" name="T36"/>
              <a:gd fmla="*/ 1746250 h 3892550" name="T37"/>
              <a:gd fmla="*/ 1022350 w 1133474" name="T38"/>
              <a:gd fmla="*/ 1660525 h 3892550" name="T39"/>
              <a:gd fmla="*/ 101600 w 1133474" name="T40"/>
              <a:gd fmla="*/ 1673225 h 3892550" name="T41"/>
              <a:gd fmla="*/ 174626 w 1133474" name="T42"/>
              <a:gd fmla="*/ 1739900 h 3892550" name="T43"/>
              <a:gd fmla="*/ 635000 w 1133474" name="T44"/>
              <a:gd fmla="*/ 1698625 h 3892550" name="T45"/>
              <a:gd fmla="*/ 495300 w 1133474" name="T46"/>
              <a:gd fmla="*/ 1558925 h 3892550" name="T47"/>
              <a:gd fmla="*/ 742950 w 1133474" name="T48"/>
              <a:gd fmla="*/ 1454150 h 3892550" name="T49"/>
              <a:gd fmla="*/ 425450 w 1133474" name="T50"/>
              <a:gd fmla="*/ 1368425 h 3892550" name="T51"/>
              <a:gd fmla="*/ 425450 w 1133474" name="T52"/>
              <a:gd fmla="*/ 1489075 h 3892550" name="T53"/>
              <a:gd fmla="*/ 530226 w 1133474" name="T54"/>
              <a:gd fmla="*/ 1314450 h 3892550" name="T55"/>
              <a:gd fmla="*/ 809626 w 1133474" name="T56"/>
              <a:gd fmla="*/ 1314450 h 3892550" name="T57"/>
              <a:gd fmla="*/ 847726 w 1133474" name="T58"/>
              <a:gd fmla="*/ 1628775 h 3892550" name="T59"/>
              <a:gd fmla="*/ 1108074 w 1133474" name="T60"/>
              <a:gd fmla="*/ 1616075 h 3892550" name="T61"/>
              <a:gd fmla="*/ 1066800 w 1133474" name="T62"/>
              <a:gd fmla="*/ 1819275 h 3892550" name="T63"/>
              <a:gd fmla="*/ 809626 w 1133474" name="T64"/>
              <a:gd fmla="*/ 1873250 h 3892550" name="T65"/>
              <a:gd fmla="*/ 762000 w 1133474" name="T66"/>
              <a:gd fmla="*/ 2114550 h 3892550" name="T67"/>
              <a:gd fmla="*/ 482600 w 1133474" name="T68"/>
              <a:gd fmla="*/ 2114550 h 3892550" name="T69"/>
              <a:gd fmla="*/ 279400 w 1133474" name="T70"/>
              <a:gd fmla="*/ 1978025 h 3892550" name="T71"/>
              <a:gd fmla="*/ 174626 w 1133474" name="T72"/>
              <a:gd fmla="*/ 1841500 h 3892550" name="T73"/>
              <a:gd fmla="*/ 3174 w 1133474" name="T74"/>
              <a:gd fmla="*/ 1724025 h 3892550" name="T75"/>
              <a:gd fmla="*/ 177800 w 1133474" name="T76"/>
              <a:gd fmla="*/ 1552575 h 3892550" name="T77"/>
              <a:gd fmla="*/ 279400 w 1133474" name="T78"/>
              <a:gd fmla="*/ 1419225 h 3892550" name="T79"/>
              <a:gd fmla="*/ 536574 w 1133474" name="T80"/>
              <a:gd fmla="*/ 1120775 h 3892550" name="T81"/>
              <a:gd fmla="*/ 358774 w 1133474" name="T82"/>
              <a:gd fmla="*/ 1181100 h 3892550" name="T83"/>
              <a:gd fmla="*/ 333374 w 1133474" name="T84"/>
              <a:gd fmla="*/ 876300 h 3892550" name="T85"/>
              <a:gd fmla="*/ 787400 w 1133474" name="T86"/>
              <a:gd fmla="*/ 1162050 h 3892550" name="T87"/>
              <a:gd fmla="*/ 590550 w 1133474" name="T88"/>
              <a:gd fmla="*/ 1282700 h 3892550" name="T89"/>
              <a:gd fmla="*/ 342900 w 1133474" name="T90"/>
              <a:gd fmla="*/ 800100 h 3892550" name="T91"/>
              <a:gd fmla="*/ 485774 w 1133474" name="T92"/>
              <a:gd fmla="*/ 409575 h 3892550" name="T93"/>
              <a:gd fmla="*/ 307974 w 1133474" name="T94"/>
              <a:gd fmla="*/ 428625 h 3892550" name="T95"/>
              <a:gd fmla="*/ 593726 w 1133474" name="T96"/>
              <a:gd fmla="*/ 669925 h 3892550" name="T97"/>
              <a:gd fmla="*/ 771526 w 1133474" name="T98"/>
              <a:gd fmla="*/ 600075 h 3892550" name="T99"/>
              <a:gd fmla="*/ 676274 w 1133474" name="T100"/>
              <a:gd fmla="*/ 342900 h 3892550" name="T101"/>
              <a:gd fmla="*/ 749300 w 1133474" name="T102"/>
              <a:gd fmla="*/ 73025 h 3892550" name="T103"/>
              <a:gd fmla="*/ 701674 w 1133474" name="T104"/>
              <a:gd fmla="*/ 273050 h 3892550" name="T105"/>
              <a:gd fmla="*/ 692150 w 1133474" name="T106"/>
              <a:gd fmla="*/ 133350 h 3892550" name="T107"/>
              <a:gd fmla="*/ 412750 w 1133474" name="T108"/>
              <a:gd fmla="*/ 127000 h 3892550" name="T109"/>
              <a:gd fmla="*/ 307974 w 1133474" name="T110"/>
              <a:gd fmla="*/ 358775 h 3892550" name="T111"/>
              <a:gd fmla="*/ 403226 w 1133474" name="T112"/>
              <a:gd fmla="*/ 57150 h 389255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892550" w="1133474">
                <a:moveTo>
                  <a:pt x="568326" y="2095500"/>
                </a:moveTo>
                <a:lnTo>
                  <a:pt x="590550" y="2098675"/>
                </a:lnTo>
                <a:lnTo>
                  <a:pt x="609600" y="2105025"/>
                </a:lnTo>
                <a:lnTo>
                  <a:pt x="628650" y="2114550"/>
                </a:lnTo>
                <a:lnTo>
                  <a:pt x="644526" y="2127250"/>
                </a:lnTo>
                <a:lnTo>
                  <a:pt x="657226" y="2143125"/>
                </a:lnTo>
                <a:lnTo>
                  <a:pt x="666750" y="2162175"/>
                </a:lnTo>
                <a:lnTo>
                  <a:pt x="673100" y="2184400"/>
                </a:lnTo>
                <a:lnTo>
                  <a:pt x="676274" y="2206625"/>
                </a:lnTo>
                <a:lnTo>
                  <a:pt x="673100" y="2225675"/>
                </a:lnTo>
                <a:lnTo>
                  <a:pt x="666750" y="2247900"/>
                </a:lnTo>
                <a:lnTo>
                  <a:pt x="657226" y="2266950"/>
                </a:lnTo>
                <a:lnTo>
                  <a:pt x="644526" y="2282825"/>
                </a:lnTo>
                <a:lnTo>
                  <a:pt x="628650" y="2295525"/>
                </a:lnTo>
                <a:lnTo>
                  <a:pt x="609600" y="2305050"/>
                </a:lnTo>
                <a:lnTo>
                  <a:pt x="590550" y="2311400"/>
                </a:lnTo>
                <a:lnTo>
                  <a:pt x="568326" y="2314575"/>
                </a:lnTo>
                <a:lnTo>
                  <a:pt x="571500" y="2314575"/>
                </a:lnTo>
                <a:lnTo>
                  <a:pt x="574674" y="2314575"/>
                </a:lnTo>
                <a:lnTo>
                  <a:pt x="577850" y="2314575"/>
                </a:lnTo>
                <a:lnTo>
                  <a:pt x="581026" y="2317750"/>
                </a:lnTo>
                <a:lnTo>
                  <a:pt x="584200" y="2317750"/>
                </a:lnTo>
                <a:lnTo>
                  <a:pt x="587374" y="2317750"/>
                </a:lnTo>
                <a:lnTo>
                  <a:pt x="590550" y="2317750"/>
                </a:lnTo>
                <a:lnTo>
                  <a:pt x="593726" y="2320925"/>
                </a:lnTo>
                <a:lnTo>
                  <a:pt x="596900" y="2320925"/>
                </a:lnTo>
                <a:lnTo>
                  <a:pt x="600074" y="2320925"/>
                </a:lnTo>
                <a:lnTo>
                  <a:pt x="600074" y="2324100"/>
                </a:lnTo>
                <a:lnTo>
                  <a:pt x="603250" y="2324100"/>
                </a:lnTo>
                <a:lnTo>
                  <a:pt x="612774" y="2330450"/>
                </a:lnTo>
                <a:lnTo>
                  <a:pt x="615950" y="2333625"/>
                </a:lnTo>
                <a:lnTo>
                  <a:pt x="619126" y="2336800"/>
                </a:lnTo>
                <a:lnTo>
                  <a:pt x="622300" y="2339975"/>
                </a:lnTo>
                <a:lnTo>
                  <a:pt x="628650" y="2349500"/>
                </a:lnTo>
                <a:lnTo>
                  <a:pt x="631826" y="2355850"/>
                </a:lnTo>
                <a:lnTo>
                  <a:pt x="631826" y="2359025"/>
                </a:lnTo>
                <a:lnTo>
                  <a:pt x="635000" y="2362200"/>
                </a:lnTo>
                <a:lnTo>
                  <a:pt x="635000" y="2365375"/>
                </a:lnTo>
                <a:lnTo>
                  <a:pt x="638174" y="2371725"/>
                </a:lnTo>
                <a:lnTo>
                  <a:pt x="638174" y="2374900"/>
                </a:lnTo>
                <a:lnTo>
                  <a:pt x="638174" y="2378075"/>
                </a:lnTo>
                <a:lnTo>
                  <a:pt x="638174" y="2381250"/>
                </a:lnTo>
                <a:lnTo>
                  <a:pt x="638174" y="2384425"/>
                </a:lnTo>
                <a:lnTo>
                  <a:pt x="638174" y="2438400"/>
                </a:lnTo>
                <a:lnTo>
                  <a:pt x="638174" y="2466975"/>
                </a:lnTo>
                <a:lnTo>
                  <a:pt x="638174" y="2498725"/>
                </a:lnTo>
                <a:lnTo>
                  <a:pt x="638174" y="2527300"/>
                </a:lnTo>
                <a:lnTo>
                  <a:pt x="638174" y="3892550"/>
                </a:lnTo>
                <a:lnTo>
                  <a:pt x="635000" y="3892550"/>
                </a:lnTo>
                <a:lnTo>
                  <a:pt x="631826" y="3892550"/>
                </a:lnTo>
                <a:lnTo>
                  <a:pt x="628650" y="3892550"/>
                </a:lnTo>
                <a:lnTo>
                  <a:pt x="625474" y="3892550"/>
                </a:lnTo>
                <a:lnTo>
                  <a:pt x="622300" y="3892550"/>
                </a:lnTo>
                <a:lnTo>
                  <a:pt x="612774" y="3892550"/>
                </a:lnTo>
                <a:lnTo>
                  <a:pt x="609600" y="3892550"/>
                </a:lnTo>
                <a:lnTo>
                  <a:pt x="606426" y="3892550"/>
                </a:lnTo>
                <a:lnTo>
                  <a:pt x="600074" y="3892550"/>
                </a:lnTo>
                <a:lnTo>
                  <a:pt x="596900" y="3892550"/>
                </a:lnTo>
                <a:lnTo>
                  <a:pt x="593726" y="3892550"/>
                </a:lnTo>
                <a:lnTo>
                  <a:pt x="590550" y="3892550"/>
                </a:lnTo>
                <a:lnTo>
                  <a:pt x="587374" y="3892550"/>
                </a:lnTo>
                <a:lnTo>
                  <a:pt x="584200" y="3892550"/>
                </a:lnTo>
                <a:lnTo>
                  <a:pt x="581026" y="3892550"/>
                </a:lnTo>
                <a:lnTo>
                  <a:pt x="577850" y="3892550"/>
                </a:lnTo>
                <a:lnTo>
                  <a:pt x="574674" y="3892550"/>
                </a:lnTo>
                <a:lnTo>
                  <a:pt x="571500" y="3892550"/>
                </a:lnTo>
                <a:lnTo>
                  <a:pt x="568326" y="3892550"/>
                </a:lnTo>
                <a:lnTo>
                  <a:pt x="565150" y="3892550"/>
                </a:lnTo>
                <a:lnTo>
                  <a:pt x="561974" y="3892550"/>
                </a:lnTo>
                <a:lnTo>
                  <a:pt x="558800" y="3892550"/>
                </a:lnTo>
                <a:lnTo>
                  <a:pt x="555626" y="3892550"/>
                </a:lnTo>
                <a:lnTo>
                  <a:pt x="552450" y="3892550"/>
                </a:lnTo>
                <a:lnTo>
                  <a:pt x="549274" y="3892550"/>
                </a:lnTo>
                <a:lnTo>
                  <a:pt x="546100" y="3892550"/>
                </a:lnTo>
                <a:lnTo>
                  <a:pt x="542926" y="3892550"/>
                </a:lnTo>
                <a:lnTo>
                  <a:pt x="539750" y="3892550"/>
                </a:lnTo>
                <a:lnTo>
                  <a:pt x="536574" y="3892550"/>
                </a:lnTo>
                <a:lnTo>
                  <a:pt x="533400" y="3892550"/>
                </a:lnTo>
                <a:lnTo>
                  <a:pt x="530226" y="3892550"/>
                </a:lnTo>
                <a:lnTo>
                  <a:pt x="527050" y="3892550"/>
                </a:lnTo>
                <a:lnTo>
                  <a:pt x="523874" y="3892550"/>
                </a:lnTo>
                <a:lnTo>
                  <a:pt x="514350" y="3892550"/>
                </a:lnTo>
                <a:lnTo>
                  <a:pt x="511174" y="3892550"/>
                </a:lnTo>
                <a:lnTo>
                  <a:pt x="508000" y="3892550"/>
                </a:lnTo>
                <a:lnTo>
                  <a:pt x="504826" y="3892550"/>
                </a:lnTo>
                <a:lnTo>
                  <a:pt x="501650" y="3892550"/>
                </a:lnTo>
                <a:lnTo>
                  <a:pt x="498474" y="3892550"/>
                </a:lnTo>
                <a:lnTo>
                  <a:pt x="498474" y="2527300"/>
                </a:lnTo>
                <a:lnTo>
                  <a:pt x="498474" y="2498725"/>
                </a:lnTo>
                <a:lnTo>
                  <a:pt x="498474" y="2466975"/>
                </a:lnTo>
                <a:lnTo>
                  <a:pt x="498474" y="2438400"/>
                </a:lnTo>
                <a:lnTo>
                  <a:pt x="498474" y="2384425"/>
                </a:lnTo>
                <a:lnTo>
                  <a:pt x="498474" y="2381250"/>
                </a:lnTo>
                <a:lnTo>
                  <a:pt x="498474" y="2378075"/>
                </a:lnTo>
                <a:lnTo>
                  <a:pt x="498474" y="2374900"/>
                </a:lnTo>
                <a:lnTo>
                  <a:pt x="498474" y="2371725"/>
                </a:lnTo>
                <a:lnTo>
                  <a:pt x="498474" y="2368550"/>
                </a:lnTo>
                <a:lnTo>
                  <a:pt x="501650" y="2365375"/>
                </a:lnTo>
                <a:lnTo>
                  <a:pt x="501650" y="2362200"/>
                </a:lnTo>
                <a:lnTo>
                  <a:pt x="501650" y="2359025"/>
                </a:lnTo>
                <a:lnTo>
                  <a:pt x="504826" y="2359025"/>
                </a:lnTo>
                <a:lnTo>
                  <a:pt x="504826" y="2355850"/>
                </a:lnTo>
                <a:lnTo>
                  <a:pt x="504826" y="2352675"/>
                </a:lnTo>
                <a:lnTo>
                  <a:pt x="508000" y="2352675"/>
                </a:lnTo>
                <a:lnTo>
                  <a:pt x="508000" y="2349500"/>
                </a:lnTo>
                <a:lnTo>
                  <a:pt x="508000" y="2346325"/>
                </a:lnTo>
                <a:lnTo>
                  <a:pt x="511174" y="2346325"/>
                </a:lnTo>
                <a:lnTo>
                  <a:pt x="511174" y="2343150"/>
                </a:lnTo>
                <a:lnTo>
                  <a:pt x="517526" y="2336800"/>
                </a:lnTo>
                <a:lnTo>
                  <a:pt x="517526" y="2333625"/>
                </a:lnTo>
                <a:lnTo>
                  <a:pt x="523874" y="2330450"/>
                </a:lnTo>
                <a:lnTo>
                  <a:pt x="527050" y="2327275"/>
                </a:lnTo>
                <a:lnTo>
                  <a:pt x="530226" y="2327275"/>
                </a:lnTo>
                <a:lnTo>
                  <a:pt x="530226" y="2324100"/>
                </a:lnTo>
                <a:lnTo>
                  <a:pt x="533400" y="2324100"/>
                </a:lnTo>
                <a:lnTo>
                  <a:pt x="536574" y="2324100"/>
                </a:lnTo>
                <a:lnTo>
                  <a:pt x="536574" y="2320925"/>
                </a:lnTo>
                <a:lnTo>
                  <a:pt x="539750" y="2320925"/>
                </a:lnTo>
                <a:lnTo>
                  <a:pt x="542926" y="2320925"/>
                </a:lnTo>
                <a:lnTo>
                  <a:pt x="546100" y="2317750"/>
                </a:lnTo>
                <a:lnTo>
                  <a:pt x="549274" y="2317750"/>
                </a:lnTo>
                <a:lnTo>
                  <a:pt x="552450" y="2317750"/>
                </a:lnTo>
                <a:lnTo>
                  <a:pt x="558800" y="2314575"/>
                </a:lnTo>
                <a:lnTo>
                  <a:pt x="561974" y="2314575"/>
                </a:lnTo>
                <a:lnTo>
                  <a:pt x="565150" y="2314575"/>
                </a:lnTo>
                <a:lnTo>
                  <a:pt x="546100" y="2311400"/>
                </a:lnTo>
                <a:lnTo>
                  <a:pt x="523874" y="2305050"/>
                </a:lnTo>
                <a:lnTo>
                  <a:pt x="504826" y="2295525"/>
                </a:lnTo>
                <a:lnTo>
                  <a:pt x="488950" y="2282825"/>
                </a:lnTo>
                <a:lnTo>
                  <a:pt x="476250" y="2266950"/>
                </a:lnTo>
                <a:lnTo>
                  <a:pt x="466726" y="2247900"/>
                </a:lnTo>
                <a:lnTo>
                  <a:pt x="460374" y="2225675"/>
                </a:lnTo>
                <a:lnTo>
                  <a:pt x="457200" y="2206625"/>
                </a:lnTo>
                <a:lnTo>
                  <a:pt x="460374" y="2184400"/>
                </a:lnTo>
                <a:lnTo>
                  <a:pt x="466726" y="2162175"/>
                </a:lnTo>
                <a:lnTo>
                  <a:pt x="476250" y="2143125"/>
                </a:lnTo>
                <a:lnTo>
                  <a:pt x="488950" y="2127250"/>
                </a:lnTo>
                <a:lnTo>
                  <a:pt x="504826" y="2114550"/>
                </a:lnTo>
                <a:lnTo>
                  <a:pt x="523874" y="2105025"/>
                </a:lnTo>
                <a:lnTo>
                  <a:pt x="546100" y="2098675"/>
                </a:lnTo>
                <a:lnTo>
                  <a:pt x="568326" y="2095500"/>
                </a:lnTo>
                <a:close/>
                <a:moveTo>
                  <a:pt x="708026" y="1905000"/>
                </a:moveTo>
                <a:lnTo>
                  <a:pt x="635000" y="1978025"/>
                </a:lnTo>
                <a:lnTo>
                  <a:pt x="669926" y="2012950"/>
                </a:lnTo>
                <a:lnTo>
                  <a:pt x="679450" y="2019300"/>
                </a:lnTo>
                <a:lnTo>
                  <a:pt x="685800" y="2025650"/>
                </a:lnTo>
                <a:lnTo>
                  <a:pt x="695326" y="2025650"/>
                </a:lnTo>
                <a:lnTo>
                  <a:pt x="708026" y="2028825"/>
                </a:lnTo>
                <a:lnTo>
                  <a:pt x="717550" y="2025650"/>
                </a:lnTo>
                <a:lnTo>
                  <a:pt x="727074" y="2025650"/>
                </a:lnTo>
                <a:lnTo>
                  <a:pt x="733426" y="2019300"/>
                </a:lnTo>
                <a:lnTo>
                  <a:pt x="742950" y="2012950"/>
                </a:lnTo>
                <a:lnTo>
                  <a:pt x="749300" y="2006600"/>
                </a:lnTo>
                <a:lnTo>
                  <a:pt x="752474" y="1997075"/>
                </a:lnTo>
                <a:lnTo>
                  <a:pt x="755650" y="1978025"/>
                </a:lnTo>
                <a:lnTo>
                  <a:pt x="752474" y="1958975"/>
                </a:lnTo>
                <a:lnTo>
                  <a:pt x="749300" y="1949450"/>
                </a:lnTo>
                <a:lnTo>
                  <a:pt x="742950" y="1939925"/>
                </a:lnTo>
                <a:lnTo>
                  <a:pt x="708026" y="1905000"/>
                </a:lnTo>
                <a:close/>
                <a:moveTo>
                  <a:pt x="425450" y="1905000"/>
                </a:moveTo>
                <a:lnTo>
                  <a:pt x="390526" y="1939925"/>
                </a:lnTo>
                <a:lnTo>
                  <a:pt x="384174" y="1949450"/>
                </a:lnTo>
                <a:lnTo>
                  <a:pt x="381000" y="1958975"/>
                </a:lnTo>
                <a:lnTo>
                  <a:pt x="377826" y="1978025"/>
                </a:lnTo>
                <a:lnTo>
                  <a:pt x="381000" y="1997075"/>
                </a:lnTo>
                <a:lnTo>
                  <a:pt x="384174" y="2006600"/>
                </a:lnTo>
                <a:lnTo>
                  <a:pt x="390526" y="2012950"/>
                </a:lnTo>
                <a:lnTo>
                  <a:pt x="400050" y="2019300"/>
                </a:lnTo>
                <a:lnTo>
                  <a:pt x="406400" y="2025650"/>
                </a:lnTo>
                <a:lnTo>
                  <a:pt x="415926" y="2025650"/>
                </a:lnTo>
                <a:lnTo>
                  <a:pt x="425450" y="2028825"/>
                </a:lnTo>
                <a:lnTo>
                  <a:pt x="438150" y="2025650"/>
                </a:lnTo>
                <a:lnTo>
                  <a:pt x="447674" y="2025650"/>
                </a:lnTo>
                <a:lnTo>
                  <a:pt x="454026" y="2019300"/>
                </a:lnTo>
                <a:lnTo>
                  <a:pt x="463550" y="2012950"/>
                </a:lnTo>
                <a:lnTo>
                  <a:pt x="498474" y="1978025"/>
                </a:lnTo>
                <a:lnTo>
                  <a:pt x="425450" y="1905000"/>
                </a:lnTo>
                <a:close/>
                <a:moveTo>
                  <a:pt x="568326" y="1765300"/>
                </a:moveTo>
                <a:lnTo>
                  <a:pt x="495300" y="1838325"/>
                </a:lnTo>
                <a:lnTo>
                  <a:pt x="568326" y="1908175"/>
                </a:lnTo>
                <a:lnTo>
                  <a:pt x="638174" y="1838325"/>
                </a:lnTo>
                <a:lnTo>
                  <a:pt x="568326" y="1765300"/>
                </a:lnTo>
                <a:close/>
                <a:moveTo>
                  <a:pt x="974726" y="1647825"/>
                </a:moveTo>
                <a:lnTo>
                  <a:pt x="965200" y="1651000"/>
                </a:lnTo>
                <a:lnTo>
                  <a:pt x="958850" y="1654175"/>
                </a:lnTo>
                <a:lnTo>
                  <a:pt x="949326" y="1660525"/>
                </a:lnTo>
                <a:lnTo>
                  <a:pt x="914400" y="1698625"/>
                </a:lnTo>
                <a:lnTo>
                  <a:pt x="949326" y="1733550"/>
                </a:lnTo>
                <a:lnTo>
                  <a:pt x="958850" y="1739900"/>
                </a:lnTo>
                <a:lnTo>
                  <a:pt x="968374" y="1746250"/>
                </a:lnTo>
                <a:lnTo>
                  <a:pt x="987426" y="1749425"/>
                </a:lnTo>
                <a:lnTo>
                  <a:pt x="1006474" y="1746250"/>
                </a:lnTo>
                <a:lnTo>
                  <a:pt x="1012826" y="1739900"/>
                </a:lnTo>
                <a:lnTo>
                  <a:pt x="1022350" y="1733550"/>
                </a:lnTo>
                <a:lnTo>
                  <a:pt x="1028700" y="1727200"/>
                </a:lnTo>
                <a:lnTo>
                  <a:pt x="1031874" y="1717675"/>
                </a:lnTo>
                <a:lnTo>
                  <a:pt x="1038226" y="1698625"/>
                </a:lnTo>
                <a:lnTo>
                  <a:pt x="1031874" y="1679575"/>
                </a:lnTo>
                <a:lnTo>
                  <a:pt x="1028700" y="1670050"/>
                </a:lnTo>
                <a:lnTo>
                  <a:pt x="1022350" y="1660525"/>
                </a:lnTo>
                <a:lnTo>
                  <a:pt x="1012826" y="1654175"/>
                </a:lnTo>
                <a:lnTo>
                  <a:pt x="1006474" y="1651000"/>
                </a:lnTo>
                <a:lnTo>
                  <a:pt x="996950" y="1647825"/>
                </a:lnTo>
                <a:lnTo>
                  <a:pt x="987426" y="1647825"/>
                </a:lnTo>
                <a:lnTo>
                  <a:pt x="974726" y="1647825"/>
                </a:lnTo>
                <a:close/>
                <a:moveTo>
                  <a:pt x="136526" y="1647825"/>
                </a:moveTo>
                <a:lnTo>
                  <a:pt x="127000" y="1651000"/>
                </a:lnTo>
                <a:lnTo>
                  <a:pt x="120650" y="1654175"/>
                </a:lnTo>
                <a:lnTo>
                  <a:pt x="111126" y="1660525"/>
                </a:lnTo>
                <a:lnTo>
                  <a:pt x="101600" y="1673225"/>
                </a:lnTo>
                <a:lnTo>
                  <a:pt x="98426" y="1689100"/>
                </a:lnTo>
                <a:lnTo>
                  <a:pt x="98426" y="1701800"/>
                </a:lnTo>
                <a:lnTo>
                  <a:pt x="101600" y="1717675"/>
                </a:lnTo>
                <a:lnTo>
                  <a:pt x="101600" y="1720850"/>
                </a:lnTo>
                <a:lnTo>
                  <a:pt x="111126" y="1733550"/>
                </a:lnTo>
                <a:lnTo>
                  <a:pt x="120650" y="1739900"/>
                </a:lnTo>
                <a:lnTo>
                  <a:pt x="127000" y="1746250"/>
                </a:lnTo>
                <a:lnTo>
                  <a:pt x="146050" y="1749425"/>
                </a:lnTo>
                <a:lnTo>
                  <a:pt x="165100" y="1746250"/>
                </a:lnTo>
                <a:lnTo>
                  <a:pt x="174626" y="1739900"/>
                </a:lnTo>
                <a:lnTo>
                  <a:pt x="184150" y="1733550"/>
                </a:lnTo>
                <a:lnTo>
                  <a:pt x="219074" y="1698625"/>
                </a:lnTo>
                <a:lnTo>
                  <a:pt x="184150" y="1660525"/>
                </a:lnTo>
                <a:lnTo>
                  <a:pt x="174626" y="1654175"/>
                </a:lnTo>
                <a:lnTo>
                  <a:pt x="168274" y="1651000"/>
                </a:lnTo>
                <a:lnTo>
                  <a:pt x="158750" y="1647825"/>
                </a:lnTo>
                <a:lnTo>
                  <a:pt x="146050" y="1647825"/>
                </a:lnTo>
                <a:lnTo>
                  <a:pt x="136526" y="1647825"/>
                </a:lnTo>
                <a:close/>
                <a:moveTo>
                  <a:pt x="708026" y="1625600"/>
                </a:moveTo>
                <a:lnTo>
                  <a:pt x="635000" y="1698625"/>
                </a:lnTo>
                <a:lnTo>
                  <a:pt x="708026" y="1768475"/>
                </a:lnTo>
                <a:lnTo>
                  <a:pt x="777874" y="1698625"/>
                </a:lnTo>
                <a:lnTo>
                  <a:pt x="708026" y="1625600"/>
                </a:lnTo>
                <a:close/>
                <a:moveTo>
                  <a:pt x="425450" y="1625600"/>
                </a:moveTo>
                <a:lnTo>
                  <a:pt x="355600" y="1698625"/>
                </a:lnTo>
                <a:lnTo>
                  <a:pt x="425450" y="1768475"/>
                </a:lnTo>
                <a:lnTo>
                  <a:pt x="498474" y="1698625"/>
                </a:lnTo>
                <a:lnTo>
                  <a:pt x="425450" y="1625600"/>
                </a:lnTo>
                <a:close/>
                <a:moveTo>
                  <a:pt x="568326" y="1485900"/>
                </a:moveTo>
                <a:lnTo>
                  <a:pt x="495300" y="1558925"/>
                </a:lnTo>
                <a:lnTo>
                  <a:pt x="568326" y="1628775"/>
                </a:lnTo>
                <a:lnTo>
                  <a:pt x="638174" y="1558925"/>
                </a:lnTo>
                <a:lnTo>
                  <a:pt x="568326" y="1485900"/>
                </a:lnTo>
                <a:close/>
                <a:moveTo>
                  <a:pt x="708026" y="1368425"/>
                </a:moveTo>
                <a:lnTo>
                  <a:pt x="688974" y="1371600"/>
                </a:lnTo>
                <a:lnTo>
                  <a:pt x="679450" y="1374775"/>
                </a:lnTo>
                <a:lnTo>
                  <a:pt x="669926" y="1381125"/>
                </a:lnTo>
                <a:lnTo>
                  <a:pt x="635000" y="1419225"/>
                </a:lnTo>
                <a:lnTo>
                  <a:pt x="708026" y="1489075"/>
                </a:lnTo>
                <a:lnTo>
                  <a:pt x="742950" y="1454150"/>
                </a:lnTo>
                <a:lnTo>
                  <a:pt x="749300" y="1444625"/>
                </a:lnTo>
                <a:lnTo>
                  <a:pt x="752474" y="1438275"/>
                </a:lnTo>
                <a:lnTo>
                  <a:pt x="755650" y="1419225"/>
                </a:lnTo>
                <a:lnTo>
                  <a:pt x="752474" y="1400175"/>
                </a:lnTo>
                <a:lnTo>
                  <a:pt x="749300" y="1390650"/>
                </a:lnTo>
                <a:lnTo>
                  <a:pt x="742950" y="1381125"/>
                </a:lnTo>
                <a:lnTo>
                  <a:pt x="733426" y="1374775"/>
                </a:lnTo>
                <a:lnTo>
                  <a:pt x="727074" y="1371600"/>
                </a:lnTo>
                <a:lnTo>
                  <a:pt x="708026" y="1368425"/>
                </a:lnTo>
                <a:close/>
                <a:moveTo>
                  <a:pt x="425450" y="1368425"/>
                </a:moveTo>
                <a:lnTo>
                  <a:pt x="406400" y="1371600"/>
                </a:lnTo>
                <a:lnTo>
                  <a:pt x="400050" y="1374775"/>
                </a:lnTo>
                <a:lnTo>
                  <a:pt x="390526" y="1381125"/>
                </a:lnTo>
                <a:lnTo>
                  <a:pt x="384174" y="1390650"/>
                </a:lnTo>
                <a:lnTo>
                  <a:pt x="381000" y="1400175"/>
                </a:lnTo>
                <a:lnTo>
                  <a:pt x="377826" y="1419225"/>
                </a:lnTo>
                <a:lnTo>
                  <a:pt x="381000" y="1438275"/>
                </a:lnTo>
                <a:lnTo>
                  <a:pt x="384174" y="1444625"/>
                </a:lnTo>
                <a:lnTo>
                  <a:pt x="390526" y="1454150"/>
                </a:lnTo>
                <a:lnTo>
                  <a:pt x="425450" y="1489075"/>
                </a:lnTo>
                <a:lnTo>
                  <a:pt x="498474" y="1419225"/>
                </a:lnTo>
                <a:lnTo>
                  <a:pt x="463550" y="1381125"/>
                </a:lnTo>
                <a:lnTo>
                  <a:pt x="454026" y="1374775"/>
                </a:lnTo>
                <a:lnTo>
                  <a:pt x="444500" y="1371600"/>
                </a:lnTo>
                <a:lnTo>
                  <a:pt x="425450" y="1368425"/>
                </a:lnTo>
                <a:close/>
                <a:moveTo>
                  <a:pt x="425450" y="1270000"/>
                </a:moveTo>
                <a:lnTo>
                  <a:pt x="454026" y="1273175"/>
                </a:lnTo>
                <a:lnTo>
                  <a:pt x="482600" y="1282700"/>
                </a:lnTo>
                <a:lnTo>
                  <a:pt x="508000" y="1295400"/>
                </a:lnTo>
                <a:lnTo>
                  <a:pt x="530226" y="1314450"/>
                </a:lnTo>
                <a:lnTo>
                  <a:pt x="568326" y="1349375"/>
                </a:lnTo>
                <a:lnTo>
                  <a:pt x="603250" y="1314450"/>
                </a:lnTo>
                <a:lnTo>
                  <a:pt x="625474" y="1295400"/>
                </a:lnTo>
                <a:lnTo>
                  <a:pt x="650874" y="1282700"/>
                </a:lnTo>
                <a:lnTo>
                  <a:pt x="679450" y="1273175"/>
                </a:lnTo>
                <a:lnTo>
                  <a:pt x="708026" y="1270000"/>
                </a:lnTo>
                <a:lnTo>
                  <a:pt x="733426" y="1273175"/>
                </a:lnTo>
                <a:lnTo>
                  <a:pt x="762000" y="1282700"/>
                </a:lnTo>
                <a:lnTo>
                  <a:pt x="787400" y="1295400"/>
                </a:lnTo>
                <a:lnTo>
                  <a:pt x="809626" y="1314450"/>
                </a:lnTo>
                <a:lnTo>
                  <a:pt x="828674" y="1336675"/>
                </a:lnTo>
                <a:lnTo>
                  <a:pt x="841374" y="1362075"/>
                </a:lnTo>
                <a:lnTo>
                  <a:pt x="850900" y="1390650"/>
                </a:lnTo>
                <a:lnTo>
                  <a:pt x="854074" y="1419225"/>
                </a:lnTo>
                <a:lnTo>
                  <a:pt x="850900" y="1447800"/>
                </a:lnTo>
                <a:lnTo>
                  <a:pt x="841374" y="1473200"/>
                </a:lnTo>
                <a:lnTo>
                  <a:pt x="828674" y="1498600"/>
                </a:lnTo>
                <a:lnTo>
                  <a:pt x="809626" y="1520825"/>
                </a:lnTo>
                <a:lnTo>
                  <a:pt x="774700" y="1558925"/>
                </a:lnTo>
                <a:lnTo>
                  <a:pt x="847726" y="1628775"/>
                </a:lnTo>
                <a:lnTo>
                  <a:pt x="882650" y="1593850"/>
                </a:lnTo>
                <a:lnTo>
                  <a:pt x="904874" y="1574800"/>
                </a:lnTo>
                <a:lnTo>
                  <a:pt x="930274" y="1562100"/>
                </a:lnTo>
                <a:lnTo>
                  <a:pt x="955674" y="1552575"/>
                </a:lnTo>
                <a:lnTo>
                  <a:pt x="987426" y="1549400"/>
                </a:lnTo>
                <a:lnTo>
                  <a:pt x="1016000" y="1552575"/>
                </a:lnTo>
                <a:lnTo>
                  <a:pt x="1041400" y="1562100"/>
                </a:lnTo>
                <a:lnTo>
                  <a:pt x="1066800" y="1574800"/>
                </a:lnTo>
                <a:lnTo>
                  <a:pt x="1089026" y="1593850"/>
                </a:lnTo>
                <a:lnTo>
                  <a:pt x="1108074" y="1616075"/>
                </a:lnTo>
                <a:lnTo>
                  <a:pt x="1120774" y="1641475"/>
                </a:lnTo>
                <a:lnTo>
                  <a:pt x="1130300" y="1670050"/>
                </a:lnTo>
                <a:lnTo>
                  <a:pt x="1133474" y="1698625"/>
                </a:lnTo>
                <a:lnTo>
                  <a:pt x="1130300" y="1724025"/>
                </a:lnTo>
                <a:lnTo>
                  <a:pt x="1123950" y="1746250"/>
                </a:lnTo>
                <a:lnTo>
                  <a:pt x="1114426" y="1768475"/>
                </a:lnTo>
                <a:lnTo>
                  <a:pt x="1101726" y="1790700"/>
                </a:lnTo>
                <a:lnTo>
                  <a:pt x="1095374" y="1797050"/>
                </a:lnTo>
                <a:lnTo>
                  <a:pt x="1089026" y="1800225"/>
                </a:lnTo>
                <a:lnTo>
                  <a:pt x="1066800" y="1819275"/>
                </a:lnTo>
                <a:lnTo>
                  <a:pt x="1041400" y="1835150"/>
                </a:lnTo>
                <a:lnTo>
                  <a:pt x="1012826" y="1841500"/>
                </a:lnTo>
                <a:lnTo>
                  <a:pt x="987426" y="1844675"/>
                </a:lnTo>
                <a:lnTo>
                  <a:pt x="958850" y="1841500"/>
                </a:lnTo>
                <a:lnTo>
                  <a:pt x="930274" y="1835150"/>
                </a:lnTo>
                <a:lnTo>
                  <a:pt x="904874" y="1819275"/>
                </a:lnTo>
                <a:lnTo>
                  <a:pt x="882650" y="1800225"/>
                </a:lnTo>
                <a:lnTo>
                  <a:pt x="847726" y="1765300"/>
                </a:lnTo>
                <a:lnTo>
                  <a:pt x="774700" y="1838325"/>
                </a:lnTo>
                <a:lnTo>
                  <a:pt x="809626" y="1873250"/>
                </a:lnTo>
                <a:lnTo>
                  <a:pt x="828674" y="1895475"/>
                </a:lnTo>
                <a:lnTo>
                  <a:pt x="841374" y="1920875"/>
                </a:lnTo>
                <a:lnTo>
                  <a:pt x="850900" y="1949450"/>
                </a:lnTo>
                <a:lnTo>
                  <a:pt x="854074" y="1978025"/>
                </a:lnTo>
                <a:lnTo>
                  <a:pt x="850900" y="2006600"/>
                </a:lnTo>
                <a:lnTo>
                  <a:pt x="841374" y="2032000"/>
                </a:lnTo>
                <a:lnTo>
                  <a:pt x="828674" y="2057400"/>
                </a:lnTo>
                <a:lnTo>
                  <a:pt x="809626" y="2082800"/>
                </a:lnTo>
                <a:lnTo>
                  <a:pt x="787400" y="2098675"/>
                </a:lnTo>
                <a:lnTo>
                  <a:pt x="762000" y="2114550"/>
                </a:lnTo>
                <a:lnTo>
                  <a:pt x="736600" y="2120900"/>
                </a:lnTo>
                <a:lnTo>
                  <a:pt x="708026" y="2124075"/>
                </a:lnTo>
                <a:lnTo>
                  <a:pt x="676274" y="2120900"/>
                </a:lnTo>
                <a:lnTo>
                  <a:pt x="650874" y="2114550"/>
                </a:lnTo>
                <a:lnTo>
                  <a:pt x="625474" y="2098675"/>
                </a:lnTo>
                <a:lnTo>
                  <a:pt x="603250" y="2082800"/>
                </a:lnTo>
                <a:lnTo>
                  <a:pt x="568326" y="2044700"/>
                </a:lnTo>
                <a:lnTo>
                  <a:pt x="530226" y="2082800"/>
                </a:lnTo>
                <a:lnTo>
                  <a:pt x="508000" y="2098675"/>
                </a:lnTo>
                <a:lnTo>
                  <a:pt x="482600" y="2114550"/>
                </a:lnTo>
                <a:lnTo>
                  <a:pt x="457200" y="2120900"/>
                </a:lnTo>
                <a:lnTo>
                  <a:pt x="425450" y="2124075"/>
                </a:lnTo>
                <a:lnTo>
                  <a:pt x="396874" y="2120900"/>
                </a:lnTo>
                <a:lnTo>
                  <a:pt x="371474" y="2114550"/>
                </a:lnTo>
                <a:lnTo>
                  <a:pt x="346074" y="2098675"/>
                </a:lnTo>
                <a:lnTo>
                  <a:pt x="323850" y="2082800"/>
                </a:lnTo>
                <a:lnTo>
                  <a:pt x="304800" y="2057400"/>
                </a:lnTo>
                <a:lnTo>
                  <a:pt x="292100" y="2032000"/>
                </a:lnTo>
                <a:lnTo>
                  <a:pt x="282574" y="2006600"/>
                </a:lnTo>
                <a:lnTo>
                  <a:pt x="279400" y="1978025"/>
                </a:lnTo>
                <a:lnTo>
                  <a:pt x="282574" y="1949450"/>
                </a:lnTo>
                <a:lnTo>
                  <a:pt x="292100" y="1920875"/>
                </a:lnTo>
                <a:lnTo>
                  <a:pt x="304800" y="1895475"/>
                </a:lnTo>
                <a:lnTo>
                  <a:pt x="323850" y="1873250"/>
                </a:lnTo>
                <a:lnTo>
                  <a:pt x="358774" y="1838325"/>
                </a:lnTo>
                <a:lnTo>
                  <a:pt x="285750" y="1765300"/>
                </a:lnTo>
                <a:lnTo>
                  <a:pt x="250826" y="1800225"/>
                </a:lnTo>
                <a:lnTo>
                  <a:pt x="228600" y="1819275"/>
                </a:lnTo>
                <a:lnTo>
                  <a:pt x="203200" y="1835150"/>
                </a:lnTo>
                <a:lnTo>
                  <a:pt x="174626" y="1841500"/>
                </a:lnTo>
                <a:lnTo>
                  <a:pt x="146050" y="1844675"/>
                </a:lnTo>
                <a:lnTo>
                  <a:pt x="120650" y="1841500"/>
                </a:lnTo>
                <a:lnTo>
                  <a:pt x="92074" y="1835150"/>
                </a:lnTo>
                <a:lnTo>
                  <a:pt x="66674" y="1819275"/>
                </a:lnTo>
                <a:lnTo>
                  <a:pt x="44450" y="1800225"/>
                </a:lnTo>
                <a:lnTo>
                  <a:pt x="38100" y="1797050"/>
                </a:lnTo>
                <a:lnTo>
                  <a:pt x="34926" y="1790700"/>
                </a:lnTo>
                <a:lnTo>
                  <a:pt x="19050" y="1768475"/>
                </a:lnTo>
                <a:lnTo>
                  <a:pt x="9526" y="1746250"/>
                </a:lnTo>
                <a:lnTo>
                  <a:pt x="3174" y="1724025"/>
                </a:lnTo>
                <a:lnTo>
                  <a:pt x="0" y="1698625"/>
                </a:lnTo>
                <a:lnTo>
                  <a:pt x="3174" y="1670050"/>
                </a:lnTo>
                <a:lnTo>
                  <a:pt x="12700" y="1641475"/>
                </a:lnTo>
                <a:lnTo>
                  <a:pt x="25400" y="1616075"/>
                </a:lnTo>
                <a:lnTo>
                  <a:pt x="44450" y="1593850"/>
                </a:lnTo>
                <a:lnTo>
                  <a:pt x="66674" y="1574800"/>
                </a:lnTo>
                <a:lnTo>
                  <a:pt x="92074" y="1562100"/>
                </a:lnTo>
                <a:lnTo>
                  <a:pt x="117474" y="1552575"/>
                </a:lnTo>
                <a:lnTo>
                  <a:pt x="146050" y="1549400"/>
                </a:lnTo>
                <a:lnTo>
                  <a:pt x="177800" y="1552575"/>
                </a:lnTo>
                <a:lnTo>
                  <a:pt x="203200" y="1562100"/>
                </a:lnTo>
                <a:lnTo>
                  <a:pt x="228600" y="1574800"/>
                </a:lnTo>
                <a:lnTo>
                  <a:pt x="250826" y="1593850"/>
                </a:lnTo>
                <a:lnTo>
                  <a:pt x="285750" y="1628775"/>
                </a:lnTo>
                <a:lnTo>
                  <a:pt x="358774" y="1558925"/>
                </a:lnTo>
                <a:lnTo>
                  <a:pt x="323850" y="1520825"/>
                </a:lnTo>
                <a:lnTo>
                  <a:pt x="304800" y="1498600"/>
                </a:lnTo>
                <a:lnTo>
                  <a:pt x="292100" y="1473200"/>
                </a:lnTo>
                <a:lnTo>
                  <a:pt x="282574" y="1447800"/>
                </a:lnTo>
                <a:lnTo>
                  <a:pt x="279400" y="1419225"/>
                </a:lnTo>
                <a:lnTo>
                  <a:pt x="282574" y="1390650"/>
                </a:lnTo>
                <a:lnTo>
                  <a:pt x="292100" y="1362075"/>
                </a:lnTo>
                <a:lnTo>
                  <a:pt x="304800" y="1336675"/>
                </a:lnTo>
                <a:lnTo>
                  <a:pt x="323850" y="1314450"/>
                </a:lnTo>
                <a:lnTo>
                  <a:pt x="346074" y="1295400"/>
                </a:lnTo>
                <a:lnTo>
                  <a:pt x="371474" y="1282700"/>
                </a:lnTo>
                <a:lnTo>
                  <a:pt x="400050" y="1273175"/>
                </a:lnTo>
                <a:lnTo>
                  <a:pt x="425450" y="1270000"/>
                </a:lnTo>
                <a:close/>
                <a:moveTo>
                  <a:pt x="539750" y="869950"/>
                </a:moveTo>
                <a:lnTo>
                  <a:pt x="536574" y="1120775"/>
                </a:lnTo>
                <a:lnTo>
                  <a:pt x="533400" y="1282700"/>
                </a:lnTo>
                <a:lnTo>
                  <a:pt x="511174" y="1279525"/>
                </a:lnTo>
                <a:lnTo>
                  <a:pt x="488950" y="1273175"/>
                </a:lnTo>
                <a:lnTo>
                  <a:pt x="466726" y="1263650"/>
                </a:lnTo>
                <a:lnTo>
                  <a:pt x="444500" y="1254125"/>
                </a:lnTo>
                <a:lnTo>
                  <a:pt x="425450" y="1241425"/>
                </a:lnTo>
                <a:lnTo>
                  <a:pt x="406400" y="1228725"/>
                </a:lnTo>
                <a:lnTo>
                  <a:pt x="390526" y="1212850"/>
                </a:lnTo>
                <a:lnTo>
                  <a:pt x="374650" y="1196975"/>
                </a:lnTo>
                <a:lnTo>
                  <a:pt x="358774" y="1181100"/>
                </a:lnTo>
                <a:lnTo>
                  <a:pt x="346074" y="1162050"/>
                </a:lnTo>
                <a:lnTo>
                  <a:pt x="333374" y="1139825"/>
                </a:lnTo>
                <a:lnTo>
                  <a:pt x="327026" y="1120775"/>
                </a:lnTo>
                <a:lnTo>
                  <a:pt x="317500" y="1098550"/>
                </a:lnTo>
                <a:lnTo>
                  <a:pt x="311150" y="1073150"/>
                </a:lnTo>
                <a:lnTo>
                  <a:pt x="307974" y="1050925"/>
                </a:lnTo>
                <a:lnTo>
                  <a:pt x="307974" y="1025525"/>
                </a:lnTo>
                <a:lnTo>
                  <a:pt x="307974" y="876300"/>
                </a:lnTo>
                <a:lnTo>
                  <a:pt x="320674" y="876300"/>
                </a:lnTo>
                <a:lnTo>
                  <a:pt x="333374" y="876300"/>
                </a:lnTo>
                <a:lnTo>
                  <a:pt x="412750" y="873125"/>
                </a:lnTo>
                <a:lnTo>
                  <a:pt x="539750" y="869950"/>
                </a:lnTo>
                <a:close/>
                <a:moveTo>
                  <a:pt x="825500" y="860425"/>
                </a:moveTo>
                <a:lnTo>
                  <a:pt x="825500" y="1025525"/>
                </a:lnTo>
                <a:lnTo>
                  <a:pt x="825500" y="1050925"/>
                </a:lnTo>
                <a:lnTo>
                  <a:pt x="822326" y="1076325"/>
                </a:lnTo>
                <a:lnTo>
                  <a:pt x="815974" y="1098550"/>
                </a:lnTo>
                <a:lnTo>
                  <a:pt x="806450" y="1120775"/>
                </a:lnTo>
                <a:lnTo>
                  <a:pt x="796926" y="1143000"/>
                </a:lnTo>
                <a:lnTo>
                  <a:pt x="787400" y="1162050"/>
                </a:lnTo>
                <a:lnTo>
                  <a:pt x="771526" y="1184275"/>
                </a:lnTo>
                <a:lnTo>
                  <a:pt x="758826" y="1200150"/>
                </a:lnTo>
                <a:lnTo>
                  <a:pt x="739774" y="1216025"/>
                </a:lnTo>
                <a:lnTo>
                  <a:pt x="723900" y="1231900"/>
                </a:lnTo>
                <a:lnTo>
                  <a:pt x="704850" y="1244600"/>
                </a:lnTo>
                <a:lnTo>
                  <a:pt x="682626" y="1257300"/>
                </a:lnTo>
                <a:lnTo>
                  <a:pt x="660400" y="1266825"/>
                </a:lnTo>
                <a:lnTo>
                  <a:pt x="638174" y="1273175"/>
                </a:lnTo>
                <a:lnTo>
                  <a:pt x="615950" y="1279525"/>
                </a:lnTo>
                <a:lnTo>
                  <a:pt x="590550" y="1282700"/>
                </a:lnTo>
                <a:lnTo>
                  <a:pt x="593726" y="1263650"/>
                </a:lnTo>
                <a:lnTo>
                  <a:pt x="593726" y="869950"/>
                </a:lnTo>
                <a:lnTo>
                  <a:pt x="679450" y="866775"/>
                </a:lnTo>
                <a:lnTo>
                  <a:pt x="777874" y="866775"/>
                </a:lnTo>
                <a:lnTo>
                  <a:pt x="806450" y="866775"/>
                </a:lnTo>
                <a:lnTo>
                  <a:pt x="825500" y="860425"/>
                </a:lnTo>
                <a:close/>
                <a:moveTo>
                  <a:pt x="533400" y="669925"/>
                </a:moveTo>
                <a:lnTo>
                  <a:pt x="536574" y="736600"/>
                </a:lnTo>
                <a:lnTo>
                  <a:pt x="539750" y="800100"/>
                </a:lnTo>
                <a:lnTo>
                  <a:pt x="342900" y="800100"/>
                </a:lnTo>
                <a:lnTo>
                  <a:pt x="323850" y="800100"/>
                </a:lnTo>
                <a:lnTo>
                  <a:pt x="307974" y="803275"/>
                </a:lnTo>
                <a:lnTo>
                  <a:pt x="307974" y="673100"/>
                </a:lnTo>
                <a:lnTo>
                  <a:pt x="317500" y="679450"/>
                </a:lnTo>
                <a:lnTo>
                  <a:pt x="333374" y="679450"/>
                </a:lnTo>
                <a:lnTo>
                  <a:pt x="428626" y="673100"/>
                </a:lnTo>
                <a:lnTo>
                  <a:pt x="533400" y="669925"/>
                </a:lnTo>
                <a:close/>
                <a:moveTo>
                  <a:pt x="457200" y="355600"/>
                </a:moveTo>
                <a:lnTo>
                  <a:pt x="473074" y="387350"/>
                </a:lnTo>
                <a:lnTo>
                  <a:pt x="485774" y="409575"/>
                </a:lnTo>
                <a:lnTo>
                  <a:pt x="501650" y="441325"/>
                </a:lnTo>
                <a:lnTo>
                  <a:pt x="514350" y="469900"/>
                </a:lnTo>
                <a:lnTo>
                  <a:pt x="523874" y="501650"/>
                </a:lnTo>
                <a:lnTo>
                  <a:pt x="530226" y="536575"/>
                </a:lnTo>
                <a:lnTo>
                  <a:pt x="533400" y="577850"/>
                </a:lnTo>
                <a:lnTo>
                  <a:pt x="533400" y="603250"/>
                </a:lnTo>
                <a:lnTo>
                  <a:pt x="342900" y="603250"/>
                </a:lnTo>
                <a:lnTo>
                  <a:pt x="323850" y="603250"/>
                </a:lnTo>
                <a:lnTo>
                  <a:pt x="307974" y="609600"/>
                </a:lnTo>
                <a:lnTo>
                  <a:pt x="307974" y="428625"/>
                </a:lnTo>
                <a:lnTo>
                  <a:pt x="387350" y="387350"/>
                </a:lnTo>
                <a:lnTo>
                  <a:pt x="457200" y="355600"/>
                </a:lnTo>
                <a:close/>
                <a:moveTo>
                  <a:pt x="676274" y="342900"/>
                </a:moveTo>
                <a:lnTo>
                  <a:pt x="742950" y="377825"/>
                </a:lnTo>
                <a:lnTo>
                  <a:pt x="825500" y="428625"/>
                </a:lnTo>
                <a:lnTo>
                  <a:pt x="825500" y="809625"/>
                </a:lnTo>
                <a:lnTo>
                  <a:pt x="809626" y="803275"/>
                </a:lnTo>
                <a:lnTo>
                  <a:pt x="790574" y="800100"/>
                </a:lnTo>
                <a:lnTo>
                  <a:pt x="593726" y="800100"/>
                </a:lnTo>
                <a:lnTo>
                  <a:pt x="593726" y="669925"/>
                </a:lnTo>
                <a:lnTo>
                  <a:pt x="669926" y="666750"/>
                </a:lnTo>
                <a:lnTo>
                  <a:pt x="752474" y="663575"/>
                </a:lnTo>
                <a:lnTo>
                  <a:pt x="774700" y="663575"/>
                </a:lnTo>
                <a:lnTo>
                  <a:pt x="793750" y="657225"/>
                </a:lnTo>
                <a:lnTo>
                  <a:pt x="796926" y="650875"/>
                </a:lnTo>
                <a:lnTo>
                  <a:pt x="803274" y="647700"/>
                </a:lnTo>
                <a:lnTo>
                  <a:pt x="806450" y="631825"/>
                </a:lnTo>
                <a:lnTo>
                  <a:pt x="800100" y="619125"/>
                </a:lnTo>
                <a:lnTo>
                  <a:pt x="787400" y="606425"/>
                </a:lnTo>
                <a:lnTo>
                  <a:pt x="771526" y="600075"/>
                </a:lnTo>
                <a:lnTo>
                  <a:pt x="746126" y="600075"/>
                </a:lnTo>
                <a:lnTo>
                  <a:pt x="676274" y="603250"/>
                </a:lnTo>
                <a:lnTo>
                  <a:pt x="593726" y="603250"/>
                </a:lnTo>
                <a:lnTo>
                  <a:pt x="593726" y="584200"/>
                </a:lnTo>
                <a:lnTo>
                  <a:pt x="596900" y="552450"/>
                </a:lnTo>
                <a:lnTo>
                  <a:pt x="603250" y="520700"/>
                </a:lnTo>
                <a:lnTo>
                  <a:pt x="612774" y="488950"/>
                </a:lnTo>
                <a:lnTo>
                  <a:pt x="625474" y="457200"/>
                </a:lnTo>
                <a:lnTo>
                  <a:pt x="660400" y="381000"/>
                </a:lnTo>
                <a:lnTo>
                  <a:pt x="676274" y="342900"/>
                </a:lnTo>
                <a:close/>
                <a:moveTo>
                  <a:pt x="539750" y="0"/>
                </a:moveTo>
                <a:lnTo>
                  <a:pt x="565150" y="0"/>
                </a:lnTo>
                <a:lnTo>
                  <a:pt x="593726" y="0"/>
                </a:lnTo>
                <a:lnTo>
                  <a:pt x="619126" y="3175"/>
                </a:lnTo>
                <a:lnTo>
                  <a:pt x="644526" y="9525"/>
                </a:lnTo>
                <a:lnTo>
                  <a:pt x="666750" y="19050"/>
                </a:lnTo>
                <a:lnTo>
                  <a:pt x="688974" y="28575"/>
                </a:lnTo>
                <a:lnTo>
                  <a:pt x="711200" y="41275"/>
                </a:lnTo>
                <a:lnTo>
                  <a:pt x="730250" y="57150"/>
                </a:lnTo>
                <a:lnTo>
                  <a:pt x="749300" y="73025"/>
                </a:lnTo>
                <a:lnTo>
                  <a:pt x="765174" y="92075"/>
                </a:lnTo>
                <a:lnTo>
                  <a:pt x="781050" y="111125"/>
                </a:lnTo>
                <a:lnTo>
                  <a:pt x="793750" y="133350"/>
                </a:lnTo>
                <a:lnTo>
                  <a:pt x="806450" y="155575"/>
                </a:lnTo>
                <a:lnTo>
                  <a:pt x="812800" y="180975"/>
                </a:lnTo>
                <a:lnTo>
                  <a:pt x="819150" y="206375"/>
                </a:lnTo>
                <a:lnTo>
                  <a:pt x="825500" y="231775"/>
                </a:lnTo>
                <a:lnTo>
                  <a:pt x="825500" y="257175"/>
                </a:lnTo>
                <a:lnTo>
                  <a:pt x="825500" y="355600"/>
                </a:lnTo>
                <a:lnTo>
                  <a:pt x="701674" y="273050"/>
                </a:lnTo>
                <a:lnTo>
                  <a:pt x="714374" y="241300"/>
                </a:lnTo>
                <a:lnTo>
                  <a:pt x="730250" y="206375"/>
                </a:lnTo>
                <a:lnTo>
                  <a:pt x="730250" y="184150"/>
                </a:lnTo>
                <a:lnTo>
                  <a:pt x="727074" y="165100"/>
                </a:lnTo>
                <a:lnTo>
                  <a:pt x="723900" y="149225"/>
                </a:lnTo>
                <a:lnTo>
                  <a:pt x="714374" y="136525"/>
                </a:lnTo>
                <a:lnTo>
                  <a:pt x="708026" y="133350"/>
                </a:lnTo>
                <a:lnTo>
                  <a:pt x="701674" y="130175"/>
                </a:lnTo>
                <a:lnTo>
                  <a:pt x="698500" y="130175"/>
                </a:lnTo>
                <a:lnTo>
                  <a:pt x="692150" y="133350"/>
                </a:lnTo>
                <a:lnTo>
                  <a:pt x="682626" y="146050"/>
                </a:lnTo>
                <a:lnTo>
                  <a:pt x="676274" y="168275"/>
                </a:lnTo>
                <a:lnTo>
                  <a:pt x="657226" y="215900"/>
                </a:lnTo>
                <a:lnTo>
                  <a:pt x="638174" y="282575"/>
                </a:lnTo>
                <a:lnTo>
                  <a:pt x="600074" y="387350"/>
                </a:lnTo>
                <a:lnTo>
                  <a:pt x="571500" y="454025"/>
                </a:lnTo>
                <a:lnTo>
                  <a:pt x="476250" y="247650"/>
                </a:lnTo>
                <a:lnTo>
                  <a:pt x="444500" y="180975"/>
                </a:lnTo>
                <a:lnTo>
                  <a:pt x="419100" y="136525"/>
                </a:lnTo>
                <a:lnTo>
                  <a:pt x="412750" y="127000"/>
                </a:lnTo>
                <a:lnTo>
                  <a:pt x="403226" y="117475"/>
                </a:lnTo>
                <a:lnTo>
                  <a:pt x="393700" y="114300"/>
                </a:lnTo>
                <a:lnTo>
                  <a:pt x="381000" y="114300"/>
                </a:lnTo>
                <a:lnTo>
                  <a:pt x="374650" y="120650"/>
                </a:lnTo>
                <a:lnTo>
                  <a:pt x="371474" y="130175"/>
                </a:lnTo>
                <a:lnTo>
                  <a:pt x="368300" y="146050"/>
                </a:lnTo>
                <a:lnTo>
                  <a:pt x="371474" y="165100"/>
                </a:lnTo>
                <a:lnTo>
                  <a:pt x="393700" y="219075"/>
                </a:lnTo>
                <a:lnTo>
                  <a:pt x="425450" y="279400"/>
                </a:lnTo>
                <a:lnTo>
                  <a:pt x="307974" y="358775"/>
                </a:lnTo>
                <a:lnTo>
                  <a:pt x="307974" y="257175"/>
                </a:lnTo>
                <a:lnTo>
                  <a:pt x="307974" y="231775"/>
                </a:lnTo>
                <a:lnTo>
                  <a:pt x="314326" y="206375"/>
                </a:lnTo>
                <a:lnTo>
                  <a:pt x="320674" y="180975"/>
                </a:lnTo>
                <a:lnTo>
                  <a:pt x="327026" y="155575"/>
                </a:lnTo>
                <a:lnTo>
                  <a:pt x="339726" y="133350"/>
                </a:lnTo>
                <a:lnTo>
                  <a:pt x="352426" y="111125"/>
                </a:lnTo>
                <a:lnTo>
                  <a:pt x="368300" y="92075"/>
                </a:lnTo>
                <a:lnTo>
                  <a:pt x="384174" y="73025"/>
                </a:lnTo>
                <a:lnTo>
                  <a:pt x="403226" y="57150"/>
                </a:lnTo>
                <a:lnTo>
                  <a:pt x="422274" y="41275"/>
                </a:lnTo>
                <a:lnTo>
                  <a:pt x="444500" y="28575"/>
                </a:lnTo>
                <a:lnTo>
                  <a:pt x="466726" y="19050"/>
                </a:lnTo>
                <a:lnTo>
                  <a:pt x="488950" y="9525"/>
                </a:lnTo>
                <a:lnTo>
                  <a:pt x="514350" y="3175"/>
                </a:lnTo>
                <a:lnTo>
                  <a:pt x="539750" y="0"/>
                </a:lnTo>
                <a:close/>
              </a:path>
            </a:pathLst>
          </a:custGeom>
          <a:solidFill>
            <a:srgbClr val="E83D2E"/>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grpSp>
        <p:nvGrpSpPr>
          <p:cNvPr id="6" name="组合 5"/>
          <p:cNvGrpSpPr/>
          <p:nvPr/>
        </p:nvGrpSpPr>
        <p:grpSpPr>
          <a:xfrm>
            <a:off x="4797695" y="3835449"/>
            <a:ext cx="355976" cy="346952"/>
            <a:chOff x="10548224" y="3960081"/>
            <a:chExt cx="1016336" cy="988741"/>
          </a:xfrm>
          <a:solidFill>
            <a:srgbClr val="E83828"/>
          </a:solidFill>
        </p:grpSpPr>
        <p:sp>
          <p:nvSpPr>
            <p:cNvPr id="7" name="Freeform 6"/>
            <p:cNvSpPr/>
            <p:nvPr/>
          </p:nvSpPr>
          <p:spPr bwMode="auto">
            <a:xfrm>
              <a:off x="10548224" y="3960081"/>
              <a:ext cx="1016336" cy="988741"/>
            </a:xfrm>
            <a:custGeom>
              <a:gdLst>
                <a:gd fmla="*/ 352 w 1104" name="T0"/>
                <a:gd fmla="*/ 1042 h 1074" name="T1"/>
                <a:gd fmla="*/ 384 w 1104" name="T2"/>
                <a:gd fmla="*/ 1027 h 1074" name="T3"/>
                <a:gd fmla="*/ 469 w 1104" name="T4"/>
                <a:gd fmla="*/ 1025 h 1074" name="T5"/>
                <a:gd fmla="*/ 546 w 1104" name="T6"/>
                <a:gd fmla="*/ 1023 h 1074" name="T7"/>
                <a:gd fmla="*/ 907 w 1104" name="T8"/>
                <a:gd fmla="*/ 1032 h 1074" name="T9"/>
                <a:gd fmla="*/ 1052 w 1104" name="T10"/>
                <a:gd fmla="*/ 904 h 1074" name="T11"/>
                <a:gd fmla="*/ 1054 w 1104" name="T12"/>
                <a:gd fmla="*/ 591 h 1074" name="T13"/>
                <a:gd fmla="*/ 1066 w 1104" name="T14"/>
                <a:gd fmla="*/ 301 h 1074" name="T15"/>
                <a:gd fmla="*/ 1050 w 1104" name="T16"/>
                <a:gd fmla="*/ 168 h 1074" name="T17"/>
                <a:gd fmla="*/ 1046 w 1104" name="T18"/>
                <a:gd fmla="*/ 145 h 1074" name="T19"/>
                <a:gd fmla="*/ 1048 w 1104" name="T20"/>
                <a:gd fmla="*/ 86 h 1074" name="T21"/>
                <a:gd fmla="*/ 944 w 1104" name="T22"/>
                <a:gd fmla="*/ 47 h 1074" name="T23"/>
                <a:gd fmla="*/ 665 w 1104" name="T24"/>
                <a:gd fmla="*/ 42 h 1074" name="T25"/>
                <a:gd fmla="*/ 611 w 1104" name="T26"/>
                <a:gd fmla="*/ 40 h 1074" name="T27"/>
                <a:gd fmla="*/ 589 w 1104" name="T28"/>
                <a:gd fmla="*/ 20 h 1074" name="T29"/>
                <a:gd fmla="*/ 614 w 1104" name="T30"/>
                <a:gd fmla="*/ 3 h 1074" name="T31"/>
                <a:gd fmla="*/ 938 w 1104" name="T32"/>
                <a:gd fmla="*/ 9 h 1074" name="T33"/>
                <a:gd fmla="*/ 1048 w 1104" name="T34"/>
                <a:gd fmla="*/ 4 h 1074" name="T35"/>
                <a:gd fmla="*/ 1091 w 1104" name="T36"/>
                <a:gd fmla="*/ 48 h 1074" name="T37"/>
                <a:gd fmla="*/ 1098 w 1104" name="T38"/>
                <a:gd fmla="*/ 408 h 1074" name="T39"/>
                <a:gd fmla="*/ 1101 w 1104" name="T40"/>
                <a:gd fmla="*/ 729 h 1074" name="T41"/>
                <a:gd fmla="*/ 1101 w 1104" name="T42"/>
                <a:gd fmla="*/ 982 h 1074" name="T43"/>
                <a:gd fmla="*/ 1017 w 1104" name="T44"/>
                <a:gd fmla="*/ 1073 h 1074" name="T45"/>
                <a:gd fmla="*/ 282 w 1104" name="T46"/>
                <a:gd fmla="*/ 1074 h 1074" name="T47"/>
                <a:gd fmla="*/ 115 w 1104" name="T48"/>
                <a:gd fmla="*/ 1071 h 1074" name="T49"/>
                <a:gd fmla="*/ 18 w 1104" name="T50"/>
                <a:gd fmla="*/ 979 h 1074" name="T51"/>
                <a:gd fmla="*/ 32 w 1104" name="T52"/>
                <a:gd fmla="*/ 868 h 1074" name="T53"/>
                <a:gd fmla="*/ 23 w 1104" name="T54"/>
                <a:gd fmla="*/ 712 h 1074" name="T55"/>
                <a:gd fmla="*/ 21 w 1104" name="T56"/>
                <a:gd fmla="*/ 617 h 1074" name="T57"/>
                <a:gd fmla="*/ 22 w 1104" name="T58"/>
                <a:gd fmla="*/ 352 h 1074" name="T59"/>
                <a:gd fmla="*/ 35 w 1104" name="T60"/>
                <a:gd fmla="*/ 160 h 1074" name="T61"/>
                <a:gd fmla="*/ 27 w 1104" name="T62"/>
                <a:gd fmla="*/ 113 h 1074" name="T63"/>
                <a:gd fmla="*/ 98 w 1104" name="T64"/>
                <a:gd fmla="*/ 2 h 1074" name="T65"/>
                <a:gd fmla="*/ 449 w 1104" name="T66"/>
                <a:gd fmla="*/ 15 h 1074" name="T67"/>
                <a:gd fmla="*/ 574 w 1104" name="T68"/>
                <a:gd fmla="*/ 8 h 1074" name="T69"/>
                <a:gd fmla="*/ 576 w 1104" name="T70"/>
                <a:gd fmla="*/ 34 h 1074" name="T71"/>
                <a:gd fmla="*/ 518 w 1104" name="T72"/>
                <a:gd fmla="*/ 41 h 1074" name="T73"/>
                <a:gd fmla="*/ 226 w 1104" name="T74"/>
                <a:gd fmla="*/ 42 h 1074" name="T75"/>
                <a:gd fmla="*/ 74 w 1104" name="T76"/>
                <a:gd fmla="*/ 182 h 1074" name="T77"/>
                <a:gd fmla="*/ 73 w 1104" name="T78"/>
                <a:gd fmla="*/ 469 h 1074" name="T79"/>
                <a:gd fmla="*/ 64 w 1104" name="T80"/>
                <a:gd fmla="*/ 712 h 1074" name="T81"/>
                <a:gd fmla="*/ 70 w 1104" name="T82"/>
                <a:gd fmla="*/ 930 h 1074" name="T83"/>
                <a:gd fmla="*/ 213 w 1104" name="T84"/>
                <a:gd fmla="*/ 1024 h 1074" name="T85"/>
                <a:gd fmla="*/ 247 w 1104" name="T86"/>
                <a:gd fmla="*/ 1029 h 1074" name="T87"/>
                <a:gd fmla="*/ 291 w 1104" name="T88"/>
                <a:gd fmla="*/ 1031 h 1074" name="T89"/>
                <a:gd fmla="*/ 352 w 1104" name="T90"/>
                <a:gd fmla="*/ 1042 h 107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4" w="1104">
                  <a:moveTo>
                    <a:pt x="352" y="1042"/>
                  </a:moveTo>
                  <a:cubicBezTo>
                    <a:pt x="361" y="1037"/>
                    <a:pt x="382" y="1024"/>
                    <a:pt x="384" y="1027"/>
                  </a:cubicBezTo>
                  <a:cubicBezTo>
                    <a:pt x="415" y="1065"/>
                    <a:pt x="438" y="1042"/>
                    <a:pt x="469" y="1025"/>
                  </a:cubicBezTo>
                  <a:cubicBezTo>
                    <a:pt x="489" y="1015"/>
                    <a:pt x="520" y="1022"/>
                    <a:pt x="546" y="1023"/>
                  </a:cubicBezTo>
                  <a:cubicBezTo>
                    <a:pt x="666" y="1026"/>
                    <a:pt x="787" y="1030"/>
                    <a:pt x="907" y="1032"/>
                  </a:cubicBezTo>
                  <a:cubicBezTo>
                    <a:pt x="986" y="1033"/>
                    <a:pt x="1049" y="979"/>
                    <a:pt x="1052" y="904"/>
                  </a:cubicBezTo>
                  <a:cubicBezTo>
                    <a:pt x="1056" y="800"/>
                    <a:pt x="1052" y="695"/>
                    <a:pt x="1054" y="591"/>
                  </a:cubicBezTo>
                  <a:cubicBezTo>
                    <a:pt x="1056" y="494"/>
                    <a:pt x="1065" y="398"/>
                    <a:pt x="1066" y="301"/>
                  </a:cubicBezTo>
                  <a:cubicBezTo>
                    <a:pt x="1066" y="257"/>
                    <a:pt x="1056" y="212"/>
                    <a:pt x="1050" y="168"/>
                  </a:cubicBezTo>
                  <a:cubicBezTo>
                    <a:pt x="1049" y="160"/>
                    <a:pt x="1046" y="152"/>
                    <a:pt x="1046" y="145"/>
                  </a:cubicBezTo>
                  <a:cubicBezTo>
                    <a:pt x="1046" y="124"/>
                    <a:pt x="1056" y="91"/>
                    <a:pt x="1048" y="86"/>
                  </a:cubicBezTo>
                  <a:cubicBezTo>
                    <a:pt x="1016" y="67"/>
                    <a:pt x="980" y="49"/>
                    <a:pt x="944" y="47"/>
                  </a:cubicBezTo>
                  <a:cubicBezTo>
                    <a:pt x="852" y="41"/>
                    <a:pt x="758" y="43"/>
                    <a:pt x="665" y="42"/>
                  </a:cubicBezTo>
                  <a:cubicBezTo>
                    <a:pt x="647" y="42"/>
                    <a:pt x="629" y="44"/>
                    <a:pt x="611" y="40"/>
                  </a:cubicBezTo>
                  <a:cubicBezTo>
                    <a:pt x="603" y="38"/>
                    <a:pt x="596" y="27"/>
                    <a:pt x="589" y="20"/>
                  </a:cubicBezTo>
                  <a:cubicBezTo>
                    <a:pt x="597" y="14"/>
                    <a:pt x="606" y="3"/>
                    <a:pt x="614" y="3"/>
                  </a:cubicBezTo>
                  <a:cubicBezTo>
                    <a:pt x="722" y="4"/>
                    <a:pt x="830" y="8"/>
                    <a:pt x="938" y="9"/>
                  </a:cubicBezTo>
                  <a:cubicBezTo>
                    <a:pt x="975" y="10"/>
                    <a:pt x="1012" y="0"/>
                    <a:pt x="1048" y="4"/>
                  </a:cubicBezTo>
                  <a:cubicBezTo>
                    <a:pt x="1064" y="6"/>
                    <a:pt x="1090" y="32"/>
                    <a:pt x="1091" y="48"/>
                  </a:cubicBezTo>
                  <a:cubicBezTo>
                    <a:pt x="1097" y="168"/>
                    <a:pt x="1104" y="288"/>
                    <a:pt x="1098" y="408"/>
                  </a:cubicBezTo>
                  <a:cubicBezTo>
                    <a:pt x="1092" y="515"/>
                    <a:pt x="1104" y="622"/>
                    <a:pt x="1101" y="729"/>
                  </a:cubicBezTo>
                  <a:cubicBezTo>
                    <a:pt x="1098" y="813"/>
                    <a:pt x="1101" y="898"/>
                    <a:pt x="1101" y="982"/>
                  </a:cubicBezTo>
                  <a:cubicBezTo>
                    <a:pt x="1100" y="1023"/>
                    <a:pt x="1055" y="1073"/>
                    <a:pt x="1017" y="1073"/>
                  </a:cubicBezTo>
                  <a:cubicBezTo>
                    <a:pt x="772" y="1074"/>
                    <a:pt x="527" y="1074"/>
                    <a:pt x="282" y="1074"/>
                  </a:cubicBezTo>
                  <a:cubicBezTo>
                    <a:pt x="227" y="1074"/>
                    <a:pt x="171" y="1073"/>
                    <a:pt x="115" y="1071"/>
                  </a:cubicBezTo>
                  <a:cubicBezTo>
                    <a:pt x="50" y="1068"/>
                    <a:pt x="21" y="1043"/>
                    <a:pt x="18" y="979"/>
                  </a:cubicBezTo>
                  <a:cubicBezTo>
                    <a:pt x="17" y="942"/>
                    <a:pt x="33" y="905"/>
                    <a:pt x="32" y="868"/>
                  </a:cubicBezTo>
                  <a:cubicBezTo>
                    <a:pt x="32" y="816"/>
                    <a:pt x="56" y="765"/>
                    <a:pt x="23" y="712"/>
                  </a:cubicBezTo>
                  <a:cubicBezTo>
                    <a:pt x="9" y="688"/>
                    <a:pt x="18" y="649"/>
                    <a:pt x="21" y="617"/>
                  </a:cubicBezTo>
                  <a:cubicBezTo>
                    <a:pt x="28" y="528"/>
                    <a:pt x="38" y="442"/>
                    <a:pt x="22" y="352"/>
                  </a:cubicBezTo>
                  <a:cubicBezTo>
                    <a:pt x="12" y="290"/>
                    <a:pt x="31" y="224"/>
                    <a:pt x="35" y="160"/>
                  </a:cubicBezTo>
                  <a:cubicBezTo>
                    <a:pt x="36" y="145"/>
                    <a:pt x="34" y="127"/>
                    <a:pt x="27" y="113"/>
                  </a:cubicBezTo>
                  <a:cubicBezTo>
                    <a:pt x="0" y="53"/>
                    <a:pt x="32" y="1"/>
                    <a:pt x="98" y="2"/>
                  </a:cubicBezTo>
                  <a:cubicBezTo>
                    <a:pt x="215" y="6"/>
                    <a:pt x="332" y="12"/>
                    <a:pt x="449" y="15"/>
                  </a:cubicBezTo>
                  <a:cubicBezTo>
                    <a:pt x="491" y="16"/>
                    <a:pt x="532" y="11"/>
                    <a:pt x="574" y="8"/>
                  </a:cubicBezTo>
                  <a:cubicBezTo>
                    <a:pt x="575" y="17"/>
                    <a:pt x="575" y="25"/>
                    <a:pt x="576" y="34"/>
                  </a:cubicBezTo>
                  <a:cubicBezTo>
                    <a:pt x="557" y="36"/>
                    <a:pt x="537" y="41"/>
                    <a:pt x="518" y="41"/>
                  </a:cubicBezTo>
                  <a:cubicBezTo>
                    <a:pt x="421" y="42"/>
                    <a:pt x="323" y="41"/>
                    <a:pt x="226" y="42"/>
                  </a:cubicBezTo>
                  <a:cubicBezTo>
                    <a:pt x="119" y="43"/>
                    <a:pt x="80" y="77"/>
                    <a:pt x="74" y="182"/>
                  </a:cubicBezTo>
                  <a:cubicBezTo>
                    <a:pt x="70" y="277"/>
                    <a:pt x="75" y="373"/>
                    <a:pt x="73" y="469"/>
                  </a:cubicBezTo>
                  <a:cubicBezTo>
                    <a:pt x="72" y="550"/>
                    <a:pt x="65" y="631"/>
                    <a:pt x="64" y="712"/>
                  </a:cubicBezTo>
                  <a:cubicBezTo>
                    <a:pt x="63" y="785"/>
                    <a:pt x="62" y="858"/>
                    <a:pt x="70" y="930"/>
                  </a:cubicBezTo>
                  <a:cubicBezTo>
                    <a:pt x="76" y="983"/>
                    <a:pt x="160" y="1032"/>
                    <a:pt x="213" y="1024"/>
                  </a:cubicBezTo>
                  <a:cubicBezTo>
                    <a:pt x="224" y="1022"/>
                    <a:pt x="240" y="1023"/>
                    <a:pt x="247" y="1029"/>
                  </a:cubicBezTo>
                  <a:cubicBezTo>
                    <a:pt x="263" y="1046"/>
                    <a:pt x="271" y="1051"/>
                    <a:pt x="291" y="1031"/>
                  </a:cubicBezTo>
                  <a:cubicBezTo>
                    <a:pt x="298" y="1023"/>
                    <a:pt x="328" y="1037"/>
                    <a:pt x="352" y="1042"/>
                  </a:cubicBezTo>
                  <a:close/>
                </a:path>
              </a:pathLst>
            </a:custGeom>
            <a:grpFill/>
            <a:ln>
              <a:noFill/>
            </a:ln>
          </p:spPr>
          <p:txBody>
            <a:bodyPr/>
            <a:lstStyle/>
            <a:p>
              <a:pPr fontAlgn="auto">
                <a:spcBef>
                  <a:spcPct val="0"/>
                </a:spcBef>
                <a:spcAft>
                  <a:spcPct val="0"/>
                </a:spcAft>
                <a:defRPr/>
              </a:pPr>
              <a:endParaRPr altLang="en-US" lang="zh-CN" sz="1400">
                <a:latin typeface="+mn-lt"/>
                <a:ea typeface="+mn-ea"/>
              </a:endParaRPr>
            </a:p>
          </p:txBody>
        </p:sp>
        <p:grpSp>
          <p:nvGrpSpPr>
            <p:cNvPr id="8" name="Group 35"/>
            <p:cNvGrpSpPr>
              <a:grpSpLocks noChangeAspect="1"/>
            </p:cNvGrpSpPr>
            <p:nvPr/>
          </p:nvGrpSpPr>
          <p:grpSpPr>
            <a:xfrm>
              <a:off x="10661378" y="4081669"/>
              <a:ext cx="810518" cy="727489"/>
              <a:chOff x="2826" y="1085"/>
              <a:chExt cx="2255" cy="2024"/>
            </a:xfrm>
            <a:grpFill/>
          </p:grpSpPr>
          <p:sp>
            <p:nvSpPr>
              <p:cNvPr id="9" name="Freeform 37"/>
              <p:cNvSpPr>
                <a:spLocks noEditPoints="1"/>
              </p:cNvSpPr>
              <p:nvPr/>
            </p:nvSpPr>
            <p:spPr bwMode="auto">
              <a:xfrm>
                <a:off x="2918" y="1242"/>
                <a:ext cx="769" cy="809"/>
              </a:xfrm>
              <a:custGeom>
                <a:gdLst>
                  <a:gd fmla="*/ 150 w 325" name="T0"/>
                  <a:gd fmla="*/ 178 h 342" name="T1"/>
                  <a:gd fmla="*/ 92 w 325" name="T2"/>
                  <a:gd fmla="*/ 233 h 342" name="T3"/>
                  <a:gd fmla="*/ 39 w 325" name="T4"/>
                  <a:gd fmla="*/ 266 h 342" name="T5"/>
                  <a:gd fmla="*/ 23 w 325" name="T6"/>
                  <a:gd fmla="*/ 342 h 342" name="T7"/>
                  <a:gd fmla="*/ 10 w 325" name="T8"/>
                  <a:gd fmla="*/ 245 h 342" name="T9"/>
                  <a:gd fmla="*/ 104 w 325" name="T10"/>
                  <a:gd fmla="*/ 198 h 342" name="T11"/>
                  <a:gd fmla="*/ 53 w 325" name="T12"/>
                  <a:gd fmla="*/ 178 h 342" name="T13"/>
                  <a:gd fmla="*/ 2 w 325" name="T14"/>
                  <a:gd fmla="*/ 163 h 342" name="T15"/>
                  <a:gd fmla="*/ 84 w 325" name="T16"/>
                  <a:gd fmla="*/ 148 h 342" name="T17"/>
                  <a:gd fmla="*/ 45 w 325" name="T18"/>
                  <a:gd fmla="*/ 129 h 342" name="T19"/>
                  <a:gd fmla="*/ 2 w 325" name="T20"/>
                  <a:gd fmla="*/ 113 h 342" name="T21"/>
                  <a:gd fmla="*/ 71 w 325" name="T22"/>
                  <a:gd fmla="*/ 97 h 342" name="T23"/>
                  <a:gd fmla="*/ 84 w 325" name="T24"/>
                  <a:gd fmla="*/ 75 h 342" name="T25"/>
                  <a:gd fmla="*/ 0 w 325" name="T26"/>
                  <a:gd fmla="*/ 59 h 342" name="T27"/>
                  <a:gd fmla="*/ 85 w 325" name="T28"/>
                  <a:gd fmla="*/ 44 h 342" name="T29"/>
                  <a:gd fmla="*/ 101 w 325" name="T30"/>
                  <a:gd fmla="*/ 0 h 342" name="T31"/>
                  <a:gd fmla="*/ 116 w 325" name="T32"/>
                  <a:gd fmla="*/ 43 h 342" name="T33"/>
                  <a:gd fmla="*/ 206 w 325" name="T34"/>
                  <a:gd fmla="*/ 16 h 342" name="T35"/>
                  <a:gd fmla="*/ 236 w 325" name="T36"/>
                  <a:gd fmla="*/ 16 h 342" name="T37"/>
                  <a:gd fmla="*/ 308 w 325" name="T38"/>
                  <a:gd fmla="*/ 44 h 342" name="T39"/>
                  <a:gd fmla="*/ 309 w 325" name="T40"/>
                  <a:gd fmla="*/ 75 h 342" name="T41"/>
                  <a:gd fmla="*/ 254 w 325" name="T42"/>
                  <a:gd fmla="*/ 97 h 342" name="T43"/>
                  <a:gd fmla="*/ 324 w 325" name="T44"/>
                  <a:gd fmla="*/ 113 h 342" name="T45"/>
                  <a:gd fmla="*/ 237 w 325" name="T46"/>
                  <a:gd fmla="*/ 129 h 342" name="T47"/>
                  <a:gd fmla="*/ 263 w 325" name="T48"/>
                  <a:gd fmla="*/ 148 h 342" name="T49"/>
                  <a:gd fmla="*/ 323 w 325" name="T50"/>
                  <a:gd fmla="*/ 163 h 342" name="T51"/>
                  <a:gd fmla="*/ 211 w 325" name="T52"/>
                  <a:gd fmla="*/ 178 h 342" name="T53"/>
                  <a:gd fmla="*/ 256 w 325" name="T54"/>
                  <a:gd fmla="*/ 200 h 342" name="T55"/>
                  <a:gd fmla="*/ 315 w 325" name="T56"/>
                  <a:gd fmla="*/ 324 h 342" name="T57"/>
                  <a:gd fmla="*/ 284 w 325" name="T58"/>
                  <a:gd fmla="*/ 323 h 342" name="T59"/>
                  <a:gd fmla="*/ 255 w 325" name="T60"/>
                  <a:gd fmla="*/ 234 h 342" name="T61"/>
                  <a:gd fmla="*/ 177 w 325" name="T62"/>
                  <a:gd fmla="*/ 190 h 342" name="T63"/>
                  <a:gd fmla="*/ 205 w 325" name="T64"/>
                  <a:gd fmla="*/ 76 h 342" name="T65"/>
                  <a:gd fmla="*/ 135 w 325" name="T66"/>
                  <a:gd fmla="*/ 97 h 342" name="T67"/>
                  <a:gd fmla="*/ 205 w 325" name="T68"/>
                  <a:gd fmla="*/ 97 h 342" name="T69"/>
                  <a:gd fmla="*/ 116 w 325" name="T70"/>
                  <a:gd fmla="*/ 147 h 342" name="T71"/>
                  <a:gd fmla="*/ 204 w 325" name="T72"/>
                  <a:gd fmla="*/ 130 h 342" name="T73"/>
                  <a:gd fmla="*/ 116 w 325" name="T74"/>
                  <a:gd fmla="*/ 147 h 34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42" w="325">
                    <a:moveTo>
                      <a:pt x="175" y="178"/>
                    </a:moveTo>
                    <a:cubicBezTo>
                      <a:pt x="167" y="178"/>
                      <a:pt x="158" y="178"/>
                      <a:pt x="150" y="178"/>
                    </a:cubicBezTo>
                    <a:cubicBezTo>
                      <a:pt x="149" y="179"/>
                      <a:pt x="149" y="180"/>
                      <a:pt x="149" y="181"/>
                    </a:cubicBezTo>
                    <a:cubicBezTo>
                      <a:pt x="143" y="222"/>
                      <a:pt x="133" y="231"/>
                      <a:pt x="92" y="233"/>
                    </a:cubicBezTo>
                    <a:cubicBezTo>
                      <a:pt x="85" y="234"/>
                      <a:pt x="78" y="234"/>
                      <a:pt x="70" y="234"/>
                    </a:cubicBezTo>
                    <a:cubicBezTo>
                      <a:pt x="48" y="234"/>
                      <a:pt x="39" y="242"/>
                      <a:pt x="39" y="266"/>
                    </a:cubicBezTo>
                    <a:cubicBezTo>
                      <a:pt x="39" y="285"/>
                      <a:pt x="38" y="305"/>
                      <a:pt x="39" y="324"/>
                    </a:cubicBezTo>
                    <a:cubicBezTo>
                      <a:pt x="39" y="336"/>
                      <a:pt x="35" y="342"/>
                      <a:pt x="23" y="342"/>
                    </a:cubicBezTo>
                    <a:cubicBezTo>
                      <a:pt x="11" y="342"/>
                      <a:pt x="7" y="338"/>
                      <a:pt x="7" y="324"/>
                    </a:cubicBezTo>
                    <a:cubicBezTo>
                      <a:pt x="8" y="298"/>
                      <a:pt x="7" y="271"/>
                      <a:pt x="10" y="245"/>
                    </a:cubicBezTo>
                    <a:cubicBezTo>
                      <a:pt x="13" y="214"/>
                      <a:pt x="30" y="201"/>
                      <a:pt x="61" y="200"/>
                    </a:cubicBezTo>
                    <a:cubicBezTo>
                      <a:pt x="76" y="200"/>
                      <a:pt x="90" y="200"/>
                      <a:pt x="104" y="198"/>
                    </a:cubicBezTo>
                    <a:cubicBezTo>
                      <a:pt x="115" y="197"/>
                      <a:pt x="119" y="190"/>
                      <a:pt x="115" y="178"/>
                    </a:cubicBezTo>
                    <a:cubicBezTo>
                      <a:pt x="95" y="178"/>
                      <a:pt x="74" y="178"/>
                      <a:pt x="53" y="178"/>
                    </a:cubicBezTo>
                    <a:cubicBezTo>
                      <a:pt x="41" y="178"/>
                      <a:pt x="29" y="177"/>
                      <a:pt x="17" y="178"/>
                    </a:cubicBezTo>
                    <a:cubicBezTo>
                      <a:pt x="7" y="178"/>
                      <a:pt x="2" y="173"/>
                      <a:pt x="2" y="163"/>
                    </a:cubicBezTo>
                    <a:cubicBezTo>
                      <a:pt x="2" y="153"/>
                      <a:pt x="6" y="148"/>
                      <a:pt x="17" y="148"/>
                    </a:cubicBezTo>
                    <a:cubicBezTo>
                      <a:pt x="39" y="149"/>
                      <a:pt x="61" y="148"/>
                      <a:pt x="84" y="148"/>
                    </a:cubicBezTo>
                    <a:cubicBezTo>
                      <a:pt x="84" y="142"/>
                      <a:pt x="84" y="136"/>
                      <a:pt x="84" y="129"/>
                    </a:cubicBezTo>
                    <a:cubicBezTo>
                      <a:pt x="71" y="129"/>
                      <a:pt x="58" y="129"/>
                      <a:pt x="45" y="129"/>
                    </a:cubicBezTo>
                    <a:cubicBezTo>
                      <a:pt x="36" y="129"/>
                      <a:pt x="28" y="128"/>
                      <a:pt x="19" y="129"/>
                    </a:cubicBezTo>
                    <a:cubicBezTo>
                      <a:pt x="8" y="130"/>
                      <a:pt x="1" y="126"/>
                      <a:pt x="2" y="113"/>
                    </a:cubicBezTo>
                    <a:cubicBezTo>
                      <a:pt x="2" y="101"/>
                      <a:pt x="5" y="97"/>
                      <a:pt x="20" y="97"/>
                    </a:cubicBezTo>
                    <a:cubicBezTo>
                      <a:pt x="37" y="97"/>
                      <a:pt x="54" y="97"/>
                      <a:pt x="71" y="97"/>
                    </a:cubicBezTo>
                    <a:cubicBezTo>
                      <a:pt x="75" y="97"/>
                      <a:pt x="80" y="97"/>
                      <a:pt x="84" y="97"/>
                    </a:cubicBezTo>
                    <a:cubicBezTo>
                      <a:pt x="84" y="89"/>
                      <a:pt x="84" y="83"/>
                      <a:pt x="84" y="75"/>
                    </a:cubicBezTo>
                    <a:cubicBezTo>
                      <a:pt x="61" y="75"/>
                      <a:pt x="38" y="74"/>
                      <a:pt x="16" y="75"/>
                    </a:cubicBezTo>
                    <a:cubicBezTo>
                      <a:pt x="4" y="75"/>
                      <a:pt x="0" y="69"/>
                      <a:pt x="0" y="59"/>
                    </a:cubicBezTo>
                    <a:cubicBezTo>
                      <a:pt x="1" y="49"/>
                      <a:pt x="4" y="44"/>
                      <a:pt x="15" y="44"/>
                    </a:cubicBezTo>
                    <a:cubicBezTo>
                      <a:pt x="38" y="44"/>
                      <a:pt x="60" y="44"/>
                      <a:pt x="85" y="44"/>
                    </a:cubicBezTo>
                    <a:cubicBezTo>
                      <a:pt x="85" y="34"/>
                      <a:pt x="85" y="25"/>
                      <a:pt x="85" y="16"/>
                    </a:cubicBezTo>
                    <a:cubicBezTo>
                      <a:pt x="85" y="5"/>
                      <a:pt x="90" y="0"/>
                      <a:pt x="101" y="0"/>
                    </a:cubicBezTo>
                    <a:cubicBezTo>
                      <a:pt x="111" y="0"/>
                      <a:pt x="116" y="5"/>
                      <a:pt x="116" y="16"/>
                    </a:cubicBezTo>
                    <a:cubicBezTo>
                      <a:pt x="115" y="24"/>
                      <a:pt x="116" y="33"/>
                      <a:pt x="116" y="43"/>
                    </a:cubicBezTo>
                    <a:cubicBezTo>
                      <a:pt x="146" y="43"/>
                      <a:pt x="175" y="43"/>
                      <a:pt x="206" y="43"/>
                    </a:cubicBezTo>
                    <a:cubicBezTo>
                      <a:pt x="206" y="34"/>
                      <a:pt x="206" y="25"/>
                      <a:pt x="206" y="16"/>
                    </a:cubicBezTo>
                    <a:cubicBezTo>
                      <a:pt x="206" y="5"/>
                      <a:pt x="210" y="0"/>
                      <a:pt x="221" y="0"/>
                    </a:cubicBezTo>
                    <a:cubicBezTo>
                      <a:pt x="232" y="0"/>
                      <a:pt x="237" y="5"/>
                      <a:pt x="236" y="16"/>
                    </a:cubicBezTo>
                    <a:cubicBezTo>
                      <a:pt x="236" y="25"/>
                      <a:pt x="236" y="33"/>
                      <a:pt x="236" y="44"/>
                    </a:cubicBezTo>
                    <a:cubicBezTo>
                      <a:pt x="261" y="44"/>
                      <a:pt x="284" y="44"/>
                      <a:pt x="308" y="44"/>
                    </a:cubicBezTo>
                    <a:cubicBezTo>
                      <a:pt x="321" y="44"/>
                      <a:pt x="325" y="49"/>
                      <a:pt x="324" y="62"/>
                    </a:cubicBezTo>
                    <a:cubicBezTo>
                      <a:pt x="323" y="71"/>
                      <a:pt x="318" y="75"/>
                      <a:pt x="309" y="75"/>
                    </a:cubicBezTo>
                    <a:cubicBezTo>
                      <a:pt x="285" y="74"/>
                      <a:pt x="262" y="75"/>
                      <a:pt x="238" y="75"/>
                    </a:cubicBezTo>
                    <a:cubicBezTo>
                      <a:pt x="233" y="95"/>
                      <a:pt x="234" y="97"/>
                      <a:pt x="254" y="97"/>
                    </a:cubicBezTo>
                    <a:cubicBezTo>
                      <a:pt x="272" y="97"/>
                      <a:pt x="291" y="97"/>
                      <a:pt x="309" y="97"/>
                    </a:cubicBezTo>
                    <a:cubicBezTo>
                      <a:pt x="320" y="97"/>
                      <a:pt x="324" y="103"/>
                      <a:pt x="324" y="113"/>
                    </a:cubicBezTo>
                    <a:cubicBezTo>
                      <a:pt x="324" y="123"/>
                      <a:pt x="321" y="129"/>
                      <a:pt x="308" y="129"/>
                    </a:cubicBezTo>
                    <a:cubicBezTo>
                      <a:pt x="285" y="128"/>
                      <a:pt x="262" y="129"/>
                      <a:pt x="237" y="129"/>
                    </a:cubicBezTo>
                    <a:cubicBezTo>
                      <a:pt x="237" y="135"/>
                      <a:pt x="237" y="141"/>
                      <a:pt x="237" y="148"/>
                    </a:cubicBezTo>
                    <a:cubicBezTo>
                      <a:pt x="246" y="148"/>
                      <a:pt x="255" y="148"/>
                      <a:pt x="263" y="148"/>
                    </a:cubicBezTo>
                    <a:cubicBezTo>
                      <a:pt x="277" y="148"/>
                      <a:pt x="290" y="148"/>
                      <a:pt x="303" y="148"/>
                    </a:cubicBezTo>
                    <a:cubicBezTo>
                      <a:pt x="314" y="148"/>
                      <a:pt x="324" y="148"/>
                      <a:pt x="323" y="163"/>
                    </a:cubicBezTo>
                    <a:cubicBezTo>
                      <a:pt x="323" y="175"/>
                      <a:pt x="320" y="178"/>
                      <a:pt x="304" y="178"/>
                    </a:cubicBezTo>
                    <a:cubicBezTo>
                      <a:pt x="273" y="178"/>
                      <a:pt x="242" y="178"/>
                      <a:pt x="211" y="178"/>
                    </a:cubicBezTo>
                    <a:cubicBezTo>
                      <a:pt x="207" y="191"/>
                      <a:pt x="209" y="196"/>
                      <a:pt x="221" y="198"/>
                    </a:cubicBezTo>
                    <a:cubicBezTo>
                      <a:pt x="232" y="200"/>
                      <a:pt x="244" y="200"/>
                      <a:pt x="256" y="200"/>
                    </a:cubicBezTo>
                    <a:cubicBezTo>
                      <a:pt x="296" y="200"/>
                      <a:pt x="312" y="215"/>
                      <a:pt x="315" y="256"/>
                    </a:cubicBezTo>
                    <a:cubicBezTo>
                      <a:pt x="316" y="278"/>
                      <a:pt x="315" y="301"/>
                      <a:pt x="315" y="324"/>
                    </a:cubicBezTo>
                    <a:cubicBezTo>
                      <a:pt x="315" y="334"/>
                      <a:pt x="310" y="338"/>
                      <a:pt x="300" y="338"/>
                    </a:cubicBezTo>
                    <a:cubicBezTo>
                      <a:pt x="290" y="338"/>
                      <a:pt x="284" y="334"/>
                      <a:pt x="284" y="323"/>
                    </a:cubicBezTo>
                    <a:cubicBezTo>
                      <a:pt x="284" y="303"/>
                      <a:pt x="284" y="282"/>
                      <a:pt x="284" y="262"/>
                    </a:cubicBezTo>
                    <a:cubicBezTo>
                      <a:pt x="284" y="242"/>
                      <a:pt x="276" y="234"/>
                      <a:pt x="255" y="234"/>
                    </a:cubicBezTo>
                    <a:cubicBezTo>
                      <a:pt x="244" y="233"/>
                      <a:pt x="232" y="234"/>
                      <a:pt x="221" y="233"/>
                    </a:cubicBezTo>
                    <a:cubicBezTo>
                      <a:pt x="193" y="230"/>
                      <a:pt x="180" y="218"/>
                      <a:pt x="177" y="190"/>
                    </a:cubicBezTo>
                    <a:cubicBezTo>
                      <a:pt x="176" y="186"/>
                      <a:pt x="176" y="183"/>
                      <a:pt x="175" y="178"/>
                    </a:cubicBezTo>
                    <a:close/>
                    <a:moveTo>
                      <a:pt x="205" y="76"/>
                    </a:moveTo>
                    <a:cubicBezTo>
                      <a:pt x="174" y="76"/>
                      <a:pt x="145" y="76"/>
                      <a:pt x="116" y="76"/>
                    </a:cubicBezTo>
                    <a:cubicBezTo>
                      <a:pt x="115" y="97"/>
                      <a:pt x="115" y="97"/>
                      <a:pt x="135" y="97"/>
                    </a:cubicBezTo>
                    <a:cubicBezTo>
                      <a:pt x="145" y="97"/>
                      <a:pt x="155" y="97"/>
                      <a:pt x="166" y="97"/>
                    </a:cubicBezTo>
                    <a:cubicBezTo>
                      <a:pt x="179" y="97"/>
                      <a:pt x="192" y="97"/>
                      <a:pt x="205" y="97"/>
                    </a:cubicBezTo>
                    <a:cubicBezTo>
                      <a:pt x="205" y="89"/>
                      <a:pt x="205" y="82"/>
                      <a:pt x="205" y="76"/>
                    </a:cubicBezTo>
                    <a:close/>
                    <a:moveTo>
                      <a:pt x="116" y="147"/>
                    </a:moveTo>
                    <a:cubicBezTo>
                      <a:pt x="147" y="147"/>
                      <a:pt x="175" y="147"/>
                      <a:pt x="204" y="147"/>
                    </a:cubicBezTo>
                    <a:cubicBezTo>
                      <a:pt x="204" y="141"/>
                      <a:pt x="204" y="135"/>
                      <a:pt x="204" y="130"/>
                    </a:cubicBezTo>
                    <a:cubicBezTo>
                      <a:pt x="175" y="130"/>
                      <a:pt x="146" y="130"/>
                      <a:pt x="116" y="130"/>
                    </a:cubicBezTo>
                    <a:cubicBezTo>
                      <a:pt x="116" y="136"/>
                      <a:pt x="116" y="141"/>
                      <a:pt x="116" y="14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0" name="Freeform 38"/>
              <p:cNvSpPr>
                <a:spLocks noEditPoints="1"/>
              </p:cNvSpPr>
              <p:nvPr/>
            </p:nvSpPr>
            <p:spPr bwMode="auto">
              <a:xfrm>
                <a:off x="4090" y="2129"/>
                <a:ext cx="989" cy="973"/>
              </a:xfrm>
              <a:custGeom>
                <a:gdLst>
                  <a:gd fmla="*/ 222 w 418" name="T0"/>
                  <a:gd fmla="*/ 210 h 411" name="T1"/>
                  <a:gd fmla="*/ 294 w 418" name="T2"/>
                  <a:gd fmla="*/ 210 h 411" name="T3"/>
                  <a:gd fmla="*/ 361 w 418" name="T4"/>
                  <a:gd fmla="*/ 213 h 411" name="T5"/>
                  <a:gd fmla="*/ 404 w 418" name="T6"/>
                  <a:gd fmla="*/ 287 h 411" name="T7"/>
                  <a:gd fmla="*/ 369 w 418" name="T8"/>
                  <a:gd fmla="*/ 315 h 411" name="T9"/>
                  <a:gd fmla="*/ 321 w 418" name="T10"/>
                  <a:gd fmla="*/ 319 h 411" name="T11"/>
                  <a:gd fmla="*/ 81 w 418" name="T12"/>
                  <a:gd fmla="*/ 320 h 411" name="T13"/>
                  <a:gd fmla="*/ 57 w 418" name="T14"/>
                  <a:gd fmla="*/ 321 h 411" name="T15"/>
                  <a:gd fmla="*/ 39 w 418" name="T16"/>
                  <a:gd fmla="*/ 340 h 411" name="T17"/>
                  <a:gd fmla="*/ 55 w 418" name="T18"/>
                  <a:gd fmla="*/ 371 h 411" name="T19"/>
                  <a:gd fmla="*/ 84 w 418" name="T20"/>
                  <a:gd fmla="*/ 374 h 411" name="T21"/>
                  <a:gd fmla="*/ 392 w 418" name="T22"/>
                  <a:gd fmla="*/ 374 h 411" name="T23"/>
                  <a:gd fmla="*/ 410 w 418" name="T24"/>
                  <a:gd fmla="*/ 392 h 411" name="T25"/>
                  <a:gd fmla="*/ 392 w 418" name="T26"/>
                  <a:gd fmla="*/ 410 h 411" name="T27"/>
                  <a:gd fmla="*/ 238 w 418" name="T28"/>
                  <a:gd fmla="*/ 410 h 411" name="T29"/>
                  <a:gd fmla="*/ 88 w 418" name="T30"/>
                  <a:gd fmla="*/ 410 h 411" name="T31"/>
                  <a:gd fmla="*/ 46 w 418" name="T32"/>
                  <a:gd fmla="*/ 405 h 411" name="T33"/>
                  <a:gd fmla="*/ 9 w 418" name="T34"/>
                  <a:gd fmla="*/ 364 h 411" name="T35"/>
                  <a:gd fmla="*/ 68 w 418" name="T36"/>
                  <a:gd fmla="*/ 287 h 411" name="T37"/>
                  <a:gd fmla="*/ 177 w 418" name="T38"/>
                  <a:gd fmla="*/ 287 h 411" name="T39"/>
                  <a:gd fmla="*/ 191 w 418" name="T40"/>
                  <a:gd fmla="*/ 272 h 411" name="T41"/>
                  <a:gd fmla="*/ 191 w 418" name="T42"/>
                  <a:gd fmla="*/ 22 h 411" name="T43"/>
                  <a:gd fmla="*/ 199 w 418" name="T44"/>
                  <a:gd fmla="*/ 4 h 411" name="T45"/>
                  <a:gd fmla="*/ 222 w 418" name="T46"/>
                  <a:gd fmla="*/ 20 h 411" name="T47"/>
                  <a:gd fmla="*/ 222 w 418" name="T48"/>
                  <a:gd fmla="*/ 193 h 411" name="T49"/>
                  <a:gd fmla="*/ 222 w 418" name="T50"/>
                  <a:gd fmla="*/ 210 h 411" name="T51"/>
                  <a:gd fmla="*/ 223 w 418" name="T52"/>
                  <a:gd fmla="*/ 286 h 411" name="T53"/>
                  <a:gd fmla="*/ 324 w 418" name="T54"/>
                  <a:gd fmla="*/ 286 h 411" name="T55"/>
                  <a:gd fmla="*/ 362 w 418" name="T56"/>
                  <a:gd fmla="*/ 284 h 411" name="T57"/>
                  <a:gd fmla="*/ 377 w 418" name="T58"/>
                  <a:gd fmla="*/ 264 h 411" name="T59"/>
                  <a:gd fmla="*/ 362 w 418" name="T60"/>
                  <a:gd fmla="*/ 249 h 411" name="T61"/>
                  <a:gd fmla="*/ 259 w 418" name="T62"/>
                  <a:gd fmla="*/ 246 h 411" name="T63"/>
                  <a:gd fmla="*/ 223 w 418" name="T64"/>
                  <a:gd fmla="*/ 246 h 411" name="T65"/>
                  <a:gd fmla="*/ 223 w 418" name="T66"/>
                  <a:gd fmla="*/ 286 h 4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11" w="418">
                    <a:moveTo>
                      <a:pt x="222" y="210"/>
                    </a:moveTo>
                    <a:cubicBezTo>
                      <a:pt x="247" y="210"/>
                      <a:pt x="270" y="210"/>
                      <a:pt x="294" y="210"/>
                    </a:cubicBezTo>
                    <a:cubicBezTo>
                      <a:pt x="316" y="210"/>
                      <a:pt x="339" y="210"/>
                      <a:pt x="361" y="213"/>
                    </a:cubicBezTo>
                    <a:cubicBezTo>
                      <a:pt x="401" y="218"/>
                      <a:pt x="418" y="250"/>
                      <a:pt x="404" y="287"/>
                    </a:cubicBezTo>
                    <a:cubicBezTo>
                      <a:pt x="398" y="303"/>
                      <a:pt x="385" y="312"/>
                      <a:pt x="369" y="315"/>
                    </a:cubicBezTo>
                    <a:cubicBezTo>
                      <a:pt x="353" y="318"/>
                      <a:pt x="337" y="319"/>
                      <a:pt x="321" y="319"/>
                    </a:cubicBezTo>
                    <a:cubicBezTo>
                      <a:pt x="241" y="320"/>
                      <a:pt x="161" y="320"/>
                      <a:pt x="81" y="320"/>
                    </a:cubicBezTo>
                    <a:cubicBezTo>
                      <a:pt x="73" y="320"/>
                      <a:pt x="65" y="320"/>
                      <a:pt x="57" y="321"/>
                    </a:cubicBezTo>
                    <a:cubicBezTo>
                      <a:pt x="46" y="323"/>
                      <a:pt x="39" y="328"/>
                      <a:pt x="39" y="340"/>
                    </a:cubicBezTo>
                    <a:cubicBezTo>
                      <a:pt x="38" y="363"/>
                      <a:pt x="40" y="368"/>
                      <a:pt x="55" y="371"/>
                    </a:cubicBezTo>
                    <a:cubicBezTo>
                      <a:pt x="64" y="373"/>
                      <a:pt x="74" y="374"/>
                      <a:pt x="84" y="374"/>
                    </a:cubicBezTo>
                    <a:cubicBezTo>
                      <a:pt x="186" y="374"/>
                      <a:pt x="289" y="374"/>
                      <a:pt x="392" y="374"/>
                    </a:cubicBezTo>
                    <a:cubicBezTo>
                      <a:pt x="407" y="374"/>
                      <a:pt x="410" y="378"/>
                      <a:pt x="410" y="392"/>
                    </a:cubicBezTo>
                    <a:cubicBezTo>
                      <a:pt x="410" y="406"/>
                      <a:pt x="406" y="410"/>
                      <a:pt x="392" y="410"/>
                    </a:cubicBezTo>
                    <a:cubicBezTo>
                      <a:pt x="341" y="410"/>
                      <a:pt x="289" y="410"/>
                      <a:pt x="238" y="410"/>
                    </a:cubicBezTo>
                    <a:cubicBezTo>
                      <a:pt x="188" y="410"/>
                      <a:pt x="138" y="411"/>
                      <a:pt x="88" y="410"/>
                    </a:cubicBezTo>
                    <a:cubicBezTo>
                      <a:pt x="74" y="410"/>
                      <a:pt x="60" y="408"/>
                      <a:pt x="46" y="405"/>
                    </a:cubicBezTo>
                    <a:cubicBezTo>
                      <a:pt x="25" y="400"/>
                      <a:pt x="13" y="386"/>
                      <a:pt x="9" y="364"/>
                    </a:cubicBezTo>
                    <a:cubicBezTo>
                      <a:pt x="0" y="317"/>
                      <a:pt x="21" y="289"/>
                      <a:pt x="68" y="287"/>
                    </a:cubicBezTo>
                    <a:cubicBezTo>
                      <a:pt x="104" y="285"/>
                      <a:pt x="141" y="286"/>
                      <a:pt x="177" y="287"/>
                    </a:cubicBezTo>
                    <a:cubicBezTo>
                      <a:pt x="188" y="287"/>
                      <a:pt x="191" y="284"/>
                      <a:pt x="191" y="272"/>
                    </a:cubicBezTo>
                    <a:cubicBezTo>
                      <a:pt x="191" y="189"/>
                      <a:pt x="191" y="106"/>
                      <a:pt x="191" y="22"/>
                    </a:cubicBezTo>
                    <a:cubicBezTo>
                      <a:pt x="191" y="15"/>
                      <a:pt x="190" y="8"/>
                      <a:pt x="199" y="4"/>
                    </a:cubicBezTo>
                    <a:cubicBezTo>
                      <a:pt x="213" y="0"/>
                      <a:pt x="222" y="6"/>
                      <a:pt x="222" y="20"/>
                    </a:cubicBezTo>
                    <a:cubicBezTo>
                      <a:pt x="222" y="78"/>
                      <a:pt x="222" y="136"/>
                      <a:pt x="222" y="193"/>
                    </a:cubicBezTo>
                    <a:cubicBezTo>
                      <a:pt x="222" y="198"/>
                      <a:pt x="222" y="203"/>
                      <a:pt x="222" y="210"/>
                    </a:cubicBezTo>
                    <a:close/>
                    <a:moveTo>
                      <a:pt x="223" y="286"/>
                    </a:moveTo>
                    <a:cubicBezTo>
                      <a:pt x="257" y="286"/>
                      <a:pt x="290" y="287"/>
                      <a:pt x="324" y="286"/>
                    </a:cubicBezTo>
                    <a:cubicBezTo>
                      <a:pt x="336" y="286"/>
                      <a:pt x="349" y="285"/>
                      <a:pt x="362" y="284"/>
                    </a:cubicBezTo>
                    <a:cubicBezTo>
                      <a:pt x="373" y="283"/>
                      <a:pt x="377" y="276"/>
                      <a:pt x="377" y="264"/>
                    </a:cubicBezTo>
                    <a:cubicBezTo>
                      <a:pt x="377" y="253"/>
                      <a:pt x="371" y="249"/>
                      <a:pt x="362" y="249"/>
                    </a:cubicBezTo>
                    <a:cubicBezTo>
                      <a:pt x="327" y="248"/>
                      <a:pt x="293" y="247"/>
                      <a:pt x="259" y="246"/>
                    </a:cubicBezTo>
                    <a:cubicBezTo>
                      <a:pt x="247" y="246"/>
                      <a:pt x="235" y="246"/>
                      <a:pt x="223" y="246"/>
                    </a:cubicBezTo>
                    <a:cubicBezTo>
                      <a:pt x="223" y="260"/>
                      <a:pt x="223" y="272"/>
                      <a:pt x="223" y="286"/>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1" name="Freeform 39"/>
              <p:cNvSpPr/>
              <p:nvPr/>
            </p:nvSpPr>
            <p:spPr bwMode="auto">
              <a:xfrm>
                <a:off x="2826" y="2146"/>
                <a:ext cx="807" cy="956"/>
              </a:xfrm>
              <a:custGeom>
                <a:gdLst>
                  <a:gd fmla="*/ 34 w 341" name="T0"/>
                  <a:gd fmla="*/ 277 h 404" name="T1"/>
                  <a:gd fmla="*/ 34 w 341" name="T2"/>
                  <a:gd fmla="*/ 308 h 404" name="T3"/>
                  <a:gd fmla="*/ 49 w 341" name="T4"/>
                  <a:gd fmla="*/ 308 h 404" name="T5"/>
                  <a:gd fmla="*/ 319 w 341" name="T6"/>
                  <a:gd fmla="*/ 308 h 404" name="T7"/>
                  <a:gd fmla="*/ 337 w 341" name="T8"/>
                  <a:gd fmla="*/ 327 h 404" name="T9"/>
                  <a:gd fmla="*/ 324 w 341" name="T10"/>
                  <a:gd fmla="*/ 341 h 404" name="T11"/>
                  <a:gd fmla="*/ 312 w 341" name="T12"/>
                  <a:gd fmla="*/ 341 h 404" name="T13"/>
                  <a:gd fmla="*/ 48 w 341" name="T14"/>
                  <a:gd fmla="*/ 341 h 404" name="T15"/>
                  <a:gd fmla="*/ 33 w 341" name="T16"/>
                  <a:gd fmla="*/ 341 h 404" name="T17"/>
                  <a:gd fmla="*/ 47 w 341" name="T18"/>
                  <a:gd fmla="*/ 365 h 404" name="T19"/>
                  <a:gd fmla="*/ 74 w 341" name="T20"/>
                  <a:gd fmla="*/ 368 h 404" name="T21"/>
                  <a:gd fmla="*/ 317 w 341" name="T22"/>
                  <a:gd fmla="*/ 368 h 404" name="T23"/>
                  <a:gd fmla="*/ 338 w 341" name="T24"/>
                  <a:gd fmla="*/ 392 h 404" name="T25"/>
                  <a:gd fmla="*/ 324 w 341" name="T26"/>
                  <a:gd fmla="*/ 404 h 404" name="T27"/>
                  <a:gd fmla="*/ 67 w 341" name="T28"/>
                  <a:gd fmla="*/ 403 h 404" name="T29"/>
                  <a:gd fmla="*/ 0 w 341" name="T30"/>
                  <a:gd fmla="*/ 332 h 404" name="T31"/>
                  <a:gd fmla="*/ 0 w 341" name="T32"/>
                  <a:gd fmla="*/ 15 h 404" name="T33"/>
                  <a:gd fmla="*/ 16 w 341" name="T34"/>
                  <a:gd fmla="*/ 0 h 404" name="T35"/>
                  <a:gd fmla="*/ 32 w 341" name="T36"/>
                  <a:gd fmla="*/ 15 h 404" name="T37"/>
                  <a:gd fmla="*/ 32 w 341" name="T38"/>
                  <a:gd fmla="*/ 227 h 404" name="T39"/>
                  <a:gd fmla="*/ 32 w 341" name="T40"/>
                  <a:gd fmla="*/ 244 h 404" name="T41"/>
                  <a:gd fmla="*/ 47 w 341" name="T42"/>
                  <a:gd fmla="*/ 244 h 404" name="T43"/>
                  <a:gd fmla="*/ 319 w 341" name="T44"/>
                  <a:gd fmla="*/ 244 h 404" name="T45"/>
                  <a:gd fmla="*/ 337 w 341" name="T46"/>
                  <a:gd fmla="*/ 263 h 404" name="T47"/>
                  <a:gd fmla="*/ 321 w 341" name="T48"/>
                  <a:gd fmla="*/ 278 h 404" name="T49"/>
                  <a:gd fmla="*/ 244 w 341" name="T50"/>
                  <a:gd fmla="*/ 277 h 404" name="T51"/>
                  <a:gd fmla="*/ 48 w 341" name="T52"/>
                  <a:gd fmla="*/ 277 h 404" name="T53"/>
                  <a:gd fmla="*/ 34 w 341" name="T54"/>
                  <a:gd fmla="*/ 277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341">
                    <a:moveTo>
                      <a:pt x="34" y="277"/>
                    </a:moveTo>
                    <a:cubicBezTo>
                      <a:pt x="34" y="288"/>
                      <a:pt x="34" y="297"/>
                      <a:pt x="34" y="308"/>
                    </a:cubicBezTo>
                    <a:cubicBezTo>
                      <a:pt x="39" y="308"/>
                      <a:pt x="44" y="308"/>
                      <a:pt x="49" y="308"/>
                    </a:cubicBezTo>
                    <a:cubicBezTo>
                      <a:pt x="139" y="308"/>
                      <a:pt x="229" y="308"/>
                      <a:pt x="319" y="308"/>
                    </a:cubicBezTo>
                    <a:cubicBezTo>
                      <a:pt x="334" y="308"/>
                      <a:pt x="337" y="313"/>
                      <a:pt x="337" y="327"/>
                    </a:cubicBezTo>
                    <a:cubicBezTo>
                      <a:pt x="337" y="336"/>
                      <a:pt x="332" y="340"/>
                      <a:pt x="324" y="341"/>
                    </a:cubicBezTo>
                    <a:cubicBezTo>
                      <a:pt x="320" y="341"/>
                      <a:pt x="316" y="341"/>
                      <a:pt x="312" y="341"/>
                    </a:cubicBezTo>
                    <a:cubicBezTo>
                      <a:pt x="224" y="341"/>
                      <a:pt x="136" y="341"/>
                      <a:pt x="48" y="341"/>
                    </a:cubicBezTo>
                    <a:cubicBezTo>
                      <a:pt x="43" y="341"/>
                      <a:pt x="38" y="341"/>
                      <a:pt x="33" y="341"/>
                    </a:cubicBezTo>
                    <a:cubicBezTo>
                      <a:pt x="31" y="358"/>
                      <a:pt x="33" y="362"/>
                      <a:pt x="47" y="365"/>
                    </a:cubicBezTo>
                    <a:cubicBezTo>
                      <a:pt x="56" y="367"/>
                      <a:pt x="65" y="368"/>
                      <a:pt x="74" y="368"/>
                    </a:cubicBezTo>
                    <a:cubicBezTo>
                      <a:pt x="155" y="368"/>
                      <a:pt x="236" y="368"/>
                      <a:pt x="317" y="368"/>
                    </a:cubicBezTo>
                    <a:cubicBezTo>
                      <a:pt x="335" y="368"/>
                      <a:pt x="341" y="376"/>
                      <a:pt x="338" y="392"/>
                    </a:cubicBezTo>
                    <a:cubicBezTo>
                      <a:pt x="337" y="399"/>
                      <a:pt x="333" y="404"/>
                      <a:pt x="324" y="404"/>
                    </a:cubicBezTo>
                    <a:cubicBezTo>
                      <a:pt x="238" y="403"/>
                      <a:pt x="152" y="404"/>
                      <a:pt x="67" y="403"/>
                    </a:cubicBezTo>
                    <a:cubicBezTo>
                      <a:pt x="24" y="402"/>
                      <a:pt x="1" y="377"/>
                      <a:pt x="0" y="332"/>
                    </a:cubicBezTo>
                    <a:cubicBezTo>
                      <a:pt x="0" y="226"/>
                      <a:pt x="0" y="120"/>
                      <a:pt x="0" y="15"/>
                    </a:cubicBezTo>
                    <a:cubicBezTo>
                      <a:pt x="0" y="4"/>
                      <a:pt x="6" y="0"/>
                      <a:pt x="16" y="0"/>
                    </a:cubicBezTo>
                    <a:cubicBezTo>
                      <a:pt x="27" y="0"/>
                      <a:pt x="32" y="4"/>
                      <a:pt x="32" y="15"/>
                    </a:cubicBezTo>
                    <a:cubicBezTo>
                      <a:pt x="31" y="86"/>
                      <a:pt x="32" y="156"/>
                      <a:pt x="32" y="227"/>
                    </a:cubicBezTo>
                    <a:cubicBezTo>
                      <a:pt x="32" y="232"/>
                      <a:pt x="32" y="237"/>
                      <a:pt x="32" y="244"/>
                    </a:cubicBezTo>
                    <a:cubicBezTo>
                      <a:pt x="38" y="244"/>
                      <a:pt x="42" y="244"/>
                      <a:pt x="47" y="244"/>
                    </a:cubicBezTo>
                    <a:cubicBezTo>
                      <a:pt x="138" y="244"/>
                      <a:pt x="229" y="244"/>
                      <a:pt x="319" y="244"/>
                    </a:cubicBezTo>
                    <a:cubicBezTo>
                      <a:pt x="334" y="244"/>
                      <a:pt x="338" y="248"/>
                      <a:pt x="337" y="263"/>
                    </a:cubicBezTo>
                    <a:cubicBezTo>
                      <a:pt x="336" y="273"/>
                      <a:pt x="332" y="278"/>
                      <a:pt x="321" y="278"/>
                    </a:cubicBezTo>
                    <a:cubicBezTo>
                      <a:pt x="296" y="277"/>
                      <a:pt x="270" y="277"/>
                      <a:pt x="244" y="277"/>
                    </a:cubicBezTo>
                    <a:cubicBezTo>
                      <a:pt x="179" y="277"/>
                      <a:pt x="114" y="277"/>
                      <a:pt x="48" y="277"/>
                    </a:cubicBezTo>
                    <a:cubicBezTo>
                      <a:pt x="44" y="277"/>
                      <a:pt x="39" y="277"/>
                      <a:pt x="34" y="27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2" name="Freeform 40"/>
              <p:cNvSpPr/>
              <p:nvPr/>
            </p:nvSpPr>
            <p:spPr bwMode="auto">
              <a:xfrm>
                <a:off x="2961" y="2146"/>
                <a:ext cx="823" cy="963"/>
              </a:xfrm>
              <a:custGeom>
                <a:gdLst>
                  <a:gd fmla="*/ 184 w 348" name="T0"/>
                  <a:gd fmla="*/ 37 h 407" name="T1"/>
                  <a:gd fmla="*/ 184 w 348" name="T2"/>
                  <a:gd fmla="*/ 87 h 407" name="T3"/>
                  <a:gd fmla="*/ 168 w 348" name="T4"/>
                  <a:gd fmla="*/ 105 h 407" name="T5"/>
                  <a:gd fmla="*/ 152 w 348" name="T6"/>
                  <a:gd fmla="*/ 88 h 407" name="T7"/>
                  <a:gd fmla="*/ 153 w 348" name="T8"/>
                  <a:gd fmla="*/ 47 h 407" name="T9"/>
                  <a:gd fmla="*/ 140 w 348" name="T10"/>
                  <a:gd fmla="*/ 34 h 407" name="T11"/>
                  <a:gd fmla="*/ 20 w 348" name="T12"/>
                  <a:gd fmla="*/ 35 h 407" name="T13"/>
                  <a:gd fmla="*/ 1 w 348" name="T14"/>
                  <a:gd fmla="*/ 17 h 407" name="T15"/>
                  <a:gd fmla="*/ 20 w 348" name="T16"/>
                  <a:gd fmla="*/ 0 h 407" name="T17"/>
                  <a:gd fmla="*/ 270 w 348" name="T18"/>
                  <a:gd fmla="*/ 0 h 407" name="T19"/>
                  <a:gd fmla="*/ 290 w 348" name="T20"/>
                  <a:gd fmla="*/ 1 h 407" name="T21"/>
                  <a:gd fmla="*/ 343 w 348" name="T22"/>
                  <a:gd fmla="*/ 83 h 407" name="T23"/>
                  <a:gd fmla="*/ 280 w 348" name="T24"/>
                  <a:gd fmla="*/ 139 h 407" name="T25"/>
                  <a:gd fmla="*/ 107 w 348" name="T26"/>
                  <a:gd fmla="*/ 140 h 407" name="T27"/>
                  <a:gd fmla="*/ 48 w 348" name="T28"/>
                  <a:gd fmla="*/ 141 h 407" name="T29"/>
                  <a:gd fmla="*/ 32 w 348" name="T30"/>
                  <a:gd fmla="*/ 158 h 407" name="T31"/>
                  <a:gd fmla="*/ 47 w 348" name="T32"/>
                  <a:gd fmla="*/ 175 h 407" name="T33"/>
                  <a:gd fmla="*/ 78 w 348" name="T34"/>
                  <a:gd fmla="*/ 177 h 407" name="T35"/>
                  <a:gd fmla="*/ 266 w 348" name="T36"/>
                  <a:gd fmla="*/ 177 h 407" name="T37"/>
                  <a:gd fmla="*/ 284 w 348" name="T38"/>
                  <a:gd fmla="*/ 178 h 407" name="T39"/>
                  <a:gd fmla="*/ 343 w 348" name="T40"/>
                  <a:gd fmla="*/ 245 h 407" name="T41"/>
                  <a:gd fmla="*/ 343 w 348" name="T42"/>
                  <a:gd fmla="*/ 392 h 407" name="T43"/>
                  <a:gd fmla="*/ 328 w 348" name="T44"/>
                  <a:gd fmla="*/ 406 h 407" name="T45"/>
                  <a:gd fmla="*/ 312 w 348" name="T46"/>
                  <a:gd fmla="*/ 392 h 407" name="T47"/>
                  <a:gd fmla="*/ 312 w 348" name="T48"/>
                  <a:gd fmla="*/ 261 h 407" name="T49"/>
                  <a:gd fmla="*/ 262 w 348" name="T50"/>
                  <a:gd fmla="*/ 212 h 407" name="T51"/>
                  <a:gd fmla="*/ 67 w 348" name="T52"/>
                  <a:gd fmla="*/ 211 h 407" name="T53"/>
                  <a:gd fmla="*/ 46 w 348" name="T54"/>
                  <a:gd fmla="*/ 208 h 407" name="T55"/>
                  <a:gd fmla="*/ 5 w 348" name="T56"/>
                  <a:gd fmla="*/ 144 h 407" name="T57"/>
                  <a:gd fmla="*/ 32 w 348" name="T58"/>
                  <a:gd fmla="*/ 116 h 407" name="T59"/>
                  <a:gd fmla="*/ 79 w 348" name="T60"/>
                  <a:gd fmla="*/ 109 h 407" name="T61"/>
                  <a:gd fmla="*/ 262 w 348" name="T62"/>
                  <a:gd fmla="*/ 109 h 407" name="T63"/>
                  <a:gd fmla="*/ 296 w 348" name="T64"/>
                  <a:gd fmla="*/ 105 h 407" name="T65"/>
                  <a:gd fmla="*/ 312 w 348" name="T66"/>
                  <a:gd fmla="*/ 84 h 407" name="T67"/>
                  <a:gd fmla="*/ 312 w 348" name="T68"/>
                  <a:gd fmla="*/ 63 h 407" name="T69"/>
                  <a:gd fmla="*/ 290 w 348" name="T70"/>
                  <a:gd fmla="*/ 37 h 407" name="T71"/>
                  <a:gd fmla="*/ 184 w 348" name="T72"/>
                  <a:gd fmla="*/ 37 h 4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7" w="348">
                    <a:moveTo>
                      <a:pt x="184" y="37"/>
                    </a:moveTo>
                    <a:cubicBezTo>
                      <a:pt x="184" y="53"/>
                      <a:pt x="184" y="70"/>
                      <a:pt x="184" y="87"/>
                    </a:cubicBezTo>
                    <a:cubicBezTo>
                      <a:pt x="184" y="100"/>
                      <a:pt x="179" y="105"/>
                      <a:pt x="168" y="105"/>
                    </a:cubicBezTo>
                    <a:cubicBezTo>
                      <a:pt x="156" y="104"/>
                      <a:pt x="152" y="99"/>
                      <a:pt x="152" y="88"/>
                    </a:cubicBezTo>
                    <a:cubicBezTo>
                      <a:pt x="153" y="74"/>
                      <a:pt x="152" y="60"/>
                      <a:pt x="153" y="47"/>
                    </a:cubicBezTo>
                    <a:cubicBezTo>
                      <a:pt x="153" y="37"/>
                      <a:pt x="150" y="34"/>
                      <a:pt x="140" y="34"/>
                    </a:cubicBezTo>
                    <a:cubicBezTo>
                      <a:pt x="100" y="35"/>
                      <a:pt x="60" y="35"/>
                      <a:pt x="20" y="35"/>
                    </a:cubicBezTo>
                    <a:cubicBezTo>
                      <a:pt x="4" y="35"/>
                      <a:pt x="1" y="32"/>
                      <a:pt x="1" y="17"/>
                    </a:cubicBezTo>
                    <a:cubicBezTo>
                      <a:pt x="1" y="3"/>
                      <a:pt x="4" y="0"/>
                      <a:pt x="20" y="0"/>
                    </a:cubicBezTo>
                    <a:cubicBezTo>
                      <a:pt x="103" y="0"/>
                      <a:pt x="186" y="0"/>
                      <a:pt x="270" y="0"/>
                    </a:cubicBezTo>
                    <a:cubicBezTo>
                      <a:pt x="276" y="0"/>
                      <a:pt x="283" y="0"/>
                      <a:pt x="290" y="1"/>
                    </a:cubicBezTo>
                    <a:cubicBezTo>
                      <a:pt x="331" y="8"/>
                      <a:pt x="348" y="36"/>
                      <a:pt x="343" y="83"/>
                    </a:cubicBezTo>
                    <a:cubicBezTo>
                      <a:pt x="338" y="119"/>
                      <a:pt x="319" y="138"/>
                      <a:pt x="280" y="139"/>
                    </a:cubicBezTo>
                    <a:cubicBezTo>
                      <a:pt x="222" y="140"/>
                      <a:pt x="165" y="139"/>
                      <a:pt x="107" y="140"/>
                    </a:cubicBezTo>
                    <a:cubicBezTo>
                      <a:pt x="87" y="140"/>
                      <a:pt x="68" y="141"/>
                      <a:pt x="48" y="141"/>
                    </a:cubicBezTo>
                    <a:cubicBezTo>
                      <a:pt x="38" y="142"/>
                      <a:pt x="32" y="146"/>
                      <a:pt x="32" y="158"/>
                    </a:cubicBezTo>
                    <a:cubicBezTo>
                      <a:pt x="32" y="170"/>
                      <a:pt x="37" y="174"/>
                      <a:pt x="47" y="175"/>
                    </a:cubicBezTo>
                    <a:cubicBezTo>
                      <a:pt x="57" y="176"/>
                      <a:pt x="68" y="177"/>
                      <a:pt x="78" y="177"/>
                    </a:cubicBezTo>
                    <a:cubicBezTo>
                      <a:pt x="141" y="177"/>
                      <a:pt x="204" y="177"/>
                      <a:pt x="266" y="177"/>
                    </a:cubicBezTo>
                    <a:cubicBezTo>
                      <a:pt x="272" y="177"/>
                      <a:pt x="278" y="177"/>
                      <a:pt x="284" y="178"/>
                    </a:cubicBezTo>
                    <a:cubicBezTo>
                      <a:pt x="323" y="184"/>
                      <a:pt x="342" y="204"/>
                      <a:pt x="343" y="245"/>
                    </a:cubicBezTo>
                    <a:cubicBezTo>
                      <a:pt x="344" y="294"/>
                      <a:pt x="343" y="343"/>
                      <a:pt x="343" y="392"/>
                    </a:cubicBezTo>
                    <a:cubicBezTo>
                      <a:pt x="343" y="403"/>
                      <a:pt x="338" y="406"/>
                      <a:pt x="328" y="406"/>
                    </a:cubicBezTo>
                    <a:cubicBezTo>
                      <a:pt x="318" y="407"/>
                      <a:pt x="311" y="404"/>
                      <a:pt x="312" y="392"/>
                    </a:cubicBezTo>
                    <a:cubicBezTo>
                      <a:pt x="312" y="349"/>
                      <a:pt x="312" y="305"/>
                      <a:pt x="312" y="261"/>
                    </a:cubicBezTo>
                    <a:cubicBezTo>
                      <a:pt x="312" y="225"/>
                      <a:pt x="298" y="212"/>
                      <a:pt x="262" y="212"/>
                    </a:cubicBezTo>
                    <a:cubicBezTo>
                      <a:pt x="197" y="211"/>
                      <a:pt x="132" y="211"/>
                      <a:pt x="67" y="211"/>
                    </a:cubicBezTo>
                    <a:cubicBezTo>
                      <a:pt x="60" y="211"/>
                      <a:pt x="53" y="210"/>
                      <a:pt x="46" y="208"/>
                    </a:cubicBezTo>
                    <a:cubicBezTo>
                      <a:pt x="6" y="201"/>
                      <a:pt x="0" y="176"/>
                      <a:pt x="5" y="144"/>
                    </a:cubicBezTo>
                    <a:cubicBezTo>
                      <a:pt x="8" y="130"/>
                      <a:pt x="18" y="119"/>
                      <a:pt x="32" y="116"/>
                    </a:cubicBezTo>
                    <a:cubicBezTo>
                      <a:pt x="47" y="112"/>
                      <a:pt x="63" y="110"/>
                      <a:pt x="79" y="109"/>
                    </a:cubicBezTo>
                    <a:cubicBezTo>
                      <a:pt x="140" y="109"/>
                      <a:pt x="201" y="109"/>
                      <a:pt x="262" y="109"/>
                    </a:cubicBezTo>
                    <a:cubicBezTo>
                      <a:pt x="274" y="109"/>
                      <a:pt x="285" y="107"/>
                      <a:pt x="296" y="105"/>
                    </a:cubicBezTo>
                    <a:cubicBezTo>
                      <a:pt x="307" y="103"/>
                      <a:pt x="313" y="95"/>
                      <a:pt x="312" y="84"/>
                    </a:cubicBezTo>
                    <a:cubicBezTo>
                      <a:pt x="312" y="77"/>
                      <a:pt x="312" y="70"/>
                      <a:pt x="312" y="63"/>
                    </a:cubicBezTo>
                    <a:cubicBezTo>
                      <a:pt x="312" y="46"/>
                      <a:pt x="307" y="38"/>
                      <a:pt x="290" y="37"/>
                    </a:cubicBezTo>
                    <a:cubicBezTo>
                      <a:pt x="255" y="36"/>
                      <a:pt x="221" y="37"/>
                      <a:pt x="184" y="3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3" name="Freeform 41"/>
              <p:cNvSpPr/>
              <p:nvPr/>
            </p:nvSpPr>
            <p:spPr bwMode="auto">
              <a:xfrm>
                <a:off x="2826" y="1114"/>
                <a:ext cx="947" cy="937"/>
              </a:xfrm>
              <a:custGeom>
                <a:gdLst>
                  <a:gd fmla="*/ 400 w 400" name="T0"/>
                  <a:gd fmla="*/ 234 h 396" name="T1"/>
                  <a:gd fmla="*/ 400 w 400" name="T2"/>
                  <a:gd fmla="*/ 375 h 396" name="T3"/>
                  <a:gd fmla="*/ 384 w 400" name="T4"/>
                  <a:gd fmla="*/ 394 h 396" name="T5"/>
                  <a:gd fmla="*/ 369 w 400" name="T6"/>
                  <a:gd fmla="*/ 374 h 396" name="T7"/>
                  <a:gd fmla="*/ 369 w 400" name="T8"/>
                  <a:gd fmla="*/ 106 h 396" name="T9"/>
                  <a:gd fmla="*/ 369 w 400" name="T10"/>
                  <a:gd fmla="*/ 93 h 396" name="T11"/>
                  <a:gd fmla="*/ 325 w 400" name="T12"/>
                  <a:gd fmla="*/ 50 h 396" name="T13"/>
                  <a:gd fmla="*/ 75 w 400" name="T14"/>
                  <a:gd fmla="*/ 50 h 396" name="T15"/>
                  <a:gd fmla="*/ 32 w 400" name="T16"/>
                  <a:gd fmla="*/ 89 h 396" name="T17"/>
                  <a:gd fmla="*/ 32 w 400" name="T18"/>
                  <a:gd fmla="*/ 105 h 396" name="T19"/>
                  <a:gd fmla="*/ 32 w 400" name="T20"/>
                  <a:gd fmla="*/ 379 h 396" name="T21"/>
                  <a:gd fmla="*/ 16 w 400" name="T22"/>
                  <a:gd fmla="*/ 396 h 396" name="T23"/>
                  <a:gd fmla="*/ 0 w 400" name="T24"/>
                  <a:gd fmla="*/ 380 h 396" name="T25"/>
                  <a:gd fmla="*/ 0 w 400" name="T26"/>
                  <a:gd fmla="*/ 289 h 396" name="T27"/>
                  <a:gd fmla="*/ 0 w 400" name="T28"/>
                  <a:gd fmla="*/ 99 h 396" name="T29"/>
                  <a:gd fmla="*/ 1 w 400" name="T30"/>
                  <a:gd fmla="*/ 80 h 396" name="T31"/>
                  <a:gd fmla="*/ 69 w 400" name="T32"/>
                  <a:gd fmla="*/ 19 h 396" name="T33"/>
                  <a:gd fmla="*/ 160 w 400" name="T34"/>
                  <a:gd fmla="*/ 18 h 396" name="T35"/>
                  <a:gd fmla="*/ 177 w 400" name="T36"/>
                  <a:gd fmla="*/ 12 h 396" name="T37"/>
                  <a:gd fmla="*/ 222 w 400" name="T38"/>
                  <a:gd fmla="*/ 12 h 396" name="T39"/>
                  <a:gd fmla="*/ 239 w 400" name="T40"/>
                  <a:gd fmla="*/ 18 h 396" name="T41"/>
                  <a:gd fmla="*/ 326 w 400" name="T42"/>
                  <a:gd fmla="*/ 18 h 396" name="T43"/>
                  <a:gd fmla="*/ 400 w 400" name="T44"/>
                  <a:gd fmla="*/ 94 h 396" name="T45"/>
                  <a:gd fmla="*/ 400 w 400" name="T46"/>
                  <a:gd fmla="*/ 234 h 3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6" w="400">
                    <a:moveTo>
                      <a:pt x="400" y="234"/>
                    </a:moveTo>
                    <a:cubicBezTo>
                      <a:pt x="400" y="281"/>
                      <a:pt x="400" y="328"/>
                      <a:pt x="400" y="375"/>
                    </a:cubicBezTo>
                    <a:cubicBezTo>
                      <a:pt x="400" y="390"/>
                      <a:pt x="397" y="394"/>
                      <a:pt x="384" y="394"/>
                    </a:cubicBezTo>
                    <a:cubicBezTo>
                      <a:pt x="372" y="393"/>
                      <a:pt x="369" y="390"/>
                      <a:pt x="369" y="374"/>
                    </a:cubicBezTo>
                    <a:cubicBezTo>
                      <a:pt x="369" y="285"/>
                      <a:pt x="369" y="195"/>
                      <a:pt x="369" y="106"/>
                    </a:cubicBezTo>
                    <a:cubicBezTo>
                      <a:pt x="369" y="102"/>
                      <a:pt x="369" y="98"/>
                      <a:pt x="369" y="93"/>
                    </a:cubicBezTo>
                    <a:cubicBezTo>
                      <a:pt x="368" y="64"/>
                      <a:pt x="355" y="50"/>
                      <a:pt x="325" y="50"/>
                    </a:cubicBezTo>
                    <a:cubicBezTo>
                      <a:pt x="242" y="50"/>
                      <a:pt x="159" y="50"/>
                      <a:pt x="75" y="50"/>
                    </a:cubicBezTo>
                    <a:cubicBezTo>
                      <a:pt x="47" y="50"/>
                      <a:pt x="36" y="61"/>
                      <a:pt x="32" y="89"/>
                    </a:cubicBezTo>
                    <a:cubicBezTo>
                      <a:pt x="32" y="94"/>
                      <a:pt x="32" y="100"/>
                      <a:pt x="32" y="105"/>
                    </a:cubicBezTo>
                    <a:cubicBezTo>
                      <a:pt x="32" y="196"/>
                      <a:pt x="31" y="287"/>
                      <a:pt x="32" y="379"/>
                    </a:cubicBezTo>
                    <a:cubicBezTo>
                      <a:pt x="32" y="390"/>
                      <a:pt x="29" y="396"/>
                      <a:pt x="16" y="396"/>
                    </a:cubicBezTo>
                    <a:cubicBezTo>
                      <a:pt x="5" y="396"/>
                      <a:pt x="0" y="392"/>
                      <a:pt x="0" y="380"/>
                    </a:cubicBezTo>
                    <a:cubicBezTo>
                      <a:pt x="0" y="350"/>
                      <a:pt x="0" y="319"/>
                      <a:pt x="0" y="289"/>
                    </a:cubicBezTo>
                    <a:cubicBezTo>
                      <a:pt x="0" y="226"/>
                      <a:pt x="0" y="163"/>
                      <a:pt x="0" y="99"/>
                    </a:cubicBezTo>
                    <a:cubicBezTo>
                      <a:pt x="0" y="93"/>
                      <a:pt x="0" y="87"/>
                      <a:pt x="1" y="80"/>
                    </a:cubicBezTo>
                    <a:cubicBezTo>
                      <a:pt x="7" y="39"/>
                      <a:pt x="27" y="20"/>
                      <a:pt x="69" y="19"/>
                    </a:cubicBezTo>
                    <a:cubicBezTo>
                      <a:pt x="100" y="18"/>
                      <a:pt x="130" y="19"/>
                      <a:pt x="160" y="18"/>
                    </a:cubicBezTo>
                    <a:cubicBezTo>
                      <a:pt x="166" y="18"/>
                      <a:pt x="173" y="15"/>
                      <a:pt x="177" y="12"/>
                    </a:cubicBezTo>
                    <a:cubicBezTo>
                      <a:pt x="194" y="0"/>
                      <a:pt x="205" y="0"/>
                      <a:pt x="222" y="12"/>
                    </a:cubicBezTo>
                    <a:cubicBezTo>
                      <a:pt x="226" y="15"/>
                      <a:pt x="233" y="18"/>
                      <a:pt x="239" y="18"/>
                    </a:cubicBezTo>
                    <a:cubicBezTo>
                      <a:pt x="268" y="18"/>
                      <a:pt x="297" y="18"/>
                      <a:pt x="326" y="18"/>
                    </a:cubicBezTo>
                    <a:cubicBezTo>
                      <a:pt x="377" y="19"/>
                      <a:pt x="400" y="43"/>
                      <a:pt x="400" y="94"/>
                    </a:cubicBezTo>
                    <a:cubicBezTo>
                      <a:pt x="400" y="140"/>
                      <a:pt x="400" y="187"/>
                      <a:pt x="400" y="234"/>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4" name="Freeform 42"/>
              <p:cNvSpPr/>
              <p:nvPr/>
            </p:nvSpPr>
            <p:spPr bwMode="auto">
              <a:xfrm>
                <a:off x="4509" y="1355"/>
                <a:ext cx="556" cy="691"/>
              </a:xfrm>
              <a:custGeom>
                <a:gdLst>
                  <a:gd fmla="*/ 136 w 235" name="T0"/>
                  <a:gd fmla="*/ 36 h 292" name="T1"/>
                  <a:gd fmla="*/ 136 w 235" name="T2"/>
                  <a:gd fmla="*/ 119 h 292" name="T3"/>
                  <a:gd fmla="*/ 186 w 235" name="T4"/>
                  <a:gd fmla="*/ 115 h 292" name="T5"/>
                  <a:gd fmla="*/ 202 w 235" name="T6"/>
                  <a:gd fmla="*/ 95 h 292" name="T7"/>
                  <a:gd fmla="*/ 202 w 235" name="T8"/>
                  <a:gd fmla="*/ 63 h 292" name="T9"/>
                  <a:gd fmla="*/ 218 w 235" name="T10"/>
                  <a:gd fmla="*/ 50 h 292" name="T11"/>
                  <a:gd fmla="*/ 233 w 235" name="T12"/>
                  <a:gd fmla="*/ 63 h 292" name="T13"/>
                  <a:gd fmla="*/ 233 w 235" name="T14"/>
                  <a:gd fmla="*/ 102 h 292" name="T15"/>
                  <a:gd fmla="*/ 201 w 235" name="T16"/>
                  <a:gd fmla="*/ 144 h 292" name="T17"/>
                  <a:gd fmla="*/ 165 w 235" name="T18"/>
                  <a:gd fmla="*/ 150 h 292" name="T19"/>
                  <a:gd fmla="*/ 136 w 235" name="T20"/>
                  <a:gd fmla="*/ 150 h 292" name="T21"/>
                  <a:gd fmla="*/ 136 w 235" name="T22"/>
                  <a:gd fmla="*/ 164 h 292" name="T23"/>
                  <a:gd fmla="*/ 136 w 235" name="T24"/>
                  <a:gd fmla="*/ 274 h 292" name="T25"/>
                  <a:gd fmla="*/ 122 w 235" name="T26"/>
                  <a:gd fmla="*/ 292 h 292" name="T27"/>
                  <a:gd fmla="*/ 105 w 235" name="T28"/>
                  <a:gd fmla="*/ 275 h 292" name="T29"/>
                  <a:gd fmla="*/ 105 w 235" name="T30"/>
                  <a:gd fmla="*/ 165 h 292" name="T31"/>
                  <a:gd fmla="*/ 105 w 235" name="T32"/>
                  <a:gd fmla="*/ 151 h 292" name="T33"/>
                  <a:gd fmla="*/ 50 w 235" name="T34"/>
                  <a:gd fmla="*/ 147 h 292" name="T35"/>
                  <a:gd fmla="*/ 3 w 235" name="T36"/>
                  <a:gd fmla="*/ 94 h 292" name="T37"/>
                  <a:gd fmla="*/ 3 w 235" name="T38"/>
                  <a:gd fmla="*/ 67 h 292" name="T39"/>
                  <a:gd fmla="*/ 20 w 235" name="T40"/>
                  <a:gd fmla="*/ 52 h 292" name="T41"/>
                  <a:gd fmla="*/ 36 w 235" name="T42"/>
                  <a:gd fmla="*/ 67 h 292" name="T43"/>
                  <a:gd fmla="*/ 36 w 235" name="T44"/>
                  <a:gd fmla="*/ 96 h 292" name="T45"/>
                  <a:gd fmla="*/ 52 w 235" name="T46"/>
                  <a:gd fmla="*/ 115 h 292" name="T47"/>
                  <a:gd fmla="*/ 104 w 235" name="T48"/>
                  <a:gd fmla="*/ 119 h 292" name="T49"/>
                  <a:gd fmla="*/ 104 w 235" name="T50"/>
                  <a:gd fmla="*/ 36 h 292" name="T51"/>
                  <a:gd fmla="*/ 21 w 235" name="T52"/>
                  <a:gd fmla="*/ 36 h 292" name="T53"/>
                  <a:gd fmla="*/ 1 w 235" name="T54"/>
                  <a:gd fmla="*/ 15 h 292" name="T55"/>
                  <a:gd fmla="*/ 18 w 235" name="T56"/>
                  <a:gd fmla="*/ 0 h 292" name="T57"/>
                  <a:gd fmla="*/ 219 w 235" name="T58"/>
                  <a:gd fmla="*/ 0 h 292" name="T59"/>
                  <a:gd fmla="*/ 235 w 235" name="T60"/>
                  <a:gd fmla="*/ 18 h 292" name="T61"/>
                  <a:gd fmla="*/ 219 w 235" name="T62"/>
                  <a:gd fmla="*/ 36 h 292" name="T63"/>
                  <a:gd fmla="*/ 136 w 235" name="T64"/>
                  <a:gd fmla="*/ 36 h 2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92" w="235">
                    <a:moveTo>
                      <a:pt x="136" y="36"/>
                    </a:moveTo>
                    <a:cubicBezTo>
                      <a:pt x="136" y="64"/>
                      <a:pt x="136" y="90"/>
                      <a:pt x="136" y="119"/>
                    </a:cubicBezTo>
                    <a:cubicBezTo>
                      <a:pt x="153" y="118"/>
                      <a:pt x="170" y="118"/>
                      <a:pt x="186" y="115"/>
                    </a:cubicBezTo>
                    <a:cubicBezTo>
                      <a:pt x="196" y="114"/>
                      <a:pt x="202" y="107"/>
                      <a:pt x="202" y="95"/>
                    </a:cubicBezTo>
                    <a:cubicBezTo>
                      <a:pt x="202" y="85"/>
                      <a:pt x="202" y="74"/>
                      <a:pt x="202" y="63"/>
                    </a:cubicBezTo>
                    <a:cubicBezTo>
                      <a:pt x="202" y="52"/>
                      <a:pt x="208" y="49"/>
                      <a:pt x="218" y="50"/>
                    </a:cubicBezTo>
                    <a:cubicBezTo>
                      <a:pt x="227" y="50"/>
                      <a:pt x="234" y="52"/>
                      <a:pt x="233" y="63"/>
                    </a:cubicBezTo>
                    <a:cubicBezTo>
                      <a:pt x="233" y="76"/>
                      <a:pt x="233" y="89"/>
                      <a:pt x="233" y="102"/>
                    </a:cubicBezTo>
                    <a:cubicBezTo>
                      <a:pt x="233" y="124"/>
                      <a:pt x="223" y="138"/>
                      <a:pt x="201" y="144"/>
                    </a:cubicBezTo>
                    <a:cubicBezTo>
                      <a:pt x="190" y="147"/>
                      <a:pt x="177" y="148"/>
                      <a:pt x="165" y="150"/>
                    </a:cubicBezTo>
                    <a:cubicBezTo>
                      <a:pt x="156" y="150"/>
                      <a:pt x="147" y="150"/>
                      <a:pt x="136" y="150"/>
                    </a:cubicBezTo>
                    <a:cubicBezTo>
                      <a:pt x="136" y="155"/>
                      <a:pt x="136" y="160"/>
                      <a:pt x="136" y="164"/>
                    </a:cubicBezTo>
                    <a:cubicBezTo>
                      <a:pt x="136" y="201"/>
                      <a:pt x="136" y="238"/>
                      <a:pt x="136" y="274"/>
                    </a:cubicBezTo>
                    <a:cubicBezTo>
                      <a:pt x="136" y="284"/>
                      <a:pt x="133" y="291"/>
                      <a:pt x="122" y="292"/>
                    </a:cubicBezTo>
                    <a:cubicBezTo>
                      <a:pt x="109" y="292"/>
                      <a:pt x="105" y="288"/>
                      <a:pt x="105" y="275"/>
                    </a:cubicBezTo>
                    <a:cubicBezTo>
                      <a:pt x="105" y="239"/>
                      <a:pt x="105" y="202"/>
                      <a:pt x="105" y="165"/>
                    </a:cubicBezTo>
                    <a:cubicBezTo>
                      <a:pt x="105" y="161"/>
                      <a:pt x="105" y="156"/>
                      <a:pt x="105" y="151"/>
                    </a:cubicBezTo>
                    <a:cubicBezTo>
                      <a:pt x="86" y="150"/>
                      <a:pt x="68" y="150"/>
                      <a:pt x="50" y="147"/>
                    </a:cubicBezTo>
                    <a:cubicBezTo>
                      <a:pt x="16" y="143"/>
                      <a:pt x="3" y="128"/>
                      <a:pt x="3" y="94"/>
                    </a:cubicBezTo>
                    <a:cubicBezTo>
                      <a:pt x="3" y="85"/>
                      <a:pt x="3" y="76"/>
                      <a:pt x="3" y="67"/>
                    </a:cubicBezTo>
                    <a:cubicBezTo>
                      <a:pt x="3" y="55"/>
                      <a:pt x="10" y="51"/>
                      <a:pt x="20" y="52"/>
                    </a:cubicBezTo>
                    <a:cubicBezTo>
                      <a:pt x="31" y="52"/>
                      <a:pt x="36" y="56"/>
                      <a:pt x="36" y="67"/>
                    </a:cubicBezTo>
                    <a:cubicBezTo>
                      <a:pt x="35" y="77"/>
                      <a:pt x="36" y="86"/>
                      <a:pt x="36" y="96"/>
                    </a:cubicBezTo>
                    <a:cubicBezTo>
                      <a:pt x="35" y="107"/>
                      <a:pt x="41" y="114"/>
                      <a:pt x="52" y="115"/>
                    </a:cubicBezTo>
                    <a:cubicBezTo>
                      <a:pt x="69" y="118"/>
                      <a:pt x="86" y="118"/>
                      <a:pt x="104" y="119"/>
                    </a:cubicBezTo>
                    <a:cubicBezTo>
                      <a:pt x="104" y="90"/>
                      <a:pt x="104" y="64"/>
                      <a:pt x="104" y="36"/>
                    </a:cubicBezTo>
                    <a:cubicBezTo>
                      <a:pt x="76" y="36"/>
                      <a:pt x="48" y="36"/>
                      <a:pt x="21" y="36"/>
                    </a:cubicBezTo>
                    <a:cubicBezTo>
                      <a:pt x="5" y="36"/>
                      <a:pt x="0" y="31"/>
                      <a:pt x="1" y="15"/>
                    </a:cubicBezTo>
                    <a:cubicBezTo>
                      <a:pt x="2" y="5"/>
                      <a:pt x="7" y="0"/>
                      <a:pt x="18" y="0"/>
                    </a:cubicBezTo>
                    <a:cubicBezTo>
                      <a:pt x="85" y="0"/>
                      <a:pt x="152" y="0"/>
                      <a:pt x="219" y="0"/>
                    </a:cubicBezTo>
                    <a:cubicBezTo>
                      <a:pt x="232" y="0"/>
                      <a:pt x="235" y="8"/>
                      <a:pt x="235" y="18"/>
                    </a:cubicBezTo>
                    <a:cubicBezTo>
                      <a:pt x="235" y="28"/>
                      <a:pt x="233" y="37"/>
                      <a:pt x="219" y="36"/>
                    </a:cubicBezTo>
                    <a:cubicBezTo>
                      <a:pt x="192" y="36"/>
                      <a:pt x="165" y="36"/>
                      <a:pt x="136" y="36"/>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5" name="Freeform 43"/>
              <p:cNvSpPr/>
              <p:nvPr/>
            </p:nvSpPr>
            <p:spPr bwMode="auto">
              <a:xfrm>
                <a:off x="4106" y="2143"/>
                <a:ext cx="339" cy="606"/>
              </a:xfrm>
              <a:custGeom>
                <a:gdLst>
                  <a:gd fmla="*/ 142 w 143" name="T0"/>
                  <a:gd fmla="*/ 129 h 256" name="T1"/>
                  <a:gd fmla="*/ 141 w 143" name="T2"/>
                  <a:gd fmla="*/ 200 h 256" name="T3"/>
                  <a:gd fmla="*/ 83 w 143" name="T4"/>
                  <a:gd fmla="*/ 256 h 256" name="T5"/>
                  <a:gd fmla="*/ 19 w 143" name="T6"/>
                  <a:gd fmla="*/ 256 h 256" name="T7"/>
                  <a:gd fmla="*/ 5 w 143" name="T8"/>
                  <a:gd fmla="*/ 241 h 256" name="T9"/>
                  <a:gd fmla="*/ 19 w 143" name="T10"/>
                  <a:gd fmla="*/ 225 h 256" name="T11"/>
                  <a:gd fmla="*/ 74 w 143" name="T12"/>
                  <a:gd fmla="*/ 225 h 256" name="T13"/>
                  <a:gd fmla="*/ 107 w 143" name="T14"/>
                  <a:gd fmla="*/ 197 h 256" name="T15"/>
                  <a:gd fmla="*/ 107 w 143" name="T16"/>
                  <a:gd fmla="*/ 61 h 256" name="T17"/>
                  <a:gd fmla="*/ 77 w 143" name="T18"/>
                  <a:gd fmla="*/ 36 h 256" name="T19"/>
                  <a:gd fmla="*/ 32 w 143" name="T20"/>
                  <a:gd fmla="*/ 81 h 256" name="T21"/>
                  <a:gd fmla="*/ 32 w 143" name="T22"/>
                  <a:gd fmla="*/ 179 h 256" name="T23"/>
                  <a:gd fmla="*/ 16 w 143" name="T24"/>
                  <a:gd fmla="*/ 197 h 256" name="T25"/>
                  <a:gd fmla="*/ 0 w 143" name="T26"/>
                  <a:gd fmla="*/ 179 h 256" name="T27"/>
                  <a:gd fmla="*/ 3 w 143" name="T28"/>
                  <a:gd fmla="*/ 56 h 256" name="T29"/>
                  <a:gd fmla="*/ 64 w 143" name="T30"/>
                  <a:gd fmla="*/ 1 h 256" name="T31"/>
                  <a:gd fmla="*/ 69 w 143" name="T32"/>
                  <a:gd fmla="*/ 1 h 256" name="T33"/>
                  <a:gd fmla="*/ 143 w 143" name="T34"/>
                  <a:gd fmla="*/ 72 h 256" name="T35"/>
                  <a:gd fmla="*/ 143 w 143" name="T36"/>
                  <a:gd fmla="*/ 129 h 256" name="T37"/>
                  <a:gd fmla="*/ 142 w 143" name="T38"/>
                  <a:gd fmla="*/ 129 h 25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56" w="143">
                    <a:moveTo>
                      <a:pt x="142" y="129"/>
                    </a:moveTo>
                    <a:cubicBezTo>
                      <a:pt x="142" y="153"/>
                      <a:pt x="143" y="177"/>
                      <a:pt x="141" y="200"/>
                    </a:cubicBezTo>
                    <a:cubicBezTo>
                      <a:pt x="138" y="236"/>
                      <a:pt x="118" y="254"/>
                      <a:pt x="83" y="256"/>
                    </a:cubicBezTo>
                    <a:cubicBezTo>
                      <a:pt x="62" y="256"/>
                      <a:pt x="40" y="256"/>
                      <a:pt x="19" y="256"/>
                    </a:cubicBezTo>
                    <a:cubicBezTo>
                      <a:pt x="8" y="256"/>
                      <a:pt x="5" y="251"/>
                      <a:pt x="5" y="241"/>
                    </a:cubicBezTo>
                    <a:cubicBezTo>
                      <a:pt x="5" y="232"/>
                      <a:pt x="8" y="225"/>
                      <a:pt x="19" y="225"/>
                    </a:cubicBezTo>
                    <a:cubicBezTo>
                      <a:pt x="37" y="226"/>
                      <a:pt x="55" y="226"/>
                      <a:pt x="74" y="225"/>
                    </a:cubicBezTo>
                    <a:cubicBezTo>
                      <a:pt x="95" y="225"/>
                      <a:pt x="106" y="217"/>
                      <a:pt x="107" y="197"/>
                    </a:cubicBezTo>
                    <a:cubicBezTo>
                      <a:pt x="109" y="151"/>
                      <a:pt x="108" y="106"/>
                      <a:pt x="107" y="61"/>
                    </a:cubicBezTo>
                    <a:cubicBezTo>
                      <a:pt x="106" y="42"/>
                      <a:pt x="97" y="36"/>
                      <a:pt x="77" y="36"/>
                    </a:cubicBezTo>
                    <a:cubicBezTo>
                      <a:pt x="38" y="35"/>
                      <a:pt x="33" y="40"/>
                      <a:pt x="32" y="81"/>
                    </a:cubicBezTo>
                    <a:cubicBezTo>
                      <a:pt x="31" y="114"/>
                      <a:pt x="32" y="146"/>
                      <a:pt x="32" y="179"/>
                    </a:cubicBezTo>
                    <a:cubicBezTo>
                      <a:pt x="32" y="190"/>
                      <a:pt x="29" y="197"/>
                      <a:pt x="16" y="197"/>
                    </a:cubicBezTo>
                    <a:cubicBezTo>
                      <a:pt x="5" y="197"/>
                      <a:pt x="0" y="192"/>
                      <a:pt x="0" y="179"/>
                    </a:cubicBezTo>
                    <a:cubicBezTo>
                      <a:pt x="1" y="138"/>
                      <a:pt x="0" y="97"/>
                      <a:pt x="3" y="56"/>
                    </a:cubicBezTo>
                    <a:cubicBezTo>
                      <a:pt x="6" y="19"/>
                      <a:pt x="27" y="2"/>
                      <a:pt x="64" y="1"/>
                    </a:cubicBezTo>
                    <a:cubicBezTo>
                      <a:pt x="66" y="1"/>
                      <a:pt x="67" y="1"/>
                      <a:pt x="69" y="1"/>
                    </a:cubicBezTo>
                    <a:cubicBezTo>
                      <a:pt x="120" y="0"/>
                      <a:pt x="142" y="22"/>
                      <a:pt x="143" y="72"/>
                    </a:cubicBezTo>
                    <a:cubicBezTo>
                      <a:pt x="143" y="91"/>
                      <a:pt x="143" y="110"/>
                      <a:pt x="143" y="129"/>
                    </a:cubicBezTo>
                    <a:cubicBezTo>
                      <a:pt x="143" y="129"/>
                      <a:pt x="142" y="129"/>
                      <a:pt x="142" y="129"/>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6" name="Freeform 44"/>
              <p:cNvSpPr/>
              <p:nvPr/>
            </p:nvSpPr>
            <p:spPr bwMode="auto">
              <a:xfrm>
                <a:off x="4111" y="1421"/>
                <a:ext cx="327" cy="625"/>
              </a:xfrm>
              <a:custGeom>
                <a:gdLst>
                  <a:gd fmla="*/ 104 w 138" name="T0"/>
                  <a:gd fmla="*/ 130 h 264" name="T1"/>
                  <a:gd fmla="*/ 103 w 138" name="T2"/>
                  <a:gd fmla="*/ 57 h 264" name="T3"/>
                  <a:gd fmla="*/ 76 w 138" name="T4"/>
                  <a:gd fmla="*/ 34 h 264" name="T5"/>
                  <a:gd fmla="*/ 73 w 138" name="T6"/>
                  <a:gd fmla="*/ 34 h 264" name="T7"/>
                  <a:gd fmla="*/ 34 w 138" name="T8"/>
                  <a:gd fmla="*/ 73 h 264" name="T9"/>
                  <a:gd fmla="*/ 33 w 138" name="T10"/>
                  <a:gd fmla="*/ 179 h 264" name="T11"/>
                  <a:gd fmla="*/ 11 w 138" name="T12"/>
                  <a:gd fmla="*/ 196 h 264" name="T13"/>
                  <a:gd fmla="*/ 1 w 138" name="T14"/>
                  <a:gd fmla="*/ 185 h 264" name="T15"/>
                  <a:gd fmla="*/ 3 w 138" name="T16"/>
                  <a:gd fmla="*/ 54 h 264" name="T17"/>
                  <a:gd fmla="*/ 59 w 138" name="T18"/>
                  <a:gd fmla="*/ 3 h 264" name="T19"/>
                  <a:gd fmla="*/ 136 w 138" name="T20"/>
                  <a:gd fmla="*/ 70 h 264" name="T21"/>
                  <a:gd fmla="*/ 134 w 138" name="T22"/>
                  <a:gd fmla="*/ 206 h 264" name="T23"/>
                  <a:gd fmla="*/ 76 w 138" name="T24"/>
                  <a:gd fmla="*/ 262 h 264" name="T25"/>
                  <a:gd fmla="*/ 14 w 138" name="T26"/>
                  <a:gd fmla="*/ 263 h 264" name="T27"/>
                  <a:gd fmla="*/ 0 w 138" name="T28"/>
                  <a:gd fmla="*/ 247 h 264" name="T29"/>
                  <a:gd fmla="*/ 15 w 138" name="T30"/>
                  <a:gd fmla="*/ 232 h 264" name="T31"/>
                  <a:gd fmla="*/ 71 w 138" name="T32"/>
                  <a:gd fmla="*/ 232 h 264" name="T33"/>
                  <a:gd fmla="*/ 103 w 138" name="T34"/>
                  <a:gd fmla="*/ 206 h 264" name="T35"/>
                  <a:gd fmla="*/ 107 w 138" name="T36"/>
                  <a:gd fmla="*/ 130 h 264" name="T37"/>
                  <a:gd fmla="*/ 104 w 138" name="T38"/>
                  <a:gd fmla="*/ 130 h 26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4" w="138">
                    <a:moveTo>
                      <a:pt x="104" y="130"/>
                    </a:moveTo>
                    <a:cubicBezTo>
                      <a:pt x="104" y="106"/>
                      <a:pt x="105" y="81"/>
                      <a:pt x="103" y="57"/>
                    </a:cubicBezTo>
                    <a:cubicBezTo>
                      <a:pt x="102" y="38"/>
                      <a:pt x="95" y="34"/>
                      <a:pt x="76" y="34"/>
                    </a:cubicBezTo>
                    <a:cubicBezTo>
                      <a:pt x="75" y="34"/>
                      <a:pt x="74" y="34"/>
                      <a:pt x="73" y="34"/>
                    </a:cubicBezTo>
                    <a:cubicBezTo>
                      <a:pt x="39" y="34"/>
                      <a:pt x="34" y="38"/>
                      <a:pt x="34" y="73"/>
                    </a:cubicBezTo>
                    <a:cubicBezTo>
                      <a:pt x="33" y="108"/>
                      <a:pt x="33" y="144"/>
                      <a:pt x="33" y="179"/>
                    </a:cubicBezTo>
                    <a:cubicBezTo>
                      <a:pt x="33" y="195"/>
                      <a:pt x="26" y="201"/>
                      <a:pt x="11" y="196"/>
                    </a:cubicBezTo>
                    <a:cubicBezTo>
                      <a:pt x="7" y="195"/>
                      <a:pt x="1" y="189"/>
                      <a:pt x="1" y="185"/>
                    </a:cubicBezTo>
                    <a:cubicBezTo>
                      <a:pt x="1" y="141"/>
                      <a:pt x="0" y="97"/>
                      <a:pt x="3" y="54"/>
                    </a:cubicBezTo>
                    <a:cubicBezTo>
                      <a:pt x="6" y="21"/>
                      <a:pt x="26" y="5"/>
                      <a:pt x="59" y="3"/>
                    </a:cubicBezTo>
                    <a:cubicBezTo>
                      <a:pt x="111" y="0"/>
                      <a:pt x="133" y="18"/>
                      <a:pt x="136" y="70"/>
                    </a:cubicBezTo>
                    <a:cubicBezTo>
                      <a:pt x="138" y="115"/>
                      <a:pt x="137" y="161"/>
                      <a:pt x="134" y="206"/>
                    </a:cubicBezTo>
                    <a:cubicBezTo>
                      <a:pt x="132" y="243"/>
                      <a:pt x="113" y="260"/>
                      <a:pt x="76" y="262"/>
                    </a:cubicBezTo>
                    <a:cubicBezTo>
                      <a:pt x="55" y="264"/>
                      <a:pt x="35" y="263"/>
                      <a:pt x="14" y="263"/>
                    </a:cubicBezTo>
                    <a:cubicBezTo>
                      <a:pt x="3" y="263"/>
                      <a:pt x="0" y="256"/>
                      <a:pt x="0" y="247"/>
                    </a:cubicBezTo>
                    <a:cubicBezTo>
                      <a:pt x="0" y="237"/>
                      <a:pt x="4" y="232"/>
                      <a:pt x="15" y="232"/>
                    </a:cubicBezTo>
                    <a:cubicBezTo>
                      <a:pt x="34" y="232"/>
                      <a:pt x="52" y="232"/>
                      <a:pt x="71" y="232"/>
                    </a:cubicBezTo>
                    <a:cubicBezTo>
                      <a:pt x="90" y="232"/>
                      <a:pt x="101" y="224"/>
                      <a:pt x="103" y="206"/>
                    </a:cubicBezTo>
                    <a:cubicBezTo>
                      <a:pt x="106" y="181"/>
                      <a:pt x="106" y="155"/>
                      <a:pt x="107" y="130"/>
                    </a:cubicBezTo>
                    <a:cubicBezTo>
                      <a:pt x="106" y="130"/>
                      <a:pt x="105" y="130"/>
                      <a:pt x="104" y="13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7" name="Freeform 45"/>
              <p:cNvSpPr/>
              <p:nvPr/>
            </p:nvSpPr>
            <p:spPr bwMode="auto">
              <a:xfrm>
                <a:off x="4707" y="2146"/>
                <a:ext cx="348" cy="435"/>
              </a:xfrm>
              <a:custGeom>
                <a:gdLst>
                  <a:gd fmla="*/ 92 w 147" name="T0"/>
                  <a:gd fmla="*/ 183 h 184" name="T1"/>
                  <a:gd fmla="*/ 57 w 147" name="T2"/>
                  <a:gd fmla="*/ 183 h 184" name="T3"/>
                  <a:gd fmla="*/ 8 w 147" name="T4"/>
                  <a:gd fmla="*/ 142 h 184" name="T5"/>
                  <a:gd fmla="*/ 7 w 147" name="T6"/>
                  <a:gd fmla="*/ 43 h 184" name="T7"/>
                  <a:gd fmla="*/ 53 w 147" name="T8"/>
                  <a:gd fmla="*/ 1 h 184" name="T9"/>
                  <a:gd fmla="*/ 104 w 147" name="T10"/>
                  <a:gd fmla="*/ 3 h 184" name="T11"/>
                  <a:gd fmla="*/ 146 w 147" name="T12"/>
                  <a:gd fmla="*/ 53 h 184" name="T13"/>
                  <a:gd fmla="*/ 146 w 147" name="T14"/>
                  <a:gd fmla="*/ 105 h 184" name="T15"/>
                  <a:gd fmla="*/ 131 w 147" name="T16"/>
                  <a:gd fmla="*/ 119 h 184" name="T17"/>
                  <a:gd fmla="*/ 116 w 147" name="T18"/>
                  <a:gd fmla="*/ 105 h 184" name="T19"/>
                  <a:gd fmla="*/ 116 w 147" name="T20"/>
                  <a:gd fmla="*/ 61 h 184" name="T21"/>
                  <a:gd fmla="*/ 89 w 147" name="T22"/>
                  <a:gd fmla="*/ 35 h 184" name="T23"/>
                  <a:gd fmla="*/ 61 w 147" name="T24"/>
                  <a:gd fmla="*/ 35 h 184" name="T25"/>
                  <a:gd fmla="*/ 34 w 147" name="T26"/>
                  <a:gd fmla="*/ 59 h 184" name="T27"/>
                  <a:gd fmla="*/ 34 w 147" name="T28"/>
                  <a:gd fmla="*/ 122 h 184" name="T29"/>
                  <a:gd fmla="*/ 65 w 147" name="T30"/>
                  <a:gd fmla="*/ 148 h 184" name="T31"/>
                  <a:gd fmla="*/ 124 w 147" name="T32"/>
                  <a:gd fmla="*/ 149 h 184" name="T33"/>
                  <a:gd fmla="*/ 141 w 147" name="T34"/>
                  <a:gd fmla="*/ 166 h 184" name="T35"/>
                  <a:gd fmla="*/ 125 w 147" name="T36"/>
                  <a:gd fmla="*/ 183 h 184" name="T37"/>
                  <a:gd fmla="*/ 92 w 147" name="T38"/>
                  <a:gd fmla="*/ 183 h 184" name="T39"/>
                  <a:gd fmla="*/ 92 w 147" name="T40"/>
                  <a:gd fmla="*/ 183 h 18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4" w="147">
                    <a:moveTo>
                      <a:pt x="92" y="183"/>
                    </a:moveTo>
                    <a:cubicBezTo>
                      <a:pt x="80" y="183"/>
                      <a:pt x="68" y="183"/>
                      <a:pt x="57" y="183"/>
                    </a:cubicBezTo>
                    <a:cubicBezTo>
                      <a:pt x="31" y="181"/>
                      <a:pt x="14" y="167"/>
                      <a:pt x="8" y="142"/>
                    </a:cubicBezTo>
                    <a:cubicBezTo>
                      <a:pt x="0" y="109"/>
                      <a:pt x="0" y="76"/>
                      <a:pt x="7" y="43"/>
                    </a:cubicBezTo>
                    <a:cubicBezTo>
                      <a:pt x="12" y="18"/>
                      <a:pt x="29" y="4"/>
                      <a:pt x="53" y="1"/>
                    </a:cubicBezTo>
                    <a:cubicBezTo>
                      <a:pt x="70" y="0"/>
                      <a:pt x="88" y="0"/>
                      <a:pt x="104" y="3"/>
                    </a:cubicBezTo>
                    <a:cubicBezTo>
                      <a:pt x="132" y="8"/>
                      <a:pt x="145" y="25"/>
                      <a:pt x="146" y="53"/>
                    </a:cubicBezTo>
                    <a:cubicBezTo>
                      <a:pt x="147" y="70"/>
                      <a:pt x="146" y="88"/>
                      <a:pt x="146" y="105"/>
                    </a:cubicBezTo>
                    <a:cubicBezTo>
                      <a:pt x="147" y="116"/>
                      <a:pt x="140" y="119"/>
                      <a:pt x="131" y="119"/>
                    </a:cubicBezTo>
                    <a:cubicBezTo>
                      <a:pt x="121" y="119"/>
                      <a:pt x="115" y="116"/>
                      <a:pt x="116" y="105"/>
                    </a:cubicBezTo>
                    <a:cubicBezTo>
                      <a:pt x="116" y="90"/>
                      <a:pt x="116" y="76"/>
                      <a:pt x="116" y="61"/>
                    </a:cubicBezTo>
                    <a:cubicBezTo>
                      <a:pt x="115" y="42"/>
                      <a:pt x="109" y="35"/>
                      <a:pt x="89" y="35"/>
                    </a:cubicBezTo>
                    <a:cubicBezTo>
                      <a:pt x="80" y="34"/>
                      <a:pt x="70" y="34"/>
                      <a:pt x="61" y="35"/>
                    </a:cubicBezTo>
                    <a:cubicBezTo>
                      <a:pt x="44" y="35"/>
                      <a:pt x="35" y="42"/>
                      <a:pt x="34" y="59"/>
                    </a:cubicBezTo>
                    <a:cubicBezTo>
                      <a:pt x="33" y="80"/>
                      <a:pt x="33" y="101"/>
                      <a:pt x="34" y="122"/>
                    </a:cubicBezTo>
                    <a:cubicBezTo>
                      <a:pt x="35" y="139"/>
                      <a:pt x="46" y="148"/>
                      <a:pt x="65" y="148"/>
                    </a:cubicBezTo>
                    <a:cubicBezTo>
                      <a:pt x="85" y="149"/>
                      <a:pt x="105" y="148"/>
                      <a:pt x="124" y="149"/>
                    </a:cubicBezTo>
                    <a:cubicBezTo>
                      <a:pt x="137" y="149"/>
                      <a:pt x="141" y="153"/>
                      <a:pt x="141" y="166"/>
                    </a:cubicBezTo>
                    <a:cubicBezTo>
                      <a:pt x="141" y="178"/>
                      <a:pt x="137" y="183"/>
                      <a:pt x="125" y="183"/>
                    </a:cubicBezTo>
                    <a:cubicBezTo>
                      <a:pt x="114" y="184"/>
                      <a:pt x="103" y="183"/>
                      <a:pt x="92" y="183"/>
                    </a:cubicBezTo>
                    <a:cubicBezTo>
                      <a:pt x="92" y="183"/>
                      <a:pt x="92" y="183"/>
                      <a:pt x="92" y="183"/>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8" name="Freeform 46"/>
              <p:cNvSpPr/>
              <p:nvPr/>
            </p:nvSpPr>
            <p:spPr bwMode="auto">
              <a:xfrm>
                <a:off x="4106" y="1085"/>
                <a:ext cx="324" cy="289"/>
              </a:xfrm>
              <a:custGeom>
                <a:gdLst>
                  <a:gd fmla="*/ 50 w 137" name="T0"/>
                  <a:gd fmla="*/ 0 h 122" name="T1"/>
                  <a:gd fmla="*/ 100 w 137" name="T2"/>
                  <a:gd fmla="*/ 5 h 122" name="T3"/>
                  <a:gd fmla="*/ 137 w 137" name="T4"/>
                  <a:gd fmla="*/ 48 h 122" name="T5"/>
                  <a:gd fmla="*/ 137 w 137" name="T6"/>
                  <a:gd fmla="*/ 63 h 122" name="T7"/>
                  <a:gd fmla="*/ 83 w 137" name="T8"/>
                  <a:gd fmla="*/ 121 h 122" name="T9"/>
                  <a:gd fmla="*/ 18 w 137" name="T10"/>
                  <a:gd fmla="*/ 122 h 122" name="T11"/>
                  <a:gd fmla="*/ 0 w 137" name="T12"/>
                  <a:gd fmla="*/ 106 h 122" name="T13"/>
                  <a:gd fmla="*/ 19 w 137" name="T14"/>
                  <a:gd fmla="*/ 90 h 122" name="T15"/>
                  <a:gd fmla="*/ 85 w 137" name="T16"/>
                  <a:gd fmla="*/ 89 h 122" name="T17"/>
                  <a:gd fmla="*/ 108 w 137" name="T18"/>
                  <a:gd fmla="*/ 65 h 122" name="T19"/>
                  <a:gd fmla="*/ 81 w 137" name="T20"/>
                  <a:gd fmla="*/ 37 h 122" name="T21"/>
                  <a:gd fmla="*/ 17 w 137" name="T22"/>
                  <a:gd fmla="*/ 36 h 122" name="T23"/>
                  <a:gd fmla="*/ 0 w 137" name="T24"/>
                  <a:gd fmla="*/ 19 h 122" name="T25"/>
                  <a:gd fmla="*/ 17 w 137" name="T26"/>
                  <a:gd fmla="*/ 1 h 122" name="T27"/>
                  <a:gd fmla="*/ 50 w 137" name="T28"/>
                  <a:gd fmla="*/ 1 h 122" name="T29"/>
                  <a:gd fmla="*/ 50 w 137" name="T30"/>
                  <a:gd fmla="*/ 0 h 1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2" w="137">
                    <a:moveTo>
                      <a:pt x="50" y="0"/>
                    </a:moveTo>
                    <a:cubicBezTo>
                      <a:pt x="67" y="2"/>
                      <a:pt x="83" y="2"/>
                      <a:pt x="100" y="5"/>
                    </a:cubicBezTo>
                    <a:cubicBezTo>
                      <a:pt x="122" y="9"/>
                      <a:pt x="134" y="25"/>
                      <a:pt x="137" y="48"/>
                    </a:cubicBezTo>
                    <a:cubicBezTo>
                      <a:pt x="137" y="53"/>
                      <a:pt x="137" y="58"/>
                      <a:pt x="137" y="63"/>
                    </a:cubicBezTo>
                    <a:cubicBezTo>
                      <a:pt x="137" y="100"/>
                      <a:pt x="120" y="119"/>
                      <a:pt x="83" y="121"/>
                    </a:cubicBezTo>
                    <a:cubicBezTo>
                      <a:pt x="61" y="122"/>
                      <a:pt x="40" y="122"/>
                      <a:pt x="18" y="122"/>
                    </a:cubicBezTo>
                    <a:cubicBezTo>
                      <a:pt x="5" y="122"/>
                      <a:pt x="0" y="117"/>
                      <a:pt x="0" y="106"/>
                    </a:cubicBezTo>
                    <a:cubicBezTo>
                      <a:pt x="1" y="93"/>
                      <a:pt x="7" y="90"/>
                      <a:pt x="19" y="90"/>
                    </a:cubicBezTo>
                    <a:cubicBezTo>
                      <a:pt x="41" y="90"/>
                      <a:pt x="63" y="90"/>
                      <a:pt x="85" y="89"/>
                    </a:cubicBezTo>
                    <a:cubicBezTo>
                      <a:pt x="105" y="88"/>
                      <a:pt x="108" y="85"/>
                      <a:pt x="108" y="65"/>
                    </a:cubicBezTo>
                    <a:cubicBezTo>
                      <a:pt x="108" y="41"/>
                      <a:pt x="106" y="38"/>
                      <a:pt x="81" y="37"/>
                    </a:cubicBezTo>
                    <a:cubicBezTo>
                      <a:pt x="59" y="36"/>
                      <a:pt x="38" y="36"/>
                      <a:pt x="17" y="36"/>
                    </a:cubicBezTo>
                    <a:cubicBezTo>
                      <a:pt x="4" y="36"/>
                      <a:pt x="0" y="31"/>
                      <a:pt x="0" y="19"/>
                    </a:cubicBezTo>
                    <a:cubicBezTo>
                      <a:pt x="0" y="6"/>
                      <a:pt x="4" y="2"/>
                      <a:pt x="17" y="1"/>
                    </a:cubicBezTo>
                    <a:cubicBezTo>
                      <a:pt x="28" y="1"/>
                      <a:pt x="39" y="1"/>
                      <a:pt x="50" y="1"/>
                    </a:cubicBezTo>
                    <a:cubicBezTo>
                      <a:pt x="50" y="1"/>
                      <a:pt x="50" y="1"/>
                      <a:pt x="50"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9" name="Freeform 47"/>
              <p:cNvSpPr/>
              <p:nvPr/>
            </p:nvSpPr>
            <p:spPr bwMode="auto">
              <a:xfrm>
                <a:off x="4475" y="1121"/>
                <a:ext cx="606" cy="194"/>
              </a:xfrm>
              <a:custGeom>
                <a:gdLst>
                  <a:gd fmla="*/ 130 w 256" name="T0"/>
                  <a:gd fmla="*/ 0 h 82" name="T1"/>
                  <a:gd fmla="*/ 184 w 256" name="T2"/>
                  <a:gd fmla="*/ 16 h 82" name="T3"/>
                  <a:gd fmla="*/ 245 w 256" name="T4"/>
                  <a:gd fmla="*/ 47 h 82" name="T5"/>
                  <a:gd fmla="*/ 251 w 256" name="T6"/>
                  <a:gd fmla="*/ 69 h 82" name="T7"/>
                  <a:gd fmla="*/ 229 w 256" name="T8"/>
                  <a:gd fmla="*/ 76 h 82" name="T9"/>
                  <a:gd fmla="*/ 166 w 256" name="T10"/>
                  <a:gd fmla="*/ 45 h 82" name="T11"/>
                  <a:gd fmla="*/ 98 w 256" name="T12"/>
                  <a:gd fmla="*/ 44 h 82" name="T13"/>
                  <a:gd fmla="*/ 27 w 256" name="T14"/>
                  <a:gd fmla="*/ 77 h 82" name="T15"/>
                  <a:gd fmla="*/ 4 w 256" name="T16"/>
                  <a:gd fmla="*/ 67 h 82" name="T17"/>
                  <a:gd fmla="*/ 12 w 256" name="T18"/>
                  <a:gd fmla="*/ 45 h 82" name="T19"/>
                  <a:gd fmla="*/ 111 w 256" name="T20"/>
                  <a:gd fmla="*/ 4 h 82" name="T21"/>
                  <a:gd fmla="*/ 129 w 256" name="T22"/>
                  <a:gd fmla="*/ 2 h 82" name="T23"/>
                  <a:gd fmla="*/ 130 w 256" name="T24"/>
                  <a:gd fmla="*/ 0 h 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2" w="256">
                    <a:moveTo>
                      <a:pt x="130" y="0"/>
                    </a:moveTo>
                    <a:cubicBezTo>
                      <a:pt x="148" y="5"/>
                      <a:pt x="167" y="9"/>
                      <a:pt x="184" y="16"/>
                    </a:cubicBezTo>
                    <a:cubicBezTo>
                      <a:pt x="205" y="25"/>
                      <a:pt x="224" y="37"/>
                      <a:pt x="245" y="47"/>
                    </a:cubicBezTo>
                    <a:cubicBezTo>
                      <a:pt x="255" y="52"/>
                      <a:pt x="256" y="59"/>
                      <a:pt x="251" y="69"/>
                    </a:cubicBezTo>
                    <a:cubicBezTo>
                      <a:pt x="245" y="80"/>
                      <a:pt x="240" y="82"/>
                      <a:pt x="229" y="76"/>
                    </a:cubicBezTo>
                    <a:cubicBezTo>
                      <a:pt x="208" y="66"/>
                      <a:pt x="186" y="55"/>
                      <a:pt x="166" y="45"/>
                    </a:cubicBezTo>
                    <a:cubicBezTo>
                      <a:pt x="143" y="33"/>
                      <a:pt x="121" y="32"/>
                      <a:pt x="98" y="44"/>
                    </a:cubicBezTo>
                    <a:cubicBezTo>
                      <a:pt x="75" y="55"/>
                      <a:pt x="51" y="66"/>
                      <a:pt x="27" y="77"/>
                    </a:cubicBezTo>
                    <a:cubicBezTo>
                      <a:pt x="16" y="82"/>
                      <a:pt x="10" y="79"/>
                      <a:pt x="4" y="67"/>
                    </a:cubicBezTo>
                    <a:cubicBezTo>
                      <a:pt x="0" y="57"/>
                      <a:pt x="1" y="50"/>
                      <a:pt x="12" y="45"/>
                    </a:cubicBezTo>
                    <a:cubicBezTo>
                      <a:pt x="45" y="31"/>
                      <a:pt x="74" y="10"/>
                      <a:pt x="111" y="4"/>
                    </a:cubicBezTo>
                    <a:cubicBezTo>
                      <a:pt x="117" y="3"/>
                      <a:pt x="123" y="3"/>
                      <a:pt x="129" y="2"/>
                    </a:cubicBezTo>
                    <a:cubicBezTo>
                      <a:pt x="129" y="1"/>
                      <a:pt x="129" y="0"/>
                      <a:pt x="130"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0" name="Freeform 48"/>
              <p:cNvSpPr/>
              <p:nvPr/>
            </p:nvSpPr>
            <p:spPr bwMode="auto">
              <a:xfrm>
                <a:off x="3032" y="1959"/>
                <a:ext cx="549" cy="85"/>
              </a:xfrm>
              <a:custGeom>
                <a:gdLst>
                  <a:gd fmla="*/ 116 w 232" name="T0"/>
                  <a:gd fmla="*/ 0 h 36" name="T1"/>
                  <a:gd fmla="*/ 214 w 232" name="T2"/>
                  <a:gd fmla="*/ 0 h 36" name="T3"/>
                  <a:gd fmla="*/ 231 w 232" name="T4"/>
                  <a:gd fmla="*/ 17 h 36" name="T5"/>
                  <a:gd fmla="*/ 213 w 232" name="T6"/>
                  <a:gd fmla="*/ 36 h 36" name="T7"/>
                  <a:gd fmla="*/ 18 w 232" name="T8"/>
                  <a:gd fmla="*/ 36 h 36" name="T9"/>
                  <a:gd fmla="*/ 0 w 232" name="T10"/>
                  <a:gd fmla="*/ 18 h 36" name="T11"/>
                  <a:gd fmla="*/ 19 w 232" name="T12"/>
                  <a:gd fmla="*/ 0 h 36" name="T13"/>
                  <a:gd fmla="*/ 116 w 232" name="T14"/>
                  <a:gd fmla="*/ 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231">
                    <a:moveTo>
                      <a:pt x="116" y="0"/>
                    </a:moveTo>
                    <a:cubicBezTo>
                      <a:pt x="149" y="0"/>
                      <a:pt x="181" y="0"/>
                      <a:pt x="214" y="0"/>
                    </a:cubicBezTo>
                    <a:cubicBezTo>
                      <a:pt x="227" y="0"/>
                      <a:pt x="231" y="4"/>
                      <a:pt x="231" y="17"/>
                    </a:cubicBezTo>
                    <a:cubicBezTo>
                      <a:pt x="232" y="31"/>
                      <a:pt x="227" y="36"/>
                      <a:pt x="213" y="36"/>
                    </a:cubicBezTo>
                    <a:cubicBezTo>
                      <a:pt x="148" y="36"/>
                      <a:pt x="83" y="36"/>
                      <a:pt x="18" y="36"/>
                    </a:cubicBezTo>
                    <a:cubicBezTo>
                      <a:pt x="5" y="36"/>
                      <a:pt x="0" y="31"/>
                      <a:pt x="0" y="18"/>
                    </a:cubicBezTo>
                    <a:cubicBezTo>
                      <a:pt x="0" y="5"/>
                      <a:pt x="5" y="0"/>
                      <a:pt x="19" y="0"/>
                    </a:cubicBezTo>
                    <a:cubicBezTo>
                      <a:pt x="51" y="0"/>
                      <a:pt x="84" y="0"/>
                      <a:pt x="116"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1" name="Freeform 49"/>
              <p:cNvSpPr/>
              <p:nvPr/>
            </p:nvSpPr>
            <p:spPr bwMode="auto">
              <a:xfrm>
                <a:off x="3027" y="1836"/>
                <a:ext cx="552" cy="80"/>
              </a:xfrm>
              <a:custGeom>
                <a:gdLst>
                  <a:gd fmla="*/ 117 w 233" name="T0"/>
                  <a:gd fmla="*/ 0 h 34" name="T1"/>
                  <a:gd fmla="*/ 217 w 233" name="T2"/>
                  <a:gd fmla="*/ 0 h 34" name="T3"/>
                  <a:gd fmla="*/ 233 w 233" name="T4"/>
                  <a:gd fmla="*/ 17 h 34" name="T5"/>
                  <a:gd fmla="*/ 217 w 233" name="T6"/>
                  <a:gd fmla="*/ 34 h 34" name="T7"/>
                  <a:gd fmla="*/ 17 w 233" name="T8"/>
                  <a:gd fmla="*/ 34 h 34" name="T9"/>
                  <a:gd fmla="*/ 0 w 233" name="T10"/>
                  <a:gd fmla="*/ 17 h 34" name="T11"/>
                  <a:gd fmla="*/ 17 w 233" name="T12"/>
                  <a:gd fmla="*/ 0 h 34" name="T13"/>
                  <a:gd fmla="*/ 117 w 233" name="T14"/>
                  <a:gd fmla="*/ 0 h 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 w="233">
                    <a:moveTo>
                      <a:pt x="117" y="0"/>
                    </a:moveTo>
                    <a:cubicBezTo>
                      <a:pt x="150" y="0"/>
                      <a:pt x="183" y="0"/>
                      <a:pt x="217" y="0"/>
                    </a:cubicBezTo>
                    <a:cubicBezTo>
                      <a:pt x="230" y="0"/>
                      <a:pt x="233" y="4"/>
                      <a:pt x="233" y="17"/>
                    </a:cubicBezTo>
                    <a:cubicBezTo>
                      <a:pt x="233" y="30"/>
                      <a:pt x="229" y="34"/>
                      <a:pt x="217" y="34"/>
                    </a:cubicBezTo>
                    <a:cubicBezTo>
                      <a:pt x="150" y="34"/>
                      <a:pt x="83" y="34"/>
                      <a:pt x="17" y="34"/>
                    </a:cubicBezTo>
                    <a:cubicBezTo>
                      <a:pt x="4" y="34"/>
                      <a:pt x="0" y="30"/>
                      <a:pt x="0" y="17"/>
                    </a:cubicBezTo>
                    <a:cubicBezTo>
                      <a:pt x="0" y="5"/>
                      <a:pt x="4" y="0"/>
                      <a:pt x="17" y="0"/>
                    </a:cubicBezTo>
                    <a:cubicBezTo>
                      <a:pt x="50" y="0"/>
                      <a:pt x="83" y="0"/>
                      <a:pt x="117"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2" name="Freeform 50"/>
              <p:cNvSpPr/>
              <p:nvPr/>
            </p:nvSpPr>
            <p:spPr bwMode="auto">
              <a:xfrm>
                <a:off x="4987" y="1739"/>
                <a:ext cx="75" cy="303"/>
              </a:xfrm>
              <a:custGeom>
                <a:gdLst>
                  <a:gd fmla="*/ 31 w 32" name="T0"/>
                  <a:gd fmla="*/ 65 h 128" name="T1"/>
                  <a:gd fmla="*/ 31 w 32" name="T2"/>
                  <a:gd fmla="*/ 113 h 128" name="T3"/>
                  <a:gd fmla="*/ 15 w 32" name="T4"/>
                  <a:gd fmla="*/ 128 h 128" name="T5"/>
                  <a:gd fmla="*/ 0 w 32" name="T6"/>
                  <a:gd fmla="*/ 114 h 128" name="T7"/>
                  <a:gd fmla="*/ 0 w 32" name="T8"/>
                  <a:gd fmla="*/ 15 h 128" name="T9"/>
                  <a:gd fmla="*/ 15 w 32" name="T10"/>
                  <a:gd fmla="*/ 0 h 128" name="T11"/>
                  <a:gd fmla="*/ 31 w 32" name="T12"/>
                  <a:gd fmla="*/ 15 h 128" name="T13"/>
                  <a:gd fmla="*/ 31 w 32" name="T14"/>
                  <a:gd fmla="*/ 65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32">
                    <a:moveTo>
                      <a:pt x="31" y="65"/>
                    </a:moveTo>
                    <a:cubicBezTo>
                      <a:pt x="31" y="81"/>
                      <a:pt x="31" y="97"/>
                      <a:pt x="31" y="113"/>
                    </a:cubicBezTo>
                    <a:cubicBezTo>
                      <a:pt x="32" y="125"/>
                      <a:pt x="25" y="128"/>
                      <a:pt x="15" y="128"/>
                    </a:cubicBezTo>
                    <a:cubicBezTo>
                      <a:pt x="6" y="128"/>
                      <a:pt x="0" y="125"/>
                      <a:pt x="0" y="114"/>
                    </a:cubicBezTo>
                    <a:cubicBezTo>
                      <a:pt x="0" y="81"/>
                      <a:pt x="0" y="48"/>
                      <a:pt x="0" y="15"/>
                    </a:cubicBezTo>
                    <a:cubicBezTo>
                      <a:pt x="0" y="4"/>
                      <a:pt x="5" y="0"/>
                      <a:pt x="15" y="0"/>
                    </a:cubicBezTo>
                    <a:cubicBezTo>
                      <a:pt x="25" y="0"/>
                      <a:pt x="32" y="3"/>
                      <a:pt x="31" y="15"/>
                    </a:cubicBezTo>
                    <a:cubicBezTo>
                      <a:pt x="31" y="31"/>
                      <a:pt x="31" y="48"/>
                      <a:pt x="31" y="65"/>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3" name="Freeform 51"/>
              <p:cNvSpPr/>
              <p:nvPr/>
            </p:nvSpPr>
            <p:spPr bwMode="auto">
              <a:xfrm>
                <a:off x="4525" y="1741"/>
                <a:ext cx="76" cy="298"/>
              </a:xfrm>
              <a:custGeom>
                <a:gdLst>
                  <a:gd fmla="*/ 31 w 32" name="T0"/>
                  <a:gd fmla="*/ 63 h 126" name="T1"/>
                  <a:gd fmla="*/ 31 w 32" name="T2"/>
                  <a:gd fmla="*/ 112 h 126" name="T3"/>
                  <a:gd fmla="*/ 17 w 32" name="T4"/>
                  <a:gd fmla="*/ 126 h 126" name="T5"/>
                  <a:gd fmla="*/ 0 w 32" name="T6"/>
                  <a:gd fmla="*/ 111 h 126" name="T7"/>
                  <a:gd fmla="*/ 0 w 32" name="T8"/>
                  <a:gd fmla="*/ 15 h 126" name="T9"/>
                  <a:gd fmla="*/ 17 w 32" name="T10"/>
                  <a:gd fmla="*/ 1 h 126" name="T11"/>
                  <a:gd fmla="*/ 31 w 32" name="T12"/>
                  <a:gd fmla="*/ 16 h 126" name="T13"/>
                  <a:gd fmla="*/ 31 w 32" name="T14"/>
                  <a:gd fmla="*/ 63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32">
                    <a:moveTo>
                      <a:pt x="31" y="63"/>
                    </a:moveTo>
                    <a:cubicBezTo>
                      <a:pt x="31" y="79"/>
                      <a:pt x="31" y="95"/>
                      <a:pt x="31" y="112"/>
                    </a:cubicBezTo>
                    <a:cubicBezTo>
                      <a:pt x="32" y="122"/>
                      <a:pt x="26" y="126"/>
                      <a:pt x="17" y="126"/>
                    </a:cubicBezTo>
                    <a:cubicBezTo>
                      <a:pt x="7" y="126"/>
                      <a:pt x="0" y="123"/>
                      <a:pt x="0" y="111"/>
                    </a:cubicBezTo>
                    <a:cubicBezTo>
                      <a:pt x="0" y="79"/>
                      <a:pt x="0" y="47"/>
                      <a:pt x="0" y="15"/>
                    </a:cubicBezTo>
                    <a:cubicBezTo>
                      <a:pt x="0" y="4"/>
                      <a:pt x="7" y="0"/>
                      <a:pt x="17" y="1"/>
                    </a:cubicBezTo>
                    <a:cubicBezTo>
                      <a:pt x="26" y="1"/>
                      <a:pt x="32" y="5"/>
                      <a:pt x="31" y="16"/>
                    </a:cubicBezTo>
                    <a:cubicBezTo>
                      <a:pt x="31" y="31"/>
                      <a:pt x="31" y="47"/>
                      <a:pt x="31" y="63"/>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grpSp>
      </p:grpSp>
      <p:sp>
        <p:nvSpPr>
          <p:cNvPr id="48132" name="矩形 23"/>
          <p:cNvSpPr>
            <a:spLocks noChangeArrowheads="1"/>
          </p:cNvSpPr>
          <p:nvPr/>
        </p:nvSpPr>
        <p:spPr bwMode="auto">
          <a:xfrm>
            <a:off x="5153025" y="5248275"/>
            <a:ext cx="1979613" cy="518160"/>
          </a:xfrm>
          <a:prstGeom prst="rect">
            <a:avLst/>
          </a:prstGeom>
          <a:noFill/>
          <a:ln w="9525">
            <a:noFill/>
            <a:miter lim="800000"/>
          </a:ln>
        </p:spPr>
        <p:txBody>
          <a:bodyPr>
            <a:spAutoFit/>
          </a:bodyPr>
          <a:lstStyle/>
          <a:p>
            <a:r>
              <a:rPr altLang="en-US" lang="zh-CN" sz="2800">
                <a:solidFill>
                  <a:srgbClr val="595959"/>
                </a:solidFill>
                <a:latin typeface="方正清刻本悦宋简体"/>
                <a:ea typeface="方正清刻本悦宋简体"/>
                <a:cs typeface="方正清刻本悦宋简体"/>
              </a:rPr>
              <a:t>徐少寒作品</a:t>
            </a:r>
          </a:p>
        </p:txBody>
      </p:sp>
      <p:sp>
        <p:nvSpPr>
          <p:cNvPr id="27" name="KSO_Shape"/>
          <p:cNvSpPr/>
          <p:nvPr/>
        </p:nvSpPr>
        <p:spPr bwMode="auto">
          <a:xfrm flipH="1" rot="1075158">
            <a:off x="6864350" y="1301750"/>
            <a:ext cx="1905000" cy="1136650"/>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E83D2E"/>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
        <p:nvSpPr>
          <p:cNvPr id="48134" name="文本框 27"/>
          <p:cNvSpPr>
            <a:spLocks noChangeArrowheads="1"/>
          </p:cNvSpPr>
          <p:nvPr/>
        </p:nvSpPr>
        <p:spPr bwMode="auto">
          <a:xfrm>
            <a:off x="5537200" y="2157413"/>
            <a:ext cx="1117600" cy="2132012"/>
          </a:xfrm>
          <a:custGeom>
            <a:gdLst>
              <a:gd fmla="*/ 0 w 1116213" name="T0"/>
              <a:gd fmla="*/ 0 h 2131950" name="T1"/>
              <a:gd fmla="*/ 1116213 w 1116213" name="T2"/>
              <a:gd fmla="*/ 2131950 h 2131950" name="T3"/>
            </a:gdLst>
            <a:rect b="T3" l="T0" r="T2" t="T1"/>
            <a:pathLst>
              <a:path h="2131950" w="1116213">
                <a:moveTo>
                  <a:pt x="271925" y="1806522"/>
                </a:moveTo>
                <a:cubicBezTo>
                  <a:pt x="265796" y="1807149"/>
                  <a:pt x="258552" y="1810075"/>
                  <a:pt x="250194" y="1815299"/>
                </a:cubicBezTo>
                <a:cubicBezTo>
                  <a:pt x="241836" y="1820522"/>
                  <a:pt x="235707" y="1824284"/>
                  <a:pt x="231806" y="1826582"/>
                </a:cubicBezTo>
                <a:lnTo>
                  <a:pt x="231806" y="1920194"/>
                </a:lnTo>
                <a:cubicBezTo>
                  <a:pt x="233338" y="1925627"/>
                  <a:pt x="237518" y="1929249"/>
                  <a:pt x="244343" y="1931059"/>
                </a:cubicBezTo>
                <a:cubicBezTo>
                  <a:pt x="251169" y="1932870"/>
                  <a:pt x="258134" y="1933706"/>
                  <a:pt x="265239" y="1933567"/>
                </a:cubicBezTo>
                <a:cubicBezTo>
                  <a:pt x="277103" y="1933497"/>
                  <a:pt x="290151" y="1931408"/>
                  <a:pt x="304383" y="1927298"/>
                </a:cubicBezTo>
                <a:cubicBezTo>
                  <a:pt x="318615" y="1923189"/>
                  <a:pt x="326370" y="1917477"/>
                  <a:pt x="327647" y="1910164"/>
                </a:cubicBezTo>
                <a:cubicBezTo>
                  <a:pt x="324698" y="1905915"/>
                  <a:pt x="325580" y="1896582"/>
                  <a:pt x="330293" y="1882164"/>
                </a:cubicBezTo>
                <a:cubicBezTo>
                  <a:pt x="335007" y="1867746"/>
                  <a:pt x="337839" y="1853677"/>
                  <a:pt x="338791" y="1839955"/>
                </a:cubicBezTo>
                <a:cubicBezTo>
                  <a:pt x="339070" y="1839851"/>
                  <a:pt x="339209" y="1838649"/>
                  <a:pt x="339209" y="1836351"/>
                </a:cubicBezTo>
                <a:cubicBezTo>
                  <a:pt x="339209" y="1834052"/>
                  <a:pt x="339070" y="1830657"/>
                  <a:pt x="338791" y="1826164"/>
                </a:cubicBezTo>
                <a:cubicBezTo>
                  <a:pt x="338234" y="1817179"/>
                  <a:pt x="333776" y="1811746"/>
                  <a:pt x="325418" y="1809866"/>
                </a:cubicBezTo>
                <a:close/>
                <a:moveTo>
                  <a:pt x="120364" y="1604812"/>
                </a:moveTo>
                <a:cubicBezTo>
                  <a:pt x="128583" y="1605369"/>
                  <a:pt x="136384" y="1607598"/>
                  <a:pt x="143767" y="1611498"/>
                </a:cubicBezTo>
                <a:cubicBezTo>
                  <a:pt x="151150" y="1615399"/>
                  <a:pt x="158951" y="1617627"/>
                  <a:pt x="167170" y="1618185"/>
                </a:cubicBezTo>
                <a:cubicBezTo>
                  <a:pt x="175597" y="1619554"/>
                  <a:pt x="187438" y="1619601"/>
                  <a:pt x="202692" y="1618324"/>
                </a:cubicBezTo>
                <a:cubicBezTo>
                  <a:pt x="217945" y="1617047"/>
                  <a:pt x="232851" y="1616258"/>
                  <a:pt x="247408" y="1615956"/>
                </a:cubicBezTo>
                <a:cubicBezTo>
                  <a:pt x="250891" y="1616049"/>
                  <a:pt x="257856" y="1616420"/>
                  <a:pt x="268304" y="1617070"/>
                </a:cubicBezTo>
                <a:cubicBezTo>
                  <a:pt x="278751" y="1617720"/>
                  <a:pt x="285159" y="1618092"/>
                  <a:pt x="287527" y="1618185"/>
                </a:cubicBezTo>
                <a:cubicBezTo>
                  <a:pt x="295328" y="1618579"/>
                  <a:pt x="303129" y="1618347"/>
                  <a:pt x="310930" y="1617488"/>
                </a:cubicBezTo>
                <a:cubicBezTo>
                  <a:pt x="318731" y="1616629"/>
                  <a:pt x="326532" y="1616118"/>
                  <a:pt x="334333" y="1615956"/>
                </a:cubicBezTo>
                <a:cubicBezTo>
                  <a:pt x="341206" y="1615886"/>
                  <a:pt x="347521" y="1616304"/>
                  <a:pt x="353278" y="1617209"/>
                </a:cubicBezTo>
                <a:cubicBezTo>
                  <a:pt x="359036" y="1618115"/>
                  <a:pt x="363123" y="1619926"/>
                  <a:pt x="365537" y="1622642"/>
                </a:cubicBezTo>
                <a:cubicBezTo>
                  <a:pt x="365537" y="1622666"/>
                  <a:pt x="368045" y="1622340"/>
                  <a:pt x="373060" y="1621667"/>
                </a:cubicBezTo>
                <a:cubicBezTo>
                  <a:pt x="378074" y="1620994"/>
                  <a:pt x="382254" y="1619833"/>
                  <a:pt x="385597" y="1618185"/>
                </a:cubicBezTo>
                <a:cubicBezTo>
                  <a:pt x="391796" y="1617674"/>
                  <a:pt x="396671" y="1618974"/>
                  <a:pt x="400224" y="1622085"/>
                </a:cubicBezTo>
                <a:cubicBezTo>
                  <a:pt x="403776" y="1625196"/>
                  <a:pt x="405587" y="1629840"/>
                  <a:pt x="405656" y="1636015"/>
                </a:cubicBezTo>
                <a:cubicBezTo>
                  <a:pt x="405085" y="1644731"/>
                  <a:pt x="400903" y="1650950"/>
                  <a:pt x="393109" y="1654672"/>
                </a:cubicBezTo>
                <a:cubicBezTo>
                  <a:pt x="385315" y="1658393"/>
                  <a:pt x="377335" y="1660815"/>
                  <a:pt x="369169" y="1661936"/>
                </a:cubicBezTo>
                <a:cubicBezTo>
                  <a:pt x="361004" y="1663057"/>
                  <a:pt x="356078" y="1664075"/>
                  <a:pt x="354393" y="1664990"/>
                </a:cubicBezTo>
                <a:cubicBezTo>
                  <a:pt x="350075" y="1664898"/>
                  <a:pt x="346453" y="1664526"/>
                  <a:pt x="343527" y="1663876"/>
                </a:cubicBezTo>
                <a:cubicBezTo>
                  <a:pt x="340602" y="1663226"/>
                  <a:pt x="337537" y="1662854"/>
                  <a:pt x="334333" y="1662762"/>
                </a:cubicBezTo>
                <a:cubicBezTo>
                  <a:pt x="326672" y="1662854"/>
                  <a:pt x="319149" y="1663226"/>
                  <a:pt x="311766" y="1663876"/>
                </a:cubicBezTo>
                <a:cubicBezTo>
                  <a:pt x="304383" y="1664526"/>
                  <a:pt x="296303" y="1664898"/>
                  <a:pt x="287527" y="1664990"/>
                </a:cubicBezTo>
                <a:cubicBezTo>
                  <a:pt x="279634" y="1664712"/>
                  <a:pt x="271461" y="1663597"/>
                  <a:pt x="263010" y="1661647"/>
                </a:cubicBezTo>
                <a:cubicBezTo>
                  <a:pt x="254559" y="1659697"/>
                  <a:pt x="246387" y="1658582"/>
                  <a:pt x="238493" y="1658304"/>
                </a:cubicBezTo>
                <a:cubicBezTo>
                  <a:pt x="226884" y="1658722"/>
                  <a:pt x="217783" y="1660672"/>
                  <a:pt x="211189" y="1664155"/>
                </a:cubicBezTo>
                <a:cubicBezTo>
                  <a:pt x="204596" y="1667637"/>
                  <a:pt x="196609" y="1670145"/>
                  <a:pt x="187229" y="1671677"/>
                </a:cubicBezTo>
                <a:cubicBezTo>
                  <a:pt x="179150" y="1673906"/>
                  <a:pt x="170513" y="1675578"/>
                  <a:pt x="161319" y="1676692"/>
                </a:cubicBezTo>
                <a:cubicBezTo>
                  <a:pt x="152125" y="1677806"/>
                  <a:pt x="144045" y="1678364"/>
                  <a:pt x="137080" y="1678364"/>
                </a:cubicBezTo>
                <a:cubicBezTo>
                  <a:pt x="123010" y="1677992"/>
                  <a:pt x="115209" y="1674834"/>
                  <a:pt x="113677" y="1668891"/>
                </a:cubicBezTo>
                <a:cubicBezTo>
                  <a:pt x="112145" y="1662947"/>
                  <a:pt x="111030" y="1656446"/>
                  <a:pt x="110334" y="1649388"/>
                </a:cubicBezTo>
                <a:cubicBezTo>
                  <a:pt x="109916" y="1646742"/>
                  <a:pt x="108244" y="1643120"/>
                  <a:pt x="105319" y="1638523"/>
                </a:cubicBezTo>
                <a:cubicBezTo>
                  <a:pt x="102394" y="1633926"/>
                  <a:pt x="100722" y="1630861"/>
                  <a:pt x="100304" y="1629329"/>
                </a:cubicBezTo>
                <a:cubicBezTo>
                  <a:pt x="100304" y="1629143"/>
                  <a:pt x="100304" y="1628400"/>
                  <a:pt x="100304" y="1627100"/>
                </a:cubicBezTo>
                <a:cubicBezTo>
                  <a:pt x="100304" y="1625800"/>
                  <a:pt x="100304" y="1625057"/>
                  <a:pt x="100304" y="1624871"/>
                </a:cubicBezTo>
                <a:cubicBezTo>
                  <a:pt x="100513" y="1618185"/>
                  <a:pt x="102603" y="1613170"/>
                  <a:pt x="106573" y="1609826"/>
                </a:cubicBezTo>
                <a:cubicBezTo>
                  <a:pt x="110543" y="1606483"/>
                  <a:pt x="115140" y="1604812"/>
                  <a:pt x="120364" y="1604812"/>
                </a:cubicBezTo>
                <a:close/>
                <a:moveTo>
                  <a:pt x="761158" y="1582523"/>
                </a:moveTo>
                <a:cubicBezTo>
                  <a:pt x="773138" y="1583661"/>
                  <a:pt x="782889" y="1590579"/>
                  <a:pt x="790412" y="1603279"/>
                </a:cubicBezTo>
                <a:cubicBezTo>
                  <a:pt x="797934" y="1615979"/>
                  <a:pt x="804899" y="1627634"/>
                  <a:pt x="811307" y="1638244"/>
                </a:cubicBezTo>
                <a:cubicBezTo>
                  <a:pt x="816531" y="1645279"/>
                  <a:pt x="821128" y="1651826"/>
                  <a:pt x="825098" y="1657886"/>
                </a:cubicBezTo>
                <a:cubicBezTo>
                  <a:pt x="829068" y="1663946"/>
                  <a:pt x="831158" y="1670772"/>
                  <a:pt x="831367" y="1678364"/>
                </a:cubicBezTo>
                <a:cubicBezTo>
                  <a:pt x="831506" y="1683796"/>
                  <a:pt x="831227" y="1688533"/>
                  <a:pt x="830531" y="1692572"/>
                </a:cubicBezTo>
                <a:cubicBezTo>
                  <a:pt x="829834" y="1696612"/>
                  <a:pt x="827884" y="1700791"/>
                  <a:pt x="824680" y="1705110"/>
                </a:cubicBezTo>
                <a:cubicBezTo>
                  <a:pt x="817019" y="1713236"/>
                  <a:pt x="812561" y="1724008"/>
                  <a:pt x="811307" y="1737428"/>
                </a:cubicBezTo>
                <a:cubicBezTo>
                  <a:pt x="810053" y="1750848"/>
                  <a:pt x="801138" y="1758277"/>
                  <a:pt x="784561" y="1759717"/>
                </a:cubicBezTo>
                <a:cubicBezTo>
                  <a:pt x="779128" y="1758742"/>
                  <a:pt x="773277" y="1754005"/>
                  <a:pt x="767009" y="1745508"/>
                </a:cubicBezTo>
                <a:cubicBezTo>
                  <a:pt x="760740" y="1737010"/>
                  <a:pt x="756561" y="1730602"/>
                  <a:pt x="754471" y="1726284"/>
                </a:cubicBezTo>
                <a:cubicBezTo>
                  <a:pt x="754430" y="1720856"/>
                  <a:pt x="754141" y="1711899"/>
                  <a:pt x="753605" y="1699414"/>
                </a:cubicBezTo>
                <a:cubicBezTo>
                  <a:pt x="753068" y="1686928"/>
                  <a:pt x="752532" y="1674504"/>
                  <a:pt x="751995" y="1662142"/>
                </a:cubicBezTo>
                <a:cubicBezTo>
                  <a:pt x="751458" y="1649781"/>
                  <a:pt x="751169" y="1641072"/>
                  <a:pt x="751128" y="1636015"/>
                </a:cubicBezTo>
                <a:cubicBezTo>
                  <a:pt x="751337" y="1627448"/>
                  <a:pt x="750919" y="1616722"/>
                  <a:pt x="749874" y="1603836"/>
                </a:cubicBezTo>
                <a:cubicBezTo>
                  <a:pt x="748830" y="1590951"/>
                  <a:pt x="752591" y="1583846"/>
                  <a:pt x="761158" y="1582523"/>
                </a:cubicBezTo>
                <a:close/>
                <a:moveTo>
                  <a:pt x="579507" y="1564692"/>
                </a:moveTo>
                <a:cubicBezTo>
                  <a:pt x="570824" y="1564181"/>
                  <a:pt x="561444" y="1564924"/>
                  <a:pt x="551367" y="1566921"/>
                </a:cubicBezTo>
                <a:cubicBezTo>
                  <a:pt x="541291" y="1568918"/>
                  <a:pt x="535812" y="1575233"/>
                  <a:pt x="534930" y="1585866"/>
                </a:cubicBezTo>
                <a:cubicBezTo>
                  <a:pt x="535023" y="1588676"/>
                  <a:pt x="535394" y="1591136"/>
                  <a:pt x="536044" y="1593249"/>
                </a:cubicBezTo>
                <a:cubicBezTo>
                  <a:pt x="536694" y="1595362"/>
                  <a:pt x="537066" y="1596987"/>
                  <a:pt x="537159" y="1598125"/>
                </a:cubicBezTo>
                <a:cubicBezTo>
                  <a:pt x="536253" y="1613425"/>
                  <a:pt x="537228" y="1625730"/>
                  <a:pt x="540084" y="1635040"/>
                </a:cubicBezTo>
                <a:cubicBezTo>
                  <a:pt x="542940" y="1644351"/>
                  <a:pt x="553109" y="1649133"/>
                  <a:pt x="570591" y="1649388"/>
                </a:cubicBezTo>
                <a:cubicBezTo>
                  <a:pt x="573377" y="1648924"/>
                  <a:pt x="576163" y="1646510"/>
                  <a:pt x="578949" y="1642145"/>
                </a:cubicBezTo>
                <a:cubicBezTo>
                  <a:pt x="581736" y="1637780"/>
                  <a:pt x="587865" y="1634251"/>
                  <a:pt x="597338" y="1631558"/>
                </a:cubicBezTo>
                <a:cubicBezTo>
                  <a:pt x="599148" y="1633926"/>
                  <a:pt x="603328" y="1636433"/>
                  <a:pt x="609875" y="1639080"/>
                </a:cubicBezTo>
                <a:cubicBezTo>
                  <a:pt x="616422" y="1641727"/>
                  <a:pt x="621158" y="1643677"/>
                  <a:pt x="624084" y="1644931"/>
                </a:cubicBezTo>
                <a:cubicBezTo>
                  <a:pt x="624037" y="1644931"/>
                  <a:pt x="624130" y="1644931"/>
                  <a:pt x="624362" y="1644931"/>
                </a:cubicBezTo>
                <a:cubicBezTo>
                  <a:pt x="624595" y="1644931"/>
                  <a:pt x="625245" y="1644931"/>
                  <a:pt x="626313" y="1644931"/>
                </a:cubicBezTo>
                <a:cubicBezTo>
                  <a:pt x="629702" y="1643306"/>
                  <a:pt x="632396" y="1636526"/>
                  <a:pt x="634392" y="1624593"/>
                </a:cubicBezTo>
                <a:cubicBezTo>
                  <a:pt x="636389" y="1612659"/>
                  <a:pt x="637410" y="1605322"/>
                  <a:pt x="637457" y="1602583"/>
                </a:cubicBezTo>
                <a:cubicBezTo>
                  <a:pt x="637596" y="1596453"/>
                  <a:pt x="637318" y="1589767"/>
                  <a:pt x="636621" y="1582523"/>
                </a:cubicBezTo>
                <a:cubicBezTo>
                  <a:pt x="635925" y="1575279"/>
                  <a:pt x="633974" y="1570822"/>
                  <a:pt x="630770" y="1569150"/>
                </a:cubicBezTo>
                <a:cubicBezTo>
                  <a:pt x="621948" y="1567014"/>
                  <a:pt x="613404" y="1565714"/>
                  <a:pt x="605139" y="1565249"/>
                </a:cubicBezTo>
                <a:cubicBezTo>
                  <a:pt x="596873" y="1564785"/>
                  <a:pt x="588329" y="1564599"/>
                  <a:pt x="579507" y="1564692"/>
                </a:cubicBezTo>
                <a:close/>
                <a:moveTo>
                  <a:pt x="559447" y="1467737"/>
                </a:moveTo>
                <a:cubicBezTo>
                  <a:pt x="549742" y="1468085"/>
                  <a:pt x="543520" y="1471568"/>
                  <a:pt x="540780" y="1478185"/>
                </a:cubicBezTo>
                <a:cubicBezTo>
                  <a:pt x="538041" y="1484802"/>
                  <a:pt x="536834" y="1492464"/>
                  <a:pt x="537159" y="1501170"/>
                </a:cubicBezTo>
                <a:cubicBezTo>
                  <a:pt x="537530" y="1511037"/>
                  <a:pt x="540130" y="1518049"/>
                  <a:pt x="544960" y="1522205"/>
                </a:cubicBezTo>
                <a:cubicBezTo>
                  <a:pt x="549789" y="1526361"/>
                  <a:pt x="554618" y="1528636"/>
                  <a:pt x="559447" y="1529031"/>
                </a:cubicBezTo>
                <a:cubicBezTo>
                  <a:pt x="566900" y="1523900"/>
                  <a:pt x="577348" y="1521624"/>
                  <a:pt x="590790" y="1522205"/>
                </a:cubicBezTo>
                <a:cubicBezTo>
                  <a:pt x="604233" y="1522785"/>
                  <a:pt x="616074" y="1520231"/>
                  <a:pt x="626313" y="1514543"/>
                </a:cubicBezTo>
                <a:cubicBezTo>
                  <a:pt x="626498" y="1508623"/>
                  <a:pt x="627241" y="1501518"/>
                  <a:pt x="628541" y="1493230"/>
                </a:cubicBezTo>
                <a:cubicBezTo>
                  <a:pt x="629842" y="1484941"/>
                  <a:pt x="630585" y="1480901"/>
                  <a:pt x="630770" y="1481110"/>
                </a:cubicBezTo>
                <a:cubicBezTo>
                  <a:pt x="630724" y="1479090"/>
                  <a:pt x="629702" y="1476444"/>
                  <a:pt x="627706" y="1473170"/>
                </a:cubicBezTo>
                <a:cubicBezTo>
                  <a:pt x="625709" y="1469896"/>
                  <a:pt x="623016" y="1468085"/>
                  <a:pt x="619626" y="1467737"/>
                </a:cubicBezTo>
                <a:close/>
                <a:moveTo>
                  <a:pt x="385597" y="1440991"/>
                </a:moveTo>
                <a:cubicBezTo>
                  <a:pt x="392056" y="1440434"/>
                  <a:pt x="398330" y="1443777"/>
                  <a:pt x="404418" y="1451021"/>
                </a:cubicBezTo>
                <a:cubicBezTo>
                  <a:pt x="410506" y="1458265"/>
                  <a:pt x="415542" y="1466066"/>
                  <a:pt x="419525" y="1474424"/>
                </a:cubicBezTo>
                <a:cubicBezTo>
                  <a:pt x="423508" y="1482782"/>
                  <a:pt x="425572" y="1488354"/>
                  <a:pt x="425716" y="1491140"/>
                </a:cubicBezTo>
                <a:cubicBezTo>
                  <a:pt x="425391" y="1494623"/>
                  <a:pt x="423255" y="1497687"/>
                  <a:pt x="419308" y="1500334"/>
                </a:cubicBezTo>
                <a:cubicBezTo>
                  <a:pt x="415361" y="1502981"/>
                  <a:pt x="411554" y="1504374"/>
                  <a:pt x="407885" y="1504513"/>
                </a:cubicBezTo>
                <a:lnTo>
                  <a:pt x="278612" y="1514543"/>
                </a:lnTo>
                <a:cubicBezTo>
                  <a:pt x="278333" y="1514682"/>
                  <a:pt x="277219" y="1515240"/>
                  <a:pt x="275269" y="1516215"/>
                </a:cubicBezTo>
                <a:cubicBezTo>
                  <a:pt x="273318" y="1517190"/>
                  <a:pt x="272204" y="1517747"/>
                  <a:pt x="271925" y="1517886"/>
                </a:cubicBezTo>
                <a:cubicBezTo>
                  <a:pt x="268164" y="1517608"/>
                  <a:pt x="264821" y="1516772"/>
                  <a:pt x="261896" y="1515379"/>
                </a:cubicBezTo>
                <a:cubicBezTo>
                  <a:pt x="258970" y="1513986"/>
                  <a:pt x="255627" y="1513707"/>
                  <a:pt x="251866" y="1514543"/>
                </a:cubicBezTo>
                <a:cubicBezTo>
                  <a:pt x="251309" y="1514822"/>
                  <a:pt x="249080" y="1515936"/>
                  <a:pt x="245179" y="1517886"/>
                </a:cubicBezTo>
                <a:cubicBezTo>
                  <a:pt x="241279" y="1519837"/>
                  <a:pt x="239050" y="1520951"/>
                  <a:pt x="238493" y="1521230"/>
                </a:cubicBezTo>
                <a:cubicBezTo>
                  <a:pt x="221358" y="1521648"/>
                  <a:pt x="206314" y="1523319"/>
                  <a:pt x="193359" y="1526244"/>
                </a:cubicBezTo>
                <a:cubicBezTo>
                  <a:pt x="180403" y="1529170"/>
                  <a:pt x="168702" y="1530842"/>
                  <a:pt x="158254" y="1531259"/>
                </a:cubicBezTo>
                <a:cubicBezTo>
                  <a:pt x="146297" y="1530563"/>
                  <a:pt x="137057" y="1526105"/>
                  <a:pt x="130533" y="1517886"/>
                </a:cubicBezTo>
                <a:cubicBezTo>
                  <a:pt x="124009" y="1509667"/>
                  <a:pt x="118390" y="1501866"/>
                  <a:pt x="113677" y="1494483"/>
                </a:cubicBezTo>
                <a:cubicBezTo>
                  <a:pt x="113399" y="1491210"/>
                  <a:pt x="113677" y="1487170"/>
                  <a:pt x="114513" y="1482364"/>
                </a:cubicBezTo>
                <a:cubicBezTo>
                  <a:pt x="115349" y="1477558"/>
                  <a:pt x="118413" y="1474911"/>
                  <a:pt x="123707" y="1474424"/>
                </a:cubicBezTo>
                <a:cubicBezTo>
                  <a:pt x="141886" y="1474284"/>
                  <a:pt x="158742" y="1473727"/>
                  <a:pt x="174274" y="1472752"/>
                </a:cubicBezTo>
                <a:cubicBezTo>
                  <a:pt x="189806" y="1471777"/>
                  <a:pt x="205269" y="1471220"/>
                  <a:pt x="220662" y="1471080"/>
                </a:cubicBezTo>
                <a:cubicBezTo>
                  <a:pt x="224191" y="1471220"/>
                  <a:pt x="231620" y="1471777"/>
                  <a:pt x="242950" y="1472752"/>
                </a:cubicBezTo>
                <a:cubicBezTo>
                  <a:pt x="254280" y="1473727"/>
                  <a:pt x="261710" y="1474284"/>
                  <a:pt x="265239" y="1474424"/>
                </a:cubicBezTo>
                <a:cubicBezTo>
                  <a:pt x="265192" y="1474424"/>
                  <a:pt x="265285" y="1474424"/>
                  <a:pt x="265517" y="1474424"/>
                </a:cubicBezTo>
                <a:cubicBezTo>
                  <a:pt x="265750" y="1474424"/>
                  <a:pt x="266400" y="1474424"/>
                  <a:pt x="267468" y="1474424"/>
                </a:cubicBezTo>
                <a:cubicBezTo>
                  <a:pt x="271508" y="1472822"/>
                  <a:pt x="279587" y="1471847"/>
                  <a:pt x="291706" y="1471498"/>
                </a:cubicBezTo>
                <a:cubicBezTo>
                  <a:pt x="303826" y="1471150"/>
                  <a:pt x="315806" y="1471011"/>
                  <a:pt x="327647" y="1471080"/>
                </a:cubicBezTo>
                <a:cubicBezTo>
                  <a:pt x="336957" y="1465439"/>
                  <a:pt x="347033" y="1459170"/>
                  <a:pt x="357875" y="1452275"/>
                </a:cubicBezTo>
                <a:cubicBezTo>
                  <a:pt x="368718" y="1445379"/>
                  <a:pt x="377958" y="1441618"/>
                  <a:pt x="385597" y="1440991"/>
                </a:cubicBezTo>
                <a:close/>
                <a:moveTo>
                  <a:pt x="590651" y="1344036"/>
                </a:moveTo>
                <a:cubicBezTo>
                  <a:pt x="566482" y="1344245"/>
                  <a:pt x="551298" y="1347170"/>
                  <a:pt x="545099" y="1352812"/>
                </a:cubicBezTo>
                <a:cubicBezTo>
                  <a:pt x="538900" y="1358454"/>
                  <a:pt x="536253" y="1365558"/>
                  <a:pt x="537159" y="1374126"/>
                </a:cubicBezTo>
                <a:cubicBezTo>
                  <a:pt x="537159" y="1377747"/>
                  <a:pt x="537159" y="1382762"/>
                  <a:pt x="537159" y="1389170"/>
                </a:cubicBezTo>
                <a:cubicBezTo>
                  <a:pt x="537159" y="1395578"/>
                  <a:pt x="537159" y="1401707"/>
                  <a:pt x="537159" y="1407558"/>
                </a:cubicBezTo>
                <a:cubicBezTo>
                  <a:pt x="537809" y="1412503"/>
                  <a:pt x="541523" y="1415986"/>
                  <a:pt x="548303" y="1418006"/>
                </a:cubicBezTo>
                <a:cubicBezTo>
                  <a:pt x="555082" y="1420026"/>
                  <a:pt x="561026" y="1421001"/>
                  <a:pt x="566134" y="1420931"/>
                </a:cubicBezTo>
                <a:cubicBezTo>
                  <a:pt x="566691" y="1420792"/>
                  <a:pt x="568920" y="1420235"/>
                  <a:pt x="572820" y="1419260"/>
                </a:cubicBezTo>
                <a:cubicBezTo>
                  <a:pt x="576721" y="1418285"/>
                  <a:pt x="578949" y="1417727"/>
                  <a:pt x="579507" y="1417588"/>
                </a:cubicBezTo>
                <a:cubicBezTo>
                  <a:pt x="586193" y="1417727"/>
                  <a:pt x="592323" y="1418285"/>
                  <a:pt x="597895" y="1419260"/>
                </a:cubicBezTo>
                <a:cubicBezTo>
                  <a:pt x="603467" y="1420235"/>
                  <a:pt x="608482" y="1420792"/>
                  <a:pt x="612939" y="1420931"/>
                </a:cubicBezTo>
                <a:cubicBezTo>
                  <a:pt x="621298" y="1420235"/>
                  <a:pt x="625755" y="1416056"/>
                  <a:pt x="626313" y="1408394"/>
                </a:cubicBezTo>
                <a:cubicBezTo>
                  <a:pt x="626870" y="1400732"/>
                  <a:pt x="626870" y="1393767"/>
                  <a:pt x="626313" y="1387499"/>
                </a:cubicBezTo>
                <a:cubicBezTo>
                  <a:pt x="626452" y="1380812"/>
                  <a:pt x="626173" y="1374126"/>
                  <a:pt x="625477" y="1367439"/>
                </a:cubicBezTo>
                <a:cubicBezTo>
                  <a:pt x="624780" y="1360752"/>
                  <a:pt x="622830" y="1354066"/>
                  <a:pt x="619626" y="1347379"/>
                </a:cubicBezTo>
                <a:cubicBezTo>
                  <a:pt x="613125" y="1345777"/>
                  <a:pt x="607739" y="1344802"/>
                  <a:pt x="603467" y="1344454"/>
                </a:cubicBezTo>
                <a:cubicBezTo>
                  <a:pt x="599195" y="1344106"/>
                  <a:pt x="594923" y="1343966"/>
                  <a:pt x="590651" y="1344036"/>
                </a:cubicBezTo>
                <a:close/>
                <a:moveTo>
                  <a:pt x="401199" y="1300574"/>
                </a:moveTo>
                <a:cubicBezTo>
                  <a:pt x="412807" y="1299529"/>
                  <a:pt x="423023" y="1304961"/>
                  <a:pt x="431845" y="1316872"/>
                </a:cubicBezTo>
                <a:cubicBezTo>
                  <a:pt x="440668" y="1328782"/>
                  <a:pt x="445311" y="1340066"/>
                  <a:pt x="445776" y="1350723"/>
                </a:cubicBezTo>
                <a:cubicBezTo>
                  <a:pt x="444909" y="1361537"/>
                  <a:pt x="435746" y="1368512"/>
                  <a:pt x="418287" y="1371649"/>
                </a:cubicBezTo>
                <a:cubicBezTo>
                  <a:pt x="400827" y="1374786"/>
                  <a:pt x="380272" y="1376065"/>
                  <a:pt x="356622" y="1375488"/>
                </a:cubicBezTo>
                <a:cubicBezTo>
                  <a:pt x="332971" y="1374910"/>
                  <a:pt x="311426" y="1374456"/>
                  <a:pt x="291985" y="1374126"/>
                </a:cubicBezTo>
                <a:cubicBezTo>
                  <a:pt x="287063" y="1374404"/>
                  <a:pt x="277405" y="1375519"/>
                  <a:pt x="263010" y="1377469"/>
                </a:cubicBezTo>
                <a:cubicBezTo>
                  <a:pt x="248615" y="1379419"/>
                  <a:pt x="238957" y="1380533"/>
                  <a:pt x="234035" y="1380812"/>
                </a:cubicBezTo>
                <a:cubicBezTo>
                  <a:pt x="220871" y="1380951"/>
                  <a:pt x="207916" y="1381509"/>
                  <a:pt x="195169" y="1382484"/>
                </a:cubicBezTo>
                <a:cubicBezTo>
                  <a:pt x="182423" y="1383459"/>
                  <a:pt x="168632" y="1384016"/>
                  <a:pt x="153796" y="1384155"/>
                </a:cubicBezTo>
                <a:cubicBezTo>
                  <a:pt x="144951" y="1384016"/>
                  <a:pt x="135617" y="1383459"/>
                  <a:pt x="125796" y="1382484"/>
                </a:cubicBezTo>
                <a:cubicBezTo>
                  <a:pt x="115976" y="1381509"/>
                  <a:pt x="108593" y="1380951"/>
                  <a:pt x="103647" y="1380812"/>
                </a:cubicBezTo>
                <a:cubicBezTo>
                  <a:pt x="100758" y="1380833"/>
                  <a:pt x="94154" y="1381163"/>
                  <a:pt x="83835" y="1381803"/>
                </a:cubicBezTo>
                <a:cubicBezTo>
                  <a:pt x="73517" y="1382442"/>
                  <a:pt x="63445" y="1383268"/>
                  <a:pt x="53622" y="1384279"/>
                </a:cubicBezTo>
                <a:cubicBezTo>
                  <a:pt x="43799" y="1385290"/>
                  <a:pt x="38185" y="1386364"/>
                  <a:pt x="36782" y="1387499"/>
                </a:cubicBezTo>
                <a:cubicBezTo>
                  <a:pt x="23548" y="1387499"/>
                  <a:pt x="14075" y="1383041"/>
                  <a:pt x="8364" y="1374126"/>
                </a:cubicBezTo>
                <a:cubicBezTo>
                  <a:pt x="2653" y="1365210"/>
                  <a:pt x="-134" y="1355180"/>
                  <a:pt x="6" y="1344036"/>
                </a:cubicBezTo>
                <a:cubicBezTo>
                  <a:pt x="-64" y="1340414"/>
                  <a:pt x="911" y="1336792"/>
                  <a:pt x="2931" y="1333170"/>
                </a:cubicBezTo>
                <a:cubicBezTo>
                  <a:pt x="4951" y="1329549"/>
                  <a:pt x="8434" y="1327598"/>
                  <a:pt x="13379" y="1327320"/>
                </a:cubicBezTo>
                <a:lnTo>
                  <a:pt x="167170" y="1327320"/>
                </a:lnTo>
                <a:cubicBezTo>
                  <a:pt x="170606" y="1328968"/>
                  <a:pt x="174599" y="1330129"/>
                  <a:pt x="179150" y="1330802"/>
                </a:cubicBezTo>
                <a:cubicBezTo>
                  <a:pt x="183700" y="1331475"/>
                  <a:pt x="188251" y="1331801"/>
                  <a:pt x="192801" y="1331777"/>
                </a:cubicBezTo>
                <a:cubicBezTo>
                  <a:pt x="196679" y="1331731"/>
                  <a:pt x="200347" y="1331545"/>
                  <a:pt x="203806" y="1331220"/>
                </a:cubicBezTo>
                <a:cubicBezTo>
                  <a:pt x="207266" y="1330895"/>
                  <a:pt x="210655" y="1330709"/>
                  <a:pt x="213975" y="1330663"/>
                </a:cubicBezTo>
                <a:cubicBezTo>
                  <a:pt x="224191" y="1330942"/>
                  <a:pt x="234964" y="1332056"/>
                  <a:pt x="246294" y="1334006"/>
                </a:cubicBezTo>
                <a:cubicBezTo>
                  <a:pt x="257624" y="1335956"/>
                  <a:pt x="268396" y="1337071"/>
                  <a:pt x="278612" y="1337349"/>
                </a:cubicBezTo>
                <a:cubicBezTo>
                  <a:pt x="279517" y="1339021"/>
                  <a:pt x="282164" y="1338464"/>
                  <a:pt x="286552" y="1335678"/>
                </a:cubicBezTo>
                <a:cubicBezTo>
                  <a:pt x="290940" y="1332892"/>
                  <a:pt x="294980" y="1331220"/>
                  <a:pt x="298672" y="1330663"/>
                </a:cubicBezTo>
                <a:cubicBezTo>
                  <a:pt x="303176" y="1330709"/>
                  <a:pt x="308376" y="1330895"/>
                  <a:pt x="314274" y="1331220"/>
                </a:cubicBezTo>
                <a:cubicBezTo>
                  <a:pt x="320171" y="1331545"/>
                  <a:pt x="326486" y="1331731"/>
                  <a:pt x="333219" y="1331777"/>
                </a:cubicBezTo>
                <a:cubicBezTo>
                  <a:pt x="350121" y="1331963"/>
                  <a:pt x="365351" y="1330477"/>
                  <a:pt x="378910" y="1327320"/>
                </a:cubicBezTo>
                <a:cubicBezTo>
                  <a:pt x="383182" y="1323698"/>
                  <a:pt x="386897" y="1319240"/>
                  <a:pt x="390054" y="1313947"/>
                </a:cubicBezTo>
                <a:cubicBezTo>
                  <a:pt x="393212" y="1308653"/>
                  <a:pt x="396927" y="1304195"/>
                  <a:pt x="401199" y="1300574"/>
                </a:cubicBezTo>
                <a:close/>
                <a:moveTo>
                  <a:pt x="387826" y="1149012"/>
                </a:moveTo>
                <a:cubicBezTo>
                  <a:pt x="389404" y="1148245"/>
                  <a:pt x="392376" y="1148942"/>
                  <a:pt x="396741" y="1151101"/>
                </a:cubicBezTo>
                <a:cubicBezTo>
                  <a:pt x="401106" y="1153260"/>
                  <a:pt x="404078" y="1154793"/>
                  <a:pt x="405656" y="1155698"/>
                </a:cubicBezTo>
                <a:cubicBezTo>
                  <a:pt x="409255" y="1165310"/>
                  <a:pt x="414038" y="1172832"/>
                  <a:pt x="420005" y="1178265"/>
                </a:cubicBezTo>
                <a:cubicBezTo>
                  <a:pt x="425971" y="1183698"/>
                  <a:pt x="431590" y="1189549"/>
                  <a:pt x="436860" y="1195818"/>
                </a:cubicBezTo>
                <a:cubicBezTo>
                  <a:pt x="438114" y="1198743"/>
                  <a:pt x="440064" y="1203479"/>
                  <a:pt x="442711" y="1210026"/>
                </a:cubicBezTo>
                <a:cubicBezTo>
                  <a:pt x="445358" y="1216574"/>
                  <a:pt x="447865" y="1220753"/>
                  <a:pt x="450233" y="1222564"/>
                </a:cubicBezTo>
                <a:cubicBezTo>
                  <a:pt x="450767" y="1230504"/>
                  <a:pt x="447749" y="1236912"/>
                  <a:pt x="441179" y="1241788"/>
                </a:cubicBezTo>
                <a:cubicBezTo>
                  <a:pt x="434608" y="1246663"/>
                  <a:pt x="427968" y="1249171"/>
                  <a:pt x="421258" y="1249310"/>
                </a:cubicBezTo>
                <a:cubicBezTo>
                  <a:pt x="416801" y="1249217"/>
                  <a:pt x="411786" y="1248846"/>
                  <a:pt x="406214" y="1248195"/>
                </a:cubicBezTo>
                <a:cubicBezTo>
                  <a:pt x="400641" y="1247545"/>
                  <a:pt x="394512" y="1247174"/>
                  <a:pt x="387826" y="1247081"/>
                </a:cubicBezTo>
                <a:cubicBezTo>
                  <a:pt x="384204" y="1247035"/>
                  <a:pt x="379746" y="1247128"/>
                  <a:pt x="374453" y="1247360"/>
                </a:cubicBezTo>
                <a:cubicBezTo>
                  <a:pt x="369159" y="1247592"/>
                  <a:pt x="364701" y="1248242"/>
                  <a:pt x="361079" y="1249310"/>
                </a:cubicBezTo>
                <a:lnTo>
                  <a:pt x="305358" y="1249310"/>
                </a:lnTo>
                <a:cubicBezTo>
                  <a:pt x="304383" y="1248729"/>
                  <a:pt x="303547" y="1248219"/>
                  <a:pt x="302851" y="1247778"/>
                </a:cubicBezTo>
                <a:cubicBezTo>
                  <a:pt x="302154" y="1247336"/>
                  <a:pt x="300761" y="1247104"/>
                  <a:pt x="298672" y="1247081"/>
                </a:cubicBezTo>
                <a:cubicBezTo>
                  <a:pt x="298393" y="1247360"/>
                  <a:pt x="297279" y="1248474"/>
                  <a:pt x="295328" y="1250424"/>
                </a:cubicBezTo>
                <a:cubicBezTo>
                  <a:pt x="293378" y="1252375"/>
                  <a:pt x="292264" y="1253489"/>
                  <a:pt x="291985" y="1253768"/>
                </a:cubicBezTo>
                <a:cubicBezTo>
                  <a:pt x="275083" y="1253791"/>
                  <a:pt x="257624" y="1254023"/>
                  <a:pt x="239607" y="1254464"/>
                </a:cubicBezTo>
                <a:cubicBezTo>
                  <a:pt x="221591" y="1254905"/>
                  <a:pt x="204131" y="1255416"/>
                  <a:pt x="187229" y="1255996"/>
                </a:cubicBezTo>
                <a:lnTo>
                  <a:pt x="110334" y="1260454"/>
                </a:lnTo>
                <a:cubicBezTo>
                  <a:pt x="101906" y="1259061"/>
                  <a:pt x="95359" y="1251817"/>
                  <a:pt x="90692" y="1238723"/>
                </a:cubicBezTo>
                <a:cubicBezTo>
                  <a:pt x="86025" y="1225628"/>
                  <a:pt x="83657" y="1215041"/>
                  <a:pt x="83588" y="1206962"/>
                </a:cubicBezTo>
                <a:cubicBezTo>
                  <a:pt x="84981" y="1199579"/>
                  <a:pt x="88603" y="1195400"/>
                  <a:pt x="94453" y="1194424"/>
                </a:cubicBezTo>
                <a:cubicBezTo>
                  <a:pt x="100304" y="1193449"/>
                  <a:pt x="106712" y="1193171"/>
                  <a:pt x="113677" y="1193589"/>
                </a:cubicBezTo>
                <a:cubicBezTo>
                  <a:pt x="128652" y="1194100"/>
                  <a:pt x="143279" y="1196421"/>
                  <a:pt x="157558" y="1200554"/>
                </a:cubicBezTo>
                <a:cubicBezTo>
                  <a:pt x="171836" y="1204687"/>
                  <a:pt x="186184" y="1207565"/>
                  <a:pt x="200602" y="1209191"/>
                </a:cubicBezTo>
                <a:cubicBezTo>
                  <a:pt x="207753" y="1209191"/>
                  <a:pt x="219640" y="1209191"/>
                  <a:pt x="236264" y="1209191"/>
                </a:cubicBezTo>
                <a:cubicBezTo>
                  <a:pt x="252887" y="1209191"/>
                  <a:pt x="264775" y="1209191"/>
                  <a:pt x="271925" y="1209191"/>
                </a:cubicBezTo>
                <a:cubicBezTo>
                  <a:pt x="274247" y="1211373"/>
                  <a:pt x="276847" y="1212859"/>
                  <a:pt x="279726" y="1213648"/>
                </a:cubicBezTo>
                <a:cubicBezTo>
                  <a:pt x="282605" y="1214438"/>
                  <a:pt x="285206" y="1214809"/>
                  <a:pt x="287527" y="1214763"/>
                </a:cubicBezTo>
                <a:cubicBezTo>
                  <a:pt x="293169" y="1214716"/>
                  <a:pt x="298881" y="1214531"/>
                  <a:pt x="304662" y="1214206"/>
                </a:cubicBezTo>
                <a:cubicBezTo>
                  <a:pt x="310443" y="1213881"/>
                  <a:pt x="315876" y="1213695"/>
                  <a:pt x="320960" y="1213648"/>
                </a:cubicBezTo>
                <a:cubicBezTo>
                  <a:pt x="329463" y="1209342"/>
                  <a:pt x="336232" y="1202105"/>
                  <a:pt x="341267" y="1191938"/>
                </a:cubicBezTo>
                <a:cubicBezTo>
                  <a:pt x="346303" y="1181770"/>
                  <a:pt x="352081" y="1172222"/>
                  <a:pt x="358603" y="1163293"/>
                </a:cubicBezTo>
                <a:cubicBezTo>
                  <a:pt x="365124" y="1154364"/>
                  <a:pt x="374865" y="1149603"/>
                  <a:pt x="387826" y="1149012"/>
                </a:cubicBezTo>
                <a:close/>
                <a:moveTo>
                  <a:pt x="570591" y="1135639"/>
                </a:moveTo>
                <a:cubicBezTo>
                  <a:pt x="583082" y="1135917"/>
                  <a:pt x="592090" y="1138703"/>
                  <a:pt x="597616" y="1143997"/>
                </a:cubicBezTo>
                <a:cubicBezTo>
                  <a:pt x="603142" y="1149290"/>
                  <a:pt x="610478" y="1155420"/>
                  <a:pt x="619626" y="1162385"/>
                </a:cubicBezTo>
                <a:cubicBezTo>
                  <a:pt x="626011" y="1163824"/>
                  <a:pt x="631629" y="1167075"/>
                  <a:pt x="636482" y="1172136"/>
                </a:cubicBezTo>
                <a:cubicBezTo>
                  <a:pt x="641334" y="1177197"/>
                  <a:pt x="643888" y="1182119"/>
                  <a:pt x="644143" y="1186902"/>
                </a:cubicBezTo>
                <a:cubicBezTo>
                  <a:pt x="643400" y="1195797"/>
                  <a:pt x="638200" y="1205620"/>
                  <a:pt x="628541" y="1216372"/>
                </a:cubicBezTo>
                <a:cubicBezTo>
                  <a:pt x="618883" y="1227125"/>
                  <a:pt x="609225" y="1238929"/>
                  <a:pt x="599566" y="1251786"/>
                </a:cubicBezTo>
                <a:cubicBezTo>
                  <a:pt x="589908" y="1264644"/>
                  <a:pt x="584707" y="1278677"/>
                  <a:pt x="583964" y="1293887"/>
                </a:cubicBezTo>
                <a:cubicBezTo>
                  <a:pt x="584104" y="1297370"/>
                  <a:pt x="586054" y="1300434"/>
                  <a:pt x="589815" y="1303081"/>
                </a:cubicBezTo>
                <a:cubicBezTo>
                  <a:pt x="593576" y="1305728"/>
                  <a:pt x="598313" y="1307121"/>
                  <a:pt x="604024" y="1307260"/>
                </a:cubicBezTo>
                <a:cubicBezTo>
                  <a:pt x="615099" y="1297579"/>
                  <a:pt x="625546" y="1287967"/>
                  <a:pt x="635367" y="1278424"/>
                </a:cubicBezTo>
                <a:cubicBezTo>
                  <a:pt x="645188" y="1268882"/>
                  <a:pt x="654800" y="1260663"/>
                  <a:pt x="664203" y="1253768"/>
                </a:cubicBezTo>
                <a:cubicBezTo>
                  <a:pt x="674442" y="1252723"/>
                  <a:pt x="681825" y="1253419"/>
                  <a:pt x="686352" y="1255857"/>
                </a:cubicBezTo>
                <a:cubicBezTo>
                  <a:pt x="690880" y="1258295"/>
                  <a:pt x="694641" y="1262056"/>
                  <a:pt x="697636" y="1267141"/>
                </a:cubicBezTo>
                <a:cubicBezTo>
                  <a:pt x="708432" y="1274802"/>
                  <a:pt x="718601" y="1284554"/>
                  <a:pt x="728143" y="1296394"/>
                </a:cubicBezTo>
                <a:cubicBezTo>
                  <a:pt x="737685" y="1308235"/>
                  <a:pt x="742004" y="1319658"/>
                  <a:pt x="741098" y="1330663"/>
                </a:cubicBezTo>
                <a:cubicBezTo>
                  <a:pt x="739148" y="1340414"/>
                  <a:pt x="734969" y="1348494"/>
                  <a:pt x="728561" y="1354902"/>
                </a:cubicBezTo>
                <a:cubicBezTo>
                  <a:pt x="722153" y="1361310"/>
                  <a:pt x="718531" y="1367718"/>
                  <a:pt x="717695" y="1374126"/>
                </a:cubicBezTo>
                <a:cubicBezTo>
                  <a:pt x="717556" y="1397459"/>
                  <a:pt x="716999" y="1421001"/>
                  <a:pt x="716024" y="1444752"/>
                </a:cubicBezTo>
                <a:cubicBezTo>
                  <a:pt x="715049" y="1468503"/>
                  <a:pt x="714491" y="1492881"/>
                  <a:pt x="714352" y="1517886"/>
                </a:cubicBezTo>
                <a:cubicBezTo>
                  <a:pt x="714491" y="1531167"/>
                  <a:pt x="715049" y="1544168"/>
                  <a:pt x="716024" y="1556891"/>
                </a:cubicBezTo>
                <a:cubicBezTo>
                  <a:pt x="716999" y="1569614"/>
                  <a:pt x="717556" y="1582616"/>
                  <a:pt x="717695" y="1595896"/>
                </a:cubicBezTo>
                <a:cubicBezTo>
                  <a:pt x="717278" y="1633926"/>
                  <a:pt x="715606" y="1661787"/>
                  <a:pt x="712681" y="1679478"/>
                </a:cubicBezTo>
                <a:cubicBezTo>
                  <a:pt x="709755" y="1697170"/>
                  <a:pt x="708083" y="1713886"/>
                  <a:pt x="707666" y="1729627"/>
                </a:cubicBezTo>
                <a:cubicBezTo>
                  <a:pt x="707805" y="1734503"/>
                  <a:pt x="708362" y="1738960"/>
                  <a:pt x="709337" y="1743000"/>
                </a:cubicBezTo>
                <a:cubicBezTo>
                  <a:pt x="710312" y="1747040"/>
                  <a:pt x="710870" y="1751498"/>
                  <a:pt x="711009" y="1756373"/>
                </a:cubicBezTo>
                <a:cubicBezTo>
                  <a:pt x="711148" y="1796841"/>
                  <a:pt x="709755" y="1838492"/>
                  <a:pt x="706830" y="1881328"/>
                </a:cubicBezTo>
                <a:cubicBezTo>
                  <a:pt x="703904" y="1924164"/>
                  <a:pt x="698611" y="1966094"/>
                  <a:pt x="690949" y="2007119"/>
                </a:cubicBezTo>
                <a:cubicBezTo>
                  <a:pt x="689835" y="2012529"/>
                  <a:pt x="685377" y="2017590"/>
                  <a:pt x="677576" y="2022303"/>
                </a:cubicBezTo>
                <a:cubicBezTo>
                  <a:pt x="669775" y="2027016"/>
                  <a:pt x="665317" y="2032356"/>
                  <a:pt x="664203" y="2038323"/>
                </a:cubicBezTo>
                <a:cubicBezTo>
                  <a:pt x="657749" y="2052532"/>
                  <a:pt x="646697" y="2065905"/>
                  <a:pt x="631049" y="2078442"/>
                </a:cubicBezTo>
                <a:cubicBezTo>
                  <a:pt x="615401" y="2090979"/>
                  <a:pt x="600449" y="2097666"/>
                  <a:pt x="586193" y="2098502"/>
                </a:cubicBezTo>
                <a:cubicBezTo>
                  <a:pt x="570661" y="2090445"/>
                  <a:pt x="562163" y="2078697"/>
                  <a:pt x="560701" y="2063258"/>
                </a:cubicBezTo>
                <a:cubicBezTo>
                  <a:pt x="559238" y="2047819"/>
                  <a:pt x="554362" y="2033563"/>
                  <a:pt x="546074" y="2020492"/>
                </a:cubicBezTo>
                <a:cubicBezTo>
                  <a:pt x="539852" y="2016313"/>
                  <a:pt x="529450" y="2011855"/>
                  <a:pt x="514870" y="2007119"/>
                </a:cubicBezTo>
                <a:cubicBezTo>
                  <a:pt x="500290" y="2002383"/>
                  <a:pt x="492117" y="1995696"/>
                  <a:pt x="490353" y="1987059"/>
                </a:cubicBezTo>
                <a:cubicBezTo>
                  <a:pt x="490631" y="1985039"/>
                  <a:pt x="494532" y="1982393"/>
                  <a:pt x="502054" y="1979119"/>
                </a:cubicBezTo>
                <a:cubicBezTo>
                  <a:pt x="509577" y="1975845"/>
                  <a:pt x="519049" y="1974034"/>
                  <a:pt x="530472" y="1973686"/>
                </a:cubicBezTo>
                <a:cubicBezTo>
                  <a:pt x="540850" y="1975915"/>
                  <a:pt x="550741" y="1977587"/>
                  <a:pt x="560144" y="1978701"/>
                </a:cubicBezTo>
                <a:cubicBezTo>
                  <a:pt x="569547" y="1979816"/>
                  <a:pt x="579716" y="1980373"/>
                  <a:pt x="590651" y="1980373"/>
                </a:cubicBezTo>
                <a:cubicBezTo>
                  <a:pt x="605789" y="1979676"/>
                  <a:pt x="615633" y="1973547"/>
                  <a:pt x="620183" y="1961985"/>
                </a:cubicBezTo>
                <a:cubicBezTo>
                  <a:pt x="624734" y="1950423"/>
                  <a:pt x="626777" y="1937607"/>
                  <a:pt x="626313" y="1923537"/>
                </a:cubicBezTo>
                <a:cubicBezTo>
                  <a:pt x="626313" y="1919567"/>
                  <a:pt x="626313" y="1915527"/>
                  <a:pt x="626313" y="1911418"/>
                </a:cubicBezTo>
                <a:cubicBezTo>
                  <a:pt x="626313" y="1907308"/>
                  <a:pt x="626313" y="1903547"/>
                  <a:pt x="626313" y="1900134"/>
                </a:cubicBezTo>
                <a:cubicBezTo>
                  <a:pt x="626498" y="1897209"/>
                  <a:pt x="627241" y="1890522"/>
                  <a:pt x="628541" y="1880075"/>
                </a:cubicBezTo>
                <a:cubicBezTo>
                  <a:pt x="629842" y="1869627"/>
                  <a:pt x="630585" y="1862940"/>
                  <a:pt x="630770" y="1860015"/>
                </a:cubicBezTo>
                <a:cubicBezTo>
                  <a:pt x="631066" y="1850439"/>
                  <a:pt x="631589" y="1833805"/>
                  <a:pt x="632339" y="1810113"/>
                </a:cubicBezTo>
                <a:cubicBezTo>
                  <a:pt x="633089" y="1786421"/>
                  <a:pt x="632291" y="1764092"/>
                  <a:pt x="629945" y="1743124"/>
                </a:cubicBezTo>
                <a:cubicBezTo>
                  <a:pt x="627599" y="1722156"/>
                  <a:pt x="621931" y="1710971"/>
                  <a:pt x="612939" y="1709567"/>
                </a:cubicBezTo>
                <a:cubicBezTo>
                  <a:pt x="611871" y="1708662"/>
                  <a:pt x="608157" y="1712423"/>
                  <a:pt x="601795" y="1720851"/>
                </a:cubicBezTo>
                <a:cubicBezTo>
                  <a:pt x="595434" y="1729279"/>
                  <a:pt x="589490" y="1737776"/>
                  <a:pt x="583964" y="1746343"/>
                </a:cubicBezTo>
                <a:cubicBezTo>
                  <a:pt x="572124" y="1772324"/>
                  <a:pt x="559865" y="1797259"/>
                  <a:pt x="547188" y="1821149"/>
                </a:cubicBezTo>
                <a:cubicBezTo>
                  <a:pt x="534512" y="1845040"/>
                  <a:pt x="522253" y="1869139"/>
                  <a:pt x="510412" y="1893448"/>
                </a:cubicBezTo>
                <a:cubicBezTo>
                  <a:pt x="498525" y="1903199"/>
                  <a:pt x="489145" y="1915458"/>
                  <a:pt x="482273" y="1930224"/>
                </a:cubicBezTo>
                <a:cubicBezTo>
                  <a:pt x="475401" y="1944990"/>
                  <a:pt x="465464" y="1957248"/>
                  <a:pt x="452462" y="1967000"/>
                </a:cubicBezTo>
                <a:cubicBezTo>
                  <a:pt x="455039" y="1972061"/>
                  <a:pt x="451557" y="1977819"/>
                  <a:pt x="442015" y="1984273"/>
                </a:cubicBezTo>
                <a:cubicBezTo>
                  <a:pt x="432472" y="1990728"/>
                  <a:pt x="424811" y="1997600"/>
                  <a:pt x="419030" y="2004890"/>
                </a:cubicBezTo>
                <a:cubicBezTo>
                  <a:pt x="410625" y="2012366"/>
                  <a:pt x="402917" y="2020817"/>
                  <a:pt x="395905" y="2030243"/>
                </a:cubicBezTo>
                <a:cubicBezTo>
                  <a:pt x="388894" y="2039669"/>
                  <a:pt x="379514" y="2045334"/>
                  <a:pt x="367766" y="2047238"/>
                </a:cubicBezTo>
                <a:cubicBezTo>
                  <a:pt x="363587" y="2050210"/>
                  <a:pt x="356900" y="2055411"/>
                  <a:pt x="347706" y="2062840"/>
                </a:cubicBezTo>
                <a:cubicBezTo>
                  <a:pt x="338512" y="2070270"/>
                  <a:pt x="331826" y="2075470"/>
                  <a:pt x="327647" y="2078442"/>
                </a:cubicBezTo>
                <a:cubicBezTo>
                  <a:pt x="314738" y="2084734"/>
                  <a:pt x="305172" y="2089981"/>
                  <a:pt x="298950" y="2094183"/>
                </a:cubicBezTo>
                <a:cubicBezTo>
                  <a:pt x="292728" y="2098386"/>
                  <a:pt x="283720" y="2100568"/>
                  <a:pt x="271925" y="2100731"/>
                </a:cubicBezTo>
                <a:cubicBezTo>
                  <a:pt x="272622" y="2087915"/>
                  <a:pt x="277915" y="2078442"/>
                  <a:pt x="287806" y="2072313"/>
                </a:cubicBezTo>
                <a:cubicBezTo>
                  <a:pt x="297697" y="2066183"/>
                  <a:pt x="308005" y="2060054"/>
                  <a:pt x="318731" y="2053925"/>
                </a:cubicBezTo>
                <a:cubicBezTo>
                  <a:pt x="319289" y="2053414"/>
                  <a:pt x="322075" y="2051092"/>
                  <a:pt x="327090" y="2046960"/>
                </a:cubicBezTo>
                <a:cubicBezTo>
                  <a:pt x="332104" y="2042827"/>
                  <a:pt x="336005" y="2039948"/>
                  <a:pt x="338791" y="2038323"/>
                </a:cubicBezTo>
                <a:cubicBezTo>
                  <a:pt x="346963" y="2031218"/>
                  <a:pt x="357922" y="2022024"/>
                  <a:pt x="371666" y="2010741"/>
                </a:cubicBezTo>
                <a:cubicBezTo>
                  <a:pt x="385411" y="1999457"/>
                  <a:pt x="393026" y="1988592"/>
                  <a:pt x="394512" y="1978144"/>
                </a:cubicBezTo>
                <a:cubicBezTo>
                  <a:pt x="394559" y="1977679"/>
                  <a:pt x="394466" y="1975822"/>
                  <a:pt x="394234" y="1972572"/>
                </a:cubicBezTo>
                <a:cubicBezTo>
                  <a:pt x="394001" y="1969321"/>
                  <a:pt x="393351" y="1967464"/>
                  <a:pt x="392283" y="1967000"/>
                </a:cubicBezTo>
                <a:lnTo>
                  <a:pt x="318731" y="1967000"/>
                </a:lnTo>
                <a:cubicBezTo>
                  <a:pt x="316294" y="1969716"/>
                  <a:pt x="310025" y="1971527"/>
                  <a:pt x="299925" y="1972432"/>
                </a:cubicBezTo>
                <a:cubicBezTo>
                  <a:pt x="289826" y="1973338"/>
                  <a:pt x="273806" y="1973756"/>
                  <a:pt x="251866" y="1973686"/>
                </a:cubicBezTo>
                <a:cubicBezTo>
                  <a:pt x="240025" y="1975056"/>
                  <a:pt x="232503" y="1986525"/>
                  <a:pt x="229299" y="2008094"/>
                </a:cubicBezTo>
                <a:cubicBezTo>
                  <a:pt x="226095" y="2029663"/>
                  <a:pt x="224702" y="2053112"/>
                  <a:pt x="225120" y="2078442"/>
                </a:cubicBezTo>
                <a:cubicBezTo>
                  <a:pt x="222426" y="2088611"/>
                  <a:pt x="217226" y="2098362"/>
                  <a:pt x="209518" y="2107696"/>
                </a:cubicBezTo>
                <a:cubicBezTo>
                  <a:pt x="201810" y="2117029"/>
                  <a:pt x="194380" y="2125109"/>
                  <a:pt x="187229" y="2131935"/>
                </a:cubicBezTo>
                <a:cubicBezTo>
                  <a:pt x="177757" y="2132166"/>
                  <a:pt x="171627" y="2129752"/>
                  <a:pt x="168841" y="2124691"/>
                </a:cubicBezTo>
                <a:cubicBezTo>
                  <a:pt x="166055" y="2119629"/>
                  <a:pt x="163269" y="2113872"/>
                  <a:pt x="160483" y="2107417"/>
                </a:cubicBezTo>
                <a:cubicBezTo>
                  <a:pt x="159020" y="2103099"/>
                  <a:pt x="156374" y="2098920"/>
                  <a:pt x="152543" y="2094880"/>
                </a:cubicBezTo>
                <a:cubicBezTo>
                  <a:pt x="148712" y="2090840"/>
                  <a:pt x="145787" y="2086104"/>
                  <a:pt x="143767" y="2080671"/>
                </a:cubicBezTo>
                <a:cubicBezTo>
                  <a:pt x="143627" y="2069805"/>
                  <a:pt x="143070" y="2058104"/>
                  <a:pt x="142095" y="2045567"/>
                </a:cubicBezTo>
                <a:cubicBezTo>
                  <a:pt x="141120" y="2033029"/>
                  <a:pt x="140563" y="2011298"/>
                  <a:pt x="140423" y="1980373"/>
                </a:cubicBezTo>
                <a:cubicBezTo>
                  <a:pt x="140563" y="1958711"/>
                  <a:pt x="141120" y="1941577"/>
                  <a:pt x="142095" y="1928970"/>
                </a:cubicBezTo>
                <a:cubicBezTo>
                  <a:pt x="143070" y="1916363"/>
                  <a:pt x="143627" y="1904522"/>
                  <a:pt x="143767" y="1893448"/>
                </a:cubicBezTo>
                <a:cubicBezTo>
                  <a:pt x="143787" y="1878403"/>
                  <a:pt x="143622" y="1862058"/>
                  <a:pt x="143271" y="1844413"/>
                </a:cubicBezTo>
                <a:cubicBezTo>
                  <a:pt x="142920" y="1826768"/>
                  <a:pt x="142260" y="1811166"/>
                  <a:pt x="141290" y="1797607"/>
                </a:cubicBezTo>
                <a:cubicBezTo>
                  <a:pt x="140320" y="1784048"/>
                  <a:pt x="138917" y="1775876"/>
                  <a:pt x="137080" y="1773090"/>
                </a:cubicBezTo>
                <a:cubicBezTo>
                  <a:pt x="135733" y="1766682"/>
                  <a:pt x="137312" y="1762781"/>
                  <a:pt x="141816" y="1761388"/>
                </a:cubicBezTo>
                <a:cubicBezTo>
                  <a:pt x="146320" y="1759995"/>
                  <a:pt x="151800" y="1759438"/>
                  <a:pt x="158254" y="1759717"/>
                </a:cubicBezTo>
                <a:cubicBezTo>
                  <a:pt x="164662" y="1758463"/>
                  <a:pt x="171906" y="1760692"/>
                  <a:pt x="179985" y="1766403"/>
                </a:cubicBezTo>
                <a:cubicBezTo>
                  <a:pt x="188065" y="1772115"/>
                  <a:pt x="198652" y="1775458"/>
                  <a:pt x="211746" y="1776433"/>
                </a:cubicBezTo>
                <a:cubicBezTo>
                  <a:pt x="228254" y="1778453"/>
                  <a:pt x="243438" y="1777478"/>
                  <a:pt x="257299" y="1773508"/>
                </a:cubicBezTo>
                <a:cubicBezTo>
                  <a:pt x="271159" y="1769537"/>
                  <a:pt x="284950" y="1767169"/>
                  <a:pt x="298672" y="1766403"/>
                </a:cubicBezTo>
                <a:cubicBezTo>
                  <a:pt x="300761" y="1766403"/>
                  <a:pt x="306055" y="1766403"/>
                  <a:pt x="314552" y="1766403"/>
                </a:cubicBezTo>
                <a:cubicBezTo>
                  <a:pt x="323050" y="1766403"/>
                  <a:pt x="328900" y="1766403"/>
                  <a:pt x="332104" y="1766403"/>
                </a:cubicBezTo>
                <a:cubicBezTo>
                  <a:pt x="334890" y="1763269"/>
                  <a:pt x="342691" y="1762294"/>
                  <a:pt x="355507" y="1763478"/>
                </a:cubicBezTo>
                <a:cubicBezTo>
                  <a:pt x="368323" y="1764662"/>
                  <a:pt x="376124" y="1763408"/>
                  <a:pt x="378910" y="1759717"/>
                </a:cubicBezTo>
                <a:cubicBezTo>
                  <a:pt x="389753" y="1758742"/>
                  <a:pt x="399829" y="1762642"/>
                  <a:pt x="409139" y="1771418"/>
                </a:cubicBezTo>
                <a:cubicBezTo>
                  <a:pt x="418449" y="1780194"/>
                  <a:pt x="425461" y="1786323"/>
                  <a:pt x="430174" y="1789806"/>
                </a:cubicBezTo>
                <a:cubicBezTo>
                  <a:pt x="430638" y="1799766"/>
                  <a:pt x="430267" y="1808542"/>
                  <a:pt x="429059" y="1816134"/>
                </a:cubicBezTo>
                <a:cubicBezTo>
                  <a:pt x="427852" y="1823726"/>
                  <a:pt x="423023" y="1830552"/>
                  <a:pt x="414572" y="1836612"/>
                </a:cubicBezTo>
                <a:cubicBezTo>
                  <a:pt x="414479" y="1851517"/>
                  <a:pt x="414107" y="1866005"/>
                  <a:pt x="413457" y="1880075"/>
                </a:cubicBezTo>
                <a:cubicBezTo>
                  <a:pt x="412807" y="1894144"/>
                  <a:pt x="412436" y="1908632"/>
                  <a:pt x="412343" y="1923537"/>
                </a:cubicBezTo>
                <a:cubicBezTo>
                  <a:pt x="411925" y="1930061"/>
                  <a:pt x="411646" y="1936237"/>
                  <a:pt x="411507" y="1942064"/>
                </a:cubicBezTo>
                <a:cubicBezTo>
                  <a:pt x="411368" y="1947892"/>
                  <a:pt x="413875" y="1951003"/>
                  <a:pt x="419030" y="1951398"/>
                </a:cubicBezTo>
                <a:cubicBezTo>
                  <a:pt x="429266" y="1950785"/>
                  <a:pt x="437768" y="1944828"/>
                  <a:pt x="444538" y="1933525"/>
                </a:cubicBezTo>
                <a:cubicBezTo>
                  <a:pt x="451307" y="1922223"/>
                  <a:pt x="457333" y="1909249"/>
                  <a:pt x="462616" y="1894603"/>
                </a:cubicBezTo>
                <a:cubicBezTo>
                  <a:pt x="467899" y="1879958"/>
                  <a:pt x="473430" y="1867314"/>
                  <a:pt x="479208" y="1856672"/>
                </a:cubicBezTo>
                <a:cubicBezTo>
                  <a:pt x="479951" y="1854164"/>
                  <a:pt x="482923" y="1849149"/>
                  <a:pt x="488124" y="1841627"/>
                </a:cubicBezTo>
                <a:cubicBezTo>
                  <a:pt x="493324" y="1834104"/>
                  <a:pt x="496296" y="1829090"/>
                  <a:pt x="497039" y="1826582"/>
                </a:cubicBezTo>
                <a:cubicBezTo>
                  <a:pt x="505351" y="1811189"/>
                  <a:pt x="513245" y="1793498"/>
                  <a:pt x="520721" y="1773508"/>
                </a:cubicBezTo>
                <a:cubicBezTo>
                  <a:pt x="528197" y="1753518"/>
                  <a:pt x="532190" y="1736662"/>
                  <a:pt x="532701" y="1722940"/>
                </a:cubicBezTo>
                <a:cubicBezTo>
                  <a:pt x="532422" y="1716347"/>
                  <a:pt x="529636" y="1711704"/>
                  <a:pt x="524343" y="1709010"/>
                </a:cubicBezTo>
                <a:cubicBezTo>
                  <a:pt x="519049" y="1706317"/>
                  <a:pt x="512920" y="1705017"/>
                  <a:pt x="505955" y="1705110"/>
                </a:cubicBezTo>
                <a:cubicBezTo>
                  <a:pt x="494810" y="1705853"/>
                  <a:pt x="484223" y="1708824"/>
                  <a:pt x="474194" y="1714025"/>
                </a:cubicBezTo>
                <a:cubicBezTo>
                  <a:pt x="464164" y="1719226"/>
                  <a:pt x="454691" y="1722198"/>
                  <a:pt x="445776" y="1722940"/>
                </a:cubicBezTo>
                <a:cubicBezTo>
                  <a:pt x="436164" y="1720317"/>
                  <a:pt x="430313" y="1716649"/>
                  <a:pt x="428224" y="1711936"/>
                </a:cubicBezTo>
                <a:cubicBezTo>
                  <a:pt x="426134" y="1707222"/>
                  <a:pt x="425298" y="1700490"/>
                  <a:pt x="425716" y="1691737"/>
                </a:cubicBezTo>
                <a:cubicBezTo>
                  <a:pt x="426459" y="1682403"/>
                  <a:pt x="429988" y="1675438"/>
                  <a:pt x="436303" y="1670841"/>
                </a:cubicBezTo>
                <a:cubicBezTo>
                  <a:pt x="442618" y="1666244"/>
                  <a:pt x="447262" y="1659836"/>
                  <a:pt x="450233" y="1651617"/>
                </a:cubicBezTo>
                <a:cubicBezTo>
                  <a:pt x="453437" y="1637269"/>
                  <a:pt x="455388" y="1623060"/>
                  <a:pt x="456084" y="1608991"/>
                </a:cubicBezTo>
                <a:cubicBezTo>
                  <a:pt x="456781" y="1594921"/>
                  <a:pt x="457059" y="1580155"/>
                  <a:pt x="456920" y="1564692"/>
                </a:cubicBezTo>
                <a:cubicBezTo>
                  <a:pt x="457199" y="1554314"/>
                  <a:pt x="458313" y="1544145"/>
                  <a:pt x="460263" y="1534185"/>
                </a:cubicBezTo>
                <a:cubicBezTo>
                  <a:pt x="462214" y="1524225"/>
                  <a:pt x="463328" y="1516563"/>
                  <a:pt x="463607" y="1511200"/>
                </a:cubicBezTo>
                <a:cubicBezTo>
                  <a:pt x="463421" y="1506046"/>
                  <a:pt x="462678" y="1494344"/>
                  <a:pt x="461378" y="1476095"/>
                </a:cubicBezTo>
                <a:cubicBezTo>
                  <a:pt x="460078" y="1457847"/>
                  <a:pt x="459335" y="1440573"/>
                  <a:pt x="459149" y="1424275"/>
                </a:cubicBezTo>
                <a:cubicBezTo>
                  <a:pt x="459056" y="1423996"/>
                  <a:pt x="458685" y="1422882"/>
                  <a:pt x="458034" y="1420931"/>
                </a:cubicBezTo>
                <a:cubicBezTo>
                  <a:pt x="457384" y="1418981"/>
                  <a:pt x="457013" y="1417867"/>
                  <a:pt x="456920" y="1417588"/>
                </a:cubicBezTo>
                <a:cubicBezTo>
                  <a:pt x="457013" y="1417518"/>
                  <a:pt x="457384" y="1414036"/>
                  <a:pt x="458034" y="1407140"/>
                </a:cubicBezTo>
                <a:cubicBezTo>
                  <a:pt x="458685" y="1400245"/>
                  <a:pt x="459056" y="1393698"/>
                  <a:pt x="459149" y="1387499"/>
                </a:cubicBezTo>
                <a:cubicBezTo>
                  <a:pt x="458777" y="1383134"/>
                  <a:pt x="457291" y="1374311"/>
                  <a:pt x="454691" y="1361031"/>
                </a:cubicBezTo>
                <a:cubicBezTo>
                  <a:pt x="452091" y="1347751"/>
                  <a:pt x="450605" y="1326112"/>
                  <a:pt x="450233" y="1296116"/>
                </a:cubicBezTo>
                <a:cubicBezTo>
                  <a:pt x="447540" y="1292773"/>
                  <a:pt x="444011" y="1288872"/>
                  <a:pt x="439646" y="1284414"/>
                </a:cubicBezTo>
                <a:cubicBezTo>
                  <a:pt x="435282" y="1279957"/>
                  <a:pt x="432867" y="1274942"/>
                  <a:pt x="432403" y="1269370"/>
                </a:cubicBezTo>
                <a:cubicBezTo>
                  <a:pt x="432542" y="1266073"/>
                  <a:pt x="433935" y="1263751"/>
                  <a:pt x="436582" y="1262404"/>
                </a:cubicBezTo>
                <a:cubicBezTo>
                  <a:pt x="439229" y="1261058"/>
                  <a:pt x="442293" y="1260408"/>
                  <a:pt x="445776" y="1260454"/>
                </a:cubicBezTo>
                <a:cubicBezTo>
                  <a:pt x="456200" y="1268069"/>
                  <a:pt x="466555" y="1276799"/>
                  <a:pt x="476840" y="1286643"/>
                </a:cubicBezTo>
                <a:cubicBezTo>
                  <a:pt x="487126" y="1296487"/>
                  <a:pt x="498316" y="1301874"/>
                  <a:pt x="510412" y="1302802"/>
                </a:cubicBezTo>
                <a:cubicBezTo>
                  <a:pt x="516774" y="1302106"/>
                  <a:pt x="520767" y="1297927"/>
                  <a:pt x="522392" y="1290265"/>
                </a:cubicBezTo>
                <a:cubicBezTo>
                  <a:pt x="524018" y="1282603"/>
                  <a:pt x="525225" y="1275638"/>
                  <a:pt x="526014" y="1269370"/>
                </a:cubicBezTo>
                <a:cubicBezTo>
                  <a:pt x="524900" y="1269764"/>
                  <a:pt x="527686" y="1265910"/>
                  <a:pt x="534372" y="1257807"/>
                </a:cubicBezTo>
                <a:cubicBezTo>
                  <a:pt x="541059" y="1249705"/>
                  <a:pt x="544960" y="1234985"/>
                  <a:pt x="546074" y="1213648"/>
                </a:cubicBezTo>
                <a:cubicBezTo>
                  <a:pt x="546074" y="1211512"/>
                  <a:pt x="546074" y="1210212"/>
                  <a:pt x="546074" y="1209748"/>
                </a:cubicBezTo>
                <a:cubicBezTo>
                  <a:pt x="546074" y="1209283"/>
                  <a:pt x="546074" y="1209098"/>
                  <a:pt x="546074" y="1209191"/>
                </a:cubicBezTo>
                <a:cubicBezTo>
                  <a:pt x="545795" y="1204361"/>
                  <a:pt x="544681" y="1195075"/>
                  <a:pt x="542731" y="1181330"/>
                </a:cubicBezTo>
                <a:cubicBezTo>
                  <a:pt x="540780" y="1167585"/>
                  <a:pt x="539666" y="1158298"/>
                  <a:pt x="539387" y="1153469"/>
                </a:cubicBezTo>
                <a:cubicBezTo>
                  <a:pt x="537971" y="1144925"/>
                  <a:pt x="541082" y="1139725"/>
                  <a:pt x="548721" y="1137867"/>
                </a:cubicBezTo>
                <a:cubicBezTo>
                  <a:pt x="556359" y="1136010"/>
                  <a:pt x="563649" y="1135267"/>
                  <a:pt x="570591" y="1135639"/>
                </a:cubicBezTo>
                <a:close/>
                <a:moveTo>
                  <a:pt x="861456" y="1115579"/>
                </a:moveTo>
                <a:cubicBezTo>
                  <a:pt x="873419" y="1112848"/>
                  <a:pt x="889984" y="1114967"/>
                  <a:pt x="911151" y="1121935"/>
                </a:cubicBezTo>
                <a:cubicBezTo>
                  <a:pt x="932319" y="1128904"/>
                  <a:pt x="950947" y="1139278"/>
                  <a:pt x="967038" y="1153057"/>
                </a:cubicBezTo>
                <a:cubicBezTo>
                  <a:pt x="983128" y="1166835"/>
                  <a:pt x="989539" y="1182575"/>
                  <a:pt x="986272" y="1200275"/>
                </a:cubicBezTo>
                <a:cubicBezTo>
                  <a:pt x="969370" y="1217618"/>
                  <a:pt x="956090" y="1233638"/>
                  <a:pt x="946431" y="1248335"/>
                </a:cubicBezTo>
                <a:cubicBezTo>
                  <a:pt x="936773" y="1263031"/>
                  <a:pt x="931851" y="1282673"/>
                  <a:pt x="931665" y="1307260"/>
                </a:cubicBezTo>
                <a:cubicBezTo>
                  <a:pt x="930574" y="1344291"/>
                  <a:pt x="931920" y="1371084"/>
                  <a:pt x="935705" y="1387638"/>
                </a:cubicBezTo>
                <a:cubicBezTo>
                  <a:pt x="939489" y="1404192"/>
                  <a:pt x="952259" y="1412318"/>
                  <a:pt x="974013" y="1412016"/>
                </a:cubicBezTo>
                <a:cubicBezTo>
                  <a:pt x="978517" y="1411970"/>
                  <a:pt x="983161" y="1411784"/>
                  <a:pt x="987943" y="1411459"/>
                </a:cubicBezTo>
                <a:cubicBezTo>
                  <a:pt x="992726" y="1411134"/>
                  <a:pt x="997370" y="1410948"/>
                  <a:pt x="1001874" y="1410902"/>
                </a:cubicBezTo>
                <a:cubicBezTo>
                  <a:pt x="1005124" y="1411041"/>
                  <a:pt x="1011439" y="1411598"/>
                  <a:pt x="1020819" y="1412573"/>
                </a:cubicBezTo>
                <a:cubicBezTo>
                  <a:pt x="1030199" y="1413548"/>
                  <a:pt x="1036514" y="1414106"/>
                  <a:pt x="1039764" y="1414245"/>
                </a:cubicBezTo>
                <a:cubicBezTo>
                  <a:pt x="1050142" y="1414106"/>
                  <a:pt x="1058083" y="1409926"/>
                  <a:pt x="1063585" y="1401707"/>
                </a:cubicBezTo>
                <a:cubicBezTo>
                  <a:pt x="1069088" y="1393489"/>
                  <a:pt x="1076749" y="1388752"/>
                  <a:pt x="1086570" y="1387499"/>
                </a:cubicBezTo>
                <a:cubicBezTo>
                  <a:pt x="1096414" y="1388613"/>
                  <a:pt x="1103472" y="1394742"/>
                  <a:pt x="1107744" y="1405887"/>
                </a:cubicBezTo>
                <a:cubicBezTo>
                  <a:pt x="1112016" y="1417031"/>
                  <a:pt x="1114616" y="1426503"/>
                  <a:pt x="1115545" y="1434304"/>
                </a:cubicBezTo>
                <a:cubicBezTo>
                  <a:pt x="1116102" y="1436499"/>
                  <a:pt x="1116311" y="1438527"/>
                  <a:pt x="1116172" y="1440390"/>
                </a:cubicBezTo>
                <a:cubicBezTo>
                  <a:pt x="1115754" y="1445980"/>
                  <a:pt x="1112202" y="1450081"/>
                  <a:pt x="1105515" y="1452692"/>
                </a:cubicBezTo>
                <a:cubicBezTo>
                  <a:pt x="1096600" y="1456175"/>
                  <a:pt x="1082112" y="1457847"/>
                  <a:pt x="1062053" y="1457707"/>
                </a:cubicBezTo>
                <a:cubicBezTo>
                  <a:pt x="1019746" y="1457522"/>
                  <a:pt x="989326" y="1458388"/>
                  <a:pt x="970794" y="1460308"/>
                </a:cubicBezTo>
                <a:cubicBezTo>
                  <a:pt x="952261" y="1462227"/>
                  <a:pt x="940911" y="1466313"/>
                  <a:pt x="936742" y="1472566"/>
                </a:cubicBezTo>
                <a:cubicBezTo>
                  <a:pt x="932573" y="1478820"/>
                  <a:pt x="930881" y="1488354"/>
                  <a:pt x="931665" y="1501170"/>
                </a:cubicBezTo>
                <a:cubicBezTo>
                  <a:pt x="931665" y="1506997"/>
                  <a:pt x="931665" y="1515681"/>
                  <a:pt x="931665" y="1527220"/>
                </a:cubicBezTo>
                <a:cubicBezTo>
                  <a:pt x="931665" y="1538759"/>
                  <a:pt x="931665" y="1548278"/>
                  <a:pt x="931665" y="1555777"/>
                </a:cubicBezTo>
                <a:lnTo>
                  <a:pt x="935008" y="1558006"/>
                </a:lnTo>
                <a:lnTo>
                  <a:pt x="935008" y="1696194"/>
                </a:lnTo>
                <a:cubicBezTo>
                  <a:pt x="936610" y="1703717"/>
                  <a:pt x="937585" y="1710125"/>
                  <a:pt x="937934" y="1715418"/>
                </a:cubicBezTo>
                <a:cubicBezTo>
                  <a:pt x="938282" y="1720712"/>
                  <a:pt x="938421" y="1726562"/>
                  <a:pt x="938352" y="1732970"/>
                </a:cubicBezTo>
                <a:cubicBezTo>
                  <a:pt x="938310" y="1735860"/>
                  <a:pt x="938021" y="1742711"/>
                  <a:pt x="937485" y="1753525"/>
                </a:cubicBezTo>
                <a:cubicBezTo>
                  <a:pt x="936948" y="1764339"/>
                  <a:pt x="936412" y="1775153"/>
                  <a:pt x="935875" y="1785967"/>
                </a:cubicBezTo>
                <a:cubicBezTo>
                  <a:pt x="935338" y="1796781"/>
                  <a:pt x="935050" y="1803633"/>
                  <a:pt x="935008" y="1806522"/>
                </a:cubicBezTo>
                <a:cubicBezTo>
                  <a:pt x="935148" y="1812791"/>
                  <a:pt x="935705" y="1819756"/>
                  <a:pt x="936680" y="1827418"/>
                </a:cubicBezTo>
                <a:cubicBezTo>
                  <a:pt x="937655" y="1835080"/>
                  <a:pt x="938212" y="1839259"/>
                  <a:pt x="938352" y="1839955"/>
                </a:cubicBezTo>
                <a:cubicBezTo>
                  <a:pt x="938310" y="1840822"/>
                  <a:pt x="938021" y="1849242"/>
                  <a:pt x="937485" y="1865215"/>
                </a:cubicBezTo>
                <a:cubicBezTo>
                  <a:pt x="936948" y="1881189"/>
                  <a:pt x="936412" y="1899515"/>
                  <a:pt x="935875" y="1920194"/>
                </a:cubicBezTo>
                <a:cubicBezTo>
                  <a:pt x="935338" y="1940873"/>
                  <a:pt x="935050" y="1958703"/>
                  <a:pt x="935008" y="1973686"/>
                </a:cubicBezTo>
                <a:cubicBezTo>
                  <a:pt x="934590" y="1983763"/>
                  <a:pt x="932919" y="1993978"/>
                  <a:pt x="929993" y="2004333"/>
                </a:cubicBezTo>
                <a:cubicBezTo>
                  <a:pt x="927068" y="2014688"/>
                  <a:pt x="925396" y="2021560"/>
                  <a:pt x="924979" y="2024950"/>
                </a:cubicBezTo>
                <a:cubicBezTo>
                  <a:pt x="924689" y="2025940"/>
                  <a:pt x="920810" y="2032874"/>
                  <a:pt x="913339" y="2045752"/>
                </a:cubicBezTo>
                <a:cubicBezTo>
                  <a:pt x="905868" y="2058630"/>
                  <a:pt x="896540" y="2071508"/>
                  <a:pt x="885354" y="2084386"/>
                </a:cubicBezTo>
                <a:cubicBezTo>
                  <a:pt x="874169" y="2097264"/>
                  <a:pt x="862860" y="2104198"/>
                  <a:pt x="851426" y="2105188"/>
                </a:cubicBezTo>
                <a:cubicBezTo>
                  <a:pt x="845088" y="2105142"/>
                  <a:pt x="840213" y="2104120"/>
                  <a:pt x="836800" y="2102124"/>
                </a:cubicBezTo>
                <a:cubicBezTo>
                  <a:pt x="833387" y="2100127"/>
                  <a:pt x="829347" y="2097434"/>
                  <a:pt x="824680" y="2094044"/>
                </a:cubicBezTo>
                <a:cubicBezTo>
                  <a:pt x="811029" y="2085964"/>
                  <a:pt x="803228" y="2075935"/>
                  <a:pt x="801277" y="2063954"/>
                </a:cubicBezTo>
                <a:cubicBezTo>
                  <a:pt x="799327" y="2051974"/>
                  <a:pt x="794869" y="2039716"/>
                  <a:pt x="787904" y="2027179"/>
                </a:cubicBezTo>
                <a:cubicBezTo>
                  <a:pt x="780382" y="2018681"/>
                  <a:pt x="772024" y="2013388"/>
                  <a:pt x="762830" y="2011298"/>
                </a:cubicBezTo>
                <a:cubicBezTo>
                  <a:pt x="753636" y="2009208"/>
                  <a:pt x="748621" y="2001129"/>
                  <a:pt x="747785" y="1987059"/>
                </a:cubicBezTo>
                <a:cubicBezTo>
                  <a:pt x="747901" y="1983275"/>
                  <a:pt x="749062" y="1980814"/>
                  <a:pt x="751267" y="1979676"/>
                </a:cubicBezTo>
                <a:cubicBezTo>
                  <a:pt x="753473" y="1978539"/>
                  <a:pt x="756027" y="1978028"/>
                  <a:pt x="758929" y="1978144"/>
                </a:cubicBezTo>
                <a:cubicBezTo>
                  <a:pt x="769888" y="1978422"/>
                  <a:pt x="780010" y="1979537"/>
                  <a:pt x="789297" y="1981487"/>
                </a:cubicBezTo>
                <a:cubicBezTo>
                  <a:pt x="798584" y="1983437"/>
                  <a:pt x="808150" y="1984552"/>
                  <a:pt x="817994" y="1984830"/>
                </a:cubicBezTo>
                <a:cubicBezTo>
                  <a:pt x="821546" y="1984970"/>
                  <a:pt x="825307" y="1984691"/>
                  <a:pt x="829277" y="1983995"/>
                </a:cubicBezTo>
                <a:cubicBezTo>
                  <a:pt x="833247" y="1983298"/>
                  <a:pt x="836173" y="1981348"/>
                  <a:pt x="838053" y="1978144"/>
                </a:cubicBezTo>
                <a:cubicBezTo>
                  <a:pt x="842859" y="1961311"/>
                  <a:pt x="845785" y="1943713"/>
                  <a:pt x="846829" y="1925348"/>
                </a:cubicBezTo>
                <a:cubicBezTo>
                  <a:pt x="847874" y="1906983"/>
                  <a:pt x="848292" y="1888549"/>
                  <a:pt x="848083" y="1870045"/>
                </a:cubicBezTo>
                <a:cubicBezTo>
                  <a:pt x="848166" y="1845259"/>
                  <a:pt x="848744" y="1816697"/>
                  <a:pt x="849817" y="1784358"/>
                </a:cubicBezTo>
                <a:cubicBezTo>
                  <a:pt x="850890" y="1752019"/>
                  <a:pt x="851963" y="1721971"/>
                  <a:pt x="853036" y="1694213"/>
                </a:cubicBezTo>
                <a:cubicBezTo>
                  <a:pt x="854109" y="1666456"/>
                  <a:pt x="854687" y="1647056"/>
                  <a:pt x="854770" y="1636015"/>
                </a:cubicBezTo>
                <a:cubicBezTo>
                  <a:pt x="854700" y="1625870"/>
                  <a:pt x="854282" y="1615793"/>
                  <a:pt x="853516" y="1605787"/>
                </a:cubicBezTo>
                <a:cubicBezTo>
                  <a:pt x="852750" y="1595780"/>
                  <a:pt x="852053" y="1586540"/>
                  <a:pt x="851426" y="1578065"/>
                </a:cubicBezTo>
                <a:cubicBezTo>
                  <a:pt x="851468" y="1575094"/>
                  <a:pt x="851757" y="1567664"/>
                  <a:pt x="852293" y="1555777"/>
                </a:cubicBezTo>
                <a:cubicBezTo>
                  <a:pt x="852830" y="1543890"/>
                  <a:pt x="853366" y="1532002"/>
                  <a:pt x="853903" y="1520115"/>
                </a:cubicBezTo>
                <a:cubicBezTo>
                  <a:pt x="854440" y="1508228"/>
                  <a:pt x="854728" y="1500798"/>
                  <a:pt x="854770" y="1497827"/>
                </a:cubicBezTo>
                <a:cubicBezTo>
                  <a:pt x="856232" y="1493648"/>
                  <a:pt x="854700" y="1487797"/>
                  <a:pt x="850173" y="1480274"/>
                </a:cubicBezTo>
                <a:cubicBezTo>
                  <a:pt x="845645" y="1472752"/>
                  <a:pt x="839377" y="1468573"/>
                  <a:pt x="831367" y="1467737"/>
                </a:cubicBezTo>
                <a:cubicBezTo>
                  <a:pt x="821337" y="1468016"/>
                  <a:pt x="811307" y="1469130"/>
                  <a:pt x="801277" y="1471080"/>
                </a:cubicBezTo>
                <a:cubicBezTo>
                  <a:pt x="791247" y="1473031"/>
                  <a:pt x="781218" y="1474145"/>
                  <a:pt x="771188" y="1474424"/>
                </a:cubicBezTo>
                <a:cubicBezTo>
                  <a:pt x="762621" y="1473588"/>
                  <a:pt x="755516" y="1468573"/>
                  <a:pt x="749874" y="1459379"/>
                </a:cubicBezTo>
                <a:cubicBezTo>
                  <a:pt x="744233" y="1450185"/>
                  <a:pt x="741307" y="1441827"/>
                  <a:pt x="741098" y="1434304"/>
                </a:cubicBezTo>
                <a:cubicBezTo>
                  <a:pt x="742213" y="1424693"/>
                  <a:pt x="750014" y="1418842"/>
                  <a:pt x="764501" y="1416752"/>
                </a:cubicBezTo>
                <a:cubicBezTo>
                  <a:pt x="778989" y="1414663"/>
                  <a:pt x="793476" y="1413827"/>
                  <a:pt x="807964" y="1414245"/>
                </a:cubicBezTo>
                <a:cubicBezTo>
                  <a:pt x="812909" y="1413409"/>
                  <a:pt x="817506" y="1413688"/>
                  <a:pt x="821755" y="1415081"/>
                </a:cubicBezTo>
                <a:cubicBezTo>
                  <a:pt x="826004" y="1416474"/>
                  <a:pt x="830322" y="1417309"/>
                  <a:pt x="834710" y="1417588"/>
                </a:cubicBezTo>
                <a:cubicBezTo>
                  <a:pt x="840143" y="1416195"/>
                  <a:pt x="843765" y="1407558"/>
                  <a:pt x="845576" y="1391678"/>
                </a:cubicBezTo>
                <a:cubicBezTo>
                  <a:pt x="847387" y="1375797"/>
                  <a:pt x="848222" y="1361031"/>
                  <a:pt x="848083" y="1347379"/>
                </a:cubicBezTo>
                <a:cubicBezTo>
                  <a:pt x="845227" y="1340902"/>
                  <a:pt x="843974" y="1331290"/>
                  <a:pt x="844322" y="1318544"/>
                </a:cubicBezTo>
                <a:cubicBezTo>
                  <a:pt x="844670" y="1305797"/>
                  <a:pt x="843695" y="1295350"/>
                  <a:pt x="841397" y="1287200"/>
                </a:cubicBezTo>
                <a:cubicBezTo>
                  <a:pt x="841536" y="1285273"/>
                  <a:pt x="842093" y="1281884"/>
                  <a:pt x="843068" y="1277031"/>
                </a:cubicBezTo>
                <a:cubicBezTo>
                  <a:pt x="844043" y="1272179"/>
                  <a:pt x="844601" y="1267396"/>
                  <a:pt x="844740" y="1262683"/>
                </a:cubicBezTo>
                <a:cubicBezTo>
                  <a:pt x="845227" y="1241695"/>
                  <a:pt x="842581" y="1219592"/>
                  <a:pt x="836800" y="1196375"/>
                </a:cubicBezTo>
                <a:cubicBezTo>
                  <a:pt x="831019" y="1173157"/>
                  <a:pt x="819178" y="1154398"/>
                  <a:pt x="801277" y="1140096"/>
                </a:cubicBezTo>
                <a:cubicBezTo>
                  <a:pt x="798966" y="1134882"/>
                  <a:pt x="801855" y="1130452"/>
                  <a:pt x="809945" y="1126806"/>
                </a:cubicBezTo>
                <a:cubicBezTo>
                  <a:pt x="818035" y="1123160"/>
                  <a:pt x="827363" y="1120381"/>
                  <a:pt x="837930" y="1118468"/>
                </a:cubicBezTo>
                <a:cubicBezTo>
                  <a:pt x="848496" y="1116556"/>
                  <a:pt x="856338" y="1115593"/>
                  <a:pt x="861456" y="1115579"/>
                </a:cubicBezTo>
                <a:close/>
                <a:moveTo>
                  <a:pt x="271925" y="692097"/>
                </a:moveTo>
                <a:cubicBezTo>
                  <a:pt x="265796" y="692724"/>
                  <a:pt x="258552" y="695650"/>
                  <a:pt x="250194" y="700873"/>
                </a:cubicBezTo>
                <a:cubicBezTo>
                  <a:pt x="241836" y="706097"/>
                  <a:pt x="235707" y="709859"/>
                  <a:pt x="231806" y="712157"/>
                </a:cubicBezTo>
                <a:lnTo>
                  <a:pt x="231806" y="805769"/>
                </a:lnTo>
                <a:cubicBezTo>
                  <a:pt x="233338" y="811202"/>
                  <a:pt x="237518" y="814824"/>
                  <a:pt x="244343" y="816634"/>
                </a:cubicBezTo>
                <a:cubicBezTo>
                  <a:pt x="251169" y="818445"/>
                  <a:pt x="258134" y="819281"/>
                  <a:pt x="265239" y="819142"/>
                </a:cubicBezTo>
                <a:cubicBezTo>
                  <a:pt x="277103" y="819072"/>
                  <a:pt x="290151" y="816983"/>
                  <a:pt x="304383" y="812873"/>
                </a:cubicBezTo>
                <a:cubicBezTo>
                  <a:pt x="318615" y="808764"/>
                  <a:pt x="326370" y="803052"/>
                  <a:pt x="327647" y="795739"/>
                </a:cubicBezTo>
                <a:cubicBezTo>
                  <a:pt x="324698" y="791490"/>
                  <a:pt x="325580" y="782157"/>
                  <a:pt x="330293" y="767739"/>
                </a:cubicBezTo>
                <a:cubicBezTo>
                  <a:pt x="335007" y="753321"/>
                  <a:pt x="337839" y="739252"/>
                  <a:pt x="338791" y="725530"/>
                </a:cubicBezTo>
                <a:cubicBezTo>
                  <a:pt x="339070" y="725426"/>
                  <a:pt x="339209" y="724224"/>
                  <a:pt x="339209" y="721926"/>
                </a:cubicBezTo>
                <a:cubicBezTo>
                  <a:pt x="339209" y="719627"/>
                  <a:pt x="339070" y="716232"/>
                  <a:pt x="338791" y="711739"/>
                </a:cubicBezTo>
                <a:cubicBezTo>
                  <a:pt x="338234" y="702754"/>
                  <a:pt x="333776" y="697321"/>
                  <a:pt x="325418" y="695441"/>
                </a:cubicBezTo>
                <a:close/>
                <a:moveTo>
                  <a:pt x="120364" y="490386"/>
                </a:moveTo>
                <a:cubicBezTo>
                  <a:pt x="128583" y="490944"/>
                  <a:pt x="136384" y="493173"/>
                  <a:pt x="143767" y="497073"/>
                </a:cubicBezTo>
                <a:cubicBezTo>
                  <a:pt x="151150" y="500974"/>
                  <a:pt x="158951" y="503202"/>
                  <a:pt x="167170" y="503760"/>
                </a:cubicBezTo>
                <a:cubicBezTo>
                  <a:pt x="175597" y="505129"/>
                  <a:pt x="187438" y="505176"/>
                  <a:pt x="202692" y="503899"/>
                </a:cubicBezTo>
                <a:cubicBezTo>
                  <a:pt x="217945" y="502622"/>
                  <a:pt x="232851" y="501833"/>
                  <a:pt x="247408" y="501531"/>
                </a:cubicBezTo>
                <a:cubicBezTo>
                  <a:pt x="250891" y="501624"/>
                  <a:pt x="257856" y="501995"/>
                  <a:pt x="268304" y="502645"/>
                </a:cubicBezTo>
                <a:cubicBezTo>
                  <a:pt x="278751" y="503295"/>
                  <a:pt x="285159" y="503667"/>
                  <a:pt x="287527" y="503760"/>
                </a:cubicBezTo>
                <a:cubicBezTo>
                  <a:pt x="295328" y="504154"/>
                  <a:pt x="303129" y="503922"/>
                  <a:pt x="310930" y="503063"/>
                </a:cubicBezTo>
                <a:cubicBezTo>
                  <a:pt x="318731" y="502204"/>
                  <a:pt x="326532" y="501693"/>
                  <a:pt x="334333" y="501531"/>
                </a:cubicBezTo>
                <a:cubicBezTo>
                  <a:pt x="341206" y="501461"/>
                  <a:pt x="347521" y="501879"/>
                  <a:pt x="353278" y="502784"/>
                </a:cubicBezTo>
                <a:cubicBezTo>
                  <a:pt x="359036" y="503690"/>
                  <a:pt x="363123" y="505501"/>
                  <a:pt x="365537" y="508217"/>
                </a:cubicBezTo>
                <a:cubicBezTo>
                  <a:pt x="365537" y="508240"/>
                  <a:pt x="368045" y="507915"/>
                  <a:pt x="373060" y="507242"/>
                </a:cubicBezTo>
                <a:cubicBezTo>
                  <a:pt x="378074" y="506569"/>
                  <a:pt x="382254" y="505408"/>
                  <a:pt x="385597" y="503760"/>
                </a:cubicBezTo>
                <a:cubicBezTo>
                  <a:pt x="391796" y="503249"/>
                  <a:pt x="396671" y="504549"/>
                  <a:pt x="400224" y="507660"/>
                </a:cubicBezTo>
                <a:cubicBezTo>
                  <a:pt x="403776" y="510771"/>
                  <a:pt x="405587" y="515415"/>
                  <a:pt x="405656" y="521590"/>
                </a:cubicBezTo>
                <a:cubicBezTo>
                  <a:pt x="405085" y="530306"/>
                  <a:pt x="400903" y="536525"/>
                  <a:pt x="393109" y="540247"/>
                </a:cubicBezTo>
                <a:cubicBezTo>
                  <a:pt x="385315" y="543968"/>
                  <a:pt x="377335" y="546390"/>
                  <a:pt x="369169" y="547511"/>
                </a:cubicBezTo>
                <a:cubicBezTo>
                  <a:pt x="361004" y="548632"/>
                  <a:pt x="356078" y="549651"/>
                  <a:pt x="354393" y="550565"/>
                </a:cubicBezTo>
                <a:cubicBezTo>
                  <a:pt x="350075" y="550473"/>
                  <a:pt x="346453" y="550101"/>
                  <a:pt x="343527" y="549451"/>
                </a:cubicBezTo>
                <a:cubicBezTo>
                  <a:pt x="340602" y="548801"/>
                  <a:pt x="337537" y="548429"/>
                  <a:pt x="334333" y="548337"/>
                </a:cubicBezTo>
                <a:cubicBezTo>
                  <a:pt x="326672" y="548429"/>
                  <a:pt x="319149" y="548801"/>
                  <a:pt x="311766" y="549451"/>
                </a:cubicBezTo>
                <a:cubicBezTo>
                  <a:pt x="304383" y="550101"/>
                  <a:pt x="296303" y="550473"/>
                  <a:pt x="287527" y="550565"/>
                </a:cubicBezTo>
                <a:cubicBezTo>
                  <a:pt x="279634" y="550287"/>
                  <a:pt x="271461" y="549172"/>
                  <a:pt x="263010" y="547222"/>
                </a:cubicBezTo>
                <a:cubicBezTo>
                  <a:pt x="254559" y="545272"/>
                  <a:pt x="246387" y="544157"/>
                  <a:pt x="238493" y="543879"/>
                </a:cubicBezTo>
                <a:cubicBezTo>
                  <a:pt x="226884" y="544297"/>
                  <a:pt x="217783" y="546247"/>
                  <a:pt x="211189" y="549730"/>
                </a:cubicBezTo>
                <a:cubicBezTo>
                  <a:pt x="204596" y="553212"/>
                  <a:pt x="196609" y="555720"/>
                  <a:pt x="187229" y="557252"/>
                </a:cubicBezTo>
                <a:cubicBezTo>
                  <a:pt x="179150" y="559481"/>
                  <a:pt x="170513" y="561152"/>
                  <a:pt x="161319" y="562267"/>
                </a:cubicBezTo>
                <a:cubicBezTo>
                  <a:pt x="152125" y="563381"/>
                  <a:pt x="144045" y="563939"/>
                  <a:pt x="137080" y="563939"/>
                </a:cubicBezTo>
                <a:cubicBezTo>
                  <a:pt x="123010" y="563567"/>
                  <a:pt x="115209" y="560410"/>
                  <a:pt x="113677" y="554466"/>
                </a:cubicBezTo>
                <a:cubicBezTo>
                  <a:pt x="112145" y="548522"/>
                  <a:pt x="111030" y="542021"/>
                  <a:pt x="110334" y="534963"/>
                </a:cubicBezTo>
                <a:cubicBezTo>
                  <a:pt x="109916" y="532317"/>
                  <a:pt x="108244" y="528695"/>
                  <a:pt x="105319" y="524098"/>
                </a:cubicBezTo>
                <a:cubicBezTo>
                  <a:pt x="102394" y="519501"/>
                  <a:pt x="100722" y="516436"/>
                  <a:pt x="100304" y="514904"/>
                </a:cubicBezTo>
                <a:cubicBezTo>
                  <a:pt x="100304" y="514718"/>
                  <a:pt x="100304" y="513975"/>
                  <a:pt x="100304" y="512675"/>
                </a:cubicBezTo>
                <a:cubicBezTo>
                  <a:pt x="100304" y="511375"/>
                  <a:pt x="100304" y="510632"/>
                  <a:pt x="100304" y="510446"/>
                </a:cubicBezTo>
                <a:cubicBezTo>
                  <a:pt x="100513" y="503760"/>
                  <a:pt x="102603" y="498745"/>
                  <a:pt x="106573" y="495401"/>
                </a:cubicBezTo>
                <a:cubicBezTo>
                  <a:pt x="110543" y="492058"/>
                  <a:pt x="115140" y="490386"/>
                  <a:pt x="120364" y="490386"/>
                </a:cubicBezTo>
                <a:close/>
                <a:moveTo>
                  <a:pt x="761158" y="468098"/>
                </a:moveTo>
                <a:cubicBezTo>
                  <a:pt x="773138" y="469236"/>
                  <a:pt x="782889" y="476154"/>
                  <a:pt x="790412" y="488854"/>
                </a:cubicBezTo>
                <a:cubicBezTo>
                  <a:pt x="797934" y="501554"/>
                  <a:pt x="804899" y="513209"/>
                  <a:pt x="811307" y="523819"/>
                </a:cubicBezTo>
                <a:cubicBezTo>
                  <a:pt x="816531" y="530854"/>
                  <a:pt x="821128" y="537401"/>
                  <a:pt x="825098" y="543461"/>
                </a:cubicBezTo>
                <a:cubicBezTo>
                  <a:pt x="829068" y="549521"/>
                  <a:pt x="831158" y="556346"/>
                  <a:pt x="831367" y="563939"/>
                </a:cubicBezTo>
                <a:cubicBezTo>
                  <a:pt x="831506" y="569371"/>
                  <a:pt x="831227" y="574108"/>
                  <a:pt x="830531" y="578147"/>
                </a:cubicBezTo>
                <a:cubicBezTo>
                  <a:pt x="829834" y="582187"/>
                  <a:pt x="827884" y="586366"/>
                  <a:pt x="824680" y="590685"/>
                </a:cubicBezTo>
                <a:cubicBezTo>
                  <a:pt x="817019" y="598811"/>
                  <a:pt x="812561" y="609583"/>
                  <a:pt x="811307" y="623003"/>
                </a:cubicBezTo>
                <a:cubicBezTo>
                  <a:pt x="810053" y="636423"/>
                  <a:pt x="801138" y="643852"/>
                  <a:pt x="784561" y="645292"/>
                </a:cubicBezTo>
                <a:cubicBezTo>
                  <a:pt x="779128" y="644316"/>
                  <a:pt x="773277" y="639580"/>
                  <a:pt x="767009" y="631083"/>
                </a:cubicBezTo>
                <a:cubicBezTo>
                  <a:pt x="760740" y="622585"/>
                  <a:pt x="756561" y="616177"/>
                  <a:pt x="754471" y="611859"/>
                </a:cubicBezTo>
                <a:cubicBezTo>
                  <a:pt x="754430" y="606431"/>
                  <a:pt x="754141" y="597474"/>
                  <a:pt x="753605" y="584989"/>
                </a:cubicBezTo>
                <a:cubicBezTo>
                  <a:pt x="753068" y="572503"/>
                  <a:pt x="752532" y="560079"/>
                  <a:pt x="751995" y="547717"/>
                </a:cubicBezTo>
                <a:cubicBezTo>
                  <a:pt x="751458" y="535356"/>
                  <a:pt x="751169" y="526647"/>
                  <a:pt x="751128" y="521590"/>
                </a:cubicBezTo>
                <a:cubicBezTo>
                  <a:pt x="751337" y="513023"/>
                  <a:pt x="750919" y="502297"/>
                  <a:pt x="749874" y="489411"/>
                </a:cubicBezTo>
                <a:cubicBezTo>
                  <a:pt x="748830" y="476526"/>
                  <a:pt x="752591" y="469421"/>
                  <a:pt x="761158" y="468098"/>
                </a:cubicBezTo>
                <a:close/>
                <a:moveTo>
                  <a:pt x="579507" y="450267"/>
                </a:moveTo>
                <a:cubicBezTo>
                  <a:pt x="570824" y="449756"/>
                  <a:pt x="561444" y="450499"/>
                  <a:pt x="551367" y="452496"/>
                </a:cubicBezTo>
                <a:cubicBezTo>
                  <a:pt x="541291" y="454493"/>
                  <a:pt x="535812" y="460808"/>
                  <a:pt x="534930" y="471441"/>
                </a:cubicBezTo>
                <a:cubicBezTo>
                  <a:pt x="535023" y="474251"/>
                  <a:pt x="535394" y="476712"/>
                  <a:pt x="536044" y="478824"/>
                </a:cubicBezTo>
                <a:cubicBezTo>
                  <a:pt x="536694" y="480937"/>
                  <a:pt x="537066" y="482562"/>
                  <a:pt x="537159" y="483700"/>
                </a:cubicBezTo>
                <a:cubicBezTo>
                  <a:pt x="536253" y="499000"/>
                  <a:pt x="537228" y="511305"/>
                  <a:pt x="540084" y="520615"/>
                </a:cubicBezTo>
                <a:cubicBezTo>
                  <a:pt x="542940" y="529925"/>
                  <a:pt x="553109" y="534708"/>
                  <a:pt x="570591" y="534963"/>
                </a:cubicBezTo>
                <a:cubicBezTo>
                  <a:pt x="573377" y="534499"/>
                  <a:pt x="576163" y="532085"/>
                  <a:pt x="578949" y="527720"/>
                </a:cubicBezTo>
                <a:cubicBezTo>
                  <a:pt x="581736" y="523355"/>
                  <a:pt x="587865" y="519826"/>
                  <a:pt x="597338" y="517133"/>
                </a:cubicBezTo>
                <a:cubicBezTo>
                  <a:pt x="599148" y="519501"/>
                  <a:pt x="603328" y="522008"/>
                  <a:pt x="609875" y="524655"/>
                </a:cubicBezTo>
                <a:cubicBezTo>
                  <a:pt x="616422" y="527302"/>
                  <a:pt x="621158" y="529252"/>
                  <a:pt x="624084" y="530506"/>
                </a:cubicBezTo>
                <a:cubicBezTo>
                  <a:pt x="624037" y="530506"/>
                  <a:pt x="624130" y="530506"/>
                  <a:pt x="624362" y="530506"/>
                </a:cubicBezTo>
                <a:cubicBezTo>
                  <a:pt x="624595" y="530506"/>
                  <a:pt x="625245" y="530506"/>
                  <a:pt x="626313" y="530506"/>
                </a:cubicBezTo>
                <a:cubicBezTo>
                  <a:pt x="629702" y="528881"/>
                  <a:pt x="632396" y="522101"/>
                  <a:pt x="634392" y="510167"/>
                </a:cubicBezTo>
                <a:cubicBezTo>
                  <a:pt x="636389" y="498234"/>
                  <a:pt x="637410" y="490897"/>
                  <a:pt x="637457" y="488158"/>
                </a:cubicBezTo>
                <a:cubicBezTo>
                  <a:pt x="637596" y="482028"/>
                  <a:pt x="637318" y="475342"/>
                  <a:pt x="636621" y="468098"/>
                </a:cubicBezTo>
                <a:cubicBezTo>
                  <a:pt x="635925" y="460854"/>
                  <a:pt x="633974" y="456397"/>
                  <a:pt x="630770" y="454725"/>
                </a:cubicBezTo>
                <a:cubicBezTo>
                  <a:pt x="621948" y="452589"/>
                  <a:pt x="613404" y="451289"/>
                  <a:pt x="605139" y="450824"/>
                </a:cubicBezTo>
                <a:cubicBezTo>
                  <a:pt x="596873" y="450360"/>
                  <a:pt x="588329" y="450174"/>
                  <a:pt x="579507" y="450267"/>
                </a:cubicBezTo>
                <a:close/>
                <a:moveTo>
                  <a:pt x="559447" y="353312"/>
                </a:moveTo>
                <a:cubicBezTo>
                  <a:pt x="549742" y="353660"/>
                  <a:pt x="543520" y="357143"/>
                  <a:pt x="540780" y="363760"/>
                </a:cubicBezTo>
                <a:cubicBezTo>
                  <a:pt x="538041" y="370377"/>
                  <a:pt x="536834" y="378038"/>
                  <a:pt x="537159" y="386745"/>
                </a:cubicBezTo>
                <a:cubicBezTo>
                  <a:pt x="537530" y="396612"/>
                  <a:pt x="540130" y="403624"/>
                  <a:pt x="544960" y="407780"/>
                </a:cubicBezTo>
                <a:cubicBezTo>
                  <a:pt x="549789" y="411936"/>
                  <a:pt x="554618" y="414211"/>
                  <a:pt x="559447" y="414606"/>
                </a:cubicBezTo>
                <a:cubicBezTo>
                  <a:pt x="566900" y="409475"/>
                  <a:pt x="577348" y="407199"/>
                  <a:pt x="590790" y="407780"/>
                </a:cubicBezTo>
                <a:cubicBezTo>
                  <a:pt x="604233" y="408360"/>
                  <a:pt x="616074" y="405806"/>
                  <a:pt x="626313" y="400118"/>
                </a:cubicBezTo>
                <a:cubicBezTo>
                  <a:pt x="626498" y="394198"/>
                  <a:pt x="627241" y="387093"/>
                  <a:pt x="628541" y="378805"/>
                </a:cubicBezTo>
                <a:cubicBezTo>
                  <a:pt x="629842" y="370516"/>
                  <a:pt x="630585" y="366476"/>
                  <a:pt x="630770" y="366685"/>
                </a:cubicBezTo>
                <a:cubicBezTo>
                  <a:pt x="630724" y="364665"/>
                  <a:pt x="629702" y="362019"/>
                  <a:pt x="627706" y="358745"/>
                </a:cubicBezTo>
                <a:cubicBezTo>
                  <a:pt x="625709" y="355471"/>
                  <a:pt x="623016" y="353660"/>
                  <a:pt x="619626" y="353312"/>
                </a:cubicBezTo>
                <a:close/>
                <a:moveTo>
                  <a:pt x="385597" y="326566"/>
                </a:moveTo>
                <a:cubicBezTo>
                  <a:pt x="392056" y="326009"/>
                  <a:pt x="398330" y="329352"/>
                  <a:pt x="404418" y="336596"/>
                </a:cubicBezTo>
                <a:cubicBezTo>
                  <a:pt x="410506" y="343840"/>
                  <a:pt x="415542" y="351641"/>
                  <a:pt x="419525" y="359999"/>
                </a:cubicBezTo>
                <a:cubicBezTo>
                  <a:pt x="423508" y="368357"/>
                  <a:pt x="425572" y="373929"/>
                  <a:pt x="425716" y="376715"/>
                </a:cubicBezTo>
                <a:cubicBezTo>
                  <a:pt x="425391" y="380198"/>
                  <a:pt x="423255" y="383262"/>
                  <a:pt x="419308" y="385909"/>
                </a:cubicBezTo>
                <a:cubicBezTo>
                  <a:pt x="415361" y="388556"/>
                  <a:pt x="411554" y="389949"/>
                  <a:pt x="407885" y="390088"/>
                </a:cubicBezTo>
                <a:lnTo>
                  <a:pt x="278612" y="400118"/>
                </a:lnTo>
                <a:cubicBezTo>
                  <a:pt x="278333" y="400257"/>
                  <a:pt x="277219" y="400814"/>
                  <a:pt x="275269" y="401790"/>
                </a:cubicBezTo>
                <a:cubicBezTo>
                  <a:pt x="273318" y="402765"/>
                  <a:pt x="272204" y="403322"/>
                  <a:pt x="271925" y="403461"/>
                </a:cubicBezTo>
                <a:cubicBezTo>
                  <a:pt x="268164" y="403183"/>
                  <a:pt x="264821" y="402347"/>
                  <a:pt x="261896" y="400954"/>
                </a:cubicBezTo>
                <a:cubicBezTo>
                  <a:pt x="258970" y="399561"/>
                  <a:pt x="255627" y="399282"/>
                  <a:pt x="251866" y="400118"/>
                </a:cubicBezTo>
                <a:cubicBezTo>
                  <a:pt x="251309" y="400397"/>
                  <a:pt x="249080" y="401511"/>
                  <a:pt x="245179" y="403461"/>
                </a:cubicBezTo>
                <a:cubicBezTo>
                  <a:pt x="241279" y="405412"/>
                  <a:pt x="239050" y="406526"/>
                  <a:pt x="238493" y="406805"/>
                </a:cubicBezTo>
                <a:cubicBezTo>
                  <a:pt x="221358" y="407222"/>
                  <a:pt x="206314" y="408894"/>
                  <a:pt x="193359" y="411819"/>
                </a:cubicBezTo>
                <a:cubicBezTo>
                  <a:pt x="180403" y="414745"/>
                  <a:pt x="168702" y="416416"/>
                  <a:pt x="158254" y="416834"/>
                </a:cubicBezTo>
                <a:cubicBezTo>
                  <a:pt x="146297" y="416138"/>
                  <a:pt x="137057" y="411680"/>
                  <a:pt x="130533" y="403461"/>
                </a:cubicBezTo>
                <a:cubicBezTo>
                  <a:pt x="124009" y="395242"/>
                  <a:pt x="118390" y="387441"/>
                  <a:pt x="113677" y="380058"/>
                </a:cubicBezTo>
                <a:cubicBezTo>
                  <a:pt x="113399" y="376785"/>
                  <a:pt x="113677" y="372745"/>
                  <a:pt x="114513" y="367939"/>
                </a:cubicBezTo>
                <a:cubicBezTo>
                  <a:pt x="115349" y="363133"/>
                  <a:pt x="118413" y="360486"/>
                  <a:pt x="123707" y="359999"/>
                </a:cubicBezTo>
                <a:cubicBezTo>
                  <a:pt x="141886" y="359859"/>
                  <a:pt x="158742" y="359302"/>
                  <a:pt x="174274" y="358327"/>
                </a:cubicBezTo>
                <a:cubicBezTo>
                  <a:pt x="189806" y="357352"/>
                  <a:pt x="205269" y="356795"/>
                  <a:pt x="220662" y="356655"/>
                </a:cubicBezTo>
                <a:cubicBezTo>
                  <a:pt x="224191" y="356795"/>
                  <a:pt x="231620" y="357352"/>
                  <a:pt x="242950" y="358327"/>
                </a:cubicBezTo>
                <a:cubicBezTo>
                  <a:pt x="254280" y="359302"/>
                  <a:pt x="261710" y="359859"/>
                  <a:pt x="265239" y="359999"/>
                </a:cubicBezTo>
                <a:cubicBezTo>
                  <a:pt x="265192" y="359999"/>
                  <a:pt x="265285" y="359999"/>
                  <a:pt x="265517" y="359999"/>
                </a:cubicBezTo>
                <a:cubicBezTo>
                  <a:pt x="265750" y="359999"/>
                  <a:pt x="266400" y="359999"/>
                  <a:pt x="267468" y="359999"/>
                </a:cubicBezTo>
                <a:cubicBezTo>
                  <a:pt x="271508" y="358397"/>
                  <a:pt x="279587" y="357422"/>
                  <a:pt x="291706" y="357073"/>
                </a:cubicBezTo>
                <a:cubicBezTo>
                  <a:pt x="303826" y="356725"/>
                  <a:pt x="315806" y="356586"/>
                  <a:pt x="327647" y="356655"/>
                </a:cubicBezTo>
                <a:cubicBezTo>
                  <a:pt x="336957" y="351014"/>
                  <a:pt x="347033" y="344745"/>
                  <a:pt x="357875" y="337850"/>
                </a:cubicBezTo>
                <a:cubicBezTo>
                  <a:pt x="368718" y="330954"/>
                  <a:pt x="377958" y="327193"/>
                  <a:pt x="385597" y="326566"/>
                </a:cubicBezTo>
                <a:close/>
                <a:moveTo>
                  <a:pt x="590651" y="229611"/>
                </a:moveTo>
                <a:cubicBezTo>
                  <a:pt x="566482" y="229820"/>
                  <a:pt x="551298" y="232745"/>
                  <a:pt x="545099" y="238387"/>
                </a:cubicBezTo>
                <a:cubicBezTo>
                  <a:pt x="538900" y="244029"/>
                  <a:pt x="536253" y="251133"/>
                  <a:pt x="537159" y="259700"/>
                </a:cubicBezTo>
                <a:cubicBezTo>
                  <a:pt x="537159" y="263322"/>
                  <a:pt x="537159" y="268337"/>
                  <a:pt x="537159" y="274745"/>
                </a:cubicBezTo>
                <a:cubicBezTo>
                  <a:pt x="537159" y="281153"/>
                  <a:pt x="537159" y="287282"/>
                  <a:pt x="537159" y="293133"/>
                </a:cubicBezTo>
                <a:cubicBezTo>
                  <a:pt x="537809" y="298078"/>
                  <a:pt x="541523" y="301561"/>
                  <a:pt x="548303" y="303581"/>
                </a:cubicBezTo>
                <a:cubicBezTo>
                  <a:pt x="555082" y="305601"/>
                  <a:pt x="561026" y="306576"/>
                  <a:pt x="566134" y="306506"/>
                </a:cubicBezTo>
                <a:cubicBezTo>
                  <a:pt x="566691" y="306367"/>
                  <a:pt x="568920" y="305810"/>
                  <a:pt x="572820" y="304835"/>
                </a:cubicBezTo>
                <a:cubicBezTo>
                  <a:pt x="576721" y="303859"/>
                  <a:pt x="578949" y="303302"/>
                  <a:pt x="579507" y="303163"/>
                </a:cubicBezTo>
                <a:cubicBezTo>
                  <a:pt x="586193" y="303302"/>
                  <a:pt x="592323" y="303859"/>
                  <a:pt x="597895" y="304835"/>
                </a:cubicBezTo>
                <a:cubicBezTo>
                  <a:pt x="603467" y="305810"/>
                  <a:pt x="608482" y="306367"/>
                  <a:pt x="612939" y="306506"/>
                </a:cubicBezTo>
                <a:cubicBezTo>
                  <a:pt x="621298" y="305810"/>
                  <a:pt x="625755" y="301631"/>
                  <a:pt x="626313" y="293969"/>
                </a:cubicBezTo>
                <a:cubicBezTo>
                  <a:pt x="626870" y="286307"/>
                  <a:pt x="626870" y="279342"/>
                  <a:pt x="626313" y="273074"/>
                </a:cubicBezTo>
                <a:cubicBezTo>
                  <a:pt x="626452" y="266387"/>
                  <a:pt x="626173" y="259700"/>
                  <a:pt x="625477" y="253014"/>
                </a:cubicBezTo>
                <a:cubicBezTo>
                  <a:pt x="624780" y="246327"/>
                  <a:pt x="622830" y="239641"/>
                  <a:pt x="619626" y="232954"/>
                </a:cubicBezTo>
                <a:cubicBezTo>
                  <a:pt x="613125" y="231352"/>
                  <a:pt x="607739" y="230377"/>
                  <a:pt x="603467" y="230029"/>
                </a:cubicBezTo>
                <a:cubicBezTo>
                  <a:pt x="599195" y="229681"/>
                  <a:pt x="594923" y="229541"/>
                  <a:pt x="590651" y="229611"/>
                </a:cubicBezTo>
                <a:close/>
                <a:moveTo>
                  <a:pt x="401199" y="186148"/>
                </a:moveTo>
                <a:cubicBezTo>
                  <a:pt x="412807" y="185104"/>
                  <a:pt x="423023" y="190536"/>
                  <a:pt x="431845" y="202447"/>
                </a:cubicBezTo>
                <a:cubicBezTo>
                  <a:pt x="440668" y="214357"/>
                  <a:pt x="445311" y="225641"/>
                  <a:pt x="445776" y="236297"/>
                </a:cubicBezTo>
                <a:cubicBezTo>
                  <a:pt x="444909" y="247112"/>
                  <a:pt x="435746" y="254087"/>
                  <a:pt x="418287" y="257224"/>
                </a:cubicBezTo>
                <a:cubicBezTo>
                  <a:pt x="400827" y="260361"/>
                  <a:pt x="380272" y="261640"/>
                  <a:pt x="356622" y="261063"/>
                </a:cubicBezTo>
                <a:cubicBezTo>
                  <a:pt x="332971" y="260485"/>
                  <a:pt x="311426" y="260031"/>
                  <a:pt x="291985" y="259700"/>
                </a:cubicBezTo>
                <a:cubicBezTo>
                  <a:pt x="287063" y="259979"/>
                  <a:pt x="277405" y="261094"/>
                  <a:pt x="263010" y="263044"/>
                </a:cubicBezTo>
                <a:cubicBezTo>
                  <a:pt x="248615" y="264994"/>
                  <a:pt x="238957" y="266108"/>
                  <a:pt x="234035" y="266387"/>
                </a:cubicBezTo>
                <a:cubicBezTo>
                  <a:pt x="220871" y="266526"/>
                  <a:pt x="207916" y="267083"/>
                  <a:pt x="195169" y="268059"/>
                </a:cubicBezTo>
                <a:cubicBezTo>
                  <a:pt x="182423" y="269034"/>
                  <a:pt x="168632" y="269591"/>
                  <a:pt x="153796" y="269730"/>
                </a:cubicBezTo>
                <a:cubicBezTo>
                  <a:pt x="144951" y="269591"/>
                  <a:pt x="135617" y="269034"/>
                  <a:pt x="125796" y="268059"/>
                </a:cubicBezTo>
                <a:cubicBezTo>
                  <a:pt x="115976" y="267083"/>
                  <a:pt x="108593" y="266526"/>
                  <a:pt x="103647" y="266387"/>
                </a:cubicBezTo>
                <a:cubicBezTo>
                  <a:pt x="100758" y="266408"/>
                  <a:pt x="94154" y="266738"/>
                  <a:pt x="83835" y="267378"/>
                </a:cubicBezTo>
                <a:cubicBezTo>
                  <a:pt x="73517" y="268017"/>
                  <a:pt x="63445" y="268843"/>
                  <a:pt x="53622" y="269854"/>
                </a:cubicBezTo>
                <a:cubicBezTo>
                  <a:pt x="43799" y="270865"/>
                  <a:pt x="38185" y="271938"/>
                  <a:pt x="36782" y="273074"/>
                </a:cubicBezTo>
                <a:cubicBezTo>
                  <a:pt x="23548" y="273074"/>
                  <a:pt x="14075" y="268616"/>
                  <a:pt x="8364" y="259700"/>
                </a:cubicBezTo>
                <a:cubicBezTo>
                  <a:pt x="2653" y="250785"/>
                  <a:pt x="-134" y="240755"/>
                  <a:pt x="6" y="229611"/>
                </a:cubicBezTo>
                <a:cubicBezTo>
                  <a:pt x="-64" y="225989"/>
                  <a:pt x="911" y="222367"/>
                  <a:pt x="2931" y="218745"/>
                </a:cubicBezTo>
                <a:cubicBezTo>
                  <a:pt x="4951" y="215123"/>
                  <a:pt x="8434" y="213173"/>
                  <a:pt x="13379" y="212895"/>
                </a:cubicBezTo>
                <a:lnTo>
                  <a:pt x="167170" y="212895"/>
                </a:lnTo>
                <a:cubicBezTo>
                  <a:pt x="170606" y="214543"/>
                  <a:pt x="174599" y="215704"/>
                  <a:pt x="179150" y="216377"/>
                </a:cubicBezTo>
                <a:cubicBezTo>
                  <a:pt x="183700" y="217050"/>
                  <a:pt x="188251" y="217376"/>
                  <a:pt x="192801" y="217352"/>
                </a:cubicBezTo>
                <a:cubicBezTo>
                  <a:pt x="196679" y="217306"/>
                  <a:pt x="200347" y="217120"/>
                  <a:pt x="203806" y="216795"/>
                </a:cubicBezTo>
                <a:cubicBezTo>
                  <a:pt x="207266" y="216470"/>
                  <a:pt x="210655" y="216284"/>
                  <a:pt x="213975" y="216238"/>
                </a:cubicBezTo>
                <a:cubicBezTo>
                  <a:pt x="224191" y="216516"/>
                  <a:pt x="234964" y="217631"/>
                  <a:pt x="246294" y="219581"/>
                </a:cubicBezTo>
                <a:cubicBezTo>
                  <a:pt x="257624" y="221531"/>
                  <a:pt x="268396" y="222646"/>
                  <a:pt x="278612" y="222924"/>
                </a:cubicBezTo>
                <a:cubicBezTo>
                  <a:pt x="279517" y="224596"/>
                  <a:pt x="282164" y="224039"/>
                  <a:pt x="286552" y="221253"/>
                </a:cubicBezTo>
                <a:cubicBezTo>
                  <a:pt x="290940" y="218467"/>
                  <a:pt x="294980" y="216795"/>
                  <a:pt x="298672" y="216238"/>
                </a:cubicBezTo>
                <a:cubicBezTo>
                  <a:pt x="303176" y="216284"/>
                  <a:pt x="308376" y="216470"/>
                  <a:pt x="314274" y="216795"/>
                </a:cubicBezTo>
                <a:cubicBezTo>
                  <a:pt x="320171" y="217120"/>
                  <a:pt x="326486" y="217306"/>
                  <a:pt x="333219" y="217352"/>
                </a:cubicBezTo>
                <a:cubicBezTo>
                  <a:pt x="350121" y="217538"/>
                  <a:pt x="365351" y="216052"/>
                  <a:pt x="378910" y="212895"/>
                </a:cubicBezTo>
                <a:cubicBezTo>
                  <a:pt x="383182" y="209273"/>
                  <a:pt x="386897" y="204815"/>
                  <a:pt x="390054" y="199521"/>
                </a:cubicBezTo>
                <a:cubicBezTo>
                  <a:pt x="393212" y="194228"/>
                  <a:pt x="396927" y="189770"/>
                  <a:pt x="401199" y="186148"/>
                </a:cubicBezTo>
                <a:close/>
                <a:moveTo>
                  <a:pt x="387826" y="34587"/>
                </a:moveTo>
                <a:cubicBezTo>
                  <a:pt x="389404" y="33820"/>
                  <a:pt x="392376" y="34517"/>
                  <a:pt x="396741" y="36676"/>
                </a:cubicBezTo>
                <a:cubicBezTo>
                  <a:pt x="401106" y="38835"/>
                  <a:pt x="404078" y="40368"/>
                  <a:pt x="405656" y="41273"/>
                </a:cubicBezTo>
                <a:cubicBezTo>
                  <a:pt x="409255" y="50885"/>
                  <a:pt x="414038" y="58407"/>
                  <a:pt x="420005" y="63840"/>
                </a:cubicBezTo>
                <a:cubicBezTo>
                  <a:pt x="425971" y="69273"/>
                  <a:pt x="431590" y="75124"/>
                  <a:pt x="436860" y="81392"/>
                </a:cubicBezTo>
                <a:cubicBezTo>
                  <a:pt x="438114" y="84318"/>
                  <a:pt x="440064" y="89054"/>
                  <a:pt x="442711" y="95601"/>
                </a:cubicBezTo>
                <a:cubicBezTo>
                  <a:pt x="445358" y="102149"/>
                  <a:pt x="447865" y="106328"/>
                  <a:pt x="450233" y="108139"/>
                </a:cubicBezTo>
                <a:cubicBezTo>
                  <a:pt x="450767" y="116079"/>
                  <a:pt x="447749" y="122487"/>
                  <a:pt x="441179" y="127363"/>
                </a:cubicBezTo>
                <a:cubicBezTo>
                  <a:pt x="434608" y="132238"/>
                  <a:pt x="427968" y="134746"/>
                  <a:pt x="421258" y="134885"/>
                </a:cubicBezTo>
                <a:cubicBezTo>
                  <a:pt x="416801" y="134792"/>
                  <a:pt x="411786" y="134420"/>
                  <a:pt x="406214" y="133770"/>
                </a:cubicBezTo>
                <a:cubicBezTo>
                  <a:pt x="400641" y="133120"/>
                  <a:pt x="394512" y="132749"/>
                  <a:pt x="387826" y="132656"/>
                </a:cubicBezTo>
                <a:cubicBezTo>
                  <a:pt x="384204" y="132609"/>
                  <a:pt x="379746" y="132702"/>
                  <a:pt x="374453" y="132935"/>
                </a:cubicBezTo>
                <a:cubicBezTo>
                  <a:pt x="369159" y="133167"/>
                  <a:pt x="364701" y="133817"/>
                  <a:pt x="361079" y="134885"/>
                </a:cubicBezTo>
                <a:lnTo>
                  <a:pt x="305358" y="134885"/>
                </a:lnTo>
                <a:cubicBezTo>
                  <a:pt x="304383" y="134304"/>
                  <a:pt x="303547" y="133794"/>
                  <a:pt x="302851" y="133352"/>
                </a:cubicBezTo>
                <a:cubicBezTo>
                  <a:pt x="302154" y="132911"/>
                  <a:pt x="300761" y="132679"/>
                  <a:pt x="298672" y="132656"/>
                </a:cubicBezTo>
                <a:cubicBezTo>
                  <a:pt x="298393" y="132935"/>
                  <a:pt x="297279" y="134049"/>
                  <a:pt x="295328" y="135999"/>
                </a:cubicBezTo>
                <a:cubicBezTo>
                  <a:pt x="293378" y="137950"/>
                  <a:pt x="292264" y="139064"/>
                  <a:pt x="291985" y="139342"/>
                </a:cubicBezTo>
                <a:cubicBezTo>
                  <a:pt x="275083" y="139366"/>
                  <a:pt x="257624" y="139598"/>
                  <a:pt x="239607" y="140039"/>
                </a:cubicBezTo>
                <a:cubicBezTo>
                  <a:pt x="221591" y="140480"/>
                  <a:pt x="204131" y="140991"/>
                  <a:pt x="187229" y="141571"/>
                </a:cubicBezTo>
                <a:lnTo>
                  <a:pt x="110334" y="146029"/>
                </a:lnTo>
                <a:cubicBezTo>
                  <a:pt x="101906" y="144636"/>
                  <a:pt x="95359" y="137392"/>
                  <a:pt x="90692" y="124298"/>
                </a:cubicBezTo>
                <a:cubicBezTo>
                  <a:pt x="86025" y="111203"/>
                  <a:pt x="83657" y="100616"/>
                  <a:pt x="83588" y="92537"/>
                </a:cubicBezTo>
                <a:cubicBezTo>
                  <a:pt x="84981" y="85154"/>
                  <a:pt x="88603" y="80975"/>
                  <a:pt x="94453" y="79999"/>
                </a:cubicBezTo>
                <a:cubicBezTo>
                  <a:pt x="100304" y="79024"/>
                  <a:pt x="106712" y="78746"/>
                  <a:pt x="113677" y="79164"/>
                </a:cubicBezTo>
                <a:cubicBezTo>
                  <a:pt x="128652" y="79674"/>
                  <a:pt x="143279" y="81996"/>
                  <a:pt x="157558" y="86129"/>
                </a:cubicBezTo>
                <a:cubicBezTo>
                  <a:pt x="171836" y="90261"/>
                  <a:pt x="186184" y="93140"/>
                  <a:pt x="200602" y="94765"/>
                </a:cubicBezTo>
                <a:cubicBezTo>
                  <a:pt x="207753" y="94765"/>
                  <a:pt x="219640" y="94765"/>
                  <a:pt x="236264" y="94765"/>
                </a:cubicBezTo>
                <a:cubicBezTo>
                  <a:pt x="252887" y="94765"/>
                  <a:pt x="264775" y="94765"/>
                  <a:pt x="271925" y="94765"/>
                </a:cubicBezTo>
                <a:cubicBezTo>
                  <a:pt x="274247" y="96948"/>
                  <a:pt x="276847" y="98434"/>
                  <a:pt x="279726" y="99223"/>
                </a:cubicBezTo>
                <a:cubicBezTo>
                  <a:pt x="282605" y="100013"/>
                  <a:pt x="285206" y="100384"/>
                  <a:pt x="287527" y="100338"/>
                </a:cubicBezTo>
                <a:cubicBezTo>
                  <a:pt x="293169" y="100291"/>
                  <a:pt x="298881" y="100105"/>
                  <a:pt x="304662" y="99781"/>
                </a:cubicBezTo>
                <a:cubicBezTo>
                  <a:pt x="310443" y="99455"/>
                  <a:pt x="315876" y="99270"/>
                  <a:pt x="320960" y="99223"/>
                </a:cubicBezTo>
                <a:cubicBezTo>
                  <a:pt x="329463" y="94917"/>
                  <a:pt x="336232" y="87680"/>
                  <a:pt x="341267" y="77513"/>
                </a:cubicBezTo>
                <a:cubicBezTo>
                  <a:pt x="346303" y="67345"/>
                  <a:pt x="352081" y="57797"/>
                  <a:pt x="358603" y="48868"/>
                </a:cubicBezTo>
                <a:cubicBezTo>
                  <a:pt x="365124" y="39939"/>
                  <a:pt x="374865" y="35178"/>
                  <a:pt x="387826" y="34587"/>
                </a:cubicBezTo>
                <a:close/>
                <a:moveTo>
                  <a:pt x="570591" y="21214"/>
                </a:moveTo>
                <a:cubicBezTo>
                  <a:pt x="583082" y="21492"/>
                  <a:pt x="592090" y="24278"/>
                  <a:pt x="597616" y="29572"/>
                </a:cubicBezTo>
                <a:cubicBezTo>
                  <a:pt x="603142" y="34865"/>
                  <a:pt x="610478" y="40995"/>
                  <a:pt x="619626" y="47960"/>
                </a:cubicBezTo>
                <a:cubicBezTo>
                  <a:pt x="626011" y="49399"/>
                  <a:pt x="631629" y="52650"/>
                  <a:pt x="636482" y="57711"/>
                </a:cubicBezTo>
                <a:cubicBezTo>
                  <a:pt x="641334" y="62772"/>
                  <a:pt x="643888" y="67694"/>
                  <a:pt x="644143" y="72477"/>
                </a:cubicBezTo>
                <a:cubicBezTo>
                  <a:pt x="643400" y="81372"/>
                  <a:pt x="638200" y="91195"/>
                  <a:pt x="628541" y="101947"/>
                </a:cubicBezTo>
                <a:cubicBezTo>
                  <a:pt x="618883" y="112699"/>
                  <a:pt x="609225" y="124504"/>
                  <a:pt x="599566" y="137361"/>
                </a:cubicBezTo>
                <a:cubicBezTo>
                  <a:pt x="589908" y="150218"/>
                  <a:pt x="584707" y="164252"/>
                  <a:pt x="583964" y="179462"/>
                </a:cubicBezTo>
                <a:cubicBezTo>
                  <a:pt x="584104" y="182944"/>
                  <a:pt x="586054" y="186009"/>
                  <a:pt x="589815" y="188656"/>
                </a:cubicBezTo>
                <a:cubicBezTo>
                  <a:pt x="593576" y="191303"/>
                  <a:pt x="598313" y="192696"/>
                  <a:pt x="604024" y="192835"/>
                </a:cubicBezTo>
                <a:cubicBezTo>
                  <a:pt x="615099" y="183153"/>
                  <a:pt x="625546" y="173541"/>
                  <a:pt x="635367" y="163999"/>
                </a:cubicBezTo>
                <a:cubicBezTo>
                  <a:pt x="645188" y="154457"/>
                  <a:pt x="654800" y="146238"/>
                  <a:pt x="664203" y="139342"/>
                </a:cubicBezTo>
                <a:cubicBezTo>
                  <a:pt x="674442" y="138298"/>
                  <a:pt x="681825" y="138994"/>
                  <a:pt x="686352" y="141432"/>
                </a:cubicBezTo>
                <a:cubicBezTo>
                  <a:pt x="690880" y="143870"/>
                  <a:pt x="694641" y="147631"/>
                  <a:pt x="697636" y="152716"/>
                </a:cubicBezTo>
                <a:cubicBezTo>
                  <a:pt x="708432" y="160377"/>
                  <a:pt x="718601" y="170128"/>
                  <a:pt x="728143" y="181969"/>
                </a:cubicBezTo>
                <a:cubicBezTo>
                  <a:pt x="737685" y="193810"/>
                  <a:pt x="742004" y="205233"/>
                  <a:pt x="741098" y="216238"/>
                </a:cubicBezTo>
                <a:cubicBezTo>
                  <a:pt x="739148" y="225989"/>
                  <a:pt x="734969" y="234069"/>
                  <a:pt x="728561" y="240477"/>
                </a:cubicBezTo>
                <a:cubicBezTo>
                  <a:pt x="722153" y="246885"/>
                  <a:pt x="718531" y="253293"/>
                  <a:pt x="717695" y="259700"/>
                </a:cubicBezTo>
                <a:cubicBezTo>
                  <a:pt x="717556" y="283034"/>
                  <a:pt x="716999" y="306576"/>
                  <a:pt x="716024" y="330327"/>
                </a:cubicBezTo>
                <a:cubicBezTo>
                  <a:pt x="715049" y="354078"/>
                  <a:pt x="714491" y="378456"/>
                  <a:pt x="714352" y="403461"/>
                </a:cubicBezTo>
                <a:cubicBezTo>
                  <a:pt x="714491" y="416742"/>
                  <a:pt x="715049" y="429743"/>
                  <a:pt x="716024" y="442466"/>
                </a:cubicBezTo>
                <a:cubicBezTo>
                  <a:pt x="716999" y="455189"/>
                  <a:pt x="717556" y="468191"/>
                  <a:pt x="717695" y="481471"/>
                </a:cubicBezTo>
                <a:cubicBezTo>
                  <a:pt x="717278" y="519501"/>
                  <a:pt x="715606" y="547361"/>
                  <a:pt x="712681" y="565053"/>
                </a:cubicBezTo>
                <a:cubicBezTo>
                  <a:pt x="709755" y="582744"/>
                  <a:pt x="708083" y="599461"/>
                  <a:pt x="707666" y="615202"/>
                </a:cubicBezTo>
                <a:cubicBezTo>
                  <a:pt x="707805" y="620078"/>
                  <a:pt x="708362" y="624535"/>
                  <a:pt x="709337" y="628575"/>
                </a:cubicBezTo>
                <a:cubicBezTo>
                  <a:pt x="710312" y="632615"/>
                  <a:pt x="710870" y="637073"/>
                  <a:pt x="711009" y="641948"/>
                </a:cubicBezTo>
                <a:cubicBezTo>
                  <a:pt x="711148" y="682416"/>
                  <a:pt x="709755" y="724067"/>
                  <a:pt x="706830" y="766903"/>
                </a:cubicBezTo>
                <a:cubicBezTo>
                  <a:pt x="703904" y="809739"/>
                  <a:pt x="698611" y="851669"/>
                  <a:pt x="690949" y="892694"/>
                </a:cubicBezTo>
                <a:cubicBezTo>
                  <a:pt x="689835" y="898104"/>
                  <a:pt x="685377" y="903165"/>
                  <a:pt x="677576" y="907878"/>
                </a:cubicBezTo>
                <a:cubicBezTo>
                  <a:pt x="669775" y="912591"/>
                  <a:pt x="665317" y="917931"/>
                  <a:pt x="664203" y="923898"/>
                </a:cubicBezTo>
                <a:cubicBezTo>
                  <a:pt x="657749" y="938107"/>
                  <a:pt x="646697" y="951480"/>
                  <a:pt x="631049" y="964017"/>
                </a:cubicBezTo>
                <a:cubicBezTo>
                  <a:pt x="615401" y="976555"/>
                  <a:pt x="600449" y="983241"/>
                  <a:pt x="586193" y="984077"/>
                </a:cubicBezTo>
                <a:cubicBezTo>
                  <a:pt x="570661" y="976020"/>
                  <a:pt x="562163" y="964273"/>
                  <a:pt x="560701" y="948833"/>
                </a:cubicBezTo>
                <a:cubicBezTo>
                  <a:pt x="559238" y="933394"/>
                  <a:pt x="554362" y="919138"/>
                  <a:pt x="546074" y="906067"/>
                </a:cubicBezTo>
                <a:cubicBezTo>
                  <a:pt x="539852" y="901888"/>
                  <a:pt x="529450" y="897430"/>
                  <a:pt x="514870" y="892694"/>
                </a:cubicBezTo>
                <a:cubicBezTo>
                  <a:pt x="500290" y="887958"/>
                  <a:pt x="492117" y="881271"/>
                  <a:pt x="490353" y="872634"/>
                </a:cubicBezTo>
                <a:cubicBezTo>
                  <a:pt x="490631" y="870614"/>
                  <a:pt x="494532" y="867968"/>
                  <a:pt x="502054" y="864694"/>
                </a:cubicBezTo>
                <a:cubicBezTo>
                  <a:pt x="509577" y="861420"/>
                  <a:pt x="519049" y="859609"/>
                  <a:pt x="530472" y="859261"/>
                </a:cubicBezTo>
                <a:cubicBezTo>
                  <a:pt x="540850" y="861490"/>
                  <a:pt x="550741" y="863162"/>
                  <a:pt x="560144" y="864276"/>
                </a:cubicBezTo>
                <a:cubicBezTo>
                  <a:pt x="569547" y="865391"/>
                  <a:pt x="579716" y="865948"/>
                  <a:pt x="590651" y="865948"/>
                </a:cubicBezTo>
                <a:cubicBezTo>
                  <a:pt x="605789" y="865251"/>
                  <a:pt x="615633" y="859122"/>
                  <a:pt x="620183" y="847560"/>
                </a:cubicBezTo>
                <a:cubicBezTo>
                  <a:pt x="624734" y="835998"/>
                  <a:pt x="626777" y="823182"/>
                  <a:pt x="626313" y="809112"/>
                </a:cubicBezTo>
                <a:cubicBezTo>
                  <a:pt x="626313" y="805142"/>
                  <a:pt x="626313" y="801102"/>
                  <a:pt x="626313" y="796993"/>
                </a:cubicBezTo>
                <a:cubicBezTo>
                  <a:pt x="626313" y="792883"/>
                  <a:pt x="626313" y="789122"/>
                  <a:pt x="626313" y="785709"/>
                </a:cubicBezTo>
                <a:cubicBezTo>
                  <a:pt x="626498" y="782784"/>
                  <a:pt x="627241" y="776097"/>
                  <a:pt x="628541" y="765649"/>
                </a:cubicBezTo>
                <a:cubicBezTo>
                  <a:pt x="629842" y="755202"/>
                  <a:pt x="630585" y="748515"/>
                  <a:pt x="630770" y="745590"/>
                </a:cubicBezTo>
                <a:cubicBezTo>
                  <a:pt x="631066" y="736014"/>
                  <a:pt x="631589" y="719380"/>
                  <a:pt x="632339" y="695688"/>
                </a:cubicBezTo>
                <a:cubicBezTo>
                  <a:pt x="633089" y="671996"/>
                  <a:pt x="632291" y="649667"/>
                  <a:pt x="629945" y="628699"/>
                </a:cubicBezTo>
                <a:cubicBezTo>
                  <a:pt x="627599" y="607731"/>
                  <a:pt x="621931" y="596546"/>
                  <a:pt x="612939" y="595143"/>
                </a:cubicBezTo>
                <a:cubicBezTo>
                  <a:pt x="611871" y="594237"/>
                  <a:pt x="608157" y="597998"/>
                  <a:pt x="601795" y="606426"/>
                </a:cubicBezTo>
                <a:cubicBezTo>
                  <a:pt x="595434" y="614854"/>
                  <a:pt x="589490" y="623351"/>
                  <a:pt x="583964" y="631919"/>
                </a:cubicBezTo>
                <a:cubicBezTo>
                  <a:pt x="572124" y="657898"/>
                  <a:pt x="559865" y="682834"/>
                  <a:pt x="547188" y="706724"/>
                </a:cubicBezTo>
                <a:cubicBezTo>
                  <a:pt x="534512" y="730615"/>
                  <a:pt x="522253" y="754714"/>
                  <a:pt x="510412" y="779023"/>
                </a:cubicBezTo>
                <a:cubicBezTo>
                  <a:pt x="498525" y="788774"/>
                  <a:pt x="489145" y="801032"/>
                  <a:pt x="482273" y="815799"/>
                </a:cubicBezTo>
                <a:cubicBezTo>
                  <a:pt x="475401" y="830565"/>
                  <a:pt x="465464" y="842823"/>
                  <a:pt x="452462" y="852575"/>
                </a:cubicBezTo>
                <a:cubicBezTo>
                  <a:pt x="455039" y="857636"/>
                  <a:pt x="451557" y="863394"/>
                  <a:pt x="442015" y="869848"/>
                </a:cubicBezTo>
                <a:cubicBezTo>
                  <a:pt x="432472" y="876303"/>
                  <a:pt x="424811" y="883175"/>
                  <a:pt x="419030" y="890465"/>
                </a:cubicBezTo>
                <a:cubicBezTo>
                  <a:pt x="410625" y="897941"/>
                  <a:pt x="402917" y="906392"/>
                  <a:pt x="395905" y="915818"/>
                </a:cubicBezTo>
                <a:cubicBezTo>
                  <a:pt x="388894" y="925244"/>
                  <a:pt x="379514" y="930909"/>
                  <a:pt x="367766" y="932813"/>
                </a:cubicBezTo>
                <a:cubicBezTo>
                  <a:pt x="363587" y="935785"/>
                  <a:pt x="356900" y="940986"/>
                  <a:pt x="347706" y="948415"/>
                </a:cubicBezTo>
                <a:cubicBezTo>
                  <a:pt x="338512" y="955845"/>
                  <a:pt x="331826" y="961045"/>
                  <a:pt x="327647" y="964017"/>
                </a:cubicBezTo>
                <a:cubicBezTo>
                  <a:pt x="314738" y="970309"/>
                  <a:pt x="305172" y="975556"/>
                  <a:pt x="298950" y="979758"/>
                </a:cubicBezTo>
                <a:cubicBezTo>
                  <a:pt x="292728" y="983961"/>
                  <a:pt x="283720" y="986143"/>
                  <a:pt x="271925" y="986306"/>
                </a:cubicBezTo>
                <a:cubicBezTo>
                  <a:pt x="272622" y="973490"/>
                  <a:pt x="277915" y="964017"/>
                  <a:pt x="287806" y="957888"/>
                </a:cubicBezTo>
                <a:cubicBezTo>
                  <a:pt x="297697" y="951758"/>
                  <a:pt x="308005" y="945629"/>
                  <a:pt x="318731" y="939500"/>
                </a:cubicBezTo>
                <a:cubicBezTo>
                  <a:pt x="319289" y="938989"/>
                  <a:pt x="322075" y="936667"/>
                  <a:pt x="327090" y="932535"/>
                </a:cubicBezTo>
                <a:cubicBezTo>
                  <a:pt x="332104" y="928402"/>
                  <a:pt x="336005" y="925523"/>
                  <a:pt x="338791" y="923898"/>
                </a:cubicBezTo>
                <a:cubicBezTo>
                  <a:pt x="346963" y="916793"/>
                  <a:pt x="357922" y="907599"/>
                  <a:pt x="371666" y="896316"/>
                </a:cubicBezTo>
                <a:cubicBezTo>
                  <a:pt x="385411" y="885032"/>
                  <a:pt x="393026" y="874167"/>
                  <a:pt x="394512" y="863719"/>
                </a:cubicBezTo>
                <a:cubicBezTo>
                  <a:pt x="394559" y="863255"/>
                  <a:pt x="394466" y="861397"/>
                  <a:pt x="394234" y="858147"/>
                </a:cubicBezTo>
                <a:cubicBezTo>
                  <a:pt x="394001" y="854896"/>
                  <a:pt x="393351" y="853039"/>
                  <a:pt x="392283" y="852575"/>
                </a:cubicBezTo>
                <a:lnTo>
                  <a:pt x="318731" y="852575"/>
                </a:lnTo>
                <a:cubicBezTo>
                  <a:pt x="316294" y="855291"/>
                  <a:pt x="310025" y="857102"/>
                  <a:pt x="299925" y="858007"/>
                </a:cubicBezTo>
                <a:cubicBezTo>
                  <a:pt x="289826" y="858913"/>
                  <a:pt x="273806" y="859331"/>
                  <a:pt x="251866" y="859261"/>
                </a:cubicBezTo>
                <a:cubicBezTo>
                  <a:pt x="240025" y="860631"/>
                  <a:pt x="232503" y="872100"/>
                  <a:pt x="229299" y="893669"/>
                </a:cubicBezTo>
                <a:cubicBezTo>
                  <a:pt x="226095" y="915238"/>
                  <a:pt x="224702" y="938687"/>
                  <a:pt x="225120" y="964017"/>
                </a:cubicBezTo>
                <a:cubicBezTo>
                  <a:pt x="222426" y="974186"/>
                  <a:pt x="217226" y="983937"/>
                  <a:pt x="209518" y="993271"/>
                </a:cubicBezTo>
                <a:cubicBezTo>
                  <a:pt x="201810" y="1002604"/>
                  <a:pt x="194380" y="1010684"/>
                  <a:pt x="187229" y="1017510"/>
                </a:cubicBezTo>
                <a:cubicBezTo>
                  <a:pt x="177757" y="1017742"/>
                  <a:pt x="171627" y="1015327"/>
                  <a:pt x="168841" y="1010266"/>
                </a:cubicBezTo>
                <a:cubicBezTo>
                  <a:pt x="166055" y="1005204"/>
                  <a:pt x="163269" y="999447"/>
                  <a:pt x="160483" y="992992"/>
                </a:cubicBezTo>
                <a:cubicBezTo>
                  <a:pt x="159020" y="988674"/>
                  <a:pt x="156374" y="984495"/>
                  <a:pt x="152543" y="980455"/>
                </a:cubicBezTo>
                <a:cubicBezTo>
                  <a:pt x="148712" y="976415"/>
                  <a:pt x="145787" y="971679"/>
                  <a:pt x="143767" y="966246"/>
                </a:cubicBezTo>
                <a:cubicBezTo>
                  <a:pt x="143627" y="955380"/>
                  <a:pt x="143070" y="943679"/>
                  <a:pt x="142095" y="931142"/>
                </a:cubicBezTo>
                <a:cubicBezTo>
                  <a:pt x="141120" y="918604"/>
                  <a:pt x="140563" y="896873"/>
                  <a:pt x="140423" y="865948"/>
                </a:cubicBezTo>
                <a:cubicBezTo>
                  <a:pt x="140563" y="844286"/>
                  <a:pt x="141120" y="827152"/>
                  <a:pt x="142095" y="814545"/>
                </a:cubicBezTo>
                <a:cubicBezTo>
                  <a:pt x="143070" y="801938"/>
                  <a:pt x="143627" y="790097"/>
                  <a:pt x="143767" y="779023"/>
                </a:cubicBezTo>
                <a:cubicBezTo>
                  <a:pt x="143787" y="763978"/>
                  <a:pt x="143622" y="747633"/>
                  <a:pt x="143271" y="729988"/>
                </a:cubicBezTo>
                <a:cubicBezTo>
                  <a:pt x="142920" y="712343"/>
                  <a:pt x="142260" y="696741"/>
                  <a:pt x="141290" y="683182"/>
                </a:cubicBezTo>
                <a:cubicBezTo>
                  <a:pt x="140320" y="669623"/>
                  <a:pt x="138917" y="661451"/>
                  <a:pt x="137080" y="658665"/>
                </a:cubicBezTo>
                <a:cubicBezTo>
                  <a:pt x="135733" y="652257"/>
                  <a:pt x="137312" y="648356"/>
                  <a:pt x="141816" y="646963"/>
                </a:cubicBezTo>
                <a:cubicBezTo>
                  <a:pt x="146320" y="645570"/>
                  <a:pt x="151800" y="645013"/>
                  <a:pt x="158254" y="645292"/>
                </a:cubicBezTo>
                <a:cubicBezTo>
                  <a:pt x="164662" y="644038"/>
                  <a:pt x="171906" y="646267"/>
                  <a:pt x="179985" y="651978"/>
                </a:cubicBezTo>
                <a:cubicBezTo>
                  <a:pt x="188065" y="657689"/>
                  <a:pt x="198652" y="661033"/>
                  <a:pt x="211746" y="662008"/>
                </a:cubicBezTo>
                <a:cubicBezTo>
                  <a:pt x="228254" y="664028"/>
                  <a:pt x="243438" y="663053"/>
                  <a:pt x="257299" y="659083"/>
                </a:cubicBezTo>
                <a:cubicBezTo>
                  <a:pt x="271159" y="655112"/>
                  <a:pt x="284950" y="652744"/>
                  <a:pt x="298672" y="651978"/>
                </a:cubicBezTo>
                <a:cubicBezTo>
                  <a:pt x="300761" y="651978"/>
                  <a:pt x="306055" y="651978"/>
                  <a:pt x="314552" y="651978"/>
                </a:cubicBezTo>
                <a:cubicBezTo>
                  <a:pt x="323050" y="651978"/>
                  <a:pt x="328900" y="651978"/>
                  <a:pt x="332104" y="651978"/>
                </a:cubicBezTo>
                <a:cubicBezTo>
                  <a:pt x="334890" y="648844"/>
                  <a:pt x="342691" y="647869"/>
                  <a:pt x="355507" y="649053"/>
                </a:cubicBezTo>
                <a:cubicBezTo>
                  <a:pt x="368323" y="650237"/>
                  <a:pt x="376124" y="648983"/>
                  <a:pt x="378910" y="645292"/>
                </a:cubicBezTo>
                <a:cubicBezTo>
                  <a:pt x="389753" y="644316"/>
                  <a:pt x="399829" y="648217"/>
                  <a:pt x="409139" y="656993"/>
                </a:cubicBezTo>
                <a:cubicBezTo>
                  <a:pt x="418449" y="665769"/>
                  <a:pt x="425461" y="671898"/>
                  <a:pt x="430174" y="675381"/>
                </a:cubicBezTo>
                <a:cubicBezTo>
                  <a:pt x="430638" y="685341"/>
                  <a:pt x="430267" y="694117"/>
                  <a:pt x="429059" y="701709"/>
                </a:cubicBezTo>
                <a:cubicBezTo>
                  <a:pt x="427852" y="709301"/>
                  <a:pt x="423023" y="716127"/>
                  <a:pt x="414572" y="722187"/>
                </a:cubicBezTo>
                <a:cubicBezTo>
                  <a:pt x="414479" y="737092"/>
                  <a:pt x="414107" y="751580"/>
                  <a:pt x="413457" y="765649"/>
                </a:cubicBezTo>
                <a:cubicBezTo>
                  <a:pt x="412807" y="779719"/>
                  <a:pt x="412436" y="794207"/>
                  <a:pt x="412343" y="809112"/>
                </a:cubicBezTo>
                <a:cubicBezTo>
                  <a:pt x="411925" y="815636"/>
                  <a:pt x="411646" y="821812"/>
                  <a:pt x="411507" y="827639"/>
                </a:cubicBezTo>
                <a:cubicBezTo>
                  <a:pt x="411368" y="833467"/>
                  <a:pt x="413875" y="836578"/>
                  <a:pt x="419030" y="836973"/>
                </a:cubicBezTo>
                <a:cubicBezTo>
                  <a:pt x="429266" y="836360"/>
                  <a:pt x="437768" y="830403"/>
                  <a:pt x="444538" y="819101"/>
                </a:cubicBezTo>
                <a:cubicBezTo>
                  <a:pt x="451307" y="807798"/>
                  <a:pt x="457333" y="794824"/>
                  <a:pt x="462616" y="780178"/>
                </a:cubicBezTo>
                <a:cubicBezTo>
                  <a:pt x="467899" y="765533"/>
                  <a:pt x="473430" y="752889"/>
                  <a:pt x="479208" y="742247"/>
                </a:cubicBezTo>
                <a:cubicBezTo>
                  <a:pt x="479951" y="739739"/>
                  <a:pt x="482923" y="734724"/>
                  <a:pt x="488124" y="727202"/>
                </a:cubicBezTo>
                <a:cubicBezTo>
                  <a:pt x="493324" y="719679"/>
                  <a:pt x="496296" y="714665"/>
                  <a:pt x="497039" y="712157"/>
                </a:cubicBezTo>
                <a:cubicBezTo>
                  <a:pt x="505351" y="696764"/>
                  <a:pt x="513245" y="679073"/>
                  <a:pt x="520721" y="659083"/>
                </a:cubicBezTo>
                <a:cubicBezTo>
                  <a:pt x="528197" y="639093"/>
                  <a:pt x="532190" y="622237"/>
                  <a:pt x="532701" y="608516"/>
                </a:cubicBezTo>
                <a:cubicBezTo>
                  <a:pt x="532422" y="601922"/>
                  <a:pt x="529636" y="597278"/>
                  <a:pt x="524343" y="594585"/>
                </a:cubicBezTo>
                <a:cubicBezTo>
                  <a:pt x="519049" y="591892"/>
                  <a:pt x="512920" y="590592"/>
                  <a:pt x="505955" y="590685"/>
                </a:cubicBezTo>
                <a:cubicBezTo>
                  <a:pt x="494810" y="591428"/>
                  <a:pt x="484223" y="594400"/>
                  <a:pt x="474194" y="599600"/>
                </a:cubicBezTo>
                <a:cubicBezTo>
                  <a:pt x="464164" y="604801"/>
                  <a:pt x="454691" y="607773"/>
                  <a:pt x="445776" y="608516"/>
                </a:cubicBezTo>
                <a:cubicBezTo>
                  <a:pt x="436164" y="605892"/>
                  <a:pt x="430313" y="602224"/>
                  <a:pt x="428224" y="597511"/>
                </a:cubicBezTo>
                <a:cubicBezTo>
                  <a:pt x="426134" y="592797"/>
                  <a:pt x="425298" y="586065"/>
                  <a:pt x="425716" y="577312"/>
                </a:cubicBezTo>
                <a:cubicBezTo>
                  <a:pt x="426459" y="567978"/>
                  <a:pt x="429988" y="561013"/>
                  <a:pt x="436303" y="556416"/>
                </a:cubicBezTo>
                <a:cubicBezTo>
                  <a:pt x="442618" y="551819"/>
                  <a:pt x="447262" y="545411"/>
                  <a:pt x="450233" y="537192"/>
                </a:cubicBezTo>
                <a:cubicBezTo>
                  <a:pt x="453437" y="522844"/>
                  <a:pt x="455388" y="508635"/>
                  <a:pt x="456084" y="494566"/>
                </a:cubicBezTo>
                <a:cubicBezTo>
                  <a:pt x="456781" y="480496"/>
                  <a:pt x="457059" y="465730"/>
                  <a:pt x="456920" y="450267"/>
                </a:cubicBezTo>
                <a:cubicBezTo>
                  <a:pt x="457199" y="439889"/>
                  <a:pt x="458313" y="429720"/>
                  <a:pt x="460263" y="419760"/>
                </a:cubicBezTo>
                <a:cubicBezTo>
                  <a:pt x="462214" y="409800"/>
                  <a:pt x="463328" y="402138"/>
                  <a:pt x="463607" y="396775"/>
                </a:cubicBezTo>
                <a:cubicBezTo>
                  <a:pt x="463421" y="391621"/>
                  <a:pt x="462678" y="379919"/>
                  <a:pt x="461378" y="361670"/>
                </a:cubicBezTo>
                <a:cubicBezTo>
                  <a:pt x="460078" y="343422"/>
                  <a:pt x="459335" y="326148"/>
                  <a:pt x="459149" y="309850"/>
                </a:cubicBezTo>
                <a:cubicBezTo>
                  <a:pt x="459056" y="309571"/>
                  <a:pt x="458685" y="308457"/>
                  <a:pt x="458034" y="306506"/>
                </a:cubicBezTo>
                <a:cubicBezTo>
                  <a:pt x="457384" y="304556"/>
                  <a:pt x="457013" y="303442"/>
                  <a:pt x="456920" y="303163"/>
                </a:cubicBezTo>
                <a:cubicBezTo>
                  <a:pt x="457013" y="303093"/>
                  <a:pt x="457384" y="299611"/>
                  <a:pt x="458034" y="292715"/>
                </a:cubicBezTo>
                <a:cubicBezTo>
                  <a:pt x="458685" y="285820"/>
                  <a:pt x="459056" y="279273"/>
                  <a:pt x="459149" y="273074"/>
                </a:cubicBezTo>
                <a:cubicBezTo>
                  <a:pt x="458777" y="268709"/>
                  <a:pt x="457291" y="259886"/>
                  <a:pt x="454691" y="246606"/>
                </a:cubicBezTo>
                <a:cubicBezTo>
                  <a:pt x="452091" y="233326"/>
                  <a:pt x="450605" y="211687"/>
                  <a:pt x="450233" y="181691"/>
                </a:cubicBezTo>
                <a:cubicBezTo>
                  <a:pt x="447540" y="178347"/>
                  <a:pt x="444011" y="174447"/>
                  <a:pt x="439646" y="169989"/>
                </a:cubicBezTo>
                <a:cubicBezTo>
                  <a:pt x="435282" y="165532"/>
                  <a:pt x="432867" y="160517"/>
                  <a:pt x="432403" y="154945"/>
                </a:cubicBezTo>
                <a:cubicBezTo>
                  <a:pt x="432542" y="151648"/>
                  <a:pt x="433935" y="149326"/>
                  <a:pt x="436582" y="147979"/>
                </a:cubicBezTo>
                <a:cubicBezTo>
                  <a:pt x="439229" y="146633"/>
                  <a:pt x="442293" y="145983"/>
                  <a:pt x="445776" y="146029"/>
                </a:cubicBezTo>
                <a:cubicBezTo>
                  <a:pt x="456200" y="153644"/>
                  <a:pt x="466555" y="162374"/>
                  <a:pt x="476840" y="172218"/>
                </a:cubicBezTo>
                <a:cubicBezTo>
                  <a:pt x="487126" y="182062"/>
                  <a:pt x="498316" y="187449"/>
                  <a:pt x="510412" y="188377"/>
                </a:cubicBezTo>
                <a:cubicBezTo>
                  <a:pt x="516774" y="187681"/>
                  <a:pt x="520767" y="183502"/>
                  <a:pt x="522392" y="175840"/>
                </a:cubicBezTo>
                <a:cubicBezTo>
                  <a:pt x="524018" y="168178"/>
                  <a:pt x="525225" y="161213"/>
                  <a:pt x="526014" y="154945"/>
                </a:cubicBezTo>
                <a:cubicBezTo>
                  <a:pt x="524900" y="155339"/>
                  <a:pt x="527686" y="151485"/>
                  <a:pt x="534372" y="143382"/>
                </a:cubicBezTo>
                <a:cubicBezTo>
                  <a:pt x="541059" y="135280"/>
                  <a:pt x="544960" y="120560"/>
                  <a:pt x="546074" y="99223"/>
                </a:cubicBezTo>
                <a:cubicBezTo>
                  <a:pt x="546074" y="97087"/>
                  <a:pt x="546074" y="95787"/>
                  <a:pt x="546074" y="95323"/>
                </a:cubicBezTo>
                <a:cubicBezTo>
                  <a:pt x="546074" y="94858"/>
                  <a:pt x="546074" y="94673"/>
                  <a:pt x="546074" y="94765"/>
                </a:cubicBezTo>
                <a:cubicBezTo>
                  <a:pt x="545795" y="89936"/>
                  <a:pt x="544681" y="80650"/>
                  <a:pt x="542731" y="66905"/>
                </a:cubicBezTo>
                <a:cubicBezTo>
                  <a:pt x="540780" y="53160"/>
                  <a:pt x="539666" y="43874"/>
                  <a:pt x="539387" y="39044"/>
                </a:cubicBezTo>
                <a:cubicBezTo>
                  <a:pt x="537971" y="30500"/>
                  <a:pt x="541082" y="25300"/>
                  <a:pt x="548721" y="23442"/>
                </a:cubicBezTo>
                <a:cubicBezTo>
                  <a:pt x="556359" y="21585"/>
                  <a:pt x="563649" y="20842"/>
                  <a:pt x="570591" y="21214"/>
                </a:cubicBezTo>
                <a:close/>
                <a:moveTo>
                  <a:pt x="861456" y="1154"/>
                </a:moveTo>
                <a:cubicBezTo>
                  <a:pt x="873419" y="-1577"/>
                  <a:pt x="889984" y="542"/>
                  <a:pt x="911151" y="7510"/>
                </a:cubicBezTo>
                <a:cubicBezTo>
                  <a:pt x="932319" y="14479"/>
                  <a:pt x="950947" y="24853"/>
                  <a:pt x="967038" y="38632"/>
                </a:cubicBezTo>
                <a:cubicBezTo>
                  <a:pt x="983128" y="52411"/>
                  <a:pt x="989539" y="68150"/>
                  <a:pt x="986272" y="85850"/>
                </a:cubicBezTo>
                <a:cubicBezTo>
                  <a:pt x="969370" y="103193"/>
                  <a:pt x="956090" y="119213"/>
                  <a:pt x="946431" y="133910"/>
                </a:cubicBezTo>
                <a:cubicBezTo>
                  <a:pt x="936773" y="148606"/>
                  <a:pt x="931851" y="168248"/>
                  <a:pt x="931665" y="192835"/>
                </a:cubicBezTo>
                <a:cubicBezTo>
                  <a:pt x="930574" y="229866"/>
                  <a:pt x="931920" y="256659"/>
                  <a:pt x="935705" y="273213"/>
                </a:cubicBezTo>
                <a:cubicBezTo>
                  <a:pt x="939489" y="289767"/>
                  <a:pt x="952259" y="297893"/>
                  <a:pt x="974013" y="297591"/>
                </a:cubicBezTo>
                <a:cubicBezTo>
                  <a:pt x="978517" y="297544"/>
                  <a:pt x="983161" y="297359"/>
                  <a:pt x="987943" y="297034"/>
                </a:cubicBezTo>
                <a:cubicBezTo>
                  <a:pt x="992726" y="296709"/>
                  <a:pt x="997370" y="296523"/>
                  <a:pt x="1001874" y="296476"/>
                </a:cubicBezTo>
                <a:cubicBezTo>
                  <a:pt x="1005124" y="296616"/>
                  <a:pt x="1011439" y="297173"/>
                  <a:pt x="1020819" y="298148"/>
                </a:cubicBezTo>
                <a:cubicBezTo>
                  <a:pt x="1030199" y="299123"/>
                  <a:pt x="1036514" y="299681"/>
                  <a:pt x="1039764" y="299820"/>
                </a:cubicBezTo>
                <a:cubicBezTo>
                  <a:pt x="1050142" y="299681"/>
                  <a:pt x="1058083" y="295501"/>
                  <a:pt x="1063585" y="287282"/>
                </a:cubicBezTo>
                <a:cubicBezTo>
                  <a:pt x="1069088" y="279064"/>
                  <a:pt x="1076749" y="274327"/>
                  <a:pt x="1086570" y="273074"/>
                </a:cubicBezTo>
                <a:cubicBezTo>
                  <a:pt x="1096414" y="274188"/>
                  <a:pt x="1103472" y="280317"/>
                  <a:pt x="1107744" y="291462"/>
                </a:cubicBezTo>
                <a:cubicBezTo>
                  <a:pt x="1112016" y="302606"/>
                  <a:pt x="1114616" y="312078"/>
                  <a:pt x="1115545" y="319879"/>
                </a:cubicBezTo>
                <a:cubicBezTo>
                  <a:pt x="1116102" y="322073"/>
                  <a:pt x="1116311" y="324102"/>
                  <a:pt x="1116172" y="325965"/>
                </a:cubicBezTo>
                <a:cubicBezTo>
                  <a:pt x="1115754" y="331555"/>
                  <a:pt x="1112202" y="335655"/>
                  <a:pt x="1105515" y="338267"/>
                </a:cubicBezTo>
                <a:cubicBezTo>
                  <a:pt x="1096600" y="341750"/>
                  <a:pt x="1082112" y="343422"/>
                  <a:pt x="1062053" y="343282"/>
                </a:cubicBezTo>
                <a:cubicBezTo>
                  <a:pt x="1019746" y="343097"/>
                  <a:pt x="989326" y="343963"/>
                  <a:pt x="970794" y="345883"/>
                </a:cubicBezTo>
                <a:cubicBezTo>
                  <a:pt x="952261" y="347802"/>
                  <a:pt x="940911" y="351888"/>
                  <a:pt x="936742" y="358141"/>
                </a:cubicBezTo>
                <a:cubicBezTo>
                  <a:pt x="932573" y="364394"/>
                  <a:pt x="930881" y="373929"/>
                  <a:pt x="931665" y="386745"/>
                </a:cubicBezTo>
                <a:cubicBezTo>
                  <a:pt x="931665" y="392572"/>
                  <a:pt x="931665" y="401256"/>
                  <a:pt x="931665" y="412795"/>
                </a:cubicBezTo>
                <a:cubicBezTo>
                  <a:pt x="931665" y="424334"/>
                  <a:pt x="931665" y="433853"/>
                  <a:pt x="931665" y="441352"/>
                </a:cubicBezTo>
                <a:lnTo>
                  <a:pt x="935008" y="443581"/>
                </a:lnTo>
                <a:lnTo>
                  <a:pt x="935008" y="581769"/>
                </a:lnTo>
                <a:cubicBezTo>
                  <a:pt x="936610" y="589292"/>
                  <a:pt x="937585" y="595700"/>
                  <a:pt x="937934" y="600993"/>
                </a:cubicBezTo>
                <a:cubicBezTo>
                  <a:pt x="938282" y="606287"/>
                  <a:pt x="938421" y="612137"/>
                  <a:pt x="938352" y="618545"/>
                </a:cubicBezTo>
                <a:cubicBezTo>
                  <a:pt x="938310" y="621435"/>
                  <a:pt x="938021" y="628286"/>
                  <a:pt x="937485" y="639100"/>
                </a:cubicBezTo>
                <a:cubicBezTo>
                  <a:pt x="936948" y="649914"/>
                  <a:pt x="936412" y="660728"/>
                  <a:pt x="935875" y="671542"/>
                </a:cubicBezTo>
                <a:cubicBezTo>
                  <a:pt x="935338" y="682357"/>
                  <a:pt x="935050" y="689208"/>
                  <a:pt x="935008" y="692097"/>
                </a:cubicBezTo>
                <a:cubicBezTo>
                  <a:pt x="935148" y="698366"/>
                  <a:pt x="935705" y="705331"/>
                  <a:pt x="936680" y="712993"/>
                </a:cubicBezTo>
                <a:cubicBezTo>
                  <a:pt x="937655" y="720655"/>
                  <a:pt x="938212" y="724834"/>
                  <a:pt x="938352" y="725530"/>
                </a:cubicBezTo>
                <a:cubicBezTo>
                  <a:pt x="938310" y="726397"/>
                  <a:pt x="938021" y="734817"/>
                  <a:pt x="937485" y="750790"/>
                </a:cubicBezTo>
                <a:cubicBezTo>
                  <a:pt x="936948" y="766764"/>
                  <a:pt x="936412" y="785090"/>
                  <a:pt x="935875" y="805769"/>
                </a:cubicBezTo>
                <a:cubicBezTo>
                  <a:pt x="935338" y="826448"/>
                  <a:pt x="935050" y="844278"/>
                  <a:pt x="935008" y="859261"/>
                </a:cubicBezTo>
                <a:cubicBezTo>
                  <a:pt x="934590" y="869337"/>
                  <a:pt x="932919" y="879553"/>
                  <a:pt x="929993" y="889908"/>
                </a:cubicBezTo>
                <a:cubicBezTo>
                  <a:pt x="927068" y="900263"/>
                  <a:pt x="925396" y="907135"/>
                  <a:pt x="924979" y="910525"/>
                </a:cubicBezTo>
                <a:cubicBezTo>
                  <a:pt x="924689" y="911515"/>
                  <a:pt x="920810" y="918449"/>
                  <a:pt x="913339" y="931327"/>
                </a:cubicBezTo>
                <a:cubicBezTo>
                  <a:pt x="905868" y="944205"/>
                  <a:pt x="896540" y="957083"/>
                  <a:pt x="885354" y="969961"/>
                </a:cubicBezTo>
                <a:cubicBezTo>
                  <a:pt x="874169" y="982839"/>
                  <a:pt x="862860" y="989773"/>
                  <a:pt x="851426" y="990763"/>
                </a:cubicBezTo>
                <a:cubicBezTo>
                  <a:pt x="845088" y="990717"/>
                  <a:pt x="840213" y="989695"/>
                  <a:pt x="836800" y="987699"/>
                </a:cubicBezTo>
                <a:cubicBezTo>
                  <a:pt x="833387" y="985702"/>
                  <a:pt x="829347" y="983009"/>
                  <a:pt x="824680" y="979619"/>
                </a:cubicBezTo>
                <a:cubicBezTo>
                  <a:pt x="811029" y="971539"/>
                  <a:pt x="803228" y="961510"/>
                  <a:pt x="801277" y="949530"/>
                </a:cubicBezTo>
                <a:cubicBezTo>
                  <a:pt x="799327" y="937550"/>
                  <a:pt x="794869" y="925291"/>
                  <a:pt x="787904" y="912753"/>
                </a:cubicBezTo>
                <a:cubicBezTo>
                  <a:pt x="780382" y="904256"/>
                  <a:pt x="772024" y="898963"/>
                  <a:pt x="762830" y="896873"/>
                </a:cubicBezTo>
                <a:cubicBezTo>
                  <a:pt x="753636" y="894783"/>
                  <a:pt x="748621" y="886704"/>
                  <a:pt x="747785" y="872634"/>
                </a:cubicBezTo>
                <a:cubicBezTo>
                  <a:pt x="747901" y="868850"/>
                  <a:pt x="749062" y="866389"/>
                  <a:pt x="751267" y="865251"/>
                </a:cubicBezTo>
                <a:cubicBezTo>
                  <a:pt x="753473" y="864114"/>
                  <a:pt x="756027" y="863603"/>
                  <a:pt x="758929" y="863719"/>
                </a:cubicBezTo>
                <a:cubicBezTo>
                  <a:pt x="769888" y="863997"/>
                  <a:pt x="780010" y="865112"/>
                  <a:pt x="789297" y="867062"/>
                </a:cubicBezTo>
                <a:cubicBezTo>
                  <a:pt x="798584" y="869012"/>
                  <a:pt x="808150" y="870127"/>
                  <a:pt x="817994" y="870405"/>
                </a:cubicBezTo>
                <a:cubicBezTo>
                  <a:pt x="821546" y="870545"/>
                  <a:pt x="825307" y="870266"/>
                  <a:pt x="829277" y="869570"/>
                </a:cubicBezTo>
                <a:cubicBezTo>
                  <a:pt x="833247" y="868873"/>
                  <a:pt x="836173" y="866923"/>
                  <a:pt x="838053" y="863719"/>
                </a:cubicBezTo>
                <a:cubicBezTo>
                  <a:pt x="842859" y="846886"/>
                  <a:pt x="845785" y="829288"/>
                  <a:pt x="846829" y="810923"/>
                </a:cubicBezTo>
                <a:cubicBezTo>
                  <a:pt x="847874" y="792558"/>
                  <a:pt x="848292" y="774124"/>
                  <a:pt x="848083" y="755620"/>
                </a:cubicBezTo>
                <a:cubicBezTo>
                  <a:pt x="848166" y="730834"/>
                  <a:pt x="848744" y="702272"/>
                  <a:pt x="849817" y="669933"/>
                </a:cubicBezTo>
                <a:cubicBezTo>
                  <a:pt x="850890" y="637594"/>
                  <a:pt x="851963" y="607546"/>
                  <a:pt x="853036" y="579788"/>
                </a:cubicBezTo>
                <a:cubicBezTo>
                  <a:pt x="854109" y="552031"/>
                  <a:pt x="854687" y="532631"/>
                  <a:pt x="854770" y="521590"/>
                </a:cubicBezTo>
                <a:cubicBezTo>
                  <a:pt x="854700" y="511444"/>
                  <a:pt x="854282" y="501368"/>
                  <a:pt x="853516" y="491362"/>
                </a:cubicBezTo>
                <a:cubicBezTo>
                  <a:pt x="852750" y="481355"/>
                  <a:pt x="852053" y="472115"/>
                  <a:pt x="851426" y="463640"/>
                </a:cubicBezTo>
                <a:cubicBezTo>
                  <a:pt x="851468" y="460668"/>
                  <a:pt x="851757" y="453239"/>
                  <a:pt x="852293" y="441352"/>
                </a:cubicBezTo>
                <a:cubicBezTo>
                  <a:pt x="852830" y="429465"/>
                  <a:pt x="853366" y="417577"/>
                  <a:pt x="853903" y="405690"/>
                </a:cubicBezTo>
                <a:cubicBezTo>
                  <a:pt x="854440" y="393803"/>
                  <a:pt x="854728" y="386373"/>
                  <a:pt x="854770" y="383402"/>
                </a:cubicBezTo>
                <a:cubicBezTo>
                  <a:pt x="856232" y="379223"/>
                  <a:pt x="854700" y="373372"/>
                  <a:pt x="850173" y="365849"/>
                </a:cubicBezTo>
                <a:cubicBezTo>
                  <a:pt x="845645" y="358327"/>
                  <a:pt x="839377" y="354148"/>
                  <a:pt x="831367" y="353312"/>
                </a:cubicBezTo>
                <a:cubicBezTo>
                  <a:pt x="821337" y="353591"/>
                  <a:pt x="811307" y="354705"/>
                  <a:pt x="801277" y="356655"/>
                </a:cubicBezTo>
                <a:cubicBezTo>
                  <a:pt x="791247" y="358606"/>
                  <a:pt x="781218" y="359720"/>
                  <a:pt x="771188" y="359999"/>
                </a:cubicBezTo>
                <a:cubicBezTo>
                  <a:pt x="762621" y="359163"/>
                  <a:pt x="755516" y="354148"/>
                  <a:pt x="749874" y="344954"/>
                </a:cubicBezTo>
                <a:cubicBezTo>
                  <a:pt x="744233" y="335760"/>
                  <a:pt x="741307" y="327402"/>
                  <a:pt x="741098" y="319879"/>
                </a:cubicBezTo>
                <a:cubicBezTo>
                  <a:pt x="742213" y="310268"/>
                  <a:pt x="750014" y="304417"/>
                  <a:pt x="764501" y="302327"/>
                </a:cubicBezTo>
                <a:cubicBezTo>
                  <a:pt x="778989" y="300238"/>
                  <a:pt x="793476" y="299402"/>
                  <a:pt x="807964" y="299820"/>
                </a:cubicBezTo>
                <a:cubicBezTo>
                  <a:pt x="812909" y="298984"/>
                  <a:pt x="817506" y="299263"/>
                  <a:pt x="821755" y="300656"/>
                </a:cubicBezTo>
                <a:cubicBezTo>
                  <a:pt x="826004" y="302049"/>
                  <a:pt x="830322" y="302884"/>
                  <a:pt x="834710" y="303163"/>
                </a:cubicBezTo>
                <a:cubicBezTo>
                  <a:pt x="840143" y="301770"/>
                  <a:pt x="843765" y="293133"/>
                  <a:pt x="845576" y="277253"/>
                </a:cubicBezTo>
                <a:cubicBezTo>
                  <a:pt x="847387" y="261372"/>
                  <a:pt x="848222" y="246606"/>
                  <a:pt x="848083" y="232954"/>
                </a:cubicBezTo>
                <a:cubicBezTo>
                  <a:pt x="845227" y="226477"/>
                  <a:pt x="843974" y="216865"/>
                  <a:pt x="844322" y="204119"/>
                </a:cubicBezTo>
                <a:cubicBezTo>
                  <a:pt x="844670" y="191372"/>
                  <a:pt x="843695" y="180925"/>
                  <a:pt x="841397" y="172775"/>
                </a:cubicBezTo>
                <a:cubicBezTo>
                  <a:pt x="841536" y="170848"/>
                  <a:pt x="842093" y="167459"/>
                  <a:pt x="843068" y="162606"/>
                </a:cubicBezTo>
                <a:cubicBezTo>
                  <a:pt x="844043" y="157754"/>
                  <a:pt x="844601" y="152971"/>
                  <a:pt x="844740" y="148258"/>
                </a:cubicBezTo>
                <a:cubicBezTo>
                  <a:pt x="845227" y="127270"/>
                  <a:pt x="842581" y="105167"/>
                  <a:pt x="836800" y="81950"/>
                </a:cubicBezTo>
                <a:cubicBezTo>
                  <a:pt x="831019" y="58733"/>
                  <a:pt x="819178" y="39973"/>
                  <a:pt x="801277" y="25671"/>
                </a:cubicBezTo>
                <a:cubicBezTo>
                  <a:pt x="798966" y="20457"/>
                  <a:pt x="801855" y="16027"/>
                  <a:pt x="809945" y="12381"/>
                </a:cubicBezTo>
                <a:cubicBezTo>
                  <a:pt x="818035" y="8735"/>
                  <a:pt x="827363" y="5956"/>
                  <a:pt x="837930" y="4043"/>
                </a:cubicBezTo>
                <a:cubicBezTo>
                  <a:pt x="848496" y="2131"/>
                  <a:pt x="856338" y="1168"/>
                  <a:pt x="861456" y="1154"/>
                </a:cubicBezTo>
                <a:close/>
              </a:path>
            </a:pathLst>
          </a:custGeom>
          <a:solidFill>
            <a:srgbClr val="595959"/>
          </a:solidFill>
          <a:ln w="9525">
            <a:noFill/>
            <a:miter lim="800000"/>
          </a:ln>
        </p:spPr>
        <p:txBody>
          <a:bodyPr/>
          <a:lstStyle/>
          <a:p>
            <a:endParaRPr altLang="en-US" lang="zh-CN" sz="8800">
              <a:solidFill>
                <a:srgbClr val="595959"/>
              </a:solidFill>
              <a:latin typeface="TypeLand 康熙字典體 Trial"/>
              <a:ea typeface="TypeLand 康熙字典體 Trial"/>
              <a:cs typeface="TypeLand 康熙字典體 Trial"/>
            </a:endParaRPr>
          </a:p>
        </p:txBody>
      </p:sp>
    </p:spTree>
  </p:cSld>
  <p:clrMapOvr>
    <a:masterClrMapping/>
  </p:clrMapOvr>
  <p:transition spd="slow">
    <p:cove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1" name="矩形 1"/>
          <p:cNvSpPr>
            <a:spLocks noChangeArrowheads="1"/>
          </p:cNvSpPr>
          <p:nvPr/>
        </p:nvSpPr>
        <p:spPr bwMode="auto">
          <a:xfrm>
            <a:off x="874713" y="3579813"/>
            <a:ext cx="10564812" cy="1188720"/>
          </a:xfrm>
          <a:prstGeom prst="rect">
            <a:avLst/>
          </a:prstGeom>
          <a:noFill/>
          <a:ln w="9525">
            <a:noFill/>
            <a:miter lim="800000"/>
          </a:ln>
        </p:spPr>
        <p:txBody>
          <a:bodyPr>
            <a:spAutoFit/>
          </a:bodyPr>
          <a:lstStyle/>
          <a:p>
            <a:r>
              <a:rPr altLang="en-US" lang="zh-CN">
                <a:solidFill>
                  <a:srgbClr val="464646"/>
                </a:solidFill>
                <a:latin typeface="方正清刻本悦宋简体"/>
                <a:ea typeface="方正清刻本悦宋简体"/>
                <a:cs typeface="方正清刻本悦宋简体"/>
              </a:rPr>
              <a:t>吉州青原惟信禅师，上堂：“老僧三十年前未参禅时，见山是山，见水是水。及至后来，亲见知识，有个入处。见山不是山，见水不是水。而今得个休歇处，依前见山只是山，见水只是水。大众，这三般见解，是同是别？有人缁素得出，许汝亲见老僧。”以禅宗三见为开场，是对本问题的思考，并非故做高深，实在是此句入心。</a:t>
            </a:r>
          </a:p>
        </p:txBody>
      </p:sp>
    </p:spTree>
  </p:cSld>
  <p:clrMapOvr>
    <a:masterClrMapping/>
  </p:clrMapOvr>
  <p:transition spd="slow">
    <p:cove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5" name="矩形 1"/>
          <p:cNvSpPr>
            <a:spLocks noChangeArrowheads="1"/>
          </p:cNvSpPr>
          <p:nvPr/>
        </p:nvSpPr>
        <p:spPr bwMode="auto">
          <a:xfrm>
            <a:off x="847725" y="3282950"/>
            <a:ext cx="10496550" cy="518160"/>
          </a:xfrm>
          <a:prstGeom prst="rect">
            <a:avLst/>
          </a:prstGeom>
          <a:noFill/>
          <a:ln w="9525">
            <a:noFill/>
            <a:miter lim="800000"/>
          </a:ln>
        </p:spPr>
        <p:txBody>
          <a:bodyPr>
            <a:spAutoFit/>
          </a:bodyPr>
          <a:lstStyle/>
          <a:p>
            <a:r>
              <a:rPr altLang="en-US" lang="zh-CN" sz="2800">
                <a:solidFill>
                  <a:srgbClr val="464646"/>
                </a:solidFill>
                <a:latin typeface="方正清刻本悦宋简体"/>
                <a:ea typeface="方正清刻本悦宋简体"/>
                <a:cs typeface="方正清刻本悦宋简体"/>
              </a:rPr>
              <a:t>很多设计师经常会听到“侘•寂”这个词，但到底是什么意思呢？</a:t>
            </a:r>
          </a:p>
        </p:txBody>
      </p:sp>
      <p:sp>
        <p:nvSpPr>
          <p:cNvPr id="3" name="椭圆 2"/>
          <p:cNvSpPr/>
          <p:nvPr/>
        </p:nvSpPr>
        <p:spPr>
          <a:xfrm>
            <a:off x="3505200" y="15621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4902200" y="15621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6" name="椭圆 5"/>
          <p:cNvSpPr/>
          <p:nvPr/>
        </p:nvSpPr>
        <p:spPr>
          <a:xfrm>
            <a:off x="6299200" y="15621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7" name="椭圆 6"/>
          <p:cNvSpPr/>
          <p:nvPr/>
        </p:nvSpPr>
        <p:spPr>
          <a:xfrm>
            <a:off x="7696200" y="15621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1750" name="矩形 7"/>
          <p:cNvSpPr>
            <a:spLocks noChangeArrowheads="1"/>
          </p:cNvSpPr>
          <p:nvPr/>
        </p:nvSpPr>
        <p:spPr bwMode="auto">
          <a:xfrm>
            <a:off x="3568700" y="16430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写</a:t>
            </a:r>
          </a:p>
        </p:txBody>
      </p:sp>
      <p:sp>
        <p:nvSpPr>
          <p:cNvPr id="31751" name="矩形 8"/>
          <p:cNvSpPr>
            <a:spLocks noChangeArrowheads="1"/>
          </p:cNvSpPr>
          <p:nvPr/>
        </p:nvSpPr>
        <p:spPr bwMode="auto">
          <a:xfrm>
            <a:off x="4965700" y="16430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在</a:t>
            </a:r>
          </a:p>
        </p:txBody>
      </p:sp>
      <p:sp>
        <p:nvSpPr>
          <p:cNvPr id="31752" name="矩形 9"/>
          <p:cNvSpPr>
            <a:spLocks noChangeArrowheads="1"/>
          </p:cNvSpPr>
          <p:nvPr/>
        </p:nvSpPr>
        <p:spPr bwMode="auto">
          <a:xfrm>
            <a:off x="6362700" y="16430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前</a:t>
            </a:r>
          </a:p>
        </p:txBody>
      </p:sp>
      <p:sp>
        <p:nvSpPr>
          <p:cNvPr id="31753" name="矩形 10"/>
          <p:cNvSpPr>
            <a:spLocks noChangeArrowheads="1"/>
          </p:cNvSpPr>
          <p:nvPr/>
        </p:nvSpPr>
        <p:spPr bwMode="auto">
          <a:xfrm>
            <a:off x="7759699" y="16430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面</a:t>
            </a:r>
          </a:p>
        </p:txBody>
      </p:sp>
      <p:grpSp>
        <p:nvGrpSpPr>
          <p:cNvPr id="12" name="组合 11"/>
          <p:cNvGrpSpPr/>
          <p:nvPr/>
        </p:nvGrpSpPr>
        <p:grpSpPr>
          <a:xfrm>
            <a:off x="5292575" y="4393590"/>
            <a:ext cx="1606850" cy="1566116"/>
            <a:chOff x="10548224" y="3960081"/>
            <a:chExt cx="1016336" cy="988741"/>
          </a:xfrm>
          <a:solidFill>
            <a:srgbClr val="E83828">
              <a:alpha val="30000"/>
            </a:srgbClr>
          </a:solidFill>
        </p:grpSpPr>
        <p:sp>
          <p:nvSpPr>
            <p:cNvPr id="13" name="Freeform 6"/>
            <p:cNvSpPr/>
            <p:nvPr/>
          </p:nvSpPr>
          <p:spPr bwMode="auto">
            <a:xfrm>
              <a:off x="10548224" y="3960081"/>
              <a:ext cx="1016336" cy="988741"/>
            </a:xfrm>
            <a:custGeom>
              <a:gdLst>
                <a:gd fmla="*/ 352 w 1104" name="T0"/>
                <a:gd fmla="*/ 1042 h 1074" name="T1"/>
                <a:gd fmla="*/ 384 w 1104" name="T2"/>
                <a:gd fmla="*/ 1027 h 1074" name="T3"/>
                <a:gd fmla="*/ 469 w 1104" name="T4"/>
                <a:gd fmla="*/ 1025 h 1074" name="T5"/>
                <a:gd fmla="*/ 546 w 1104" name="T6"/>
                <a:gd fmla="*/ 1023 h 1074" name="T7"/>
                <a:gd fmla="*/ 907 w 1104" name="T8"/>
                <a:gd fmla="*/ 1032 h 1074" name="T9"/>
                <a:gd fmla="*/ 1052 w 1104" name="T10"/>
                <a:gd fmla="*/ 904 h 1074" name="T11"/>
                <a:gd fmla="*/ 1054 w 1104" name="T12"/>
                <a:gd fmla="*/ 591 h 1074" name="T13"/>
                <a:gd fmla="*/ 1066 w 1104" name="T14"/>
                <a:gd fmla="*/ 301 h 1074" name="T15"/>
                <a:gd fmla="*/ 1050 w 1104" name="T16"/>
                <a:gd fmla="*/ 168 h 1074" name="T17"/>
                <a:gd fmla="*/ 1046 w 1104" name="T18"/>
                <a:gd fmla="*/ 145 h 1074" name="T19"/>
                <a:gd fmla="*/ 1048 w 1104" name="T20"/>
                <a:gd fmla="*/ 86 h 1074" name="T21"/>
                <a:gd fmla="*/ 944 w 1104" name="T22"/>
                <a:gd fmla="*/ 47 h 1074" name="T23"/>
                <a:gd fmla="*/ 665 w 1104" name="T24"/>
                <a:gd fmla="*/ 42 h 1074" name="T25"/>
                <a:gd fmla="*/ 611 w 1104" name="T26"/>
                <a:gd fmla="*/ 40 h 1074" name="T27"/>
                <a:gd fmla="*/ 589 w 1104" name="T28"/>
                <a:gd fmla="*/ 20 h 1074" name="T29"/>
                <a:gd fmla="*/ 614 w 1104" name="T30"/>
                <a:gd fmla="*/ 3 h 1074" name="T31"/>
                <a:gd fmla="*/ 938 w 1104" name="T32"/>
                <a:gd fmla="*/ 9 h 1074" name="T33"/>
                <a:gd fmla="*/ 1048 w 1104" name="T34"/>
                <a:gd fmla="*/ 4 h 1074" name="T35"/>
                <a:gd fmla="*/ 1091 w 1104" name="T36"/>
                <a:gd fmla="*/ 48 h 1074" name="T37"/>
                <a:gd fmla="*/ 1098 w 1104" name="T38"/>
                <a:gd fmla="*/ 408 h 1074" name="T39"/>
                <a:gd fmla="*/ 1101 w 1104" name="T40"/>
                <a:gd fmla="*/ 729 h 1074" name="T41"/>
                <a:gd fmla="*/ 1101 w 1104" name="T42"/>
                <a:gd fmla="*/ 982 h 1074" name="T43"/>
                <a:gd fmla="*/ 1017 w 1104" name="T44"/>
                <a:gd fmla="*/ 1073 h 1074" name="T45"/>
                <a:gd fmla="*/ 282 w 1104" name="T46"/>
                <a:gd fmla="*/ 1074 h 1074" name="T47"/>
                <a:gd fmla="*/ 115 w 1104" name="T48"/>
                <a:gd fmla="*/ 1071 h 1074" name="T49"/>
                <a:gd fmla="*/ 18 w 1104" name="T50"/>
                <a:gd fmla="*/ 979 h 1074" name="T51"/>
                <a:gd fmla="*/ 32 w 1104" name="T52"/>
                <a:gd fmla="*/ 868 h 1074" name="T53"/>
                <a:gd fmla="*/ 23 w 1104" name="T54"/>
                <a:gd fmla="*/ 712 h 1074" name="T55"/>
                <a:gd fmla="*/ 21 w 1104" name="T56"/>
                <a:gd fmla="*/ 617 h 1074" name="T57"/>
                <a:gd fmla="*/ 22 w 1104" name="T58"/>
                <a:gd fmla="*/ 352 h 1074" name="T59"/>
                <a:gd fmla="*/ 35 w 1104" name="T60"/>
                <a:gd fmla="*/ 160 h 1074" name="T61"/>
                <a:gd fmla="*/ 27 w 1104" name="T62"/>
                <a:gd fmla="*/ 113 h 1074" name="T63"/>
                <a:gd fmla="*/ 98 w 1104" name="T64"/>
                <a:gd fmla="*/ 2 h 1074" name="T65"/>
                <a:gd fmla="*/ 449 w 1104" name="T66"/>
                <a:gd fmla="*/ 15 h 1074" name="T67"/>
                <a:gd fmla="*/ 574 w 1104" name="T68"/>
                <a:gd fmla="*/ 8 h 1074" name="T69"/>
                <a:gd fmla="*/ 576 w 1104" name="T70"/>
                <a:gd fmla="*/ 34 h 1074" name="T71"/>
                <a:gd fmla="*/ 518 w 1104" name="T72"/>
                <a:gd fmla="*/ 41 h 1074" name="T73"/>
                <a:gd fmla="*/ 226 w 1104" name="T74"/>
                <a:gd fmla="*/ 42 h 1074" name="T75"/>
                <a:gd fmla="*/ 74 w 1104" name="T76"/>
                <a:gd fmla="*/ 182 h 1074" name="T77"/>
                <a:gd fmla="*/ 73 w 1104" name="T78"/>
                <a:gd fmla="*/ 469 h 1074" name="T79"/>
                <a:gd fmla="*/ 64 w 1104" name="T80"/>
                <a:gd fmla="*/ 712 h 1074" name="T81"/>
                <a:gd fmla="*/ 70 w 1104" name="T82"/>
                <a:gd fmla="*/ 930 h 1074" name="T83"/>
                <a:gd fmla="*/ 213 w 1104" name="T84"/>
                <a:gd fmla="*/ 1024 h 1074" name="T85"/>
                <a:gd fmla="*/ 247 w 1104" name="T86"/>
                <a:gd fmla="*/ 1029 h 1074" name="T87"/>
                <a:gd fmla="*/ 291 w 1104" name="T88"/>
                <a:gd fmla="*/ 1031 h 1074" name="T89"/>
                <a:gd fmla="*/ 352 w 1104" name="T90"/>
                <a:gd fmla="*/ 1042 h 107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4" w="1104">
                  <a:moveTo>
                    <a:pt x="352" y="1042"/>
                  </a:moveTo>
                  <a:cubicBezTo>
                    <a:pt x="361" y="1037"/>
                    <a:pt x="382" y="1024"/>
                    <a:pt x="384" y="1027"/>
                  </a:cubicBezTo>
                  <a:cubicBezTo>
                    <a:pt x="415" y="1065"/>
                    <a:pt x="438" y="1042"/>
                    <a:pt x="469" y="1025"/>
                  </a:cubicBezTo>
                  <a:cubicBezTo>
                    <a:pt x="489" y="1015"/>
                    <a:pt x="520" y="1022"/>
                    <a:pt x="546" y="1023"/>
                  </a:cubicBezTo>
                  <a:cubicBezTo>
                    <a:pt x="666" y="1026"/>
                    <a:pt x="787" y="1030"/>
                    <a:pt x="907" y="1032"/>
                  </a:cubicBezTo>
                  <a:cubicBezTo>
                    <a:pt x="986" y="1033"/>
                    <a:pt x="1049" y="979"/>
                    <a:pt x="1052" y="904"/>
                  </a:cubicBezTo>
                  <a:cubicBezTo>
                    <a:pt x="1056" y="800"/>
                    <a:pt x="1052" y="695"/>
                    <a:pt x="1054" y="591"/>
                  </a:cubicBezTo>
                  <a:cubicBezTo>
                    <a:pt x="1056" y="494"/>
                    <a:pt x="1065" y="398"/>
                    <a:pt x="1066" y="301"/>
                  </a:cubicBezTo>
                  <a:cubicBezTo>
                    <a:pt x="1066" y="257"/>
                    <a:pt x="1056" y="212"/>
                    <a:pt x="1050" y="168"/>
                  </a:cubicBezTo>
                  <a:cubicBezTo>
                    <a:pt x="1049" y="160"/>
                    <a:pt x="1046" y="152"/>
                    <a:pt x="1046" y="145"/>
                  </a:cubicBezTo>
                  <a:cubicBezTo>
                    <a:pt x="1046" y="124"/>
                    <a:pt x="1056" y="91"/>
                    <a:pt x="1048" y="86"/>
                  </a:cubicBezTo>
                  <a:cubicBezTo>
                    <a:pt x="1016" y="67"/>
                    <a:pt x="980" y="49"/>
                    <a:pt x="944" y="47"/>
                  </a:cubicBezTo>
                  <a:cubicBezTo>
                    <a:pt x="852" y="41"/>
                    <a:pt x="758" y="43"/>
                    <a:pt x="665" y="42"/>
                  </a:cubicBezTo>
                  <a:cubicBezTo>
                    <a:pt x="647" y="42"/>
                    <a:pt x="629" y="44"/>
                    <a:pt x="611" y="40"/>
                  </a:cubicBezTo>
                  <a:cubicBezTo>
                    <a:pt x="603" y="38"/>
                    <a:pt x="596" y="27"/>
                    <a:pt x="589" y="20"/>
                  </a:cubicBezTo>
                  <a:cubicBezTo>
                    <a:pt x="597" y="14"/>
                    <a:pt x="606" y="3"/>
                    <a:pt x="614" y="3"/>
                  </a:cubicBezTo>
                  <a:cubicBezTo>
                    <a:pt x="722" y="4"/>
                    <a:pt x="830" y="8"/>
                    <a:pt x="938" y="9"/>
                  </a:cubicBezTo>
                  <a:cubicBezTo>
                    <a:pt x="975" y="10"/>
                    <a:pt x="1012" y="0"/>
                    <a:pt x="1048" y="4"/>
                  </a:cubicBezTo>
                  <a:cubicBezTo>
                    <a:pt x="1064" y="6"/>
                    <a:pt x="1090" y="32"/>
                    <a:pt x="1091" y="48"/>
                  </a:cubicBezTo>
                  <a:cubicBezTo>
                    <a:pt x="1097" y="168"/>
                    <a:pt x="1104" y="288"/>
                    <a:pt x="1098" y="408"/>
                  </a:cubicBezTo>
                  <a:cubicBezTo>
                    <a:pt x="1092" y="515"/>
                    <a:pt x="1104" y="622"/>
                    <a:pt x="1101" y="729"/>
                  </a:cubicBezTo>
                  <a:cubicBezTo>
                    <a:pt x="1098" y="813"/>
                    <a:pt x="1101" y="898"/>
                    <a:pt x="1101" y="982"/>
                  </a:cubicBezTo>
                  <a:cubicBezTo>
                    <a:pt x="1100" y="1023"/>
                    <a:pt x="1055" y="1073"/>
                    <a:pt x="1017" y="1073"/>
                  </a:cubicBezTo>
                  <a:cubicBezTo>
                    <a:pt x="772" y="1074"/>
                    <a:pt x="527" y="1074"/>
                    <a:pt x="282" y="1074"/>
                  </a:cubicBezTo>
                  <a:cubicBezTo>
                    <a:pt x="227" y="1074"/>
                    <a:pt x="171" y="1073"/>
                    <a:pt x="115" y="1071"/>
                  </a:cubicBezTo>
                  <a:cubicBezTo>
                    <a:pt x="50" y="1068"/>
                    <a:pt x="21" y="1043"/>
                    <a:pt x="18" y="979"/>
                  </a:cubicBezTo>
                  <a:cubicBezTo>
                    <a:pt x="17" y="942"/>
                    <a:pt x="33" y="905"/>
                    <a:pt x="32" y="868"/>
                  </a:cubicBezTo>
                  <a:cubicBezTo>
                    <a:pt x="32" y="816"/>
                    <a:pt x="56" y="765"/>
                    <a:pt x="23" y="712"/>
                  </a:cubicBezTo>
                  <a:cubicBezTo>
                    <a:pt x="9" y="688"/>
                    <a:pt x="18" y="649"/>
                    <a:pt x="21" y="617"/>
                  </a:cubicBezTo>
                  <a:cubicBezTo>
                    <a:pt x="28" y="528"/>
                    <a:pt x="38" y="442"/>
                    <a:pt x="22" y="352"/>
                  </a:cubicBezTo>
                  <a:cubicBezTo>
                    <a:pt x="12" y="290"/>
                    <a:pt x="31" y="224"/>
                    <a:pt x="35" y="160"/>
                  </a:cubicBezTo>
                  <a:cubicBezTo>
                    <a:pt x="36" y="145"/>
                    <a:pt x="34" y="127"/>
                    <a:pt x="27" y="113"/>
                  </a:cubicBezTo>
                  <a:cubicBezTo>
                    <a:pt x="0" y="53"/>
                    <a:pt x="32" y="1"/>
                    <a:pt x="98" y="2"/>
                  </a:cubicBezTo>
                  <a:cubicBezTo>
                    <a:pt x="215" y="6"/>
                    <a:pt x="332" y="12"/>
                    <a:pt x="449" y="15"/>
                  </a:cubicBezTo>
                  <a:cubicBezTo>
                    <a:pt x="491" y="16"/>
                    <a:pt x="532" y="11"/>
                    <a:pt x="574" y="8"/>
                  </a:cubicBezTo>
                  <a:cubicBezTo>
                    <a:pt x="575" y="17"/>
                    <a:pt x="575" y="25"/>
                    <a:pt x="576" y="34"/>
                  </a:cubicBezTo>
                  <a:cubicBezTo>
                    <a:pt x="557" y="36"/>
                    <a:pt x="537" y="41"/>
                    <a:pt x="518" y="41"/>
                  </a:cubicBezTo>
                  <a:cubicBezTo>
                    <a:pt x="421" y="42"/>
                    <a:pt x="323" y="41"/>
                    <a:pt x="226" y="42"/>
                  </a:cubicBezTo>
                  <a:cubicBezTo>
                    <a:pt x="119" y="43"/>
                    <a:pt x="80" y="77"/>
                    <a:pt x="74" y="182"/>
                  </a:cubicBezTo>
                  <a:cubicBezTo>
                    <a:pt x="70" y="277"/>
                    <a:pt x="75" y="373"/>
                    <a:pt x="73" y="469"/>
                  </a:cubicBezTo>
                  <a:cubicBezTo>
                    <a:pt x="72" y="550"/>
                    <a:pt x="65" y="631"/>
                    <a:pt x="64" y="712"/>
                  </a:cubicBezTo>
                  <a:cubicBezTo>
                    <a:pt x="63" y="785"/>
                    <a:pt x="62" y="858"/>
                    <a:pt x="70" y="930"/>
                  </a:cubicBezTo>
                  <a:cubicBezTo>
                    <a:pt x="76" y="983"/>
                    <a:pt x="160" y="1032"/>
                    <a:pt x="213" y="1024"/>
                  </a:cubicBezTo>
                  <a:cubicBezTo>
                    <a:pt x="224" y="1022"/>
                    <a:pt x="240" y="1023"/>
                    <a:pt x="247" y="1029"/>
                  </a:cubicBezTo>
                  <a:cubicBezTo>
                    <a:pt x="263" y="1046"/>
                    <a:pt x="271" y="1051"/>
                    <a:pt x="291" y="1031"/>
                  </a:cubicBezTo>
                  <a:cubicBezTo>
                    <a:pt x="298" y="1023"/>
                    <a:pt x="328" y="1037"/>
                    <a:pt x="352" y="1042"/>
                  </a:cubicBezTo>
                  <a:close/>
                </a:path>
              </a:pathLst>
            </a:custGeom>
            <a:grpFill/>
            <a:ln>
              <a:noFill/>
            </a:ln>
          </p:spPr>
          <p:txBody>
            <a:bodyPr/>
            <a:lstStyle/>
            <a:p>
              <a:pPr fontAlgn="auto">
                <a:spcBef>
                  <a:spcPct val="0"/>
                </a:spcBef>
                <a:spcAft>
                  <a:spcPct val="0"/>
                </a:spcAft>
                <a:defRPr/>
              </a:pPr>
              <a:endParaRPr altLang="en-US" lang="zh-CN" sz="1400">
                <a:latin typeface="+mn-lt"/>
                <a:ea typeface="+mn-ea"/>
              </a:endParaRPr>
            </a:p>
          </p:txBody>
        </p:sp>
        <p:grpSp>
          <p:nvGrpSpPr>
            <p:cNvPr id="14" name="Group 35"/>
            <p:cNvGrpSpPr>
              <a:grpSpLocks noChangeAspect="1"/>
            </p:cNvGrpSpPr>
            <p:nvPr/>
          </p:nvGrpSpPr>
          <p:grpSpPr>
            <a:xfrm>
              <a:off x="10661378" y="4081669"/>
              <a:ext cx="810518" cy="727489"/>
              <a:chOff x="2826" y="1085"/>
              <a:chExt cx="2255" cy="2024"/>
            </a:xfrm>
            <a:grpFill/>
          </p:grpSpPr>
          <p:sp>
            <p:nvSpPr>
              <p:cNvPr id="15" name="Freeform 37"/>
              <p:cNvSpPr>
                <a:spLocks noEditPoints="1"/>
              </p:cNvSpPr>
              <p:nvPr/>
            </p:nvSpPr>
            <p:spPr bwMode="auto">
              <a:xfrm>
                <a:off x="2918" y="1242"/>
                <a:ext cx="769" cy="809"/>
              </a:xfrm>
              <a:custGeom>
                <a:gdLst>
                  <a:gd fmla="*/ 150 w 325" name="T0"/>
                  <a:gd fmla="*/ 178 h 342" name="T1"/>
                  <a:gd fmla="*/ 92 w 325" name="T2"/>
                  <a:gd fmla="*/ 233 h 342" name="T3"/>
                  <a:gd fmla="*/ 39 w 325" name="T4"/>
                  <a:gd fmla="*/ 266 h 342" name="T5"/>
                  <a:gd fmla="*/ 23 w 325" name="T6"/>
                  <a:gd fmla="*/ 342 h 342" name="T7"/>
                  <a:gd fmla="*/ 10 w 325" name="T8"/>
                  <a:gd fmla="*/ 245 h 342" name="T9"/>
                  <a:gd fmla="*/ 104 w 325" name="T10"/>
                  <a:gd fmla="*/ 198 h 342" name="T11"/>
                  <a:gd fmla="*/ 53 w 325" name="T12"/>
                  <a:gd fmla="*/ 178 h 342" name="T13"/>
                  <a:gd fmla="*/ 2 w 325" name="T14"/>
                  <a:gd fmla="*/ 163 h 342" name="T15"/>
                  <a:gd fmla="*/ 84 w 325" name="T16"/>
                  <a:gd fmla="*/ 148 h 342" name="T17"/>
                  <a:gd fmla="*/ 45 w 325" name="T18"/>
                  <a:gd fmla="*/ 129 h 342" name="T19"/>
                  <a:gd fmla="*/ 2 w 325" name="T20"/>
                  <a:gd fmla="*/ 113 h 342" name="T21"/>
                  <a:gd fmla="*/ 71 w 325" name="T22"/>
                  <a:gd fmla="*/ 97 h 342" name="T23"/>
                  <a:gd fmla="*/ 84 w 325" name="T24"/>
                  <a:gd fmla="*/ 75 h 342" name="T25"/>
                  <a:gd fmla="*/ 0 w 325" name="T26"/>
                  <a:gd fmla="*/ 59 h 342" name="T27"/>
                  <a:gd fmla="*/ 85 w 325" name="T28"/>
                  <a:gd fmla="*/ 44 h 342" name="T29"/>
                  <a:gd fmla="*/ 101 w 325" name="T30"/>
                  <a:gd fmla="*/ 0 h 342" name="T31"/>
                  <a:gd fmla="*/ 116 w 325" name="T32"/>
                  <a:gd fmla="*/ 43 h 342" name="T33"/>
                  <a:gd fmla="*/ 206 w 325" name="T34"/>
                  <a:gd fmla="*/ 16 h 342" name="T35"/>
                  <a:gd fmla="*/ 236 w 325" name="T36"/>
                  <a:gd fmla="*/ 16 h 342" name="T37"/>
                  <a:gd fmla="*/ 308 w 325" name="T38"/>
                  <a:gd fmla="*/ 44 h 342" name="T39"/>
                  <a:gd fmla="*/ 309 w 325" name="T40"/>
                  <a:gd fmla="*/ 75 h 342" name="T41"/>
                  <a:gd fmla="*/ 254 w 325" name="T42"/>
                  <a:gd fmla="*/ 97 h 342" name="T43"/>
                  <a:gd fmla="*/ 324 w 325" name="T44"/>
                  <a:gd fmla="*/ 113 h 342" name="T45"/>
                  <a:gd fmla="*/ 237 w 325" name="T46"/>
                  <a:gd fmla="*/ 129 h 342" name="T47"/>
                  <a:gd fmla="*/ 263 w 325" name="T48"/>
                  <a:gd fmla="*/ 148 h 342" name="T49"/>
                  <a:gd fmla="*/ 323 w 325" name="T50"/>
                  <a:gd fmla="*/ 163 h 342" name="T51"/>
                  <a:gd fmla="*/ 211 w 325" name="T52"/>
                  <a:gd fmla="*/ 178 h 342" name="T53"/>
                  <a:gd fmla="*/ 256 w 325" name="T54"/>
                  <a:gd fmla="*/ 200 h 342" name="T55"/>
                  <a:gd fmla="*/ 315 w 325" name="T56"/>
                  <a:gd fmla="*/ 324 h 342" name="T57"/>
                  <a:gd fmla="*/ 284 w 325" name="T58"/>
                  <a:gd fmla="*/ 323 h 342" name="T59"/>
                  <a:gd fmla="*/ 255 w 325" name="T60"/>
                  <a:gd fmla="*/ 234 h 342" name="T61"/>
                  <a:gd fmla="*/ 177 w 325" name="T62"/>
                  <a:gd fmla="*/ 190 h 342" name="T63"/>
                  <a:gd fmla="*/ 205 w 325" name="T64"/>
                  <a:gd fmla="*/ 76 h 342" name="T65"/>
                  <a:gd fmla="*/ 135 w 325" name="T66"/>
                  <a:gd fmla="*/ 97 h 342" name="T67"/>
                  <a:gd fmla="*/ 205 w 325" name="T68"/>
                  <a:gd fmla="*/ 97 h 342" name="T69"/>
                  <a:gd fmla="*/ 116 w 325" name="T70"/>
                  <a:gd fmla="*/ 147 h 342" name="T71"/>
                  <a:gd fmla="*/ 204 w 325" name="T72"/>
                  <a:gd fmla="*/ 130 h 342" name="T73"/>
                  <a:gd fmla="*/ 116 w 325" name="T74"/>
                  <a:gd fmla="*/ 147 h 34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42" w="325">
                    <a:moveTo>
                      <a:pt x="175" y="178"/>
                    </a:moveTo>
                    <a:cubicBezTo>
                      <a:pt x="167" y="178"/>
                      <a:pt x="158" y="178"/>
                      <a:pt x="150" y="178"/>
                    </a:cubicBezTo>
                    <a:cubicBezTo>
                      <a:pt x="149" y="179"/>
                      <a:pt x="149" y="180"/>
                      <a:pt x="149" y="181"/>
                    </a:cubicBezTo>
                    <a:cubicBezTo>
                      <a:pt x="143" y="222"/>
                      <a:pt x="133" y="231"/>
                      <a:pt x="92" y="233"/>
                    </a:cubicBezTo>
                    <a:cubicBezTo>
                      <a:pt x="85" y="234"/>
                      <a:pt x="78" y="234"/>
                      <a:pt x="70" y="234"/>
                    </a:cubicBezTo>
                    <a:cubicBezTo>
                      <a:pt x="48" y="234"/>
                      <a:pt x="39" y="242"/>
                      <a:pt x="39" y="266"/>
                    </a:cubicBezTo>
                    <a:cubicBezTo>
                      <a:pt x="39" y="285"/>
                      <a:pt x="38" y="305"/>
                      <a:pt x="39" y="324"/>
                    </a:cubicBezTo>
                    <a:cubicBezTo>
                      <a:pt x="39" y="336"/>
                      <a:pt x="35" y="342"/>
                      <a:pt x="23" y="342"/>
                    </a:cubicBezTo>
                    <a:cubicBezTo>
                      <a:pt x="11" y="342"/>
                      <a:pt x="7" y="338"/>
                      <a:pt x="7" y="324"/>
                    </a:cubicBezTo>
                    <a:cubicBezTo>
                      <a:pt x="8" y="298"/>
                      <a:pt x="7" y="271"/>
                      <a:pt x="10" y="245"/>
                    </a:cubicBezTo>
                    <a:cubicBezTo>
                      <a:pt x="13" y="214"/>
                      <a:pt x="30" y="201"/>
                      <a:pt x="61" y="200"/>
                    </a:cubicBezTo>
                    <a:cubicBezTo>
                      <a:pt x="76" y="200"/>
                      <a:pt x="90" y="200"/>
                      <a:pt x="104" y="198"/>
                    </a:cubicBezTo>
                    <a:cubicBezTo>
                      <a:pt x="115" y="197"/>
                      <a:pt x="119" y="190"/>
                      <a:pt x="115" y="178"/>
                    </a:cubicBezTo>
                    <a:cubicBezTo>
                      <a:pt x="95" y="178"/>
                      <a:pt x="74" y="178"/>
                      <a:pt x="53" y="178"/>
                    </a:cubicBezTo>
                    <a:cubicBezTo>
                      <a:pt x="41" y="178"/>
                      <a:pt x="29" y="177"/>
                      <a:pt x="17" y="178"/>
                    </a:cubicBezTo>
                    <a:cubicBezTo>
                      <a:pt x="7" y="178"/>
                      <a:pt x="2" y="173"/>
                      <a:pt x="2" y="163"/>
                    </a:cubicBezTo>
                    <a:cubicBezTo>
                      <a:pt x="2" y="153"/>
                      <a:pt x="6" y="148"/>
                      <a:pt x="17" y="148"/>
                    </a:cubicBezTo>
                    <a:cubicBezTo>
                      <a:pt x="39" y="149"/>
                      <a:pt x="61" y="148"/>
                      <a:pt x="84" y="148"/>
                    </a:cubicBezTo>
                    <a:cubicBezTo>
                      <a:pt x="84" y="142"/>
                      <a:pt x="84" y="136"/>
                      <a:pt x="84" y="129"/>
                    </a:cubicBezTo>
                    <a:cubicBezTo>
                      <a:pt x="71" y="129"/>
                      <a:pt x="58" y="129"/>
                      <a:pt x="45" y="129"/>
                    </a:cubicBezTo>
                    <a:cubicBezTo>
                      <a:pt x="36" y="129"/>
                      <a:pt x="28" y="128"/>
                      <a:pt x="19" y="129"/>
                    </a:cubicBezTo>
                    <a:cubicBezTo>
                      <a:pt x="8" y="130"/>
                      <a:pt x="1" y="126"/>
                      <a:pt x="2" y="113"/>
                    </a:cubicBezTo>
                    <a:cubicBezTo>
                      <a:pt x="2" y="101"/>
                      <a:pt x="5" y="97"/>
                      <a:pt x="20" y="97"/>
                    </a:cubicBezTo>
                    <a:cubicBezTo>
                      <a:pt x="37" y="97"/>
                      <a:pt x="54" y="97"/>
                      <a:pt x="71" y="97"/>
                    </a:cubicBezTo>
                    <a:cubicBezTo>
                      <a:pt x="75" y="97"/>
                      <a:pt x="80" y="97"/>
                      <a:pt x="84" y="97"/>
                    </a:cubicBezTo>
                    <a:cubicBezTo>
                      <a:pt x="84" y="89"/>
                      <a:pt x="84" y="83"/>
                      <a:pt x="84" y="75"/>
                    </a:cubicBezTo>
                    <a:cubicBezTo>
                      <a:pt x="61" y="75"/>
                      <a:pt x="38" y="74"/>
                      <a:pt x="16" y="75"/>
                    </a:cubicBezTo>
                    <a:cubicBezTo>
                      <a:pt x="4" y="75"/>
                      <a:pt x="0" y="69"/>
                      <a:pt x="0" y="59"/>
                    </a:cubicBezTo>
                    <a:cubicBezTo>
                      <a:pt x="1" y="49"/>
                      <a:pt x="4" y="44"/>
                      <a:pt x="15" y="44"/>
                    </a:cubicBezTo>
                    <a:cubicBezTo>
                      <a:pt x="38" y="44"/>
                      <a:pt x="60" y="44"/>
                      <a:pt x="85" y="44"/>
                    </a:cubicBezTo>
                    <a:cubicBezTo>
                      <a:pt x="85" y="34"/>
                      <a:pt x="85" y="25"/>
                      <a:pt x="85" y="16"/>
                    </a:cubicBezTo>
                    <a:cubicBezTo>
                      <a:pt x="85" y="5"/>
                      <a:pt x="90" y="0"/>
                      <a:pt x="101" y="0"/>
                    </a:cubicBezTo>
                    <a:cubicBezTo>
                      <a:pt x="111" y="0"/>
                      <a:pt x="116" y="5"/>
                      <a:pt x="116" y="16"/>
                    </a:cubicBezTo>
                    <a:cubicBezTo>
                      <a:pt x="115" y="24"/>
                      <a:pt x="116" y="33"/>
                      <a:pt x="116" y="43"/>
                    </a:cubicBezTo>
                    <a:cubicBezTo>
                      <a:pt x="146" y="43"/>
                      <a:pt x="175" y="43"/>
                      <a:pt x="206" y="43"/>
                    </a:cubicBezTo>
                    <a:cubicBezTo>
                      <a:pt x="206" y="34"/>
                      <a:pt x="206" y="25"/>
                      <a:pt x="206" y="16"/>
                    </a:cubicBezTo>
                    <a:cubicBezTo>
                      <a:pt x="206" y="5"/>
                      <a:pt x="210" y="0"/>
                      <a:pt x="221" y="0"/>
                    </a:cubicBezTo>
                    <a:cubicBezTo>
                      <a:pt x="232" y="0"/>
                      <a:pt x="237" y="5"/>
                      <a:pt x="236" y="16"/>
                    </a:cubicBezTo>
                    <a:cubicBezTo>
                      <a:pt x="236" y="25"/>
                      <a:pt x="236" y="33"/>
                      <a:pt x="236" y="44"/>
                    </a:cubicBezTo>
                    <a:cubicBezTo>
                      <a:pt x="261" y="44"/>
                      <a:pt x="284" y="44"/>
                      <a:pt x="308" y="44"/>
                    </a:cubicBezTo>
                    <a:cubicBezTo>
                      <a:pt x="321" y="44"/>
                      <a:pt x="325" y="49"/>
                      <a:pt x="324" y="62"/>
                    </a:cubicBezTo>
                    <a:cubicBezTo>
                      <a:pt x="323" y="71"/>
                      <a:pt x="318" y="75"/>
                      <a:pt x="309" y="75"/>
                    </a:cubicBezTo>
                    <a:cubicBezTo>
                      <a:pt x="285" y="74"/>
                      <a:pt x="262" y="75"/>
                      <a:pt x="238" y="75"/>
                    </a:cubicBezTo>
                    <a:cubicBezTo>
                      <a:pt x="233" y="95"/>
                      <a:pt x="234" y="97"/>
                      <a:pt x="254" y="97"/>
                    </a:cubicBezTo>
                    <a:cubicBezTo>
                      <a:pt x="272" y="97"/>
                      <a:pt x="291" y="97"/>
                      <a:pt x="309" y="97"/>
                    </a:cubicBezTo>
                    <a:cubicBezTo>
                      <a:pt x="320" y="97"/>
                      <a:pt x="324" y="103"/>
                      <a:pt x="324" y="113"/>
                    </a:cubicBezTo>
                    <a:cubicBezTo>
                      <a:pt x="324" y="123"/>
                      <a:pt x="321" y="129"/>
                      <a:pt x="308" y="129"/>
                    </a:cubicBezTo>
                    <a:cubicBezTo>
                      <a:pt x="285" y="128"/>
                      <a:pt x="262" y="129"/>
                      <a:pt x="237" y="129"/>
                    </a:cubicBezTo>
                    <a:cubicBezTo>
                      <a:pt x="237" y="135"/>
                      <a:pt x="237" y="141"/>
                      <a:pt x="237" y="148"/>
                    </a:cubicBezTo>
                    <a:cubicBezTo>
                      <a:pt x="246" y="148"/>
                      <a:pt x="255" y="148"/>
                      <a:pt x="263" y="148"/>
                    </a:cubicBezTo>
                    <a:cubicBezTo>
                      <a:pt x="277" y="148"/>
                      <a:pt x="290" y="148"/>
                      <a:pt x="303" y="148"/>
                    </a:cubicBezTo>
                    <a:cubicBezTo>
                      <a:pt x="314" y="148"/>
                      <a:pt x="324" y="148"/>
                      <a:pt x="323" y="163"/>
                    </a:cubicBezTo>
                    <a:cubicBezTo>
                      <a:pt x="323" y="175"/>
                      <a:pt x="320" y="178"/>
                      <a:pt x="304" y="178"/>
                    </a:cubicBezTo>
                    <a:cubicBezTo>
                      <a:pt x="273" y="178"/>
                      <a:pt x="242" y="178"/>
                      <a:pt x="211" y="178"/>
                    </a:cubicBezTo>
                    <a:cubicBezTo>
                      <a:pt x="207" y="191"/>
                      <a:pt x="209" y="196"/>
                      <a:pt x="221" y="198"/>
                    </a:cubicBezTo>
                    <a:cubicBezTo>
                      <a:pt x="232" y="200"/>
                      <a:pt x="244" y="200"/>
                      <a:pt x="256" y="200"/>
                    </a:cubicBezTo>
                    <a:cubicBezTo>
                      <a:pt x="296" y="200"/>
                      <a:pt x="312" y="215"/>
                      <a:pt x="315" y="256"/>
                    </a:cubicBezTo>
                    <a:cubicBezTo>
                      <a:pt x="316" y="278"/>
                      <a:pt x="315" y="301"/>
                      <a:pt x="315" y="324"/>
                    </a:cubicBezTo>
                    <a:cubicBezTo>
                      <a:pt x="315" y="334"/>
                      <a:pt x="310" y="338"/>
                      <a:pt x="300" y="338"/>
                    </a:cubicBezTo>
                    <a:cubicBezTo>
                      <a:pt x="290" y="338"/>
                      <a:pt x="284" y="334"/>
                      <a:pt x="284" y="323"/>
                    </a:cubicBezTo>
                    <a:cubicBezTo>
                      <a:pt x="284" y="303"/>
                      <a:pt x="284" y="282"/>
                      <a:pt x="284" y="262"/>
                    </a:cubicBezTo>
                    <a:cubicBezTo>
                      <a:pt x="284" y="242"/>
                      <a:pt x="276" y="234"/>
                      <a:pt x="255" y="234"/>
                    </a:cubicBezTo>
                    <a:cubicBezTo>
                      <a:pt x="244" y="233"/>
                      <a:pt x="232" y="234"/>
                      <a:pt x="221" y="233"/>
                    </a:cubicBezTo>
                    <a:cubicBezTo>
                      <a:pt x="193" y="230"/>
                      <a:pt x="180" y="218"/>
                      <a:pt x="177" y="190"/>
                    </a:cubicBezTo>
                    <a:cubicBezTo>
                      <a:pt x="176" y="186"/>
                      <a:pt x="176" y="183"/>
                      <a:pt x="175" y="178"/>
                    </a:cubicBezTo>
                    <a:close/>
                    <a:moveTo>
                      <a:pt x="205" y="76"/>
                    </a:moveTo>
                    <a:cubicBezTo>
                      <a:pt x="174" y="76"/>
                      <a:pt x="145" y="76"/>
                      <a:pt x="116" y="76"/>
                    </a:cubicBezTo>
                    <a:cubicBezTo>
                      <a:pt x="115" y="97"/>
                      <a:pt x="115" y="97"/>
                      <a:pt x="135" y="97"/>
                    </a:cubicBezTo>
                    <a:cubicBezTo>
                      <a:pt x="145" y="97"/>
                      <a:pt x="155" y="97"/>
                      <a:pt x="166" y="97"/>
                    </a:cubicBezTo>
                    <a:cubicBezTo>
                      <a:pt x="179" y="97"/>
                      <a:pt x="192" y="97"/>
                      <a:pt x="205" y="97"/>
                    </a:cubicBezTo>
                    <a:cubicBezTo>
                      <a:pt x="205" y="89"/>
                      <a:pt x="205" y="82"/>
                      <a:pt x="205" y="76"/>
                    </a:cubicBezTo>
                    <a:close/>
                    <a:moveTo>
                      <a:pt x="116" y="147"/>
                    </a:moveTo>
                    <a:cubicBezTo>
                      <a:pt x="147" y="147"/>
                      <a:pt x="175" y="147"/>
                      <a:pt x="204" y="147"/>
                    </a:cubicBezTo>
                    <a:cubicBezTo>
                      <a:pt x="204" y="141"/>
                      <a:pt x="204" y="135"/>
                      <a:pt x="204" y="130"/>
                    </a:cubicBezTo>
                    <a:cubicBezTo>
                      <a:pt x="175" y="130"/>
                      <a:pt x="146" y="130"/>
                      <a:pt x="116" y="130"/>
                    </a:cubicBezTo>
                    <a:cubicBezTo>
                      <a:pt x="116" y="136"/>
                      <a:pt x="116" y="141"/>
                      <a:pt x="116" y="14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6" name="Freeform 38"/>
              <p:cNvSpPr>
                <a:spLocks noEditPoints="1"/>
              </p:cNvSpPr>
              <p:nvPr/>
            </p:nvSpPr>
            <p:spPr bwMode="auto">
              <a:xfrm>
                <a:off x="4090" y="2129"/>
                <a:ext cx="989" cy="973"/>
              </a:xfrm>
              <a:custGeom>
                <a:gdLst>
                  <a:gd fmla="*/ 222 w 418" name="T0"/>
                  <a:gd fmla="*/ 210 h 411" name="T1"/>
                  <a:gd fmla="*/ 294 w 418" name="T2"/>
                  <a:gd fmla="*/ 210 h 411" name="T3"/>
                  <a:gd fmla="*/ 361 w 418" name="T4"/>
                  <a:gd fmla="*/ 213 h 411" name="T5"/>
                  <a:gd fmla="*/ 404 w 418" name="T6"/>
                  <a:gd fmla="*/ 287 h 411" name="T7"/>
                  <a:gd fmla="*/ 369 w 418" name="T8"/>
                  <a:gd fmla="*/ 315 h 411" name="T9"/>
                  <a:gd fmla="*/ 321 w 418" name="T10"/>
                  <a:gd fmla="*/ 319 h 411" name="T11"/>
                  <a:gd fmla="*/ 81 w 418" name="T12"/>
                  <a:gd fmla="*/ 320 h 411" name="T13"/>
                  <a:gd fmla="*/ 57 w 418" name="T14"/>
                  <a:gd fmla="*/ 321 h 411" name="T15"/>
                  <a:gd fmla="*/ 39 w 418" name="T16"/>
                  <a:gd fmla="*/ 340 h 411" name="T17"/>
                  <a:gd fmla="*/ 55 w 418" name="T18"/>
                  <a:gd fmla="*/ 371 h 411" name="T19"/>
                  <a:gd fmla="*/ 84 w 418" name="T20"/>
                  <a:gd fmla="*/ 374 h 411" name="T21"/>
                  <a:gd fmla="*/ 392 w 418" name="T22"/>
                  <a:gd fmla="*/ 374 h 411" name="T23"/>
                  <a:gd fmla="*/ 410 w 418" name="T24"/>
                  <a:gd fmla="*/ 392 h 411" name="T25"/>
                  <a:gd fmla="*/ 392 w 418" name="T26"/>
                  <a:gd fmla="*/ 410 h 411" name="T27"/>
                  <a:gd fmla="*/ 238 w 418" name="T28"/>
                  <a:gd fmla="*/ 410 h 411" name="T29"/>
                  <a:gd fmla="*/ 88 w 418" name="T30"/>
                  <a:gd fmla="*/ 410 h 411" name="T31"/>
                  <a:gd fmla="*/ 46 w 418" name="T32"/>
                  <a:gd fmla="*/ 405 h 411" name="T33"/>
                  <a:gd fmla="*/ 9 w 418" name="T34"/>
                  <a:gd fmla="*/ 364 h 411" name="T35"/>
                  <a:gd fmla="*/ 68 w 418" name="T36"/>
                  <a:gd fmla="*/ 287 h 411" name="T37"/>
                  <a:gd fmla="*/ 177 w 418" name="T38"/>
                  <a:gd fmla="*/ 287 h 411" name="T39"/>
                  <a:gd fmla="*/ 191 w 418" name="T40"/>
                  <a:gd fmla="*/ 272 h 411" name="T41"/>
                  <a:gd fmla="*/ 191 w 418" name="T42"/>
                  <a:gd fmla="*/ 22 h 411" name="T43"/>
                  <a:gd fmla="*/ 199 w 418" name="T44"/>
                  <a:gd fmla="*/ 4 h 411" name="T45"/>
                  <a:gd fmla="*/ 222 w 418" name="T46"/>
                  <a:gd fmla="*/ 20 h 411" name="T47"/>
                  <a:gd fmla="*/ 222 w 418" name="T48"/>
                  <a:gd fmla="*/ 193 h 411" name="T49"/>
                  <a:gd fmla="*/ 222 w 418" name="T50"/>
                  <a:gd fmla="*/ 210 h 411" name="T51"/>
                  <a:gd fmla="*/ 223 w 418" name="T52"/>
                  <a:gd fmla="*/ 286 h 411" name="T53"/>
                  <a:gd fmla="*/ 324 w 418" name="T54"/>
                  <a:gd fmla="*/ 286 h 411" name="T55"/>
                  <a:gd fmla="*/ 362 w 418" name="T56"/>
                  <a:gd fmla="*/ 284 h 411" name="T57"/>
                  <a:gd fmla="*/ 377 w 418" name="T58"/>
                  <a:gd fmla="*/ 264 h 411" name="T59"/>
                  <a:gd fmla="*/ 362 w 418" name="T60"/>
                  <a:gd fmla="*/ 249 h 411" name="T61"/>
                  <a:gd fmla="*/ 259 w 418" name="T62"/>
                  <a:gd fmla="*/ 246 h 411" name="T63"/>
                  <a:gd fmla="*/ 223 w 418" name="T64"/>
                  <a:gd fmla="*/ 246 h 411" name="T65"/>
                  <a:gd fmla="*/ 223 w 418" name="T66"/>
                  <a:gd fmla="*/ 286 h 4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11" w="418">
                    <a:moveTo>
                      <a:pt x="222" y="210"/>
                    </a:moveTo>
                    <a:cubicBezTo>
                      <a:pt x="247" y="210"/>
                      <a:pt x="270" y="210"/>
                      <a:pt x="294" y="210"/>
                    </a:cubicBezTo>
                    <a:cubicBezTo>
                      <a:pt x="316" y="210"/>
                      <a:pt x="339" y="210"/>
                      <a:pt x="361" y="213"/>
                    </a:cubicBezTo>
                    <a:cubicBezTo>
                      <a:pt x="401" y="218"/>
                      <a:pt x="418" y="250"/>
                      <a:pt x="404" y="287"/>
                    </a:cubicBezTo>
                    <a:cubicBezTo>
                      <a:pt x="398" y="303"/>
                      <a:pt x="385" y="312"/>
                      <a:pt x="369" y="315"/>
                    </a:cubicBezTo>
                    <a:cubicBezTo>
                      <a:pt x="353" y="318"/>
                      <a:pt x="337" y="319"/>
                      <a:pt x="321" y="319"/>
                    </a:cubicBezTo>
                    <a:cubicBezTo>
                      <a:pt x="241" y="320"/>
                      <a:pt x="161" y="320"/>
                      <a:pt x="81" y="320"/>
                    </a:cubicBezTo>
                    <a:cubicBezTo>
                      <a:pt x="73" y="320"/>
                      <a:pt x="65" y="320"/>
                      <a:pt x="57" y="321"/>
                    </a:cubicBezTo>
                    <a:cubicBezTo>
                      <a:pt x="46" y="323"/>
                      <a:pt x="39" y="328"/>
                      <a:pt x="39" y="340"/>
                    </a:cubicBezTo>
                    <a:cubicBezTo>
                      <a:pt x="38" y="363"/>
                      <a:pt x="40" y="368"/>
                      <a:pt x="55" y="371"/>
                    </a:cubicBezTo>
                    <a:cubicBezTo>
                      <a:pt x="64" y="373"/>
                      <a:pt x="74" y="374"/>
                      <a:pt x="84" y="374"/>
                    </a:cubicBezTo>
                    <a:cubicBezTo>
                      <a:pt x="186" y="374"/>
                      <a:pt x="289" y="374"/>
                      <a:pt x="392" y="374"/>
                    </a:cubicBezTo>
                    <a:cubicBezTo>
                      <a:pt x="407" y="374"/>
                      <a:pt x="410" y="378"/>
                      <a:pt x="410" y="392"/>
                    </a:cubicBezTo>
                    <a:cubicBezTo>
                      <a:pt x="410" y="406"/>
                      <a:pt x="406" y="410"/>
                      <a:pt x="392" y="410"/>
                    </a:cubicBezTo>
                    <a:cubicBezTo>
                      <a:pt x="341" y="410"/>
                      <a:pt x="289" y="410"/>
                      <a:pt x="238" y="410"/>
                    </a:cubicBezTo>
                    <a:cubicBezTo>
                      <a:pt x="188" y="410"/>
                      <a:pt x="138" y="411"/>
                      <a:pt x="88" y="410"/>
                    </a:cubicBezTo>
                    <a:cubicBezTo>
                      <a:pt x="74" y="410"/>
                      <a:pt x="60" y="408"/>
                      <a:pt x="46" y="405"/>
                    </a:cubicBezTo>
                    <a:cubicBezTo>
                      <a:pt x="25" y="400"/>
                      <a:pt x="13" y="386"/>
                      <a:pt x="9" y="364"/>
                    </a:cubicBezTo>
                    <a:cubicBezTo>
                      <a:pt x="0" y="317"/>
                      <a:pt x="21" y="289"/>
                      <a:pt x="68" y="287"/>
                    </a:cubicBezTo>
                    <a:cubicBezTo>
                      <a:pt x="104" y="285"/>
                      <a:pt x="141" y="286"/>
                      <a:pt x="177" y="287"/>
                    </a:cubicBezTo>
                    <a:cubicBezTo>
                      <a:pt x="188" y="287"/>
                      <a:pt x="191" y="284"/>
                      <a:pt x="191" y="272"/>
                    </a:cubicBezTo>
                    <a:cubicBezTo>
                      <a:pt x="191" y="189"/>
                      <a:pt x="191" y="106"/>
                      <a:pt x="191" y="22"/>
                    </a:cubicBezTo>
                    <a:cubicBezTo>
                      <a:pt x="191" y="15"/>
                      <a:pt x="190" y="8"/>
                      <a:pt x="199" y="4"/>
                    </a:cubicBezTo>
                    <a:cubicBezTo>
                      <a:pt x="213" y="0"/>
                      <a:pt x="222" y="6"/>
                      <a:pt x="222" y="20"/>
                    </a:cubicBezTo>
                    <a:cubicBezTo>
                      <a:pt x="222" y="78"/>
                      <a:pt x="222" y="136"/>
                      <a:pt x="222" y="193"/>
                    </a:cubicBezTo>
                    <a:cubicBezTo>
                      <a:pt x="222" y="198"/>
                      <a:pt x="222" y="203"/>
                      <a:pt x="222" y="210"/>
                    </a:cubicBezTo>
                    <a:close/>
                    <a:moveTo>
                      <a:pt x="223" y="286"/>
                    </a:moveTo>
                    <a:cubicBezTo>
                      <a:pt x="257" y="286"/>
                      <a:pt x="290" y="287"/>
                      <a:pt x="324" y="286"/>
                    </a:cubicBezTo>
                    <a:cubicBezTo>
                      <a:pt x="336" y="286"/>
                      <a:pt x="349" y="285"/>
                      <a:pt x="362" y="284"/>
                    </a:cubicBezTo>
                    <a:cubicBezTo>
                      <a:pt x="373" y="283"/>
                      <a:pt x="377" y="276"/>
                      <a:pt x="377" y="264"/>
                    </a:cubicBezTo>
                    <a:cubicBezTo>
                      <a:pt x="377" y="253"/>
                      <a:pt x="371" y="249"/>
                      <a:pt x="362" y="249"/>
                    </a:cubicBezTo>
                    <a:cubicBezTo>
                      <a:pt x="327" y="248"/>
                      <a:pt x="293" y="247"/>
                      <a:pt x="259" y="246"/>
                    </a:cubicBezTo>
                    <a:cubicBezTo>
                      <a:pt x="247" y="246"/>
                      <a:pt x="235" y="246"/>
                      <a:pt x="223" y="246"/>
                    </a:cubicBezTo>
                    <a:cubicBezTo>
                      <a:pt x="223" y="260"/>
                      <a:pt x="223" y="272"/>
                      <a:pt x="223" y="286"/>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7" name="Freeform 39"/>
              <p:cNvSpPr/>
              <p:nvPr/>
            </p:nvSpPr>
            <p:spPr bwMode="auto">
              <a:xfrm>
                <a:off x="2826" y="2146"/>
                <a:ext cx="807" cy="956"/>
              </a:xfrm>
              <a:custGeom>
                <a:gdLst>
                  <a:gd fmla="*/ 34 w 341" name="T0"/>
                  <a:gd fmla="*/ 277 h 404" name="T1"/>
                  <a:gd fmla="*/ 34 w 341" name="T2"/>
                  <a:gd fmla="*/ 308 h 404" name="T3"/>
                  <a:gd fmla="*/ 49 w 341" name="T4"/>
                  <a:gd fmla="*/ 308 h 404" name="T5"/>
                  <a:gd fmla="*/ 319 w 341" name="T6"/>
                  <a:gd fmla="*/ 308 h 404" name="T7"/>
                  <a:gd fmla="*/ 337 w 341" name="T8"/>
                  <a:gd fmla="*/ 327 h 404" name="T9"/>
                  <a:gd fmla="*/ 324 w 341" name="T10"/>
                  <a:gd fmla="*/ 341 h 404" name="T11"/>
                  <a:gd fmla="*/ 312 w 341" name="T12"/>
                  <a:gd fmla="*/ 341 h 404" name="T13"/>
                  <a:gd fmla="*/ 48 w 341" name="T14"/>
                  <a:gd fmla="*/ 341 h 404" name="T15"/>
                  <a:gd fmla="*/ 33 w 341" name="T16"/>
                  <a:gd fmla="*/ 341 h 404" name="T17"/>
                  <a:gd fmla="*/ 47 w 341" name="T18"/>
                  <a:gd fmla="*/ 365 h 404" name="T19"/>
                  <a:gd fmla="*/ 74 w 341" name="T20"/>
                  <a:gd fmla="*/ 368 h 404" name="T21"/>
                  <a:gd fmla="*/ 317 w 341" name="T22"/>
                  <a:gd fmla="*/ 368 h 404" name="T23"/>
                  <a:gd fmla="*/ 338 w 341" name="T24"/>
                  <a:gd fmla="*/ 392 h 404" name="T25"/>
                  <a:gd fmla="*/ 324 w 341" name="T26"/>
                  <a:gd fmla="*/ 404 h 404" name="T27"/>
                  <a:gd fmla="*/ 67 w 341" name="T28"/>
                  <a:gd fmla="*/ 403 h 404" name="T29"/>
                  <a:gd fmla="*/ 0 w 341" name="T30"/>
                  <a:gd fmla="*/ 332 h 404" name="T31"/>
                  <a:gd fmla="*/ 0 w 341" name="T32"/>
                  <a:gd fmla="*/ 15 h 404" name="T33"/>
                  <a:gd fmla="*/ 16 w 341" name="T34"/>
                  <a:gd fmla="*/ 0 h 404" name="T35"/>
                  <a:gd fmla="*/ 32 w 341" name="T36"/>
                  <a:gd fmla="*/ 15 h 404" name="T37"/>
                  <a:gd fmla="*/ 32 w 341" name="T38"/>
                  <a:gd fmla="*/ 227 h 404" name="T39"/>
                  <a:gd fmla="*/ 32 w 341" name="T40"/>
                  <a:gd fmla="*/ 244 h 404" name="T41"/>
                  <a:gd fmla="*/ 47 w 341" name="T42"/>
                  <a:gd fmla="*/ 244 h 404" name="T43"/>
                  <a:gd fmla="*/ 319 w 341" name="T44"/>
                  <a:gd fmla="*/ 244 h 404" name="T45"/>
                  <a:gd fmla="*/ 337 w 341" name="T46"/>
                  <a:gd fmla="*/ 263 h 404" name="T47"/>
                  <a:gd fmla="*/ 321 w 341" name="T48"/>
                  <a:gd fmla="*/ 278 h 404" name="T49"/>
                  <a:gd fmla="*/ 244 w 341" name="T50"/>
                  <a:gd fmla="*/ 277 h 404" name="T51"/>
                  <a:gd fmla="*/ 48 w 341" name="T52"/>
                  <a:gd fmla="*/ 277 h 404" name="T53"/>
                  <a:gd fmla="*/ 34 w 341" name="T54"/>
                  <a:gd fmla="*/ 277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341">
                    <a:moveTo>
                      <a:pt x="34" y="277"/>
                    </a:moveTo>
                    <a:cubicBezTo>
                      <a:pt x="34" y="288"/>
                      <a:pt x="34" y="297"/>
                      <a:pt x="34" y="308"/>
                    </a:cubicBezTo>
                    <a:cubicBezTo>
                      <a:pt x="39" y="308"/>
                      <a:pt x="44" y="308"/>
                      <a:pt x="49" y="308"/>
                    </a:cubicBezTo>
                    <a:cubicBezTo>
                      <a:pt x="139" y="308"/>
                      <a:pt x="229" y="308"/>
                      <a:pt x="319" y="308"/>
                    </a:cubicBezTo>
                    <a:cubicBezTo>
                      <a:pt x="334" y="308"/>
                      <a:pt x="337" y="313"/>
                      <a:pt x="337" y="327"/>
                    </a:cubicBezTo>
                    <a:cubicBezTo>
                      <a:pt x="337" y="336"/>
                      <a:pt x="332" y="340"/>
                      <a:pt x="324" y="341"/>
                    </a:cubicBezTo>
                    <a:cubicBezTo>
                      <a:pt x="320" y="341"/>
                      <a:pt x="316" y="341"/>
                      <a:pt x="312" y="341"/>
                    </a:cubicBezTo>
                    <a:cubicBezTo>
                      <a:pt x="224" y="341"/>
                      <a:pt x="136" y="341"/>
                      <a:pt x="48" y="341"/>
                    </a:cubicBezTo>
                    <a:cubicBezTo>
                      <a:pt x="43" y="341"/>
                      <a:pt x="38" y="341"/>
                      <a:pt x="33" y="341"/>
                    </a:cubicBezTo>
                    <a:cubicBezTo>
                      <a:pt x="31" y="358"/>
                      <a:pt x="33" y="362"/>
                      <a:pt x="47" y="365"/>
                    </a:cubicBezTo>
                    <a:cubicBezTo>
                      <a:pt x="56" y="367"/>
                      <a:pt x="65" y="368"/>
                      <a:pt x="74" y="368"/>
                    </a:cubicBezTo>
                    <a:cubicBezTo>
                      <a:pt x="155" y="368"/>
                      <a:pt x="236" y="368"/>
                      <a:pt x="317" y="368"/>
                    </a:cubicBezTo>
                    <a:cubicBezTo>
                      <a:pt x="335" y="368"/>
                      <a:pt x="341" y="376"/>
                      <a:pt x="338" y="392"/>
                    </a:cubicBezTo>
                    <a:cubicBezTo>
                      <a:pt x="337" y="399"/>
                      <a:pt x="333" y="404"/>
                      <a:pt x="324" y="404"/>
                    </a:cubicBezTo>
                    <a:cubicBezTo>
                      <a:pt x="238" y="403"/>
                      <a:pt x="152" y="404"/>
                      <a:pt x="67" y="403"/>
                    </a:cubicBezTo>
                    <a:cubicBezTo>
                      <a:pt x="24" y="402"/>
                      <a:pt x="1" y="377"/>
                      <a:pt x="0" y="332"/>
                    </a:cubicBezTo>
                    <a:cubicBezTo>
                      <a:pt x="0" y="226"/>
                      <a:pt x="0" y="120"/>
                      <a:pt x="0" y="15"/>
                    </a:cubicBezTo>
                    <a:cubicBezTo>
                      <a:pt x="0" y="4"/>
                      <a:pt x="6" y="0"/>
                      <a:pt x="16" y="0"/>
                    </a:cubicBezTo>
                    <a:cubicBezTo>
                      <a:pt x="27" y="0"/>
                      <a:pt x="32" y="4"/>
                      <a:pt x="32" y="15"/>
                    </a:cubicBezTo>
                    <a:cubicBezTo>
                      <a:pt x="31" y="86"/>
                      <a:pt x="32" y="156"/>
                      <a:pt x="32" y="227"/>
                    </a:cubicBezTo>
                    <a:cubicBezTo>
                      <a:pt x="32" y="232"/>
                      <a:pt x="32" y="237"/>
                      <a:pt x="32" y="244"/>
                    </a:cubicBezTo>
                    <a:cubicBezTo>
                      <a:pt x="38" y="244"/>
                      <a:pt x="42" y="244"/>
                      <a:pt x="47" y="244"/>
                    </a:cubicBezTo>
                    <a:cubicBezTo>
                      <a:pt x="138" y="244"/>
                      <a:pt x="229" y="244"/>
                      <a:pt x="319" y="244"/>
                    </a:cubicBezTo>
                    <a:cubicBezTo>
                      <a:pt x="334" y="244"/>
                      <a:pt x="338" y="248"/>
                      <a:pt x="337" y="263"/>
                    </a:cubicBezTo>
                    <a:cubicBezTo>
                      <a:pt x="336" y="273"/>
                      <a:pt x="332" y="278"/>
                      <a:pt x="321" y="278"/>
                    </a:cubicBezTo>
                    <a:cubicBezTo>
                      <a:pt x="296" y="277"/>
                      <a:pt x="270" y="277"/>
                      <a:pt x="244" y="277"/>
                    </a:cubicBezTo>
                    <a:cubicBezTo>
                      <a:pt x="179" y="277"/>
                      <a:pt x="114" y="277"/>
                      <a:pt x="48" y="277"/>
                    </a:cubicBezTo>
                    <a:cubicBezTo>
                      <a:pt x="44" y="277"/>
                      <a:pt x="39" y="277"/>
                      <a:pt x="34" y="27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8" name="Freeform 40"/>
              <p:cNvSpPr/>
              <p:nvPr/>
            </p:nvSpPr>
            <p:spPr bwMode="auto">
              <a:xfrm>
                <a:off x="2961" y="2146"/>
                <a:ext cx="823" cy="963"/>
              </a:xfrm>
              <a:custGeom>
                <a:gdLst>
                  <a:gd fmla="*/ 184 w 348" name="T0"/>
                  <a:gd fmla="*/ 37 h 407" name="T1"/>
                  <a:gd fmla="*/ 184 w 348" name="T2"/>
                  <a:gd fmla="*/ 87 h 407" name="T3"/>
                  <a:gd fmla="*/ 168 w 348" name="T4"/>
                  <a:gd fmla="*/ 105 h 407" name="T5"/>
                  <a:gd fmla="*/ 152 w 348" name="T6"/>
                  <a:gd fmla="*/ 88 h 407" name="T7"/>
                  <a:gd fmla="*/ 153 w 348" name="T8"/>
                  <a:gd fmla="*/ 47 h 407" name="T9"/>
                  <a:gd fmla="*/ 140 w 348" name="T10"/>
                  <a:gd fmla="*/ 34 h 407" name="T11"/>
                  <a:gd fmla="*/ 20 w 348" name="T12"/>
                  <a:gd fmla="*/ 35 h 407" name="T13"/>
                  <a:gd fmla="*/ 1 w 348" name="T14"/>
                  <a:gd fmla="*/ 17 h 407" name="T15"/>
                  <a:gd fmla="*/ 20 w 348" name="T16"/>
                  <a:gd fmla="*/ 0 h 407" name="T17"/>
                  <a:gd fmla="*/ 270 w 348" name="T18"/>
                  <a:gd fmla="*/ 0 h 407" name="T19"/>
                  <a:gd fmla="*/ 290 w 348" name="T20"/>
                  <a:gd fmla="*/ 1 h 407" name="T21"/>
                  <a:gd fmla="*/ 343 w 348" name="T22"/>
                  <a:gd fmla="*/ 83 h 407" name="T23"/>
                  <a:gd fmla="*/ 280 w 348" name="T24"/>
                  <a:gd fmla="*/ 139 h 407" name="T25"/>
                  <a:gd fmla="*/ 107 w 348" name="T26"/>
                  <a:gd fmla="*/ 140 h 407" name="T27"/>
                  <a:gd fmla="*/ 48 w 348" name="T28"/>
                  <a:gd fmla="*/ 141 h 407" name="T29"/>
                  <a:gd fmla="*/ 32 w 348" name="T30"/>
                  <a:gd fmla="*/ 158 h 407" name="T31"/>
                  <a:gd fmla="*/ 47 w 348" name="T32"/>
                  <a:gd fmla="*/ 175 h 407" name="T33"/>
                  <a:gd fmla="*/ 78 w 348" name="T34"/>
                  <a:gd fmla="*/ 177 h 407" name="T35"/>
                  <a:gd fmla="*/ 266 w 348" name="T36"/>
                  <a:gd fmla="*/ 177 h 407" name="T37"/>
                  <a:gd fmla="*/ 284 w 348" name="T38"/>
                  <a:gd fmla="*/ 178 h 407" name="T39"/>
                  <a:gd fmla="*/ 343 w 348" name="T40"/>
                  <a:gd fmla="*/ 245 h 407" name="T41"/>
                  <a:gd fmla="*/ 343 w 348" name="T42"/>
                  <a:gd fmla="*/ 392 h 407" name="T43"/>
                  <a:gd fmla="*/ 328 w 348" name="T44"/>
                  <a:gd fmla="*/ 406 h 407" name="T45"/>
                  <a:gd fmla="*/ 312 w 348" name="T46"/>
                  <a:gd fmla="*/ 392 h 407" name="T47"/>
                  <a:gd fmla="*/ 312 w 348" name="T48"/>
                  <a:gd fmla="*/ 261 h 407" name="T49"/>
                  <a:gd fmla="*/ 262 w 348" name="T50"/>
                  <a:gd fmla="*/ 212 h 407" name="T51"/>
                  <a:gd fmla="*/ 67 w 348" name="T52"/>
                  <a:gd fmla="*/ 211 h 407" name="T53"/>
                  <a:gd fmla="*/ 46 w 348" name="T54"/>
                  <a:gd fmla="*/ 208 h 407" name="T55"/>
                  <a:gd fmla="*/ 5 w 348" name="T56"/>
                  <a:gd fmla="*/ 144 h 407" name="T57"/>
                  <a:gd fmla="*/ 32 w 348" name="T58"/>
                  <a:gd fmla="*/ 116 h 407" name="T59"/>
                  <a:gd fmla="*/ 79 w 348" name="T60"/>
                  <a:gd fmla="*/ 109 h 407" name="T61"/>
                  <a:gd fmla="*/ 262 w 348" name="T62"/>
                  <a:gd fmla="*/ 109 h 407" name="T63"/>
                  <a:gd fmla="*/ 296 w 348" name="T64"/>
                  <a:gd fmla="*/ 105 h 407" name="T65"/>
                  <a:gd fmla="*/ 312 w 348" name="T66"/>
                  <a:gd fmla="*/ 84 h 407" name="T67"/>
                  <a:gd fmla="*/ 312 w 348" name="T68"/>
                  <a:gd fmla="*/ 63 h 407" name="T69"/>
                  <a:gd fmla="*/ 290 w 348" name="T70"/>
                  <a:gd fmla="*/ 37 h 407" name="T71"/>
                  <a:gd fmla="*/ 184 w 348" name="T72"/>
                  <a:gd fmla="*/ 37 h 4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7" w="348">
                    <a:moveTo>
                      <a:pt x="184" y="37"/>
                    </a:moveTo>
                    <a:cubicBezTo>
                      <a:pt x="184" y="53"/>
                      <a:pt x="184" y="70"/>
                      <a:pt x="184" y="87"/>
                    </a:cubicBezTo>
                    <a:cubicBezTo>
                      <a:pt x="184" y="100"/>
                      <a:pt x="179" y="105"/>
                      <a:pt x="168" y="105"/>
                    </a:cubicBezTo>
                    <a:cubicBezTo>
                      <a:pt x="156" y="104"/>
                      <a:pt x="152" y="99"/>
                      <a:pt x="152" y="88"/>
                    </a:cubicBezTo>
                    <a:cubicBezTo>
                      <a:pt x="153" y="74"/>
                      <a:pt x="152" y="60"/>
                      <a:pt x="153" y="47"/>
                    </a:cubicBezTo>
                    <a:cubicBezTo>
                      <a:pt x="153" y="37"/>
                      <a:pt x="150" y="34"/>
                      <a:pt x="140" y="34"/>
                    </a:cubicBezTo>
                    <a:cubicBezTo>
                      <a:pt x="100" y="35"/>
                      <a:pt x="60" y="35"/>
                      <a:pt x="20" y="35"/>
                    </a:cubicBezTo>
                    <a:cubicBezTo>
                      <a:pt x="4" y="35"/>
                      <a:pt x="1" y="32"/>
                      <a:pt x="1" y="17"/>
                    </a:cubicBezTo>
                    <a:cubicBezTo>
                      <a:pt x="1" y="3"/>
                      <a:pt x="4" y="0"/>
                      <a:pt x="20" y="0"/>
                    </a:cubicBezTo>
                    <a:cubicBezTo>
                      <a:pt x="103" y="0"/>
                      <a:pt x="186" y="0"/>
                      <a:pt x="270" y="0"/>
                    </a:cubicBezTo>
                    <a:cubicBezTo>
                      <a:pt x="276" y="0"/>
                      <a:pt x="283" y="0"/>
                      <a:pt x="290" y="1"/>
                    </a:cubicBezTo>
                    <a:cubicBezTo>
                      <a:pt x="331" y="8"/>
                      <a:pt x="348" y="36"/>
                      <a:pt x="343" y="83"/>
                    </a:cubicBezTo>
                    <a:cubicBezTo>
                      <a:pt x="338" y="119"/>
                      <a:pt x="319" y="138"/>
                      <a:pt x="280" y="139"/>
                    </a:cubicBezTo>
                    <a:cubicBezTo>
                      <a:pt x="222" y="140"/>
                      <a:pt x="165" y="139"/>
                      <a:pt x="107" y="140"/>
                    </a:cubicBezTo>
                    <a:cubicBezTo>
                      <a:pt x="87" y="140"/>
                      <a:pt x="68" y="141"/>
                      <a:pt x="48" y="141"/>
                    </a:cubicBezTo>
                    <a:cubicBezTo>
                      <a:pt x="38" y="142"/>
                      <a:pt x="32" y="146"/>
                      <a:pt x="32" y="158"/>
                    </a:cubicBezTo>
                    <a:cubicBezTo>
                      <a:pt x="32" y="170"/>
                      <a:pt x="37" y="174"/>
                      <a:pt x="47" y="175"/>
                    </a:cubicBezTo>
                    <a:cubicBezTo>
                      <a:pt x="57" y="176"/>
                      <a:pt x="68" y="177"/>
                      <a:pt x="78" y="177"/>
                    </a:cubicBezTo>
                    <a:cubicBezTo>
                      <a:pt x="141" y="177"/>
                      <a:pt x="204" y="177"/>
                      <a:pt x="266" y="177"/>
                    </a:cubicBezTo>
                    <a:cubicBezTo>
                      <a:pt x="272" y="177"/>
                      <a:pt x="278" y="177"/>
                      <a:pt x="284" y="178"/>
                    </a:cubicBezTo>
                    <a:cubicBezTo>
                      <a:pt x="323" y="184"/>
                      <a:pt x="342" y="204"/>
                      <a:pt x="343" y="245"/>
                    </a:cubicBezTo>
                    <a:cubicBezTo>
                      <a:pt x="344" y="294"/>
                      <a:pt x="343" y="343"/>
                      <a:pt x="343" y="392"/>
                    </a:cubicBezTo>
                    <a:cubicBezTo>
                      <a:pt x="343" y="403"/>
                      <a:pt x="338" y="406"/>
                      <a:pt x="328" y="406"/>
                    </a:cubicBezTo>
                    <a:cubicBezTo>
                      <a:pt x="318" y="407"/>
                      <a:pt x="311" y="404"/>
                      <a:pt x="312" y="392"/>
                    </a:cubicBezTo>
                    <a:cubicBezTo>
                      <a:pt x="312" y="349"/>
                      <a:pt x="312" y="305"/>
                      <a:pt x="312" y="261"/>
                    </a:cubicBezTo>
                    <a:cubicBezTo>
                      <a:pt x="312" y="225"/>
                      <a:pt x="298" y="212"/>
                      <a:pt x="262" y="212"/>
                    </a:cubicBezTo>
                    <a:cubicBezTo>
                      <a:pt x="197" y="211"/>
                      <a:pt x="132" y="211"/>
                      <a:pt x="67" y="211"/>
                    </a:cubicBezTo>
                    <a:cubicBezTo>
                      <a:pt x="60" y="211"/>
                      <a:pt x="53" y="210"/>
                      <a:pt x="46" y="208"/>
                    </a:cubicBezTo>
                    <a:cubicBezTo>
                      <a:pt x="6" y="201"/>
                      <a:pt x="0" y="176"/>
                      <a:pt x="5" y="144"/>
                    </a:cubicBezTo>
                    <a:cubicBezTo>
                      <a:pt x="8" y="130"/>
                      <a:pt x="18" y="119"/>
                      <a:pt x="32" y="116"/>
                    </a:cubicBezTo>
                    <a:cubicBezTo>
                      <a:pt x="47" y="112"/>
                      <a:pt x="63" y="110"/>
                      <a:pt x="79" y="109"/>
                    </a:cubicBezTo>
                    <a:cubicBezTo>
                      <a:pt x="140" y="109"/>
                      <a:pt x="201" y="109"/>
                      <a:pt x="262" y="109"/>
                    </a:cubicBezTo>
                    <a:cubicBezTo>
                      <a:pt x="274" y="109"/>
                      <a:pt x="285" y="107"/>
                      <a:pt x="296" y="105"/>
                    </a:cubicBezTo>
                    <a:cubicBezTo>
                      <a:pt x="307" y="103"/>
                      <a:pt x="313" y="95"/>
                      <a:pt x="312" y="84"/>
                    </a:cubicBezTo>
                    <a:cubicBezTo>
                      <a:pt x="312" y="77"/>
                      <a:pt x="312" y="70"/>
                      <a:pt x="312" y="63"/>
                    </a:cubicBezTo>
                    <a:cubicBezTo>
                      <a:pt x="312" y="46"/>
                      <a:pt x="307" y="38"/>
                      <a:pt x="290" y="37"/>
                    </a:cubicBezTo>
                    <a:cubicBezTo>
                      <a:pt x="255" y="36"/>
                      <a:pt x="221" y="37"/>
                      <a:pt x="184" y="37"/>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19" name="Freeform 41"/>
              <p:cNvSpPr/>
              <p:nvPr/>
            </p:nvSpPr>
            <p:spPr bwMode="auto">
              <a:xfrm>
                <a:off x="2826" y="1114"/>
                <a:ext cx="947" cy="937"/>
              </a:xfrm>
              <a:custGeom>
                <a:gdLst>
                  <a:gd fmla="*/ 400 w 400" name="T0"/>
                  <a:gd fmla="*/ 234 h 396" name="T1"/>
                  <a:gd fmla="*/ 400 w 400" name="T2"/>
                  <a:gd fmla="*/ 375 h 396" name="T3"/>
                  <a:gd fmla="*/ 384 w 400" name="T4"/>
                  <a:gd fmla="*/ 394 h 396" name="T5"/>
                  <a:gd fmla="*/ 369 w 400" name="T6"/>
                  <a:gd fmla="*/ 374 h 396" name="T7"/>
                  <a:gd fmla="*/ 369 w 400" name="T8"/>
                  <a:gd fmla="*/ 106 h 396" name="T9"/>
                  <a:gd fmla="*/ 369 w 400" name="T10"/>
                  <a:gd fmla="*/ 93 h 396" name="T11"/>
                  <a:gd fmla="*/ 325 w 400" name="T12"/>
                  <a:gd fmla="*/ 50 h 396" name="T13"/>
                  <a:gd fmla="*/ 75 w 400" name="T14"/>
                  <a:gd fmla="*/ 50 h 396" name="T15"/>
                  <a:gd fmla="*/ 32 w 400" name="T16"/>
                  <a:gd fmla="*/ 89 h 396" name="T17"/>
                  <a:gd fmla="*/ 32 w 400" name="T18"/>
                  <a:gd fmla="*/ 105 h 396" name="T19"/>
                  <a:gd fmla="*/ 32 w 400" name="T20"/>
                  <a:gd fmla="*/ 379 h 396" name="T21"/>
                  <a:gd fmla="*/ 16 w 400" name="T22"/>
                  <a:gd fmla="*/ 396 h 396" name="T23"/>
                  <a:gd fmla="*/ 0 w 400" name="T24"/>
                  <a:gd fmla="*/ 380 h 396" name="T25"/>
                  <a:gd fmla="*/ 0 w 400" name="T26"/>
                  <a:gd fmla="*/ 289 h 396" name="T27"/>
                  <a:gd fmla="*/ 0 w 400" name="T28"/>
                  <a:gd fmla="*/ 99 h 396" name="T29"/>
                  <a:gd fmla="*/ 1 w 400" name="T30"/>
                  <a:gd fmla="*/ 80 h 396" name="T31"/>
                  <a:gd fmla="*/ 69 w 400" name="T32"/>
                  <a:gd fmla="*/ 19 h 396" name="T33"/>
                  <a:gd fmla="*/ 160 w 400" name="T34"/>
                  <a:gd fmla="*/ 18 h 396" name="T35"/>
                  <a:gd fmla="*/ 177 w 400" name="T36"/>
                  <a:gd fmla="*/ 12 h 396" name="T37"/>
                  <a:gd fmla="*/ 222 w 400" name="T38"/>
                  <a:gd fmla="*/ 12 h 396" name="T39"/>
                  <a:gd fmla="*/ 239 w 400" name="T40"/>
                  <a:gd fmla="*/ 18 h 396" name="T41"/>
                  <a:gd fmla="*/ 326 w 400" name="T42"/>
                  <a:gd fmla="*/ 18 h 396" name="T43"/>
                  <a:gd fmla="*/ 400 w 400" name="T44"/>
                  <a:gd fmla="*/ 94 h 396" name="T45"/>
                  <a:gd fmla="*/ 400 w 400" name="T46"/>
                  <a:gd fmla="*/ 234 h 3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96" w="400">
                    <a:moveTo>
                      <a:pt x="400" y="234"/>
                    </a:moveTo>
                    <a:cubicBezTo>
                      <a:pt x="400" y="281"/>
                      <a:pt x="400" y="328"/>
                      <a:pt x="400" y="375"/>
                    </a:cubicBezTo>
                    <a:cubicBezTo>
                      <a:pt x="400" y="390"/>
                      <a:pt x="397" y="394"/>
                      <a:pt x="384" y="394"/>
                    </a:cubicBezTo>
                    <a:cubicBezTo>
                      <a:pt x="372" y="393"/>
                      <a:pt x="369" y="390"/>
                      <a:pt x="369" y="374"/>
                    </a:cubicBezTo>
                    <a:cubicBezTo>
                      <a:pt x="369" y="285"/>
                      <a:pt x="369" y="195"/>
                      <a:pt x="369" y="106"/>
                    </a:cubicBezTo>
                    <a:cubicBezTo>
                      <a:pt x="369" y="102"/>
                      <a:pt x="369" y="98"/>
                      <a:pt x="369" y="93"/>
                    </a:cubicBezTo>
                    <a:cubicBezTo>
                      <a:pt x="368" y="64"/>
                      <a:pt x="355" y="50"/>
                      <a:pt x="325" y="50"/>
                    </a:cubicBezTo>
                    <a:cubicBezTo>
                      <a:pt x="242" y="50"/>
                      <a:pt x="159" y="50"/>
                      <a:pt x="75" y="50"/>
                    </a:cubicBezTo>
                    <a:cubicBezTo>
                      <a:pt x="47" y="50"/>
                      <a:pt x="36" y="61"/>
                      <a:pt x="32" y="89"/>
                    </a:cubicBezTo>
                    <a:cubicBezTo>
                      <a:pt x="32" y="94"/>
                      <a:pt x="32" y="100"/>
                      <a:pt x="32" y="105"/>
                    </a:cubicBezTo>
                    <a:cubicBezTo>
                      <a:pt x="32" y="196"/>
                      <a:pt x="31" y="287"/>
                      <a:pt x="32" y="379"/>
                    </a:cubicBezTo>
                    <a:cubicBezTo>
                      <a:pt x="32" y="390"/>
                      <a:pt x="29" y="396"/>
                      <a:pt x="16" y="396"/>
                    </a:cubicBezTo>
                    <a:cubicBezTo>
                      <a:pt x="5" y="396"/>
                      <a:pt x="0" y="392"/>
                      <a:pt x="0" y="380"/>
                    </a:cubicBezTo>
                    <a:cubicBezTo>
                      <a:pt x="0" y="350"/>
                      <a:pt x="0" y="319"/>
                      <a:pt x="0" y="289"/>
                    </a:cubicBezTo>
                    <a:cubicBezTo>
                      <a:pt x="0" y="226"/>
                      <a:pt x="0" y="163"/>
                      <a:pt x="0" y="99"/>
                    </a:cubicBezTo>
                    <a:cubicBezTo>
                      <a:pt x="0" y="93"/>
                      <a:pt x="0" y="87"/>
                      <a:pt x="1" y="80"/>
                    </a:cubicBezTo>
                    <a:cubicBezTo>
                      <a:pt x="7" y="39"/>
                      <a:pt x="27" y="20"/>
                      <a:pt x="69" y="19"/>
                    </a:cubicBezTo>
                    <a:cubicBezTo>
                      <a:pt x="100" y="18"/>
                      <a:pt x="130" y="19"/>
                      <a:pt x="160" y="18"/>
                    </a:cubicBezTo>
                    <a:cubicBezTo>
                      <a:pt x="166" y="18"/>
                      <a:pt x="173" y="15"/>
                      <a:pt x="177" y="12"/>
                    </a:cubicBezTo>
                    <a:cubicBezTo>
                      <a:pt x="194" y="0"/>
                      <a:pt x="205" y="0"/>
                      <a:pt x="222" y="12"/>
                    </a:cubicBezTo>
                    <a:cubicBezTo>
                      <a:pt x="226" y="15"/>
                      <a:pt x="233" y="18"/>
                      <a:pt x="239" y="18"/>
                    </a:cubicBezTo>
                    <a:cubicBezTo>
                      <a:pt x="268" y="18"/>
                      <a:pt x="297" y="18"/>
                      <a:pt x="326" y="18"/>
                    </a:cubicBezTo>
                    <a:cubicBezTo>
                      <a:pt x="377" y="19"/>
                      <a:pt x="400" y="43"/>
                      <a:pt x="400" y="94"/>
                    </a:cubicBezTo>
                    <a:cubicBezTo>
                      <a:pt x="400" y="140"/>
                      <a:pt x="400" y="187"/>
                      <a:pt x="400" y="234"/>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0" name="Freeform 42"/>
              <p:cNvSpPr/>
              <p:nvPr/>
            </p:nvSpPr>
            <p:spPr bwMode="auto">
              <a:xfrm>
                <a:off x="4509" y="1355"/>
                <a:ext cx="556" cy="691"/>
              </a:xfrm>
              <a:custGeom>
                <a:gdLst>
                  <a:gd fmla="*/ 136 w 235" name="T0"/>
                  <a:gd fmla="*/ 36 h 292" name="T1"/>
                  <a:gd fmla="*/ 136 w 235" name="T2"/>
                  <a:gd fmla="*/ 119 h 292" name="T3"/>
                  <a:gd fmla="*/ 186 w 235" name="T4"/>
                  <a:gd fmla="*/ 115 h 292" name="T5"/>
                  <a:gd fmla="*/ 202 w 235" name="T6"/>
                  <a:gd fmla="*/ 95 h 292" name="T7"/>
                  <a:gd fmla="*/ 202 w 235" name="T8"/>
                  <a:gd fmla="*/ 63 h 292" name="T9"/>
                  <a:gd fmla="*/ 218 w 235" name="T10"/>
                  <a:gd fmla="*/ 50 h 292" name="T11"/>
                  <a:gd fmla="*/ 233 w 235" name="T12"/>
                  <a:gd fmla="*/ 63 h 292" name="T13"/>
                  <a:gd fmla="*/ 233 w 235" name="T14"/>
                  <a:gd fmla="*/ 102 h 292" name="T15"/>
                  <a:gd fmla="*/ 201 w 235" name="T16"/>
                  <a:gd fmla="*/ 144 h 292" name="T17"/>
                  <a:gd fmla="*/ 165 w 235" name="T18"/>
                  <a:gd fmla="*/ 150 h 292" name="T19"/>
                  <a:gd fmla="*/ 136 w 235" name="T20"/>
                  <a:gd fmla="*/ 150 h 292" name="T21"/>
                  <a:gd fmla="*/ 136 w 235" name="T22"/>
                  <a:gd fmla="*/ 164 h 292" name="T23"/>
                  <a:gd fmla="*/ 136 w 235" name="T24"/>
                  <a:gd fmla="*/ 274 h 292" name="T25"/>
                  <a:gd fmla="*/ 122 w 235" name="T26"/>
                  <a:gd fmla="*/ 292 h 292" name="T27"/>
                  <a:gd fmla="*/ 105 w 235" name="T28"/>
                  <a:gd fmla="*/ 275 h 292" name="T29"/>
                  <a:gd fmla="*/ 105 w 235" name="T30"/>
                  <a:gd fmla="*/ 165 h 292" name="T31"/>
                  <a:gd fmla="*/ 105 w 235" name="T32"/>
                  <a:gd fmla="*/ 151 h 292" name="T33"/>
                  <a:gd fmla="*/ 50 w 235" name="T34"/>
                  <a:gd fmla="*/ 147 h 292" name="T35"/>
                  <a:gd fmla="*/ 3 w 235" name="T36"/>
                  <a:gd fmla="*/ 94 h 292" name="T37"/>
                  <a:gd fmla="*/ 3 w 235" name="T38"/>
                  <a:gd fmla="*/ 67 h 292" name="T39"/>
                  <a:gd fmla="*/ 20 w 235" name="T40"/>
                  <a:gd fmla="*/ 52 h 292" name="T41"/>
                  <a:gd fmla="*/ 36 w 235" name="T42"/>
                  <a:gd fmla="*/ 67 h 292" name="T43"/>
                  <a:gd fmla="*/ 36 w 235" name="T44"/>
                  <a:gd fmla="*/ 96 h 292" name="T45"/>
                  <a:gd fmla="*/ 52 w 235" name="T46"/>
                  <a:gd fmla="*/ 115 h 292" name="T47"/>
                  <a:gd fmla="*/ 104 w 235" name="T48"/>
                  <a:gd fmla="*/ 119 h 292" name="T49"/>
                  <a:gd fmla="*/ 104 w 235" name="T50"/>
                  <a:gd fmla="*/ 36 h 292" name="T51"/>
                  <a:gd fmla="*/ 21 w 235" name="T52"/>
                  <a:gd fmla="*/ 36 h 292" name="T53"/>
                  <a:gd fmla="*/ 1 w 235" name="T54"/>
                  <a:gd fmla="*/ 15 h 292" name="T55"/>
                  <a:gd fmla="*/ 18 w 235" name="T56"/>
                  <a:gd fmla="*/ 0 h 292" name="T57"/>
                  <a:gd fmla="*/ 219 w 235" name="T58"/>
                  <a:gd fmla="*/ 0 h 292" name="T59"/>
                  <a:gd fmla="*/ 235 w 235" name="T60"/>
                  <a:gd fmla="*/ 18 h 292" name="T61"/>
                  <a:gd fmla="*/ 219 w 235" name="T62"/>
                  <a:gd fmla="*/ 36 h 292" name="T63"/>
                  <a:gd fmla="*/ 136 w 235" name="T64"/>
                  <a:gd fmla="*/ 36 h 2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92" w="235">
                    <a:moveTo>
                      <a:pt x="136" y="36"/>
                    </a:moveTo>
                    <a:cubicBezTo>
                      <a:pt x="136" y="64"/>
                      <a:pt x="136" y="90"/>
                      <a:pt x="136" y="119"/>
                    </a:cubicBezTo>
                    <a:cubicBezTo>
                      <a:pt x="153" y="118"/>
                      <a:pt x="170" y="118"/>
                      <a:pt x="186" y="115"/>
                    </a:cubicBezTo>
                    <a:cubicBezTo>
                      <a:pt x="196" y="114"/>
                      <a:pt x="202" y="107"/>
                      <a:pt x="202" y="95"/>
                    </a:cubicBezTo>
                    <a:cubicBezTo>
                      <a:pt x="202" y="85"/>
                      <a:pt x="202" y="74"/>
                      <a:pt x="202" y="63"/>
                    </a:cubicBezTo>
                    <a:cubicBezTo>
                      <a:pt x="202" y="52"/>
                      <a:pt x="208" y="49"/>
                      <a:pt x="218" y="50"/>
                    </a:cubicBezTo>
                    <a:cubicBezTo>
                      <a:pt x="227" y="50"/>
                      <a:pt x="234" y="52"/>
                      <a:pt x="233" y="63"/>
                    </a:cubicBezTo>
                    <a:cubicBezTo>
                      <a:pt x="233" y="76"/>
                      <a:pt x="233" y="89"/>
                      <a:pt x="233" y="102"/>
                    </a:cubicBezTo>
                    <a:cubicBezTo>
                      <a:pt x="233" y="124"/>
                      <a:pt x="223" y="138"/>
                      <a:pt x="201" y="144"/>
                    </a:cubicBezTo>
                    <a:cubicBezTo>
                      <a:pt x="190" y="147"/>
                      <a:pt x="177" y="148"/>
                      <a:pt x="165" y="150"/>
                    </a:cubicBezTo>
                    <a:cubicBezTo>
                      <a:pt x="156" y="150"/>
                      <a:pt x="147" y="150"/>
                      <a:pt x="136" y="150"/>
                    </a:cubicBezTo>
                    <a:cubicBezTo>
                      <a:pt x="136" y="155"/>
                      <a:pt x="136" y="160"/>
                      <a:pt x="136" y="164"/>
                    </a:cubicBezTo>
                    <a:cubicBezTo>
                      <a:pt x="136" y="201"/>
                      <a:pt x="136" y="238"/>
                      <a:pt x="136" y="274"/>
                    </a:cubicBezTo>
                    <a:cubicBezTo>
                      <a:pt x="136" y="284"/>
                      <a:pt x="133" y="291"/>
                      <a:pt x="122" y="292"/>
                    </a:cubicBezTo>
                    <a:cubicBezTo>
                      <a:pt x="109" y="292"/>
                      <a:pt x="105" y="288"/>
                      <a:pt x="105" y="275"/>
                    </a:cubicBezTo>
                    <a:cubicBezTo>
                      <a:pt x="105" y="239"/>
                      <a:pt x="105" y="202"/>
                      <a:pt x="105" y="165"/>
                    </a:cubicBezTo>
                    <a:cubicBezTo>
                      <a:pt x="105" y="161"/>
                      <a:pt x="105" y="156"/>
                      <a:pt x="105" y="151"/>
                    </a:cubicBezTo>
                    <a:cubicBezTo>
                      <a:pt x="86" y="150"/>
                      <a:pt x="68" y="150"/>
                      <a:pt x="50" y="147"/>
                    </a:cubicBezTo>
                    <a:cubicBezTo>
                      <a:pt x="16" y="143"/>
                      <a:pt x="3" y="128"/>
                      <a:pt x="3" y="94"/>
                    </a:cubicBezTo>
                    <a:cubicBezTo>
                      <a:pt x="3" y="85"/>
                      <a:pt x="3" y="76"/>
                      <a:pt x="3" y="67"/>
                    </a:cubicBezTo>
                    <a:cubicBezTo>
                      <a:pt x="3" y="55"/>
                      <a:pt x="10" y="51"/>
                      <a:pt x="20" y="52"/>
                    </a:cubicBezTo>
                    <a:cubicBezTo>
                      <a:pt x="31" y="52"/>
                      <a:pt x="36" y="56"/>
                      <a:pt x="36" y="67"/>
                    </a:cubicBezTo>
                    <a:cubicBezTo>
                      <a:pt x="35" y="77"/>
                      <a:pt x="36" y="86"/>
                      <a:pt x="36" y="96"/>
                    </a:cubicBezTo>
                    <a:cubicBezTo>
                      <a:pt x="35" y="107"/>
                      <a:pt x="41" y="114"/>
                      <a:pt x="52" y="115"/>
                    </a:cubicBezTo>
                    <a:cubicBezTo>
                      <a:pt x="69" y="118"/>
                      <a:pt x="86" y="118"/>
                      <a:pt x="104" y="119"/>
                    </a:cubicBezTo>
                    <a:cubicBezTo>
                      <a:pt x="104" y="90"/>
                      <a:pt x="104" y="64"/>
                      <a:pt x="104" y="36"/>
                    </a:cubicBezTo>
                    <a:cubicBezTo>
                      <a:pt x="76" y="36"/>
                      <a:pt x="48" y="36"/>
                      <a:pt x="21" y="36"/>
                    </a:cubicBezTo>
                    <a:cubicBezTo>
                      <a:pt x="5" y="36"/>
                      <a:pt x="0" y="31"/>
                      <a:pt x="1" y="15"/>
                    </a:cubicBezTo>
                    <a:cubicBezTo>
                      <a:pt x="2" y="5"/>
                      <a:pt x="7" y="0"/>
                      <a:pt x="18" y="0"/>
                    </a:cubicBezTo>
                    <a:cubicBezTo>
                      <a:pt x="85" y="0"/>
                      <a:pt x="152" y="0"/>
                      <a:pt x="219" y="0"/>
                    </a:cubicBezTo>
                    <a:cubicBezTo>
                      <a:pt x="232" y="0"/>
                      <a:pt x="235" y="8"/>
                      <a:pt x="235" y="18"/>
                    </a:cubicBezTo>
                    <a:cubicBezTo>
                      <a:pt x="235" y="28"/>
                      <a:pt x="233" y="37"/>
                      <a:pt x="219" y="36"/>
                    </a:cubicBezTo>
                    <a:cubicBezTo>
                      <a:pt x="192" y="36"/>
                      <a:pt x="165" y="36"/>
                      <a:pt x="136" y="36"/>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1" name="Freeform 43"/>
              <p:cNvSpPr/>
              <p:nvPr/>
            </p:nvSpPr>
            <p:spPr bwMode="auto">
              <a:xfrm>
                <a:off x="4106" y="2143"/>
                <a:ext cx="339" cy="606"/>
              </a:xfrm>
              <a:custGeom>
                <a:gdLst>
                  <a:gd fmla="*/ 142 w 143" name="T0"/>
                  <a:gd fmla="*/ 129 h 256" name="T1"/>
                  <a:gd fmla="*/ 141 w 143" name="T2"/>
                  <a:gd fmla="*/ 200 h 256" name="T3"/>
                  <a:gd fmla="*/ 83 w 143" name="T4"/>
                  <a:gd fmla="*/ 256 h 256" name="T5"/>
                  <a:gd fmla="*/ 19 w 143" name="T6"/>
                  <a:gd fmla="*/ 256 h 256" name="T7"/>
                  <a:gd fmla="*/ 5 w 143" name="T8"/>
                  <a:gd fmla="*/ 241 h 256" name="T9"/>
                  <a:gd fmla="*/ 19 w 143" name="T10"/>
                  <a:gd fmla="*/ 225 h 256" name="T11"/>
                  <a:gd fmla="*/ 74 w 143" name="T12"/>
                  <a:gd fmla="*/ 225 h 256" name="T13"/>
                  <a:gd fmla="*/ 107 w 143" name="T14"/>
                  <a:gd fmla="*/ 197 h 256" name="T15"/>
                  <a:gd fmla="*/ 107 w 143" name="T16"/>
                  <a:gd fmla="*/ 61 h 256" name="T17"/>
                  <a:gd fmla="*/ 77 w 143" name="T18"/>
                  <a:gd fmla="*/ 36 h 256" name="T19"/>
                  <a:gd fmla="*/ 32 w 143" name="T20"/>
                  <a:gd fmla="*/ 81 h 256" name="T21"/>
                  <a:gd fmla="*/ 32 w 143" name="T22"/>
                  <a:gd fmla="*/ 179 h 256" name="T23"/>
                  <a:gd fmla="*/ 16 w 143" name="T24"/>
                  <a:gd fmla="*/ 197 h 256" name="T25"/>
                  <a:gd fmla="*/ 0 w 143" name="T26"/>
                  <a:gd fmla="*/ 179 h 256" name="T27"/>
                  <a:gd fmla="*/ 3 w 143" name="T28"/>
                  <a:gd fmla="*/ 56 h 256" name="T29"/>
                  <a:gd fmla="*/ 64 w 143" name="T30"/>
                  <a:gd fmla="*/ 1 h 256" name="T31"/>
                  <a:gd fmla="*/ 69 w 143" name="T32"/>
                  <a:gd fmla="*/ 1 h 256" name="T33"/>
                  <a:gd fmla="*/ 143 w 143" name="T34"/>
                  <a:gd fmla="*/ 72 h 256" name="T35"/>
                  <a:gd fmla="*/ 143 w 143" name="T36"/>
                  <a:gd fmla="*/ 129 h 256" name="T37"/>
                  <a:gd fmla="*/ 142 w 143" name="T38"/>
                  <a:gd fmla="*/ 129 h 25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56" w="143">
                    <a:moveTo>
                      <a:pt x="142" y="129"/>
                    </a:moveTo>
                    <a:cubicBezTo>
                      <a:pt x="142" y="153"/>
                      <a:pt x="143" y="177"/>
                      <a:pt x="141" y="200"/>
                    </a:cubicBezTo>
                    <a:cubicBezTo>
                      <a:pt x="138" y="236"/>
                      <a:pt x="118" y="254"/>
                      <a:pt x="83" y="256"/>
                    </a:cubicBezTo>
                    <a:cubicBezTo>
                      <a:pt x="62" y="256"/>
                      <a:pt x="40" y="256"/>
                      <a:pt x="19" y="256"/>
                    </a:cubicBezTo>
                    <a:cubicBezTo>
                      <a:pt x="8" y="256"/>
                      <a:pt x="5" y="251"/>
                      <a:pt x="5" y="241"/>
                    </a:cubicBezTo>
                    <a:cubicBezTo>
                      <a:pt x="5" y="232"/>
                      <a:pt x="8" y="225"/>
                      <a:pt x="19" y="225"/>
                    </a:cubicBezTo>
                    <a:cubicBezTo>
                      <a:pt x="37" y="226"/>
                      <a:pt x="55" y="226"/>
                      <a:pt x="74" y="225"/>
                    </a:cubicBezTo>
                    <a:cubicBezTo>
                      <a:pt x="95" y="225"/>
                      <a:pt x="106" y="217"/>
                      <a:pt x="107" y="197"/>
                    </a:cubicBezTo>
                    <a:cubicBezTo>
                      <a:pt x="109" y="151"/>
                      <a:pt x="108" y="106"/>
                      <a:pt x="107" y="61"/>
                    </a:cubicBezTo>
                    <a:cubicBezTo>
                      <a:pt x="106" y="42"/>
                      <a:pt x="97" y="36"/>
                      <a:pt x="77" y="36"/>
                    </a:cubicBezTo>
                    <a:cubicBezTo>
                      <a:pt x="38" y="35"/>
                      <a:pt x="33" y="40"/>
                      <a:pt x="32" y="81"/>
                    </a:cubicBezTo>
                    <a:cubicBezTo>
                      <a:pt x="31" y="114"/>
                      <a:pt x="32" y="146"/>
                      <a:pt x="32" y="179"/>
                    </a:cubicBezTo>
                    <a:cubicBezTo>
                      <a:pt x="32" y="190"/>
                      <a:pt x="29" y="197"/>
                      <a:pt x="16" y="197"/>
                    </a:cubicBezTo>
                    <a:cubicBezTo>
                      <a:pt x="5" y="197"/>
                      <a:pt x="0" y="192"/>
                      <a:pt x="0" y="179"/>
                    </a:cubicBezTo>
                    <a:cubicBezTo>
                      <a:pt x="1" y="138"/>
                      <a:pt x="0" y="97"/>
                      <a:pt x="3" y="56"/>
                    </a:cubicBezTo>
                    <a:cubicBezTo>
                      <a:pt x="6" y="19"/>
                      <a:pt x="27" y="2"/>
                      <a:pt x="64" y="1"/>
                    </a:cubicBezTo>
                    <a:cubicBezTo>
                      <a:pt x="66" y="1"/>
                      <a:pt x="67" y="1"/>
                      <a:pt x="69" y="1"/>
                    </a:cubicBezTo>
                    <a:cubicBezTo>
                      <a:pt x="120" y="0"/>
                      <a:pt x="142" y="22"/>
                      <a:pt x="143" y="72"/>
                    </a:cubicBezTo>
                    <a:cubicBezTo>
                      <a:pt x="143" y="91"/>
                      <a:pt x="143" y="110"/>
                      <a:pt x="143" y="129"/>
                    </a:cubicBezTo>
                    <a:cubicBezTo>
                      <a:pt x="143" y="129"/>
                      <a:pt x="142" y="129"/>
                      <a:pt x="142" y="129"/>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2" name="Freeform 44"/>
              <p:cNvSpPr/>
              <p:nvPr/>
            </p:nvSpPr>
            <p:spPr bwMode="auto">
              <a:xfrm>
                <a:off x="4111" y="1421"/>
                <a:ext cx="327" cy="625"/>
              </a:xfrm>
              <a:custGeom>
                <a:gdLst>
                  <a:gd fmla="*/ 104 w 138" name="T0"/>
                  <a:gd fmla="*/ 130 h 264" name="T1"/>
                  <a:gd fmla="*/ 103 w 138" name="T2"/>
                  <a:gd fmla="*/ 57 h 264" name="T3"/>
                  <a:gd fmla="*/ 76 w 138" name="T4"/>
                  <a:gd fmla="*/ 34 h 264" name="T5"/>
                  <a:gd fmla="*/ 73 w 138" name="T6"/>
                  <a:gd fmla="*/ 34 h 264" name="T7"/>
                  <a:gd fmla="*/ 34 w 138" name="T8"/>
                  <a:gd fmla="*/ 73 h 264" name="T9"/>
                  <a:gd fmla="*/ 33 w 138" name="T10"/>
                  <a:gd fmla="*/ 179 h 264" name="T11"/>
                  <a:gd fmla="*/ 11 w 138" name="T12"/>
                  <a:gd fmla="*/ 196 h 264" name="T13"/>
                  <a:gd fmla="*/ 1 w 138" name="T14"/>
                  <a:gd fmla="*/ 185 h 264" name="T15"/>
                  <a:gd fmla="*/ 3 w 138" name="T16"/>
                  <a:gd fmla="*/ 54 h 264" name="T17"/>
                  <a:gd fmla="*/ 59 w 138" name="T18"/>
                  <a:gd fmla="*/ 3 h 264" name="T19"/>
                  <a:gd fmla="*/ 136 w 138" name="T20"/>
                  <a:gd fmla="*/ 70 h 264" name="T21"/>
                  <a:gd fmla="*/ 134 w 138" name="T22"/>
                  <a:gd fmla="*/ 206 h 264" name="T23"/>
                  <a:gd fmla="*/ 76 w 138" name="T24"/>
                  <a:gd fmla="*/ 262 h 264" name="T25"/>
                  <a:gd fmla="*/ 14 w 138" name="T26"/>
                  <a:gd fmla="*/ 263 h 264" name="T27"/>
                  <a:gd fmla="*/ 0 w 138" name="T28"/>
                  <a:gd fmla="*/ 247 h 264" name="T29"/>
                  <a:gd fmla="*/ 15 w 138" name="T30"/>
                  <a:gd fmla="*/ 232 h 264" name="T31"/>
                  <a:gd fmla="*/ 71 w 138" name="T32"/>
                  <a:gd fmla="*/ 232 h 264" name="T33"/>
                  <a:gd fmla="*/ 103 w 138" name="T34"/>
                  <a:gd fmla="*/ 206 h 264" name="T35"/>
                  <a:gd fmla="*/ 107 w 138" name="T36"/>
                  <a:gd fmla="*/ 130 h 264" name="T37"/>
                  <a:gd fmla="*/ 104 w 138" name="T38"/>
                  <a:gd fmla="*/ 130 h 26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4" w="138">
                    <a:moveTo>
                      <a:pt x="104" y="130"/>
                    </a:moveTo>
                    <a:cubicBezTo>
                      <a:pt x="104" y="106"/>
                      <a:pt x="105" y="81"/>
                      <a:pt x="103" y="57"/>
                    </a:cubicBezTo>
                    <a:cubicBezTo>
                      <a:pt x="102" y="38"/>
                      <a:pt x="95" y="34"/>
                      <a:pt x="76" y="34"/>
                    </a:cubicBezTo>
                    <a:cubicBezTo>
                      <a:pt x="75" y="34"/>
                      <a:pt x="74" y="34"/>
                      <a:pt x="73" y="34"/>
                    </a:cubicBezTo>
                    <a:cubicBezTo>
                      <a:pt x="39" y="34"/>
                      <a:pt x="34" y="38"/>
                      <a:pt x="34" y="73"/>
                    </a:cubicBezTo>
                    <a:cubicBezTo>
                      <a:pt x="33" y="108"/>
                      <a:pt x="33" y="144"/>
                      <a:pt x="33" y="179"/>
                    </a:cubicBezTo>
                    <a:cubicBezTo>
                      <a:pt x="33" y="195"/>
                      <a:pt x="26" y="201"/>
                      <a:pt x="11" y="196"/>
                    </a:cubicBezTo>
                    <a:cubicBezTo>
                      <a:pt x="7" y="195"/>
                      <a:pt x="1" y="189"/>
                      <a:pt x="1" y="185"/>
                    </a:cubicBezTo>
                    <a:cubicBezTo>
                      <a:pt x="1" y="141"/>
                      <a:pt x="0" y="97"/>
                      <a:pt x="3" y="54"/>
                    </a:cubicBezTo>
                    <a:cubicBezTo>
                      <a:pt x="6" y="21"/>
                      <a:pt x="26" y="5"/>
                      <a:pt x="59" y="3"/>
                    </a:cubicBezTo>
                    <a:cubicBezTo>
                      <a:pt x="111" y="0"/>
                      <a:pt x="133" y="18"/>
                      <a:pt x="136" y="70"/>
                    </a:cubicBezTo>
                    <a:cubicBezTo>
                      <a:pt x="138" y="115"/>
                      <a:pt x="137" y="161"/>
                      <a:pt x="134" y="206"/>
                    </a:cubicBezTo>
                    <a:cubicBezTo>
                      <a:pt x="132" y="243"/>
                      <a:pt x="113" y="260"/>
                      <a:pt x="76" y="262"/>
                    </a:cubicBezTo>
                    <a:cubicBezTo>
                      <a:pt x="55" y="264"/>
                      <a:pt x="35" y="263"/>
                      <a:pt x="14" y="263"/>
                    </a:cubicBezTo>
                    <a:cubicBezTo>
                      <a:pt x="3" y="263"/>
                      <a:pt x="0" y="256"/>
                      <a:pt x="0" y="247"/>
                    </a:cubicBezTo>
                    <a:cubicBezTo>
                      <a:pt x="0" y="237"/>
                      <a:pt x="4" y="232"/>
                      <a:pt x="15" y="232"/>
                    </a:cubicBezTo>
                    <a:cubicBezTo>
                      <a:pt x="34" y="232"/>
                      <a:pt x="52" y="232"/>
                      <a:pt x="71" y="232"/>
                    </a:cubicBezTo>
                    <a:cubicBezTo>
                      <a:pt x="90" y="232"/>
                      <a:pt x="101" y="224"/>
                      <a:pt x="103" y="206"/>
                    </a:cubicBezTo>
                    <a:cubicBezTo>
                      <a:pt x="106" y="181"/>
                      <a:pt x="106" y="155"/>
                      <a:pt x="107" y="130"/>
                    </a:cubicBezTo>
                    <a:cubicBezTo>
                      <a:pt x="106" y="130"/>
                      <a:pt x="105" y="130"/>
                      <a:pt x="104" y="13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3" name="Freeform 45"/>
              <p:cNvSpPr/>
              <p:nvPr/>
            </p:nvSpPr>
            <p:spPr bwMode="auto">
              <a:xfrm>
                <a:off x="4707" y="2146"/>
                <a:ext cx="348" cy="435"/>
              </a:xfrm>
              <a:custGeom>
                <a:gdLst>
                  <a:gd fmla="*/ 92 w 147" name="T0"/>
                  <a:gd fmla="*/ 183 h 184" name="T1"/>
                  <a:gd fmla="*/ 57 w 147" name="T2"/>
                  <a:gd fmla="*/ 183 h 184" name="T3"/>
                  <a:gd fmla="*/ 8 w 147" name="T4"/>
                  <a:gd fmla="*/ 142 h 184" name="T5"/>
                  <a:gd fmla="*/ 7 w 147" name="T6"/>
                  <a:gd fmla="*/ 43 h 184" name="T7"/>
                  <a:gd fmla="*/ 53 w 147" name="T8"/>
                  <a:gd fmla="*/ 1 h 184" name="T9"/>
                  <a:gd fmla="*/ 104 w 147" name="T10"/>
                  <a:gd fmla="*/ 3 h 184" name="T11"/>
                  <a:gd fmla="*/ 146 w 147" name="T12"/>
                  <a:gd fmla="*/ 53 h 184" name="T13"/>
                  <a:gd fmla="*/ 146 w 147" name="T14"/>
                  <a:gd fmla="*/ 105 h 184" name="T15"/>
                  <a:gd fmla="*/ 131 w 147" name="T16"/>
                  <a:gd fmla="*/ 119 h 184" name="T17"/>
                  <a:gd fmla="*/ 116 w 147" name="T18"/>
                  <a:gd fmla="*/ 105 h 184" name="T19"/>
                  <a:gd fmla="*/ 116 w 147" name="T20"/>
                  <a:gd fmla="*/ 61 h 184" name="T21"/>
                  <a:gd fmla="*/ 89 w 147" name="T22"/>
                  <a:gd fmla="*/ 35 h 184" name="T23"/>
                  <a:gd fmla="*/ 61 w 147" name="T24"/>
                  <a:gd fmla="*/ 35 h 184" name="T25"/>
                  <a:gd fmla="*/ 34 w 147" name="T26"/>
                  <a:gd fmla="*/ 59 h 184" name="T27"/>
                  <a:gd fmla="*/ 34 w 147" name="T28"/>
                  <a:gd fmla="*/ 122 h 184" name="T29"/>
                  <a:gd fmla="*/ 65 w 147" name="T30"/>
                  <a:gd fmla="*/ 148 h 184" name="T31"/>
                  <a:gd fmla="*/ 124 w 147" name="T32"/>
                  <a:gd fmla="*/ 149 h 184" name="T33"/>
                  <a:gd fmla="*/ 141 w 147" name="T34"/>
                  <a:gd fmla="*/ 166 h 184" name="T35"/>
                  <a:gd fmla="*/ 125 w 147" name="T36"/>
                  <a:gd fmla="*/ 183 h 184" name="T37"/>
                  <a:gd fmla="*/ 92 w 147" name="T38"/>
                  <a:gd fmla="*/ 183 h 184" name="T39"/>
                  <a:gd fmla="*/ 92 w 147" name="T40"/>
                  <a:gd fmla="*/ 183 h 18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4" w="147">
                    <a:moveTo>
                      <a:pt x="92" y="183"/>
                    </a:moveTo>
                    <a:cubicBezTo>
                      <a:pt x="80" y="183"/>
                      <a:pt x="68" y="183"/>
                      <a:pt x="57" y="183"/>
                    </a:cubicBezTo>
                    <a:cubicBezTo>
                      <a:pt x="31" y="181"/>
                      <a:pt x="14" y="167"/>
                      <a:pt x="8" y="142"/>
                    </a:cubicBezTo>
                    <a:cubicBezTo>
                      <a:pt x="0" y="109"/>
                      <a:pt x="0" y="76"/>
                      <a:pt x="7" y="43"/>
                    </a:cubicBezTo>
                    <a:cubicBezTo>
                      <a:pt x="12" y="18"/>
                      <a:pt x="29" y="4"/>
                      <a:pt x="53" y="1"/>
                    </a:cubicBezTo>
                    <a:cubicBezTo>
                      <a:pt x="70" y="0"/>
                      <a:pt x="88" y="0"/>
                      <a:pt x="104" y="3"/>
                    </a:cubicBezTo>
                    <a:cubicBezTo>
                      <a:pt x="132" y="8"/>
                      <a:pt x="145" y="25"/>
                      <a:pt x="146" y="53"/>
                    </a:cubicBezTo>
                    <a:cubicBezTo>
                      <a:pt x="147" y="70"/>
                      <a:pt x="146" y="88"/>
                      <a:pt x="146" y="105"/>
                    </a:cubicBezTo>
                    <a:cubicBezTo>
                      <a:pt x="147" y="116"/>
                      <a:pt x="140" y="119"/>
                      <a:pt x="131" y="119"/>
                    </a:cubicBezTo>
                    <a:cubicBezTo>
                      <a:pt x="121" y="119"/>
                      <a:pt x="115" y="116"/>
                      <a:pt x="116" y="105"/>
                    </a:cubicBezTo>
                    <a:cubicBezTo>
                      <a:pt x="116" y="90"/>
                      <a:pt x="116" y="76"/>
                      <a:pt x="116" y="61"/>
                    </a:cubicBezTo>
                    <a:cubicBezTo>
                      <a:pt x="115" y="42"/>
                      <a:pt x="109" y="35"/>
                      <a:pt x="89" y="35"/>
                    </a:cubicBezTo>
                    <a:cubicBezTo>
                      <a:pt x="80" y="34"/>
                      <a:pt x="70" y="34"/>
                      <a:pt x="61" y="35"/>
                    </a:cubicBezTo>
                    <a:cubicBezTo>
                      <a:pt x="44" y="35"/>
                      <a:pt x="35" y="42"/>
                      <a:pt x="34" y="59"/>
                    </a:cubicBezTo>
                    <a:cubicBezTo>
                      <a:pt x="33" y="80"/>
                      <a:pt x="33" y="101"/>
                      <a:pt x="34" y="122"/>
                    </a:cubicBezTo>
                    <a:cubicBezTo>
                      <a:pt x="35" y="139"/>
                      <a:pt x="46" y="148"/>
                      <a:pt x="65" y="148"/>
                    </a:cubicBezTo>
                    <a:cubicBezTo>
                      <a:pt x="85" y="149"/>
                      <a:pt x="105" y="148"/>
                      <a:pt x="124" y="149"/>
                    </a:cubicBezTo>
                    <a:cubicBezTo>
                      <a:pt x="137" y="149"/>
                      <a:pt x="141" y="153"/>
                      <a:pt x="141" y="166"/>
                    </a:cubicBezTo>
                    <a:cubicBezTo>
                      <a:pt x="141" y="178"/>
                      <a:pt x="137" y="183"/>
                      <a:pt x="125" y="183"/>
                    </a:cubicBezTo>
                    <a:cubicBezTo>
                      <a:pt x="114" y="184"/>
                      <a:pt x="103" y="183"/>
                      <a:pt x="92" y="183"/>
                    </a:cubicBezTo>
                    <a:cubicBezTo>
                      <a:pt x="92" y="183"/>
                      <a:pt x="92" y="183"/>
                      <a:pt x="92" y="183"/>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4" name="Freeform 46"/>
              <p:cNvSpPr/>
              <p:nvPr/>
            </p:nvSpPr>
            <p:spPr bwMode="auto">
              <a:xfrm>
                <a:off x="4106" y="1085"/>
                <a:ext cx="324" cy="289"/>
              </a:xfrm>
              <a:custGeom>
                <a:gdLst>
                  <a:gd fmla="*/ 50 w 137" name="T0"/>
                  <a:gd fmla="*/ 0 h 122" name="T1"/>
                  <a:gd fmla="*/ 100 w 137" name="T2"/>
                  <a:gd fmla="*/ 5 h 122" name="T3"/>
                  <a:gd fmla="*/ 137 w 137" name="T4"/>
                  <a:gd fmla="*/ 48 h 122" name="T5"/>
                  <a:gd fmla="*/ 137 w 137" name="T6"/>
                  <a:gd fmla="*/ 63 h 122" name="T7"/>
                  <a:gd fmla="*/ 83 w 137" name="T8"/>
                  <a:gd fmla="*/ 121 h 122" name="T9"/>
                  <a:gd fmla="*/ 18 w 137" name="T10"/>
                  <a:gd fmla="*/ 122 h 122" name="T11"/>
                  <a:gd fmla="*/ 0 w 137" name="T12"/>
                  <a:gd fmla="*/ 106 h 122" name="T13"/>
                  <a:gd fmla="*/ 19 w 137" name="T14"/>
                  <a:gd fmla="*/ 90 h 122" name="T15"/>
                  <a:gd fmla="*/ 85 w 137" name="T16"/>
                  <a:gd fmla="*/ 89 h 122" name="T17"/>
                  <a:gd fmla="*/ 108 w 137" name="T18"/>
                  <a:gd fmla="*/ 65 h 122" name="T19"/>
                  <a:gd fmla="*/ 81 w 137" name="T20"/>
                  <a:gd fmla="*/ 37 h 122" name="T21"/>
                  <a:gd fmla="*/ 17 w 137" name="T22"/>
                  <a:gd fmla="*/ 36 h 122" name="T23"/>
                  <a:gd fmla="*/ 0 w 137" name="T24"/>
                  <a:gd fmla="*/ 19 h 122" name="T25"/>
                  <a:gd fmla="*/ 17 w 137" name="T26"/>
                  <a:gd fmla="*/ 1 h 122" name="T27"/>
                  <a:gd fmla="*/ 50 w 137" name="T28"/>
                  <a:gd fmla="*/ 1 h 122" name="T29"/>
                  <a:gd fmla="*/ 50 w 137" name="T30"/>
                  <a:gd fmla="*/ 0 h 1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2" w="137">
                    <a:moveTo>
                      <a:pt x="50" y="0"/>
                    </a:moveTo>
                    <a:cubicBezTo>
                      <a:pt x="67" y="2"/>
                      <a:pt x="83" y="2"/>
                      <a:pt x="100" y="5"/>
                    </a:cubicBezTo>
                    <a:cubicBezTo>
                      <a:pt x="122" y="9"/>
                      <a:pt x="134" y="25"/>
                      <a:pt x="137" y="48"/>
                    </a:cubicBezTo>
                    <a:cubicBezTo>
                      <a:pt x="137" y="53"/>
                      <a:pt x="137" y="58"/>
                      <a:pt x="137" y="63"/>
                    </a:cubicBezTo>
                    <a:cubicBezTo>
                      <a:pt x="137" y="100"/>
                      <a:pt x="120" y="119"/>
                      <a:pt x="83" y="121"/>
                    </a:cubicBezTo>
                    <a:cubicBezTo>
                      <a:pt x="61" y="122"/>
                      <a:pt x="40" y="122"/>
                      <a:pt x="18" y="122"/>
                    </a:cubicBezTo>
                    <a:cubicBezTo>
                      <a:pt x="5" y="122"/>
                      <a:pt x="0" y="117"/>
                      <a:pt x="0" y="106"/>
                    </a:cubicBezTo>
                    <a:cubicBezTo>
                      <a:pt x="1" y="93"/>
                      <a:pt x="7" y="90"/>
                      <a:pt x="19" y="90"/>
                    </a:cubicBezTo>
                    <a:cubicBezTo>
                      <a:pt x="41" y="90"/>
                      <a:pt x="63" y="90"/>
                      <a:pt x="85" y="89"/>
                    </a:cubicBezTo>
                    <a:cubicBezTo>
                      <a:pt x="105" y="88"/>
                      <a:pt x="108" y="85"/>
                      <a:pt x="108" y="65"/>
                    </a:cubicBezTo>
                    <a:cubicBezTo>
                      <a:pt x="108" y="41"/>
                      <a:pt x="106" y="38"/>
                      <a:pt x="81" y="37"/>
                    </a:cubicBezTo>
                    <a:cubicBezTo>
                      <a:pt x="59" y="36"/>
                      <a:pt x="38" y="36"/>
                      <a:pt x="17" y="36"/>
                    </a:cubicBezTo>
                    <a:cubicBezTo>
                      <a:pt x="4" y="36"/>
                      <a:pt x="0" y="31"/>
                      <a:pt x="0" y="19"/>
                    </a:cubicBezTo>
                    <a:cubicBezTo>
                      <a:pt x="0" y="6"/>
                      <a:pt x="4" y="2"/>
                      <a:pt x="17" y="1"/>
                    </a:cubicBezTo>
                    <a:cubicBezTo>
                      <a:pt x="28" y="1"/>
                      <a:pt x="39" y="1"/>
                      <a:pt x="50" y="1"/>
                    </a:cubicBezTo>
                    <a:cubicBezTo>
                      <a:pt x="50" y="1"/>
                      <a:pt x="50" y="1"/>
                      <a:pt x="50"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5" name="Freeform 47"/>
              <p:cNvSpPr/>
              <p:nvPr/>
            </p:nvSpPr>
            <p:spPr bwMode="auto">
              <a:xfrm>
                <a:off x="4475" y="1121"/>
                <a:ext cx="606" cy="194"/>
              </a:xfrm>
              <a:custGeom>
                <a:gdLst>
                  <a:gd fmla="*/ 130 w 256" name="T0"/>
                  <a:gd fmla="*/ 0 h 82" name="T1"/>
                  <a:gd fmla="*/ 184 w 256" name="T2"/>
                  <a:gd fmla="*/ 16 h 82" name="T3"/>
                  <a:gd fmla="*/ 245 w 256" name="T4"/>
                  <a:gd fmla="*/ 47 h 82" name="T5"/>
                  <a:gd fmla="*/ 251 w 256" name="T6"/>
                  <a:gd fmla="*/ 69 h 82" name="T7"/>
                  <a:gd fmla="*/ 229 w 256" name="T8"/>
                  <a:gd fmla="*/ 76 h 82" name="T9"/>
                  <a:gd fmla="*/ 166 w 256" name="T10"/>
                  <a:gd fmla="*/ 45 h 82" name="T11"/>
                  <a:gd fmla="*/ 98 w 256" name="T12"/>
                  <a:gd fmla="*/ 44 h 82" name="T13"/>
                  <a:gd fmla="*/ 27 w 256" name="T14"/>
                  <a:gd fmla="*/ 77 h 82" name="T15"/>
                  <a:gd fmla="*/ 4 w 256" name="T16"/>
                  <a:gd fmla="*/ 67 h 82" name="T17"/>
                  <a:gd fmla="*/ 12 w 256" name="T18"/>
                  <a:gd fmla="*/ 45 h 82" name="T19"/>
                  <a:gd fmla="*/ 111 w 256" name="T20"/>
                  <a:gd fmla="*/ 4 h 82" name="T21"/>
                  <a:gd fmla="*/ 129 w 256" name="T22"/>
                  <a:gd fmla="*/ 2 h 82" name="T23"/>
                  <a:gd fmla="*/ 130 w 256" name="T24"/>
                  <a:gd fmla="*/ 0 h 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2" w="256">
                    <a:moveTo>
                      <a:pt x="130" y="0"/>
                    </a:moveTo>
                    <a:cubicBezTo>
                      <a:pt x="148" y="5"/>
                      <a:pt x="167" y="9"/>
                      <a:pt x="184" y="16"/>
                    </a:cubicBezTo>
                    <a:cubicBezTo>
                      <a:pt x="205" y="25"/>
                      <a:pt x="224" y="37"/>
                      <a:pt x="245" y="47"/>
                    </a:cubicBezTo>
                    <a:cubicBezTo>
                      <a:pt x="255" y="52"/>
                      <a:pt x="256" y="59"/>
                      <a:pt x="251" y="69"/>
                    </a:cubicBezTo>
                    <a:cubicBezTo>
                      <a:pt x="245" y="80"/>
                      <a:pt x="240" y="82"/>
                      <a:pt x="229" y="76"/>
                    </a:cubicBezTo>
                    <a:cubicBezTo>
                      <a:pt x="208" y="66"/>
                      <a:pt x="186" y="55"/>
                      <a:pt x="166" y="45"/>
                    </a:cubicBezTo>
                    <a:cubicBezTo>
                      <a:pt x="143" y="33"/>
                      <a:pt x="121" y="32"/>
                      <a:pt x="98" y="44"/>
                    </a:cubicBezTo>
                    <a:cubicBezTo>
                      <a:pt x="75" y="55"/>
                      <a:pt x="51" y="66"/>
                      <a:pt x="27" y="77"/>
                    </a:cubicBezTo>
                    <a:cubicBezTo>
                      <a:pt x="16" y="82"/>
                      <a:pt x="10" y="79"/>
                      <a:pt x="4" y="67"/>
                    </a:cubicBezTo>
                    <a:cubicBezTo>
                      <a:pt x="0" y="57"/>
                      <a:pt x="1" y="50"/>
                      <a:pt x="12" y="45"/>
                    </a:cubicBezTo>
                    <a:cubicBezTo>
                      <a:pt x="45" y="31"/>
                      <a:pt x="74" y="10"/>
                      <a:pt x="111" y="4"/>
                    </a:cubicBezTo>
                    <a:cubicBezTo>
                      <a:pt x="117" y="3"/>
                      <a:pt x="123" y="3"/>
                      <a:pt x="129" y="2"/>
                    </a:cubicBezTo>
                    <a:cubicBezTo>
                      <a:pt x="129" y="1"/>
                      <a:pt x="129" y="0"/>
                      <a:pt x="130"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6" name="Freeform 48"/>
              <p:cNvSpPr/>
              <p:nvPr/>
            </p:nvSpPr>
            <p:spPr bwMode="auto">
              <a:xfrm>
                <a:off x="3032" y="1959"/>
                <a:ext cx="549" cy="85"/>
              </a:xfrm>
              <a:custGeom>
                <a:gdLst>
                  <a:gd fmla="*/ 116 w 232" name="T0"/>
                  <a:gd fmla="*/ 0 h 36" name="T1"/>
                  <a:gd fmla="*/ 214 w 232" name="T2"/>
                  <a:gd fmla="*/ 0 h 36" name="T3"/>
                  <a:gd fmla="*/ 231 w 232" name="T4"/>
                  <a:gd fmla="*/ 17 h 36" name="T5"/>
                  <a:gd fmla="*/ 213 w 232" name="T6"/>
                  <a:gd fmla="*/ 36 h 36" name="T7"/>
                  <a:gd fmla="*/ 18 w 232" name="T8"/>
                  <a:gd fmla="*/ 36 h 36" name="T9"/>
                  <a:gd fmla="*/ 0 w 232" name="T10"/>
                  <a:gd fmla="*/ 18 h 36" name="T11"/>
                  <a:gd fmla="*/ 19 w 232" name="T12"/>
                  <a:gd fmla="*/ 0 h 36" name="T13"/>
                  <a:gd fmla="*/ 116 w 232" name="T14"/>
                  <a:gd fmla="*/ 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231">
                    <a:moveTo>
                      <a:pt x="116" y="0"/>
                    </a:moveTo>
                    <a:cubicBezTo>
                      <a:pt x="149" y="0"/>
                      <a:pt x="181" y="0"/>
                      <a:pt x="214" y="0"/>
                    </a:cubicBezTo>
                    <a:cubicBezTo>
                      <a:pt x="227" y="0"/>
                      <a:pt x="231" y="4"/>
                      <a:pt x="231" y="17"/>
                    </a:cubicBezTo>
                    <a:cubicBezTo>
                      <a:pt x="232" y="31"/>
                      <a:pt x="227" y="36"/>
                      <a:pt x="213" y="36"/>
                    </a:cubicBezTo>
                    <a:cubicBezTo>
                      <a:pt x="148" y="36"/>
                      <a:pt x="83" y="36"/>
                      <a:pt x="18" y="36"/>
                    </a:cubicBezTo>
                    <a:cubicBezTo>
                      <a:pt x="5" y="36"/>
                      <a:pt x="0" y="31"/>
                      <a:pt x="0" y="18"/>
                    </a:cubicBezTo>
                    <a:cubicBezTo>
                      <a:pt x="0" y="5"/>
                      <a:pt x="5" y="0"/>
                      <a:pt x="19" y="0"/>
                    </a:cubicBezTo>
                    <a:cubicBezTo>
                      <a:pt x="51" y="0"/>
                      <a:pt x="84" y="0"/>
                      <a:pt x="116"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7" name="Freeform 49"/>
              <p:cNvSpPr/>
              <p:nvPr/>
            </p:nvSpPr>
            <p:spPr bwMode="auto">
              <a:xfrm>
                <a:off x="3027" y="1836"/>
                <a:ext cx="552" cy="80"/>
              </a:xfrm>
              <a:custGeom>
                <a:gdLst>
                  <a:gd fmla="*/ 117 w 233" name="T0"/>
                  <a:gd fmla="*/ 0 h 34" name="T1"/>
                  <a:gd fmla="*/ 217 w 233" name="T2"/>
                  <a:gd fmla="*/ 0 h 34" name="T3"/>
                  <a:gd fmla="*/ 233 w 233" name="T4"/>
                  <a:gd fmla="*/ 17 h 34" name="T5"/>
                  <a:gd fmla="*/ 217 w 233" name="T6"/>
                  <a:gd fmla="*/ 34 h 34" name="T7"/>
                  <a:gd fmla="*/ 17 w 233" name="T8"/>
                  <a:gd fmla="*/ 34 h 34" name="T9"/>
                  <a:gd fmla="*/ 0 w 233" name="T10"/>
                  <a:gd fmla="*/ 17 h 34" name="T11"/>
                  <a:gd fmla="*/ 17 w 233" name="T12"/>
                  <a:gd fmla="*/ 0 h 34" name="T13"/>
                  <a:gd fmla="*/ 117 w 233" name="T14"/>
                  <a:gd fmla="*/ 0 h 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 w="233">
                    <a:moveTo>
                      <a:pt x="117" y="0"/>
                    </a:moveTo>
                    <a:cubicBezTo>
                      <a:pt x="150" y="0"/>
                      <a:pt x="183" y="0"/>
                      <a:pt x="217" y="0"/>
                    </a:cubicBezTo>
                    <a:cubicBezTo>
                      <a:pt x="230" y="0"/>
                      <a:pt x="233" y="4"/>
                      <a:pt x="233" y="17"/>
                    </a:cubicBezTo>
                    <a:cubicBezTo>
                      <a:pt x="233" y="30"/>
                      <a:pt x="229" y="34"/>
                      <a:pt x="217" y="34"/>
                    </a:cubicBezTo>
                    <a:cubicBezTo>
                      <a:pt x="150" y="34"/>
                      <a:pt x="83" y="34"/>
                      <a:pt x="17" y="34"/>
                    </a:cubicBezTo>
                    <a:cubicBezTo>
                      <a:pt x="4" y="34"/>
                      <a:pt x="0" y="30"/>
                      <a:pt x="0" y="17"/>
                    </a:cubicBezTo>
                    <a:cubicBezTo>
                      <a:pt x="0" y="5"/>
                      <a:pt x="4" y="0"/>
                      <a:pt x="17" y="0"/>
                    </a:cubicBezTo>
                    <a:cubicBezTo>
                      <a:pt x="50" y="0"/>
                      <a:pt x="83" y="0"/>
                      <a:pt x="117" y="0"/>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8" name="Freeform 50"/>
              <p:cNvSpPr/>
              <p:nvPr/>
            </p:nvSpPr>
            <p:spPr bwMode="auto">
              <a:xfrm>
                <a:off x="4987" y="1739"/>
                <a:ext cx="75" cy="303"/>
              </a:xfrm>
              <a:custGeom>
                <a:gdLst>
                  <a:gd fmla="*/ 31 w 32" name="T0"/>
                  <a:gd fmla="*/ 65 h 128" name="T1"/>
                  <a:gd fmla="*/ 31 w 32" name="T2"/>
                  <a:gd fmla="*/ 113 h 128" name="T3"/>
                  <a:gd fmla="*/ 15 w 32" name="T4"/>
                  <a:gd fmla="*/ 128 h 128" name="T5"/>
                  <a:gd fmla="*/ 0 w 32" name="T6"/>
                  <a:gd fmla="*/ 114 h 128" name="T7"/>
                  <a:gd fmla="*/ 0 w 32" name="T8"/>
                  <a:gd fmla="*/ 15 h 128" name="T9"/>
                  <a:gd fmla="*/ 15 w 32" name="T10"/>
                  <a:gd fmla="*/ 0 h 128" name="T11"/>
                  <a:gd fmla="*/ 31 w 32" name="T12"/>
                  <a:gd fmla="*/ 15 h 128" name="T13"/>
                  <a:gd fmla="*/ 31 w 32" name="T14"/>
                  <a:gd fmla="*/ 65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32">
                    <a:moveTo>
                      <a:pt x="31" y="65"/>
                    </a:moveTo>
                    <a:cubicBezTo>
                      <a:pt x="31" y="81"/>
                      <a:pt x="31" y="97"/>
                      <a:pt x="31" y="113"/>
                    </a:cubicBezTo>
                    <a:cubicBezTo>
                      <a:pt x="32" y="125"/>
                      <a:pt x="25" y="128"/>
                      <a:pt x="15" y="128"/>
                    </a:cubicBezTo>
                    <a:cubicBezTo>
                      <a:pt x="6" y="128"/>
                      <a:pt x="0" y="125"/>
                      <a:pt x="0" y="114"/>
                    </a:cubicBezTo>
                    <a:cubicBezTo>
                      <a:pt x="0" y="81"/>
                      <a:pt x="0" y="48"/>
                      <a:pt x="0" y="15"/>
                    </a:cubicBezTo>
                    <a:cubicBezTo>
                      <a:pt x="0" y="4"/>
                      <a:pt x="5" y="0"/>
                      <a:pt x="15" y="0"/>
                    </a:cubicBezTo>
                    <a:cubicBezTo>
                      <a:pt x="25" y="0"/>
                      <a:pt x="32" y="3"/>
                      <a:pt x="31" y="15"/>
                    </a:cubicBezTo>
                    <a:cubicBezTo>
                      <a:pt x="31" y="31"/>
                      <a:pt x="31" y="48"/>
                      <a:pt x="31" y="65"/>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sp>
            <p:nvSpPr>
              <p:cNvPr id="29" name="Freeform 51"/>
              <p:cNvSpPr/>
              <p:nvPr/>
            </p:nvSpPr>
            <p:spPr bwMode="auto">
              <a:xfrm>
                <a:off x="4525" y="1741"/>
                <a:ext cx="76" cy="298"/>
              </a:xfrm>
              <a:custGeom>
                <a:gdLst>
                  <a:gd fmla="*/ 31 w 32" name="T0"/>
                  <a:gd fmla="*/ 63 h 126" name="T1"/>
                  <a:gd fmla="*/ 31 w 32" name="T2"/>
                  <a:gd fmla="*/ 112 h 126" name="T3"/>
                  <a:gd fmla="*/ 17 w 32" name="T4"/>
                  <a:gd fmla="*/ 126 h 126" name="T5"/>
                  <a:gd fmla="*/ 0 w 32" name="T6"/>
                  <a:gd fmla="*/ 111 h 126" name="T7"/>
                  <a:gd fmla="*/ 0 w 32" name="T8"/>
                  <a:gd fmla="*/ 15 h 126" name="T9"/>
                  <a:gd fmla="*/ 17 w 32" name="T10"/>
                  <a:gd fmla="*/ 1 h 126" name="T11"/>
                  <a:gd fmla="*/ 31 w 32" name="T12"/>
                  <a:gd fmla="*/ 16 h 126" name="T13"/>
                  <a:gd fmla="*/ 31 w 32" name="T14"/>
                  <a:gd fmla="*/ 63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32">
                    <a:moveTo>
                      <a:pt x="31" y="63"/>
                    </a:moveTo>
                    <a:cubicBezTo>
                      <a:pt x="31" y="79"/>
                      <a:pt x="31" y="95"/>
                      <a:pt x="31" y="112"/>
                    </a:cubicBezTo>
                    <a:cubicBezTo>
                      <a:pt x="32" y="122"/>
                      <a:pt x="26" y="126"/>
                      <a:pt x="17" y="126"/>
                    </a:cubicBezTo>
                    <a:cubicBezTo>
                      <a:pt x="7" y="126"/>
                      <a:pt x="0" y="123"/>
                      <a:pt x="0" y="111"/>
                    </a:cubicBezTo>
                    <a:cubicBezTo>
                      <a:pt x="0" y="79"/>
                      <a:pt x="0" y="47"/>
                      <a:pt x="0" y="15"/>
                    </a:cubicBezTo>
                    <a:cubicBezTo>
                      <a:pt x="0" y="4"/>
                      <a:pt x="7" y="0"/>
                      <a:pt x="17" y="1"/>
                    </a:cubicBezTo>
                    <a:cubicBezTo>
                      <a:pt x="26" y="1"/>
                      <a:pt x="32" y="5"/>
                      <a:pt x="31" y="16"/>
                    </a:cubicBezTo>
                    <a:cubicBezTo>
                      <a:pt x="31" y="31"/>
                      <a:pt x="31" y="47"/>
                      <a:pt x="31" y="63"/>
                    </a:cubicBezTo>
                    <a:close/>
                  </a:path>
                </a:pathLst>
              </a:custGeom>
              <a:grpFill/>
              <a:ln>
                <a:noFill/>
              </a:ln>
              <a:extLst/>
            </p:spPr>
            <p:txBody>
              <a:bodyPr/>
              <a:lstStyle/>
              <a:p>
                <a:pPr fontAlgn="auto">
                  <a:spcBef>
                    <a:spcPct val="0"/>
                  </a:spcBef>
                  <a:spcAft>
                    <a:spcPct val="0"/>
                  </a:spcAft>
                  <a:defRPr/>
                </a:pPr>
                <a:endParaRPr altLang="en-US" lang="zh-CN" sz="1400">
                  <a:latin typeface="+mn-lt"/>
                  <a:ea typeface="+mn-ea"/>
                </a:endParaRPr>
              </a:p>
            </p:txBody>
          </p:sp>
        </p:grpSp>
      </p:grpSp>
      <p:sp>
        <p:nvSpPr>
          <p:cNvPr id="30"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769" name="组合 33"/>
          <p:cNvGrpSpPr/>
          <p:nvPr/>
        </p:nvGrpSpPr>
        <p:grpSpPr>
          <a:xfrm>
            <a:off x="3065463" y="1352550"/>
            <a:ext cx="6061075" cy="3030538"/>
            <a:chOff x="3003710" y="1884052"/>
            <a:chExt cx="6061018" cy="3029613"/>
          </a:xfrm>
        </p:grpSpPr>
        <p:sp>
          <p:nvSpPr>
            <p:cNvPr id="32771" name="文本框 51"/>
            <p:cNvSpPr txBox="1">
              <a:spLocks noChangeArrowheads="1"/>
            </p:cNvSpPr>
            <p:nvPr/>
          </p:nvSpPr>
          <p:spPr bwMode="auto">
            <a:xfrm>
              <a:off x="4587839" y="1884052"/>
              <a:ext cx="1235837" cy="822709"/>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chà</a:t>
              </a:r>
            </a:p>
          </p:txBody>
        </p:sp>
        <p:sp>
          <p:nvSpPr>
            <p:cNvPr id="32772" name="文本框 52"/>
            <p:cNvSpPr txBox="1">
              <a:spLocks noChangeArrowheads="1"/>
            </p:cNvSpPr>
            <p:nvPr/>
          </p:nvSpPr>
          <p:spPr bwMode="auto">
            <a:xfrm>
              <a:off x="6838587" y="1884052"/>
              <a:ext cx="671513" cy="822709"/>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jì</a:t>
              </a:r>
            </a:p>
          </p:txBody>
        </p:sp>
        <p:sp>
          <p:nvSpPr>
            <p:cNvPr id="32773" name="矩形 5"/>
            <p:cNvSpPr>
              <a:spLocks noChangeArrowheads="1"/>
            </p:cNvSpPr>
            <p:nvPr/>
          </p:nvSpPr>
          <p:spPr bwMode="auto">
            <a:xfrm>
              <a:off x="4501319" y="4082668"/>
              <a:ext cx="1402067" cy="822709"/>
            </a:xfrm>
            <a:prstGeom prst="rect">
              <a:avLst/>
            </a:prstGeom>
            <a:noFill/>
            <a:ln w="9525">
              <a:noFill/>
              <a:miter lim="800000"/>
            </a:ln>
          </p:spPr>
          <p:txBody>
            <a:bodyPr wrap="none">
              <a:spAutoFit/>
            </a:bodyPr>
            <a:lstStyle/>
            <a:p>
              <a:r>
                <a:rPr altLang="zh-CN" lang="zh-CN" sz="4800">
                  <a:solidFill>
                    <a:srgbClr val="595959"/>
                  </a:solidFill>
                  <a:latin typeface="方正兰亭黑_YS_GB18030"/>
                  <a:ea typeface="造字工房悦黑体验版纤细体"/>
                  <a:cs charset="-34" pitchFamily="34" typeface="DokChampa"/>
                </a:rPr>
                <a:t>わび</a:t>
              </a:r>
            </a:p>
          </p:txBody>
        </p:sp>
        <p:sp>
          <p:nvSpPr>
            <p:cNvPr id="32774" name="矩形 6"/>
            <p:cNvSpPr>
              <a:spLocks noChangeArrowheads="1"/>
            </p:cNvSpPr>
            <p:nvPr/>
          </p:nvSpPr>
          <p:spPr bwMode="auto">
            <a:xfrm>
              <a:off x="3003710" y="3020826"/>
              <a:ext cx="1594681" cy="822709"/>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wabi</a:t>
              </a:r>
            </a:p>
          </p:txBody>
        </p:sp>
        <p:grpSp>
          <p:nvGrpSpPr>
            <p:cNvPr id="32775" name="组合 7"/>
            <p:cNvGrpSpPr/>
            <p:nvPr/>
          </p:nvGrpSpPr>
          <p:grpSpPr>
            <a:xfrm>
              <a:off x="4587839" y="2765713"/>
              <a:ext cx="1242735" cy="1242733"/>
              <a:chOff x="4827643" y="2749850"/>
              <a:chExt cx="1242735" cy="1242733"/>
            </a:xfrm>
          </p:grpSpPr>
          <p:grpSp>
            <p:nvGrpSpPr>
              <p:cNvPr id="32786" name="组合 8"/>
              <p:cNvGrpSpPr/>
              <p:nvPr/>
            </p:nvGrpSpPr>
            <p:grpSpPr>
              <a:xfrm>
                <a:off x="4827643" y="2749850"/>
                <a:ext cx="1242735" cy="1242733"/>
                <a:chOff x="1907703" y="1187916"/>
                <a:chExt cx="720001" cy="720000"/>
              </a:xfrm>
            </p:grpSpPr>
            <p:sp>
              <p:nvSpPr>
                <p:cNvPr id="11" name="矩形 10"/>
                <p:cNvSpPr/>
                <p:nvPr/>
              </p:nvSpPr>
              <p:spPr>
                <a:xfrm>
                  <a:off x="1907808" y="1188333"/>
                  <a:ext cx="720155" cy="719943"/>
                </a:xfrm>
                <a:prstGeom prst="rect">
                  <a:avLst/>
                </a:prstGeom>
                <a:no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12" name="直接连接符 11"/>
                <p:cNvCxnSpPr>
                  <a:stCxn id="11" idx="0"/>
                  <a:endCxn id="11" idx="2"/>
                </p:cNvCxnSpPr>
                <p:nvPr/>
              </p:nvCxnSpPr>
              <p:spPr>
                <a:xfrm flipH="1">
                  <a:off x="2267885" y="1188333"/>
                  <a:ext cx="0" cy="719943"/>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1" idx="1"/>
                  <a:endCxn id="11" idx="3"/>
                </p:cNvCxnSpPr>
                <p:nvPr/>
              </p:nvCxnSpPr>
              <p:spPr>
                <a:xfrm>
                  <a:off x="1907808" y="1548304"/>
                  <a:ext cx="720155" cy="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07808" y="1188333"/>
                  <a:ext cx="720155" cy="719943"/>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907808" y="1188333"/>
                  <a:ext cx="720155" cy="719943"/>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grpSp>
          <p:sp>
            <p:nvSpPr>
              <p:cNvPr id="32787" name="文本框 9"/>
              <p:cNvSpPr>
                <a:spLocks noChangeArrowheads="1"/>
              </p:cNvSpPr>
              <p:nvPr/>
            </p:nvSpPr>
            <p:spPr bwMode="auto">
              <a:xfrm>
                <a:off x="4963245" y="2906472"/>
                <a:ext cx="971530" cy="929488"/>
              </a:xfrm>
              <a:custGeom>
                <a:gdLst>
                  <a:gd fmla="*/ 0 w 971530" name="T0"/>
                  <a:gd fmla="*/ 0 h 929488" name="T1"/>
                  <a:gd fmla="*/ 971530 w 971530" name="T2"/>
                  <a:gd fmla="*/ 929488 h 929488" name="T3"/>
                </a:gdLst>
                <a:rect b="T3" l="T0" r="T2" t="T1"/>
                <a:pathLst>
                  <a:path h="929488" w="971530">
                    <a:moveTo>
                      <a:pt x="824577" y="900951"/>
                    </a:moveTo>
                    <a:lnTo>
                      <a:pt x="824577" y="907066"/>
                    </a:lnTo>
                    <a:lnTo>
                      <a:pt x="827634" y="907066"/>
                    </a:lnTo>
                    <a:cubicBezTo>
                      <a:pt x="827698" y="905919"/>
                      <a:pt x="827571" y="904645"/>
                      <a:pt x="827252" y="903244"/>
                    </a:cubicBezTo>
                    <a:cubicBezTo>
                      <a:pt x="826934" y="901842"/>
                      <a:pt x="826042" y="901078"/>
                      <a:pt x="824577" y="900951"/>
                    </a:cubicBezTo>
                    <a:close/>
                    <a:moveTo>
                      <a:pt x="800117" y="892797"/>
                    </a:moveTo>
                    <a:cubicBezTo>
                      <a:pt x="799140" y="892840"/>
                      <a:pt x="798545" y="893010"/>
                      <a:pt x="798333" y="893307"/>
                    </a:cubicBezTo>
                    <a:cubicBezTo>
                      <a:pt x="798121" y="893604"/>
                      <a:pt x="798036" y="893774"/>
                      <a:pt x="798078" y="893816"/>
                    </a:cubicBezTo>
                    <a:cubicBezTo>
                      <a:pt x="798036" y="894305"/>
                      <a:pt x="798121" y="894602"/>
                      <a:pt x="798333" y="894708"/>
                    </a:cubicBezTo>
                    <a:cubicBezTo>
                      <a:pt x="798545" y="894814"/>
                      <a:pt x="799140" y="894857"/>
                      <a:pt x="800117" y="894836"/>
                    </a:cubicBezTo>
                    <a:cubicBezTo>
                      <a:pt x="800966" y="895005"/>
                      <a:pt x="801306" y="894666"/>
                      <a:pt x="801136" y="893816"/>
                    </a:cubicBezTo>
                    <a:cubicBezTo>
                      <a:pt x="801157" y="893774"/>
                      <a:pt x="801115" y="893604"/>
                      <a:pt x="801008" y="893307"/>
                    </a:cubicBezTo>
                    <a:cubicBezTo>
                      <a:pt x="800902" y="893010"/>
                      <a:pt x="800605" y="892840"/>
                      <a:pt x="800117" y="892797"/>
                    </a:cubicBezTo>
                    <a:close/>
                    <a:moveTo>
                      <a:pt x="585071" y="849992"/>
                    </a:moveTo>
                    <a:cubicBezTo>
                      <a:pt x="583882" y="849822"/>
                      <a:pt x="583202" y="851181"/>
                      <a:pt x="583032" y="854069"/>
                    </a:cubicBezTo>
                    <a:cubicBezTo>
                      <a:pt x="583202" y="855258"/>
                      <a:pt x="583882" y="855937"/>
                      <a:pt x="585071" y="856107"/>
                    </a:cubicBezTo>
                    <a:cubicBezTo>
                      <a:pt x="586260" y="855937"/>
                      <a:pt x="586939" y="855258"/>
                      <a:pt x="587109" y="854069"/>
                    </a:cubicBezTo>
                    <a:cubicBezTo>
                      <a:pt x="586939" y="851181"/>
                      <a:pt x="586260" y="849822"/>
                      <a:pt x="585071" y="849992"/>
                    </a:cubicBezTo>
                    <a:close/>
                    <a:moveTo>
                      <a:pt x="236513" y="735844"/>
                    </a:moveTo>
                    <a:cubicBezTo>
                      <a:pt x="234474" y="736014"/>
                      <a:pt x="232946" y="737203"/>
                      <a:pt x="231926" y="739411"/>
                    </a:cubicBezTo>
                    <a:cubicBezTo>
                      <a:pt x="230907" y="741620"/>
                      <a:pt x="230398" y="743828"/>
                      <a:pt x="230398" y="746036"/>
                    </a:cubicBezTo>
                    <a:lnTo>
                      <a:pt x="236513" y="746036"/>
                    </a:lnTo>
                    <a:close/>
                    <a:moveTo>
                      <a:pt x="578956" y="653291"/>
                    </a:moveTo>
                    <a:cubicBezTo>
                      <a:pt x="577767" y="653291"/>
                      <a:pt x="577087" y="654310"/>
                      <a:pt x="576917" y="656349"/>
                    </a:cubicBezTo>
                    <a:cubicBezTo>
                      <a:pt x="577087" y="658387"/>
                      <a:pt x="577767" y="659406"/>
                      <a:pt x="578956" y="659406"/>
                    </a:cubicBezTo>
                    <a:cubicBezTo>
                      <a:pt x="580145" y="659406"/>
                      <a:pt x="580824" y="658387"/>
                      <a:pt x="580994" y="656349"/>
                    </a:cubicBezTo>
                    <a:cubicBezTo>
                      <a:pt x="580824" y="654310"/>
                      <a:pt x="580145" y="653291"/>
                      <a:pt x="578956" y="653291"/>
                    </a:cubicBezTo>
                    <a:close/>
                    <a:moveTo>
                      <a:pt x="15352" y="579911"/>
                    </a:moveTo>
                    <a:cubicBezTo>
                      <a:pt x="14778" y="579911"/>
                      <a:pt x="14141" y="580165"/>
                      <a:pt x="13441" y="580675"/>
                    </a:cubicBezTo>
                    <a:cubicBezTo>
                      <a:pt x="12740" y="581184"/>
                      <a:pt x="12358" y="581949"/>
                      <a:pt x="12294" y="582968"/>
                    </a:cubicBezTo>
                    <a:cubicBezTo>
                      <a:pt x="12358" y="583987"/>
                      <a:pt x="12740" y="584752"/>
                      <a:pt x="13441" y="585261"/>
                    </a:cubicBezTo>
                    <a:cubicBezTo>
                      <a:pt x="14141" y="585771"/>
                      <a:pt x="14778" y="586026"/>
                      <a:pt x="15352" y="586026"/>
                    </a:cubicBezTo>
                    <a:cubicBezTo>
                      <a:pt x="16541" y="586026"/>
                      <a:pt x="17220" y="585006"/>
                      <a:pt x="17390" y="582968"/>
                    </a:cubicBezTo>
                    <a:cubicBezTo>
                      <a:pt x="17220" y="580930"/>
                      <a:pt x="16541" y="579911"/>
                      <a:pt x="15352" y="579911"/>
                    </a:cubicBezTo>
                    <a:close/>
                    <a:moveTo>
                      <a:pt x="252820" y="534048"/>
                    </a:moveTo>
                    <a:cubicBezTo>
                      <a:pt x="252735" y="534111"/>
                      <a:pt x="252395" y="534494"/>
                      <a:pt x="251800" y="535194"/>
                    </a:cubicBezTo>
                    <a:cubicBezTo>
                      <a:pt x="251206" y="535895"/>
                      <a:pt x="250866" y="536532"/>
                      <a:pt x="250781" y="537105"/>
                    </a:cubicBezTo>
                    <a:cubicBezTo>
                      <a:pt x="250866" y="537636"/>
                      <a:pt x="251206" y="538103"/>
                      <a:pt x="251800" y="538507"/>
                    </a:cubicBezTo>
                    <a:cubicBezTo>
                      <a:pt x="252395" y="538910"/>
                      <a:pt x="252735" y="539122"/>
                      <a:pt x="252820" y="539144"/>
                    </a:cubicBezTo>
                    <a:cubicBezTo>
                      <a:pt x="254009" y="538974"/>
                      <a:pt x="254688" y="538294"/>
                      <a:pt x="254858" y="537105"/>
                    </a:cubicBezTo>
                    <a:cubicBezTo>
                      <a:pt x="254837" y="536532"/>
                      <a:pt x="254624" y="535895"/>
                      <a:pt x="254221" y="535194"/>
                    </a:cubicBezTo>
                    <a:cubicBezTo>
                      <a:pt x="253817" y="534494"/>
                      <a:pt x="253350" y="534111"/>
                      <a:pt x="252820" y="534048"/>
                    </a:cubicBezTo>
                    <a:close/>
                    <a:moveTo>
                      <a:pt x="279318" y="429073"/>
                    </a:moveTo>
                    <a:cubicBezTo>
                      <a:pt x="278341" y="429073"/>
                      <a:pt x="277747" y="429327"/>
                      <a:pt x="277534" y="429837"/>
                    </a:cubicBezTo>
                    <a:cubicBezTo>
                      <a:pt x="277322" y="430347"/>
                      <a:pt x="277237" y="431111"/>
                      <a:pt x="277280" y="432130"/>
                    </a:cubicBezTo>
                    <a:cubicBezTo>
                      <a:pt x="277237" y="432173"/>
                      <a:pt x="277322" y="432342"/>
                      <a:pt x="277534" y="432640"/>
                    </a:cubicBezTo>
                    <a:cubicBezTo>
                      <a:pt x="277747" y="432937"/>
                      <a:pt x="278341" y="433107"/>
                      <a:pt x="279318" y="433149"/>
                    </a:cubicBezTo>
                    <a:cubicBezTo>
                      <a:pt x="279806" y="433107"/>
                      <a:pt x="280104" y="432937"/>
                      <a:pt x="280210" y="432640"/>
                    </a:cubicBezTo>
                    <a:cubicBezTo>
                      <a:pt x="280316" y="432342"/>
                      <a:pt x="280358" y="432173"/>
                      <a:pt x="280337" y="432130"/>
                    </a:cubicBezTo>
                    <a:cubicBezTo>
                      <a:pt x="280507" y="430092"/>
                      <a:pt x="280167" y="429073"/>
                      <a:pt x="279318" y="429073"/>
                    </a:cubicBezTo>
                    <a:close/>
                    <a:moveTo>
                      <a:pt x="181477" y="396459"/>
                    </a:moveTo>
                    <a:lnTo>
                      <a:pt x="183516" y="398497"/>
                    </a:lnTo>
                    <a:lnTo>
                      <a:pt x="183516" y="396459"/>
                    </a:lnTo>
                    <a:close/>
                    <a:moveTo>
                      <a:pt x="699218" y="337347"/>
                    </a:moveTo>
                    <a:cubicBezTo>
                      <a:pt x="711958" y="343335"/>
                      <a:pt x="723933" y="350724"/>
                      <a:pt x="735144" y="359514"/>
                    </a:cubicBezTo>
                    <a:cubicBezTo>
                      <a:pt x="746355" y="368304"/>
                      <a:pt x="753744" y="373145"/>
                      <a:pt x="757311" y="374037"/>
                    </a:cubicBezTo>
                    <a:cubicBezTo>
                      <a:pt x="763681" y="381299"/>
                      <a:pt x="772599" y="386904"/>
                      <a:pt x="784065" y="390854"/>
                    </a:cubicBezTo>
                    <a:cubicBezTo>
                      <a:pt x="795530" y="394803"/>
                      <a:pt x="801900" y="399389"/>
                      <a:pt x="803174" y="404612"/>
                    </a:cubicBezTo>
                    <a:cubicBezTo>
                      <a:pt x="803174" y="422297"/>
                      <a:pt x="797285" y="435056"/>
                      <a:pt x="785508" y="442888"/>
                    </a:cubicBezTo>
                    <a:cubicBezTo>
                      <a:pt x="773731" y="450721"/>
                      <a:pt x="760142" y="455552"/>
                      <a:pt x="744741" y="457383"/>
                    </a:cubicBezTo>
                    <a:cubicBezTo>
                      <a:pt x="729340" y="459214"/>
                      <a:pt x="716204" y="459969"/>
                      <a:pt x="705333" y="459648"/>
                    </a:cubicBezTo>
                    <a:cubicBezTo>
                      <a:pt x="700874" y="463215"/>
                      <a:pt x="692976" y="465508"/>
                      <a:pt x="681637" y="466527"/>
                    </a:cubicBezTo>
                    <a:cubicBezTo>
                      <a:pt x="670299" y="467546"/>
                      <a:pt x="663929" y="473407"/>
                      <a:pt x="662528" y="484108"/>
                    </a:cubicBezTo>
                    <a:cubicBezTo>
                      <a:pt x="662655" y="487081"/>
                      <a:pt x="663165" y="489798"/>
                      <a:pt x="664057" y="492261"/>
                    </a:cubicBezTo>
                    <a:cubicBezTo>
                      <a:pt x="664948" y="494724"/>
                      <a:pt x="665458" y="497442"/>
                      <a:pt x="665585" y="500415"/>
                    </a:cubicBezTo>
                    <a:cubicBezTo>
                      <a:pt x="665267" y="506148"/>
                      <a:pt x="663611" y="510479"/>
                      <a:pt x="660617" y="513409"/>
                    </a:cubicBezTo>
                    <a:cubicBezTo>
                      <a:pt x="657623" y="516339"/>
                      <a:pt x="655203" y="520161"/>
                      <a:pt x="653355" y="524875"/>
                    </a:cubicBezTo>
                    <a:cubicBezTo>
                      <a:pt x="647049" y="535576"/>
                      <a:pt x="643355" y="546278"/>
                      <a:pt x="642272" y="556979"/>
                    </a:cubicBezTo>
                    <a:cubicBezTo>
                      <a:pt x="641189" y="567680"/>
                      <a:pt x="640807" y="578382"/>
                      <a:pt x="641125" y="589083"/>
                    </a:cubicBezTo>
                    <a:lnTo>
                      <a:pt x="644183" y="592141"/>
                    </a:lnTo>
                    <a:cubicBezTo>
                      <a:pt x="647877" y="591737"/>
                      <a:pt x="652464" y="591780"/>
                      <a:pt x="657942" y="592268"/>
                    </a:cubicBezTo>
                    <a:cubicBezTo>
                      <a:pt x="663420" y="592756"/>
                      <a:pt x="669025" y="593054"/>
                      <a:pt x="674758" y="593160"/>
                    </a:cubicBezTo>
                    <a:cubicBezTo>
                      <a:pt x="676860" y="593181"/>
                      <a:pt x="679026" y="592884"/>
                      <a:pt x="681255" y="592268"/>
                    </a:cubicBezTo>
                    <a:cubicBezTo>
                      <a:pt x="683485" y="591652"/>
                      <a:pt x="685396" y="590591"/>
                      <a:pt x="686988" y="589083"/>
                    </a:cubicBezTo>
                    <a:lnTo>
                      <a:pt x="757311" y="582968"/>
                    </a:lnTo>
                    <a:cubicBezTo>
                      <a:pt x="766408" y="581766"/>
                      <a:pt x="774713" y="577602"/>
                      <a:pt x="782224" y="570474"/>
                    </a:cubicBezTo>
                    <a:cubicBezTo>
                      <a:pt x="789736" y="563346"/>
                      <a:pt x="796908" y="556388"/>
                      <a:pt x="803740" y="549599"/>
                    </a:cubicBezTo>
                    <a:cubicBezTo>
                      <a:pt x="810573" y="542811"/>
                      <a:pt x="817518" y="539326"/>
                      <a:pt x="824577" y="539144"/>
                    </a:cubicBezTo>
                    <a:cubicBezTo>
                      <a:pt x="829545" y="539059"/>
                      <a:pt x="836679" y="542031"/>
                      <a:pt x="845979" y="548061"/>
                    </a:cubicBezTo>
                    <a:cubicBezTo>
                      <a:pt x="855279" y="554091"/>
                      <a:pt x="864452" y="563689"/>
                      <a:pt x="873497" y="576853"/>
                    </a:cubicBezTo>
                    <a:cubicBezTo>
                      <a:pt x="873063" y="577079"/>
                      <a:pt x="876309" y="579231"/>
                      <a:pt x="883236" y="583308"/>
                    </a:cubicBezTo>
                    <a:cubicBezTo>
                      <a:pt x="890163" y="587384"/>
                      <a:pt x="897259" y="592027"/>
                      <a:pt x="904525" y="597236"/>
                    </a:cubicBezTo>
                    <a:cubicBezTo>
                      <a:pt x="911792" y="602446"/>
                      <a:pt x="915717" y="606862"/>
                      <a:pt x="916302" y="610486"/>
                    </a:cubicBezTo>
                    <a:cubicBezTo>
                      <a:pt x="915453" y="619276"/>
                      <a:pt x="911037" y="624627"/>
                      <a:pt x="903053" y="626538"/>
                    </a:cubicBezTo>
                    <a:cubicBezTo>
                      <a:pt x="895070" y="628449"/>
                      <a:pt x="888615" y="629213"/>
                      <a:pt x="883689" y="628831"/>
                    </a:cubicBezTo>
                    <a:cubicBezTo>
                      <a:pt x="877383" y="628895"/>
                      <a:pt x="872669" y="628767"/>
                      <a:pt x="869548" y="628449"/>
                    </a:cubicBezTo>
                    <a:cubicBezTo>
                      <a:pt x="866427" y="628130"/>
                      <a:pt x="862987" y="627238"/>
                      <a:pt x="859229" y="625773"/>
                    </a:cubicBezTo>
                    <a:cubicBezTo>
                      <a:pt x="856957" y="625901"/>
                      <a:pt x="854112" y="626410"/>
                      <a:pt x="850693" y="627302"/>
                    </a:cubicBezTo>
                    <a:cubicBezTo>
                      <a:pt x="847275" y="628194"/>
                      <a:pt x="844684" y="628703"/>
                      <a:pt x="842922" y="628831"/>
                    </a:cubicBezTo>
                    <a:cubicBezTo>
                      <a:pt x="842540" y="628703"/>
                      <a:pt x="841011" y="628194"/>
                      <a:pt x="838336" y="627302"/>
                    </a:cubicBezTo>
                    <a:cubicBezTo>
                      <a:pt x="835660" y="626410"/>
                      <a:pt x="834131" y="625901"/>
                      <a:pt x="833749" y="625773"/>
                    </a:cubicBezTo>
                    <a:cubicBezTo>
                      <a:pt x="831838" y="625837"/>
                      <a:pt x="828781" y="626474"/>
                      <a:pt x="824577" y="627684"/>
                    </a:cubicBezTo>
                    <a:cubicBezTo>
                      <a:pt x="820373" y="628895"/>
                      <a:pt x="817315" y="630296"/>
                      <a:pt x="815404" y="631888"/>
                    </a:cubicBezTo>
                    <a:cubicBezTo>
                      <a:pt x="796995" y="632080"/>
                      <a:pt x="785147" y="632207"/>
                      <a:pt x="779860" y="632271"/>
                    </a:cubicBezTo>
                    <a:cubicBezTo>
                      <a:pt x="774573" y="632334"/>
                      <a:pt x="770115" y="631188"/>
                      <a:pt x="766484" y="628831"/>
                    </a:cubicBezTo>
                    <a:cubicBezTo>
                      <a:pt x="766229" y="628958"/>
                      <a:pt x="765210" y="629468"/>
                      <a:pt x="763426" y="630360"/>
                    </a:cubicBezTo>
                    <a:cubicBezTo>
                      <a:pt x="761643" y="631251"/>
                      <a:pt x="760624" y="631761"/>
                      <a:pt x="760369" y="631888"/>
                    </a:cubicBezTo>
                    <a:cubicBezTo>
                      <a:pt x="759158" y="631888"/>
                      <a:pt x="757248" y="631634"/>
                      <a:pt x="754636" y="631124"/>
                    </a:cubicBezTo>
                    <a:cubicBezTo>
                      <a:pt x="752024" y="630614"/>
                      <a:pt x="749859" y="629850"/>
                      <a:pt x="748139" y="628831"/>
                    </a:cubicBezTo>
                    <a:cubicBezTo>
                      <a:pt x="744062" y="628958"/>
                      <a:pt x="736928" y="629468"/>
                      <a:pt x="726736" y="630360"/>
                    </a:cubicBezTo>
                    <a:cubicBezTo>
                      <a:pt x="716544" y="631251"/>
                      <a:pt x="709410" y="631761"/>
                      <a:pt x="705333" y="631888"/>
                    </a:cubicBezTo>
                    <a:cubicBezTo>
                      <a:pt x="694887" y="631251"/>
                      <a:pt x="681128" y="631506"/>
                      <a:pt x="664057" y="632653"/>
                    </a:cubicBezTo>
                    <a:cubicBezTo>
                      <a:pt x="646985" y="633799"/>
                      <a:pt x="634246" y="639660"/>
                      <a:pt x="625838" y="650234"/>
                    </a:cubicBezTo>
                    <a:cubicBezTo>
                      <a:pt x="625710" y="658387"/>
                      <a:pt x="625201" y="667560"/>
                      <a:pt x="624309" y="677751"/>
                    </a:cubicBezTo>
                    <a:cubicBezTo>
                      <a:pt x="623417" y="687943"/>
                      <a:pt x="622907" y="693039"/>
                      <a:pt x="622780" y="693039"/>
                    </a:cubicBezTo>
                    <a:cubicBezTo>
                      <a:pt x="622893" y="695656"/>
                      <a:pt x="623686" y="701746"/>
                      <a:pt x="625158" y="711309"/>
                    </a:cubicBezTo>
                    <a:cubicBezTo>
                      <a:pt x="626630" y="720871"/>
                      <a:pt x="628102" y="730434"/>
                      <a:pt x="629575" y="739996"/>
                    </a:cubicBezTo>
                    <a:cubicBezTo>
                      <a:pt x="631047" y="749559"/>
                      <a:pt x="631839" y="755649"/>
                      <a:pt x="631953" y="758266"/>
                    </a:cubicBezTo>
                    <a:cubicBezTo>
                      <a:pt x="634692" y="774276"/>
                      <a:pt x="638386" y="788629"/>
                      <a:pt x="643036" y="801326"/>
                    </a:cubicBezTo>
                    <a:cubicBezTo>
                      <a:pt x="647686" y="814023"/>
                      <a:pt x="661318" y="820733"/>
                      <a:pt x="683931" y="821455"/>
                    </a:cubicBezTo>
                    <a:cubicBezTo>
                      <a:pt x="705524" y="821561"/>
                      <a:pt x="728074" y="821094"/>
                      <a:pt x="751578" y="820054"/>
                    </a:cubicBezTo>
                    <a:cubicBezTo>
                      <a:pt x="775083" y="819013"/>
                      <a:pt x="798397" y="816762"/>
                      <a:pt x="821519" y="813302"/>
                    </a:cubicBezTo>
                    <a:cubicBezTo>
                      <a:pt x="824258" y="812346"/>
                      <a:pt x="831265" y="810180"/>
                      <a:pt x="842540" y="806804"/>
                    </a:cubicBezTo>
                    <a:cubicBezTo>
                      <a:pt x="853814" y="803428"/>
                      <a:pt x="862095" y="801517"/>
                      <a:pt x="867382" y="801071"/>
                    </a:cubicBezTo>
                    <a:cubicBezTo>
                      <a:pt x="882324" y="801078"/>
                      <a:pt x="893547" y="796083"/>
                      <a:pt x="901053" y="786086"/>
                    </a:cubicBezTo>
                    <a:cubicBezTo>
                      <a:pt x="908558" y="776089"/>
                      <a:pt x="914421" y="765130"/>
                      <a:pt x="918643" y="753208"/>
                    </a:cubicBezTo>
                    <a:cubicBezTo>
                      <a:pt x="922864" y="741286"/>
                      <a:pt x="927520" y="732441"/>
                      <a:pt x="932609" y="726672"/>
                    </a:cubicBezTo>
                    <a:cubicBezTo>
                      <a:pt x="932163" y="726544"/>
                      <a:pt x="932546" y="726544"/>
                      <a:pt x="933756" y="726672"/>
                    </a:cubicBezTo>
                    <a:cubicBezTo>
                      <a:pt x="934966" y="726799"/>
                      <a:pt x="936622" y="727818"/>
                      <a:pt x="938724" y="729729"/>
                    </a:cubicBezTo>
                    <a:cubicBezTo>
                      <a:pt x="938555" y="738456"/>
                      <a:pt x="937875" y="746482"/>
                      <a:pt x="936686" y="753807"/>
                    </a:cubicBezTo>
                    <a:cubicBezTo>
                      <a:pt x="935497" y="761133"/>
                      <a:pt x="934818" y="767375"/>
                      <a:pt x="934648" y="772535"/>
                    </a:cubicBezTo>
                    <a:cubicBezTo>
                      <a:pt x="935412" y="789139"/>
                      <a:pt x="938470" y="804341"/>
                      <a:pt x="943820" y="818143"/>
                    </a:cubicBezTo>
                    <a:cubicBezTo>
                      <a:pt x="949171" y="831944"/>
                      <a:pt x="952228" y="842560"/>
                      <a:pt x="952993" y="849992"/>
                    </a:cubicBezTo>
                    <a:cubicBezTo>
                      <a:pt x="953375" y="856001"/>
                      <a:pt x="952356" y="861054"/>
                      <a:pt x="949935" y="865152"/>
                    </a:cubicBezTo>
                    <a:cubicBezTo>
                      <a:pt x="947515" y="869250"/>
                      <a:pt x="944457" y="873029"/>
                      <a:pt x="940763" y="876490"/>
                    </a:cubicBezTo>
                    <a:cubicBezTo>
                      <a:pt x="930189" y="890292"/>
                      <a:pt x="916685" y="899889"/>
                      <a:pt x="900250" y="905282"/>
                    </a:cubicBezTo>
                    <a:cubicBezTo>
                      <a:pt x="883816" y="910675"/>
                      <a:pt x="866745" y="914667"/>
                      <a:pt x="849037" y="917257"/>
                    </a:cubicBezTo>
                    <a:cubicBezTo>
                      <a:pt x="813684" y="917767"/>
                      <a:pt x="779669" y="919805"/>
                      <a:pt x="746992" y="923372"/>
                    </a:cubicBezTo>
                    <a:cubicBezTo>
                      <a:pt x="714315" y="926940"/>
                      <a:pt x="687179" y="928978"/>
                      <a:pt x="665585" y="929488"/>
                    </a:cubicBezTo>
                    <a:cubicBezTo>
                      <a:pt x="645393" y="928914"/>
                      <a:pt x="625647" y="923691"/>
                      <a:pt x="606346" y="913818"/>
                    </a:cubicBezTo>
                    <a:cubicBezTo>
                      <a:pt x="587045" y="903944"/>
                      <a:pt x="573159" y="892861"/>
                      <a:pt x="564687" y="880567"/>
                    </a:cubicBezTo>
                    <a:cubicBezTo>
                      <a:pt x="561757" y="864706"/>
                      <a:pt x="559973" y="850565"/>
                      <a:pt x="559336" y="838144"/>
                    </a:cubicBezTo>
                    <a:cubicBezTo>
                      <a:pt x="558699" y="825723"/>
                      <a:pt x="558445" y="815404"/>
                      <a:pt x="558572" y="807187"/>
                    </a:cubicBezTo>
                    <a:cubicBezTo>
                      <a:pt x="558657" y="802430"/>
                      <a:pt x="558997" y="799203"/>
                      <a:pt x="559591" y="797504"/>
                    </a:cubicBezTo>
                    <a:cubicBezTo>
                      <a:pt x="560186" y="795806"/>
                      <a:pt x="560526" y="793598"/>
                      <a:pt x="560610" y="790880"/>
                    </a:cubicBezTo>
                    <a:cubicBezTo>
                      <a:pt x="560356" y="779541"/>
                      <a:pt x="559336" y="767057"/>
                      <a:pt x="557553" y="753425"/>
                    </a:cubicBezTo>
                    <a:cubicBezTo>
                      <a:pt x="555769" y="739794"/>
                      <a:pt x="554750" y="725780"/>
                      <a:pt x="554495" y="711384"/>
                    </a:cubicBezTo>
                    <a:cubicBezTo>
                      <a:pt x="554495" y="697116"/>
                      <a:pt x="554495" y="682847"/>
                      <a:pt x="554495" y="668579"/>
                    </a:cubicBezTo>
                    <a:cubicBezTo>
                      <a:pt x="554283" y="666604"/>
                      <a:pt x="553179" y="663674"/>
                      <a:pt x="551183" y="659788"/>
                    </a:cubicBezTo>
                    <a:cubicBezTo>
                      <a:pt x="549187" y="655903"/>
                      <a:pt x="547573" y="653737"/>
                      <a:pt x="546342" y="653291"/>
                    </a:cubicBezTo>
                    <a:cubicBezTo>
                      <a:pt x="534430" y="652272"/>
                      <a:pt x="522073" y="653546"/>
                      <a:pt x="509269" y="657113"/>
                    </a:cubicBezTo>
                    <a:cubicBezTo>
                      <a:pt x="496466" y="660680"/>
                      <a:pt x="484363" y="663483"/>
                      <a:pt x="472961" y="665521"/>
                    </a:cubicBezTo>
                    <a:lnTo>
                      <a:pt x="468885" y="671636"/>
                    </a:lnTo>
                    <a:cubicBezTo>
                      <a:pt x="467228" y="671509"/>
                      <a:pt x="463407" y="670999"/>
                      <a:pt x="457419" y="670107"/>
                    </a:cubicBezTo>
                    <a:cubicBezTo>
                      <a:pt x="451431" y="669216"/>
                      <a:pt x="447100" y="668706"/>
                      <a:pt x="444424" y="668579"/>
                    </a:cubicBezTo>
                    <a:cubicBezTo>
                      <a:pt x="431982" y="673611"/>
                      <a:pt x="419157" y="678834"/>
                      <a:pt x="405951" y="684249"/>
                    </a:cubicBezTo>
                    <a:cubicBezTo>
                      <a:pt x="392744" y="689663"/>
                      <a:pt x="380429" y="692593"/>
                      <a:pt x="369005" y="693039"/>
                    </a:cubicBezTo>
                    <a:cubicBezTo>
                      <a:pt x="362721" y="693357"/>
                      <a:pt x="357455" y="692720"/>
                      <a:pt x="353208" y="691128"/>
                    </a:cubicBezTo>
                    <a:cubicBezTo>
                      <a:pt x="348962" y="689536"/>
                      <a:pt x="346753" y="685077"/>
                      <a:pt x="346584" y="677751"/>
                    </a:cubicBezTo>
                    <a:cubicBezTo>
                      <a:pt x="347603" y="671827"/>
                      <a:pt x="345055" y="665330"/>
                      <a:pt x="338940" y="658260"/>
                    </a:cubicBezTo>
                    <a:cubicBezTo>
                      <a:pt x="332825" y="651189"/>
                      <a:pt x="329258" y="642399"/>
                      <a:pt x="328238" y="631888"/>
                    </a:cubicBezTo>
                    <a:cubicBezTo>
                      <a:pt x="328451" y="627366"/>
                      <a:pt x="330064" y="624181"/>
                      <a:pt x="333080" y="622334"/>
                    </a:cubicBezTo>
                    <a:cubicBezTo>
                      <a:pt x="336095" y="620486"/>
                      <a:pt x="339237" y="619595"/>
                      <a:pt x="342507" y="619658"/>
                    </a:cubicBezTo>
                    <a:cubicBezTo>
                      <a:pt x="343781" y="619722"/>
                      <a:pt x="346329" y="620104"/>
                      <a:pt x="350151" y="620805"/>
                    </a:cubicBezTo>
                    <a:cubicBezTo>
                      <a:pt x="353973" y="621506"/>
                      <a:pt x="357540" y="622143"/>
                      <a:pt x="360852" y="622716"/>
                    </a:cubicBezTo>
                    <a:cubicBezTo>
                      <a:pt x="369175" y="622461"/>
                      <a:pt x="378263" y="621442"/>
                      <a:pt x="388115" y="619658"/>
                    </a:cubicBezTo>
                    <a:cubicBezTo>
                      <a:pt x="397967" y="617875"/>
                      <a:pt x="410622" y="616856"/>
                      <a:pt x="426079" y="616601"/>
                    </a:cubicBezTo>
                    <a:cubicBezTo>
                      <a:pt x="439435" y="615964"/>
                      <a:pt x="456294" y="613416"/>
                      <a:pt x="476656" y="608957"/>
                    </a:cubicBezTo>
                    <a:cubicBezTo>
                      <a:pt x="497018" y="604498"/>
                      <a:pt x="520247" y="601950"/>
                      <a:pt x="546342" y="601313"/>
                    </a:cubicBezTo>
                    <a:cubicBezTo>
                      <a:pt x="547043" y="600995"/>
                      <a:pt x="548189" y="598574"/>
                      <a:pt x="549782" y="594052"/>
                    </a:cubicBezTo>
                    <a:cubicBezTo>
                      <a:pt x="551374" y="589529"/>
                      <a:pt x="552266" y="584815"/>
                      <a:pt x="552457" y="579911"/>
                    </a:cubicBezTo>
                    <a:cubicBezTo>
                      <a:pt x="552117" y="570059"/>
                      <a:pt x="551778" y="557149"/>
                      <a:pt x="551438" y="541182"/>
                    </a:cubicBezTo>
                    <a:cubicBezTo>
                      <a:pt x="551098" y="525215"/>
                      <a:pt x="552797" y="516382"/>
                      <a:pt x="556534" y="514683"/>
                    </a:cubicBezTo>
                    <a:cubicBezTo>
                      <a:pt x="558402" y="514683"/>
                      <a:pt x="559761" y="514683"/>
                      <a:pt x="560610" y="514683"/>
                    </a:cubicBezTo>
                    <a:cubicBezTo>
                      <a:pt x="553646" y="501986"/>
                      <a:pt x="549230" y="494257"/>
                      <a:pt x="547361" y="491497"/>
                    </a:cubicBezTo>
                    <a:cubicBezTo>
                      <a:pt x="545493" y="488737"/>
                      <a:pt x="539038" y="487633"/>
                      <a:pt x="527997" y="488185"/>
                    </a:cubicBezTo>
                    <a:cubicBezTo>
                      <a:pt x="519716" y="488142"/>
                      <a:pt x="511308" y="488227"/>
                      <a:pt x="502772" y="488440"/>
                    </a:cubicBezTo>
                    <a:cubicBezTo>
                      <a:pt x="494237" y="488652"/>
                      <a:pt x="486338" y="489246"/>
                      <a:pt x="479076" y="490223"/>
                    </a:cubicBezTo>
                    <a:cubicBezTo>
                      <a:pt x="476422" y="491985"/>
                      <a:pt x="471793" y="494066"/>
                      <a:pt x="465190" y="496466"/>
                    </a:cubicBezTo>
                    <a:cubicBezTo>
                      <a:pt x="458587" y="498865"/>
                      <a:pt x="453703" y="500181"/>
                      <a:pt x="450539" y="500415"/>
                    </a:cubicBezTo>
                    <a:cubicBezTo>
                      <a:pt x="449053" y="500033"/>
                      <a:pt x="446420" y="498249"/>
                      <a:pt x="442641" y="495064"/>
                    </a:cubicBezTo>
                    <a:cubicBezTo>
                      <a:pt x="438861" y="491879"/>
                      <a:pt x="436738" y="489586"/>
                      <a:pt x="436271" y="488185"/>
                    </a:cubicBezTo>
                    <a:cubicBezTo>
                      <a:pt x="436611" y="482409"/>
                      <a:pt x="438479" y="478672"/>
                      <a:pt x="441877" y="476974"/>
                    </a:cubicBezTo>
                    <a:cubicBezTo>
                      <a:pt x="445274" y="475275"/>
                      <a:pt x="448161" y="473577"/>
                      <a:pt x="450539" y="471878"/>
                    </a:cubicBezTo>
                    <a:cubicBezTo>
                      <a:pt x="460774" y="469564"/>
                      <a:pt x="470880" y="467058"/>
                      <a:pt x="480860" y="464362"/>
                    </a:cubicBezTo>
                    <a:cubicBezTo>
                      <a:pt x="490839" y="461665"/>
                      <a:pt x="500437" y="457376"/>
                      <a:pt x="509652" y="451494"/>
                    </a:cubicBezTo>
                    <a:cubicBezTo>
                      <a:pt x="518909" y="445719"/>
                      <a:pt x="528421" y="440963"/>
                      <a:pt x="538189" y="437226"/>
                    </a:cubicBezTo>
                    <a:cubicBezTo>
                      <a:pt x="547956" y="433489"/>
                      <a:pt x="557468" y="428733"/>
                      <a:pt x="566725" y="422958"/>
                    </a:cubicBezTo>
                    <a:cubicBezTo>
                      <a:pt x="574730" y="415505"/>
                      <a:pt x="582926" y="408498"/>
                      <a:pt x="591313" y="401937"/>
                    </a:cubicBezTo>
                    <a:cubicBezTo>
                      <a:pt x="599700" y="395376"/>
                      <a:pt x="609170" y="388115"/>
                      <a:pt x="619723" y="380152"/>
                    </a:cubicBezTo>
                    <a:cubicBezTo>
                      <a:pt x="625010" y="378496"/>
                      <a:pt x="630997" y="375948"/>
                      <a:pt x="637686" y="372508"/>
                    </a:cubicBezTo>
                    <a:cubicBezTo>
                      <a:pt x="644374" y="369069"/>
                      <a:pt x="650616" y="365502"/>
                      <a:pt x="656413" y="361807"/>
                    </a:cubicBezTo>
                    <a:cubicBezTo>
                      <a:pt x="662401" y="356775"/>
                      <a:pt x="668770" y="351552"/>
                      <a:pt x="675522" y="346137"/>
                    </a:cubicBezTo>
                    <a:cubicBezTo>
                      <a:pt x="682274" y="340723"/>
                      <a:pt x="690173" y="337793"/>
                      <a:pt x="699218" y="337347"/>
                    </a:cubicBezTo>
                    <a:close/>
                    <a:moveTo>
                      <a:pt x="232436" y="297599"/>
                    </a:moveTo>
                    <a:lnTo>
                      <a:pt x="230398" y="300657"/>
                    </a:lnTo>
                    <a:lnTo>
                      <a:pt x="232436" y="300657"/>
                    </a:lnTo>
                    <a:close/>
                    <a:moveTo>
                      <a:pt x="448501" y="288426"/>
                    </a:moveTo>
                    <a:cubicBezTo>
                      <a:pt x="447036" y="288405"/>
                      <a:pt x="446144" y="288702"/>
                      <a:pt x="445826" y="289318"/>
                    </a:cubicBezTo>
                    <a:cubicBezTo>
                      <a:pt x="445507" y="289934"/>
                      <a:pt x="445380" y="290996"/>
                      <a:pt x="445444" y="292503"/>
                    </a:cubicBezTo>
                    <a:cubicBezTo>
                      <a:pt x="445380" y="293034"/>
                      <a:pt x="445507" y="293501"/>
                      <a:pt x="445826" y="293905"/>
                    </a:cubicBezTo>
                    <a:cubicBezTo>
                      <a:pt x="446144" y="294308"/>
                      <a:pt x="447036" y="294520"/>
                      <a:pt x="448501" y="294542"/>
                    </a:cubicBezTo>
                    <a:cubicBezTo>
                      <a:pt x="449350" y="294372"/>
                      <a:pt x="449690" y="293692"/>
                      <a:pt x="449520" y="292503"/>
                    </a:cubicBezTo>
                    <a:cubicBezTo>
                      <a:pt x="449690" y="289616"/>
                      <a:pt x="449350" y="288257"/>
                      <a:pt x="448501" y="288426"/>
                    </a:cubicBezTo>
                    <a:close/>
                    <a:moveTo>
                      <a:pt x="303778" y="16307"/>
                    </a:moveTo>
                    <a:cubicBezTo>
                      <a:pt x="311932" y="16116"/>
                      <a:pt x="318047" y="17262"/>
                      <a:pt x="322123" y="19746"/>
                    </a:cubicBezTo>
                    <a:cubicBezTo>
                      <a:pt x="326200" y="22231"/>
                      <a:pt x="328238" y="27199"/>
                      <a:pt x="328238" y="34652"/>
                    </a:cubicBezTo>
                    <a:cubicBezTo>
                      <a:pt x="327984" y="43824"/>
                      <a:pt x="326964" y="52997"/>
                      <a:pt x="325181" y="62170"/>
                    </a:cubicBezTo>
                    <a:cubicBezTo>
                      <a:pt x="323397" y="71342"/>
                      <a:pt x="322378" y="80515"/>
                      <a:pt x="322123" y="89687"/>
                    </a:cubicBezTo>
                    <a:cubicBezTo>
                      <a:pt x="323099" y="96507"/>
                      <a:pt x="329415" y="102572"/>
                      <a:pt x="341072" y="107882"/>
                    </a:cubicBezTo>
                    <a:cubicBezTo>
                      <a:pt x="352730" y="113191"/>
                      <a:pt x="363878" y="117595"/>
                      <a:pt x="374517" y="121093"/>
                    </a:cubicBezTo>
                    <a:cubicBezTo>
                      <a:pt x="385155" y="124591"/>
                      <a:pt x="389433" y="127032"/>
                      <a:pt x="387351" y="128416"/>
                    </a:cubicBezTo>
                    <a:cubicBezTo>
                      <a:pt x="386968" y="133512"/>
                      <a:pt x="385185" y="138098"/>
                      <a:pt x="382000" y="142175"/>
                    </a:cubicBezTo>
                    <a:cubicBezTo>
                      <a:pt x="378815" y="146252"/>
                      <a:pt x="376522" y="149819"/>
                      <a:pt x="375121" y="152876"/>
                    </a:cubicBezTo>
                    <a:cubicBezTo>
                      <a:pt x="373103" y="160817"/>
                      <a:pt x="370258" y="166593"/>
                      <a:pt x="366585" y="170202"/>
                    </a:cubicBezTo>
                    <a:cubicBezTo>
                      <a:pt x="362912" y="173812"/>
                      <a:pt x="358283" y="179587"/>
                      <a:pt x="352699" y="187528"/>
                    </a:cubicBezTo>
                    <a:cubicBezTo>
                      <a:pt x="349896" y="192178"/>
                      <a:pt x="347858" y="196637"/>
                      <a:pt x="346584" y="200905"/>
                    </a:cubicBezTo>
                    <a:cubicBezTo>
                      <a:pt x="345310" y="205173"/>
                      <a:pt x="343271" y="208867"/>
                      <a:pt x="340469" y="211988"/>
                    </a:cubicBezTo>
                    <a:cubicBezTo>
                      <a:pt x="330617" y="223709"/>
                      <a:pt x="320255" y="236449"/>
                      <a:pt x="309384" y="250207"/>
                    </a:cubicBezTo>
                    <a:cubicBezTo>
                      <a:pt x="298513" y="263966"/>
                      <a:pt x="291208" y="275687"/>
                      <a:pt x="287471" y="285369"/>
                    </a:cubicBezTo>
                    <a:cubicBezTo>
                      <a:pt x="285115" y="286452"/>
                      <a:pt x="280656" y="291420"/>
                      <a:pt x="274095" y="300274"/>
                    </a:cubicBezTo>
                    <a:cubicBezTo>
                      <a:pt x="267534" y="309128"/>
                      <a:pt x="263839" y="318428"/>
                      <a:pt x="263011" y="328174"/>
                    </a:cubicBezTo>
                    <a:cubicBezTo>
                      <a:pt x="264285" y="334926"/>
                      <a:pt x="269381" y="339258"/>
                      <a:pt x="278299" y="341169"/>
                    </a:cubicBezTo>
                    <a:cubicBezTo>
                      <a:pt x="287217" y="343080"/>
                      <a:pt x="292313" y="347921"/>
                      <a:pt x="293586" y="355692"/>
                    </a:cubicBezTo>
                    <a:cubicBezTo>
                      <a:pt x="293119" y="363718"/>
                      <a:pt x="291506" y="371871"/>
                      <a:pt x="288745" y="380152"/>
                    </a:cubicBezTo>
                    <a:cubicBezTo>
                      <a:pt x="285985" y="388433"/>
                      <a:pt x="284881" y="394548"/>
                      <a:pt x="285433" y="398497"/>
                    </a:cubicBezTo>
                    <a:cubicBezTo>
                      <a:pt x="285518" y="398752"/>
                      <a:pt x="285858" y="399771"/>
                      <a:pt x="286452" y="401555"/>
                    </a:cubicBezTo>
                    <a:cubicBezTo>
                      <a:pt x="287047" y="403338"/>
                      <a:pt x="287387" y="404358"/>
                      <a:pt x="287471" y="404612"/>
                    </a:cubicBezTo>
                    <a:cubicBezTo>
                      <a:pt x="287514" y="413212"/>
                      <a:pt x="287429" y="418690"/>
                      <a:pt x="287217" y="421047"/>
                    </a:cubicBezTo>
                    <a:cubicBezTo>
                      <a:pt x="287004" y="423403"/>
                      <a:pt x="286410" y="426079"/>
                      <a:pt x="285433" y="429073"/>
                    </a:cubicBezTo>
                    <a:cubicBezTo>
                      <a:pt x="285518" y="431536"/>
                      <a:pt x="285858" y="435273"/>
                      <a:pt x="286452" y="440284"/>
                    </a:cubicBezTo>
                    <a:cubicBezTo>
                      <a:pt x="287047" y="445294"/>
                      <a:pt x="287387" y="449031"/>
                      <a:pt x="287471" y="451494"/>
                    </a:cubicBezTo>
                    <a:cubicBezTo>
                      <a:pt x="288278" y="462259"/>
                      <a:pt x="288193" y="473343"/>
                      <a:pt x="287217" y="484745"/>
                    </a:cubicBezTo>
                    <a:cubicBezTo>
                      <a:pt x="286240" y="496147"/>
                      <a:pt x="285645" y="507485"/>
                      <a:pt x="285433" y="518760"/>
                    </a:cubicBezTo>
                    <a:cubicBezTo>
                      <a:pt x="285518" y="534939"/>
                      <a:pt x="285858" y="551246"/>
                      <a:pt x="286452" y="567680"/>
                    </a:cubicBezTo>
                    <a:cubicBezTo>
                      <a:pt x="287047" y="584115"/>
                      <a:pt x="287387" y="601441"/>
                      <a:pt x="287471" y="619658"/>
                    </a:cubicBezTo>
                    <a:cubicBezTo>
                      <a:pt x="287217" y="623990"/>
                      <a:pt x="286197" y="632143"/>
                      <a:pt x="284414" y="644119"/>
                    </a:cubicBezTo>
                    <a:cubicBezTo>
                      <a:pt x="282630" y="656094"/>
                      <a:pt x="281611" y="664247"/>
                      <a:pt x="281356" y="668579"/>
                    </a:cubicBezTo>
                    <a:cubicBezTo>
                      <a:pt x="281526" y="671127"/>
                      <a:pt x="282206" y="676732"/>
                      <a:pt x="283395" y="685395"/>
                    </a:cubicBezTo>
                    <a:cubicBezTo>
                      <a:pt x="284584" y="694058"/>
                      <a:pt x="285263" y="699664"/>
                      <a:pt x="285433" y="702211"/>
                    </a:cubicBezTo>
                    <a:cubicBezTo>
                      <a:pt x="286155" y="711554"/>
                      <a:pt x="285730" y="721151"/>
                      <a:pt x="284159" y="731003"/>
                    </a:cubicBezTo>
                    <a:cubicBezTo>
                      <a:pt x="282588" y="740855"/>
                      <a:pt x="281654" y="749943"/>
                      <a:pt x="281356" y="758266"/>
                    </a:cubicBezTo>
                    <a:cubicBezTo>
                      <a:pt x="281590" y="763362"/>
                      <a:pt x="282397" y="767948"/>
                      <a:pt x="283777" y="772025"/>
                    </a:cubicBezTo>
                    <a:cubicBezTo>
                      <a:pt x="285157" y="776102"/>
                      <a:pt x="285709" y="779669"/>
                      <a:pt x="285433" y="782726"/>
                    </a:cubicBezTo>
                    <a:cubicBezTo>
                      <a:pt x="285263" y="785147"/>
                      <a:pt x="284584" y="792026"/>
                      <a:pt x="283395" y="803365"/>
                    </a:cubicBezTo>
                    <a:cubicBezTo>
                      <a:pt x="282206" y="814703"/>
                      <a:pt x="281526" y="822092"/>
                      <a:pt x="281356" y="825532"/>
                    </a:cubicBezTo>
                    <a:cubicBezTo>
                      <a:pt x="281356" y="831647"/>
                      <a:pt x="281356" y="839800"/>
                      <a:pt x="281356" y="849992"/>
                    </a:cubicBezTo>
                    <a:cubicBezTo>
                      <a:pt x="281420" y="856192"/>
                      <a:pt x="281038" y="862137"/>
                      <a:pt x="280210" y="867827"/>
                    </a:cubicBezTo>
                    <a:cubicBezTo>
                      <a:pt x="279382" y="873518"/>
                      <a:pt x="277726" y="878444"/>
                      <a:pt x="275241" y="882605"/>
                    </a:cubicBezTo>
                    <a:cubicBezTo>
                      <a:pt x="274477" y="885642"/>
                      <a:pt x="269891" y="892818"/>
                      <a:pt x="261482" y="904136"/>
                    </a:cubicBezTo>
                    <a:cubicBezTo>
                      <a:pt x="253074" y="915453"/>
                      <a:pt x="245430" y="921865"/>
                      <a:pt x="238551" y="923372"/>
                    </a:cubicBezTo>
                    <a:cubicBezTo>
                      <a:pt x="231205" y="922438"/>
                      <a:pt x="225005" y="917172"/>
                      <a:pt x="219951" y="907575"/>
                    </a:cubicBezTo>
                    <a:cubicBezTo>
                      <a:pt x="214898" y="897978"/>
                      <a:pt x="212265" y="889655"/>
                      <a:pt x="212053" y="882605"/>
                    </a:cubicBezTo>
                    <a:cubicBezTo>
                      <a:pt x="212010" y="878656"/>
                      <a:pt x="212095" y="875344"/>
                      <a:pt x="212307" y="872669"/>
                    </a:cubicBezTo>
                    <a:cubicBezTo>
                      <a:pt x="212520" y="869993"/>
                      <a:pt x="213114" y="867190"/>
                      <a:pt x="214091" y="864260"/>
                    </a:cubicBezTo>
                    <a:cubicBezTo>
                      <a:pt x="214091" y="858711"/>
                      <a:pt x="214091" y="848293"/>
                      <a:pt x="214091" y="833006"/>
                    </a:cubicBezTo>
                    <a:cubicBezTo>
                      <a:pt x="214091" y="817718"/>
                      <a:pt x="214091" y="802317"/>
                      <a:pt x="214091" y="786803"/>
                    </a:cubicBezTo>
                    <a:cubicBezTo>
                      <a:pt x="214091" y="771289"/>
                      <a:pt x="214091" y="760418"/>
                      <a:pt x="214091" y="754189"/>
                    </a:cubicBezTo>
                    <a:cubicBezTo>
                      <a:pt x="214261" y="749858"/>
                      <a:pt x="214940" y="741704"/>
                      <a:pt x="216129" y="729729"/>
                    </a:cubicBezTo>
                    <a:cubicBezTo>
                      <a:pt x="217318" y="717754"/>
                      <a:pt x="217998" y="709600"/>
                      <a:pt x="218168" y="705269"/>
                    </a:cubicBezTo>
                    <a:cubicBezTo>
                      <a:pt x="218444" y="700109"/>
                      <a:pt x="217892" y="692848"/>
                      <a:pt x="216511" y="683484"/>
                    </a:cubicBezTo>
                    <a:cubicBezTo>
                      <a:pt x="215131" y="674120"/>
                      <a:pt x="214324" y="669152"/>
                      <a:pt x="214091" y="668579"/>
                    </a:cubicBezTo>
                    <a:cubicBezTo>
                      <a:pt x="214261" y="666668"/>
                      <a:pt x="214940" y="663610"/>
                      <a:pt x="216129" y="659406"/>
                    </a:cubicBezTo>
                    <a:cubicBezTo>
                      <a:pt x="217318" y="655202"/>
                      <a:pt x="217998" y="652145"/>
                      <a:pt x="218168" y="650234"/>
                    </a:cubicBezTo>
                    <a:cubicBezTo>
                      <a:pt x="218253" y="630190"/>
                      <a:pt x="218592" y="608872"/>
                      <a:pt x="219187" y="586280"/>
                    </a:cubicBezTo>
                    <a:cubicBezTo>
                      <a:pt x="219781" y="563689"/>
                      <a:pt x="220121" y="550015"/>
                      <a:pt x="220206" y="545259"/>
                    </a:cubicBezTo>
                    <a:cubicBezTo>
                      <a:pt x="220248" y="538804"/>
                      <a:pt x="220163" y="533113"/>
                      <a:pt x="219951" y="528187"/>
                    </a:cubicBezTo>
                    <a:cubicBezTo>
                      <a:pt x="219739" y="523261"/>
                      <a:pt x="219144" y="518081"/>
                      <a:pt x="218168" y="512645"/>
                    </a:cubicBezTo>
                    <a:lnTo>
                      <a:pt x="218168" y="427034"/>
                    </a:lnTo>
                    <a:cubicBezTo>
                      <a:pt x="216342" y="423595"/>
                      <a:pt x="214898" y="419773"/>
                      <a:pt x="213836" y="415569"/>
                    </a:cubicBezTo>
                    <a:cubicBezTo>
                      <a:pt x="212774" y="411364"/>
                      <a:pt x="210821" y="409071"/>
                      <a:pt x="207976" y="408689"/>
                    </a:cubicBezTo>
                    <a:cubicBezTo>
                      <a:pt x="206129" y="408880"/>
                      <a:pt x="203708" y="409772"/>
                      <a:pt x="200714" y="411364"/>
                    </a:cubicBezTo>
                    <a:cubicBezTo>
                      <a:pt x="197720" y="412957"/>
                      <a:pt x="196064" y="414104"/>
                      <a:pt x="195746" y="414804"/>
                    </a:cubicBezTo>
                    <a:cubicBezTo>
                      <a:pt x="188649" y="423455"/>
                      <a:pt x="183818" y="428915"/>
                      <a:pt x="181251" y="431186"/>
                    </a:cubicBezTo>
                    <a:cubicBezTo>
                      <a:pt x="178684" y="433458"/>
                      <a:pt x="176117" y="435672"/>
                      <a:pt x="173550" y="437830"/>
                    </a:cubicBezTo>
                    <a:cubicBezTo>
                      <a:pt x="170984" y="439988"/>
                      <a:pt x="166152" y="445222"/>
                      <a:pt x="159055" y="453533"/>
                    </a:cubicBezTo>
                    <a:cubicBezTo>
                      <a:pt x="148927" y="460540"/>
                      <a:pt x="141156" y="468183"/>
                      <a:pt x="135742" y="476464"/>
                    </a:cubicBezTo>
                    <a:cubicBezTo>
                      <a:pt x="130327" y="484745"/>
                      <a:pt x="123830" y="491370"/>
                      <a:pt x="116250" y="496338"/>
                    </a:cubicBezTo>
                    <a:cubicBezTo>
                      <a:pt x="112619" y="497676"/>
                      <a:pt x="109689" y="499077"/>
                      <a:pt x="107460" y="500542"/>
                    </a:cubicBezTo>
                    <a:cubicBezTo>
                      <a:pt x="105230" y="502007"/>
                      <a:pt x="104084" y="504683"/>
                      <a:pt x="104020" y="508568"/>
                    </a:cubicBezTo>
                    <a:cubicBezTo>
                      <a:pt x="102555" y="515554"/>
                      <a:pt x="94784" y="524004"/>
                      <a:pt x="80706" y="533920"/>
                    </a:cubicBezTo>
                    <a:cubicBezTo>
                      <a:pt x="66629" y="543836"/>
                      <a:pt x="55036" y="553051"/>
                      <a:pt x="45927" y="561565"/>
                    </a:cubicBezTo>
                    <a:cubicBezTo>
                      <a:pt x="42232" y="565260"/>
                      <a:pt x="36627" y="570865"/>
                      <a:pt x="29111" y="578382"/>
                    </a:cubicBezTo>
                    <a:cubicBezTo>
                      <a:pt x="21594" y="585898"/>
                      <a:pt x="15989" y="591504"/>
                      <a:pt x="12294" y="595198"/>
                    </a:cubicBezTo>
                    <a:cubicBezTo>
                      <a:pt x="6434" y="596154"/>
                      <a:pt x="2867" y="595771"/>
                      <a:pt x="1593" y="594052"/>
                    </a:cubicBezTo>
                    <a:cubicBezTo>
                      <a:pt x="319" y="592332"/>
                      <a:pt x="-191" y="589656"/>
                      <a:pt x="64" y="586026"/>
                    </a:cubicBezTo>
                    <a:cubicBezTo>
                      <a:pt x="-63" y="583223"/>
                      <a:pt x="191" y="581184"/>
                      <a:pt x="828" y="579911"/>
                    </a:cubicBezTo>
                    <a:cubicBezTo>
                      <a:pt x="1465" y="578637"/>
                      <a:pt x="3249" y="576598"/>
                      <a:pt x="6179" y="573795"/>
                    </a:cubicBezTo>
                    <a:cubicBezTo>
                      <a:pt x="27624" y="550482"/>
                      <a:pt x="48942" y="527296"/>
                      <a:pt x="70132" y="504237"/>
                    </a:cubicBezTo>
                    <a:cubicBezTo>
                      <a:pt x="91323" y="481178"/>
                      <a:pt x="112131" y="457482"/>
                      <a:pt x="132557" y="433149"/>
                    </a:cubicBezTo>
                    <a:cubicBezTo>
                      <a:pt x="135360" y="428521"/>
                      <a:pt x="137398" y="425038"/>
                      <a:pt x="138672" y="422703"/>
                    </a:cubicBezTo>
                    <a:cubicBezTo>
                      <a:pt x="139946" y="420367"/>
                      <a:pt x="141984" y="416375"/>
                      <a:pt x="144787" y="410727"/>
                    </a:cubicBezTo>
                    <a:cubicBezTo>
                      <a:pt x="148821" y="403848"/>
                      <a:pt x="153747" y="397478"/>
                      <a:pt x="159565" y="391618"/>
                    </a:cubicBezTo>
                    <a:cubicBezTo>
                      <a:pt x="165383" y="385758"/>
                      <a:pt x="169290" y="378878"/>
                      <a:pt x="171286" y="370980"/>
                    </a:cubicBezTo>
                    <a:cubicBezTo>
                      <a:pt x="173865" y="366525"/>
                      <a:pt x="179351" y="356296"/>
                      <a:pt x="187743" y="340291"/>
                    </a:cubicBezTo>
                    <a:cubicBezTo>
                      <a:pt x="196136" y="324286"/>
                      <a:pt x="204188" y="308848"/>
                      <a:pt x="211902" y="293975"/>
                    </a:cubicBezTo>
                    <a:cubicBezTo>
                      <a:pt x="219615" y="279103"/>
                      <a:pt x="223742" y="271138"/>
                      <a:pt x="224283" y="270081"/>
                    </a:cubicBezTo>
                    <a:cubicBezTo>
                      <a:pt x="233795" y="255112"/>
                      <a:pt x="240250" y="241990"/>
                      <a:pt x="243647" y="230716"/>
                    </a:cubicBezTo>
                    <a:cubicBezTo>
                      <a:pt x="247044" y="219441"/>
                      <a:pt x="251461" y="208103"/>
                      <a:pt x="256896" y="196701"/>
                    </a:cubicBezTo>
                    <a:cubicBezTo>
                      <a:pt x="263691" y="180330"/>
                      <a:pt x="270995" y="164915"/>
                      <a:pt x="278808" y="150456"/>
                    </a:cubicBezTo>
                    <a:cubicBezTo>
                      <a:pt x="286622" y="135996"/>
                      <a:pt x="290869" y="119817"/>
                      <a:pt x="291548" y="101917"/>
                    </a:cubicBezTo>
                    <a:cubicBezTo>
                      <a:pt x="291020" y="90895"/>
                      <a:pt x="287320" y="83950"/>
                      <a:pt x="280450" y="81081"/>
                    </a:cubicBezTo>
                    <a:cubicBezTo>
                      <a:pt x="273580" y="78212"/>
                      <a:pt x="266711" y="76249"/>
                      <a:pt x="259840" y="75192"/>
                    </a:cubicBezTo>
                    <a:cubicBezTo>
                      <a:pt x="252971" y="74135"/>
                      <a:pt x="249271" y="70814"/>
                      <a:pt x="248743" y="65227"/>
                    </a:cubicBezTo>
                    <a:cubicBezTo>
                      <a:pt x="255813" y="54271"/>
                      <a:pt x="263839" y="43570"/>
                      <a:pt x="272821" y="33123"/>
                    </a:cubicBezTo>
                    <a:cubicBezTo>
                      <a:pt x="281802" y="22677"/>
                      <a:pt x="292121" y="17071"/>
                      <a:pt x="303778" y="16307"/>
                    </a:cubicBezTo>
                    <a:close/>
                    <a:moveTo>
                      <a:pt x="583032" y="0"/>
                    </a:moveTo>
                    <a:cubicBezTo>
                      <a:pt x="587236" y="127"/>
                      <a:pt x="591568" y="1401"/>
                      <a:pt x="596027" y="3822"/>
                    </a:cubicBezTo>
                    <a:cubicBezTo>
                      <a:pt x="600486" y="6242"/>
                      <a:pt x="604308" y="9045"/>
                      <a:pt x="607492" y="12230"/>
                    </a:cubicBezTo>
                    <a:lnTo>
                      <a:pt x="699218" y="59112"/>
                    </a:lnTo>
                    <a:cubicBezTo>
                      <a:pt x="702276" y="60386"/>
                      <a:pt x="704569" y="62934"/>
                      <a:pt x="706098" y="66756"/>
                    </a:cubicBezTo>
                    <a:cubicBezTo>
                      <a:pt x="707626" y="70578"/>
                      <a:pt x="708391" y="74145"/>
                      <a:pt x="708391" y="77457"/>
                    </a:cubicBezTo>
                    <a:cubicBezTo>
                      <a:pt x="708009" y="81024"/>
                      <a:pt x="706480" y="84846"/>
                      <a:pt x="703804" y="88923"/>
                    </a:cubicBezTo>
                    <a:cubicBezTo>
                      <a:pt x="701129" y="93000"/>
                      <a:pt x="699600" y="97331"/>
                      <a:pt x="699218" y="101917"/>
                    </a:cubicBezTo>
                    <a:cubicBezTo>
                      <a:pt x="699728" y="103892"/>
                      <a:pt x="698454" y="109115"/>
                      <a:pt x="695396" y="117587"/>
                    </a:cubicBezTo>
                    <a:cubicBezTo>
                      <a:pt x="692339" y="126059"/>
                      <a:pt x="690555" y="135104"/>
                      <a:pt x="690046" y="144723"/>
                    </a:cubicBezTo>
                    <a:cubicBezTo>
                      <a:pt x="689918" y="144978"/>
                      <a:pt x="689409" y="145997"/>
                      <a:pt x="688517" y="147780"/>
                    </a:cubicBezTo>
                    <a:cubicBezTo>
                      <a:pt x="687625" y="149564"/>
                      <a:pt x="687116" y="150583"/>
                      <a:pt x="686988" y="150838"/>
                    </a:cubicBezTo>
                    <a:cubicBezTo>
                      <a:pt x="686044" y="153424"/>
                      <a:pt x="685214" y="159123"/>
                      <a:pt x="684497" y="167937"/>
                    </a:cubicBezTo>
                    <a:cubicBezTo>
                      <a:pt x="683780" y="176751"/>
                      <a:pt x="682723" y="185395"/>
                      <a:pt x="681326" y="193870"/>
                    </a:cubicBezTo>
                    <a:cubicBezTo>
                      <a:pt x="679929" y="202344"/>
                      <a:pt x="677740" y="207364"/>
                      <a:pt x="674758" y="208931"/>
                    </a:cubicBezTo>
                    <a:cubicBezTo>
                      <a:pt x="670872" y="208103"/>
                      <a:pt x="668452" y="208740"/>
                      <a:pt x="667496" y="210842"/>
                    </a:cubicBezTo>
                    <a:cubicBezTo>
                      <a:pt x="666541" y="212944"/>
                      <a:pt x="665904" y="215364"/>
                      <a:pt x="665585" y="218103"/>
                    </a:cubicBezTo>
                    <a:cubicBezTo>
                      <a:pt x="667242" y="220651"/>
                      <a:pt x="669280" y="221671"/>
                      <a:pt x="671700" y="221161"/>
                    </a:cubicBezTo>
                    <a:cubicBezTo>
                      <a:pt x="674121" y="220651"/>
                      <a:pt x="676159" y="221671"/>
                      <a:pt x="677816" y="224218"/>
                    </a:cubicBezTo>
                    <a:cubicBezTo>
                      <a:pt x="678134" y="232117"/>
                      <a:pt x="682083" y="237213"/>
                      <a:pt x="689663" y="239506"/>
                    </a:cubicBezTo>
                    <a:cubicBezTo>
                      <a:pt x="697244" y="241799"/>
                      <a:pt x="706544" y="242818"/>
                      <a:pt x="717563" y="242564"/>
                    </a:cubicBezTo>
                    <a:cubicBezTo>
                      <a:pt x="721831" y="242627"/>
                      <a:pt x="727054" y="242500"/>
                      <a:pt x="733233" y="242181"/>
                    </a:cubicBezTo>
                    <a:cubicBezTo>
                      <a:pt x="739412" y="241863"/>
                      <a:pt x="745400" y="240971"/>
                      <a:pt x="751196" y="239506"/>
                    </a:cubicBezTo>
                    <a:cubicBezTo>
                      <a:pt x="753107" y="237914"/>
                      <a:pt x="759477" y="236512"/>
                      <a:pt x="770306" y="235302"/>
                    </a:cubicBezTo>
                    <a:cubicBezTo>
                      <a:pt x="781134" y="234092"/>
                      <a:pt x="794129" y="233455"/>
                      <a:pt x="809289" y="233391"/>
                    </a:cubicBezTo>
                    <a:cubicBezTo>
                      <a:pt x="821816" y="229378"/>
                      <a:pt x="831159" y="221607"/>
                      <a:pt x="837316" y="210077"/>
                    </a:cubicBezTo>
                    <a:cubicBezTo>
                      <a:pt x="843474" y="198548"/>
                      <a:pt x="850778" y="192051"/>
                      <a:pt x="859229" y="190586"/>
                    </a:cubicBezTo>
                    <a:cubicBezTo>
                      <a:pt x="871607" y="191860"/>
                      <a:pt x="883031" y="197720"/>
                      <a:pt x="893498" y="208166"/>
                    </a:cubicBezTo>
                    <a:cubicBezTo>
                      <a:pt x="903966" y="218613"/>
                      <a:pt x="909529" y="226002"/>
                      <a:pt x="910187" y="230334"/>
                    </a:cubicBezTo>
                    <a:cubicBezTo>
                      <a:pt x="921271" y="243965"/>
                      <a:pt x="931718" y="257214"/>
                      <a:pt x="941527" y="270081"/>
                    </a:cubicBezTo>
                    <a:cubicBezTo>
                      <a:pt x="951337" y="282948"/>
                      <a:pt x="961274" y="296198"/>
                      <a:pt x="971338" y="309829"/>
                    </a:cubicBezTo>
                    <a:cubicBezTo>
                      <a:pt x="972470" y="319002"/>
                      <a:pt x="968620" y="325230"/>
                      <a:pt x="959787" y="328514"/>
                    </a:cubicBezTo>
                    <a:cubicBezTo>
                      <a:pt x="950954" y="331798"/>
                      <a:pt x="940536" y="334176"/>
                      <a:pt x="928533" y="335648"/>
                    </a:cubicBezTo>
                    <a:cubicBezTo>
                      <a:pt x="916529" y="337120"/>
                      <a:pt x="906337" y="339725"/>
                      <a:pt x="897957" y="343462"/>
                    </a:cubicBezTo>
                    <a:lnTo>
                      <a:pt x="815404" y="364865"/>
                    </a:lnTo>
                    <a:cubicBezTo>
                      <a:pt x="811327" y="365247"/>
                      <a:pt x="808270" y="364228"/>
                      <a:pt x="806232" y="361807"/>
                    </a:cubicBezTo>
                    <a:cubicBezTo>
                      <a:pt x="804193" y="359387"/>
                      <a:pt x="803174" y="356329"/>
                      <a:pt x="803174" y="352635"/>
                    </a:cubicBezTo>
                    <a:cubicBezTo>
                      <a:pt x="803684" y="343717"/>
                      <a:pt x="805722" y="335563"/>
                      <a:pt x="809289" y="328174"/>
                    </a:cubicBezTo>
                    <a:cubicBezTo>
                      <a:pt x="812856" y="320785"/>
                      <a:pt x="814895" y="312632"/>
                      <a:pt x="815404" y="303714"/>
                    </a:cubicBezTo>
                    <a:cubicBezTo>
                      <a:pt x="814767" y="296389"/>
                      <a:pt x="810690" y="291930"/>
                      <a:pt x="803174" y="290337"/>
                    </a:cubicBezTo>
                    <a:cubicBezTo>
                      <a:pt x="795658" y="288745"/>
                      <a:pt x="788523" y="288108"/>
                      <a:pt x="781771" y="288426"/>
                    </a:cubicBezTo>
                    <a:cubicBezTo>
                      <a:pt x="765082" y="288618"/>
                      <a:pt x="748776" y="289764"/>
                      <a:pt x="732851" y="291866"/>
                    </a:cubicBezTo>
                    <a:cubicBezTo>
                      <a:pt x="716926" y="293968"/>
                      <a:pt x="700620" y="295879"/>
                      <a:pt x="683931" y="297599"/>
                    </a:cubicBezTo>
                    <a:cubicBezTo>
                      <a:pt x="664205" y="300274"/>
                      <a:pt x="644799" y="301803"/>
                      <a:pt x="625710" y="302185"/>
                    </a:cubicBezTo>
                    <a:cubicBezTo>
                      <a:pt x="606622" y="302568"/>
                      <a:pt x="586960" y="304096"/>
                      <a:pt x="566725" y="306772"/>
                    </a:cubicBezTo>
                    <a:cubicBezTo>
                      <a:pt x="565706" y="303841"/>
                      <a:pt x="564178" y="302058"/>
                      <a:pt x="562139" y="301421"/>
                    </a:cubicBezTo>
                    <a:cubicBezTo>
                      <a:pt x="560101" y="300784"/>
                      <a:pt x="557553" y="300529"/>
                      <a:pt x="554495" y="300657"/>
                    </a:cubicBezTo>
                    <a:cubicBezTo>
                      <a:pt x="553349" y="300593"/>
                      <a:pt x="552075" y="300720"/>
                      <a:pt x="550673" y="301039"/>
                    </a:cubicBezTo>
                    <a:cubicBezTo>
                      <a:pt x="549272" y="301357"/>
                      <a:pt x="548508" y="302249"/>
                      <a:pt x="548380" y="303714"/>
                    </a:cubicBezTo>
                    <a:cubicBezTo>
                      <a:pt x="539590" y="305179"/>
                      <a:pt x="532201" y="306071"/>
                      <a:pt x="526213" y="306389"/>
                    </a:cubicBezTo>
                    <a:cubicBezTo>
                      <a:pt x="520226" y="306708"/>
                      <a:pt x="513346" y="306835"/>
                      <a:pt x="505575" y="306772"/>
                    </a:cubicBezTo>
                    <a:cubicBezTo>
                      <a:pt x="499948" y="306963"/>
                      <a:pt x="495404" y="306580"/>
                      <a:pt x="491943" y="305625"/>
                    </a:cubicBezTo>
                    <a:cubicBezTo>
                      <a:pt x="488482" y="304670"/>
                      <a:pt x="486232" y="301994"/>
                      <a:pt x="485191" y="297599"/>
                    </a:cubicBezTo>
                    <a:cubicBezTo>
                      <a:pt x="482792" y="297599"/>
                      <a:pt x="480966" y="298109"/>
                      <a:pt x="479713" y="299128"/>
                    </a:cubicBezTo>
                    <a:cubicBezTo>
                      <a:pt x="478461" y="300147"/>
                      <a:pt x="476889" y="301676"/>
                      <a:pt x="475000" y="303714"/>
                    </a:cubicBezTo>
                    <a:cubicBezTo>
                      <a:pt x="465169" y="306835"/>
                      <a:pt x="458077" y="315626"/>
                      <a:pt x="453724" y="330085"/>
                    </a:cubicBezTo>
                    <a:cubicBezTo>
                      <a:pt x="449372" y="344545"/>
                      <a:pt x="445592" y="358176"/>
                      <a:pt x="442386" y="370980"/>
                    </a:cubicBezTo>
                    <a:cubicBezTo>
                      <a:pt x="440539" y="376776"/>
                      <a:pt x="436335" y="385312"/>
                      <a:pt x="429774" y="396586"/>
                    </a:cubicBezTo>
                    <a:cubicBezTo>
                      <a:pt x="423213" y="407861"/>
                      <a:pt x="419264" y="414613"/>
                      <a:pt x="417926" y="416843"/>
                    </a:cubicBezTo>
                    <a:cubicBezTo>
                      <a:pt x="415888" y="418987"/>
                      <a:pt x="411301" y="425909"/>
                      <a:pt x="404167" y="437608"/>
                    </a:cubicBezTo>
                    <a:cubicBezTo>
                      <a:pt x="397033" y="449307"/>
                      <a:pt x="387351" y="455975"/>
                      <a:pt x="375121" y="457609"/>
                    </a:cubicBezTo>
                    <a:cubicBezTo>
                      <a:pt x="371596" y="456038"/>
                      <a:pt x="367434" y="448989"/>
                      <a:pt x="362636" y="436462"/>
                    </a:cubicBezTo>
                    <a:cubicBezTo>
                      <a:pt x="357837" y="423934"/>
                      <a:pt x="355204" y="415356"/>
                      <a:pt x="354737" y="410727"/>
                    </a:cubicBezTo>
                    <a:cubicBezTo>
                      <a:pt x="355034" y="402001"/>
                      <a:pt x="356988" y="394484"/>
                      <a:pt x="360597" y="388178"/>
                    </a:cubicBezTo>
                    <a:cubicBezTo>
                      <a:pt x="364207" y="381872"/>
                      <a:pt x="367689" y="374101"/>
                      <a:pt x="371044" y="364865"/>
                    </a:cubicBezTo>
                    <a:cubicBezTo>
                      <a:pt x="371723" y="355819"/>
                      <a:pt x="374441" y="347921"/>
                      <a:pt x="379197" y="341169"/>
                    </a:cubicBezTo>
                    <a:cubicBezTo>
                      <a:pt x="383953" y="334417"/>
                      <a:pt x="386671" y="328047"/>
                      <a:pt x="387351" y="322059"/>
                    </a:cubicBezTo>
                    <a:cubicBezTo>
                      <a:pt x="389538" y="304478"/>
                      <a:pt x="393317" y="286133"/>
                      <a:pt x="398689" y="267024"/>
                    </a:cubicBezTo>
                    <a:cubicBezTo>
                      <a:pt x="404061" y="247914"/>
                      <a:pt x="407076" y="229569"/>
                      <a:pt x="407734" y="211988"/>
                    </a:cubicBezTo>
                    <a:cubicBezTo>
                      <a:pt x="408626" y="210969"/>
                      <a:pt x="409390" y="210205"/>
                      <a:pt x="410027" y="209695"/>
                    </a:cubicBezTo>
                    <a:cubicBezTo>
                      <a:pt x="410664" y="209186"/>
                      <a:pt x="411938" y="208931"/>
                      <a:pt x="413849" y="208931"/>
                    </a:cubicBezTo>
                    <a:cubicBezTo>
                      <a:pt x="417544" y="210587"/>
                      <a:pt x="423404" y="217976"/>
                      <a:pt x="431430" y="231098"/>
                    </a:cubicBezTo>
                    <a:cubicBezTo>
                      <a:pt x="439456" y="244220"/>
                      <a:pt x="445826" y="253138"/>
                      <a:pt x="450539" y="257851"/>
                    </a:cubicBezTo>
                    <a:cubicBezTo>
                      <a:pt x="453597" y="259316"/>
                      <a:pt x="456655" y="260208"/>
                      <a:pt x="459712" y="260527"/>
                    </a:cubicBezTo>
                    <a:cubicBezTo>
                      <a:pt x="462770" y="260845"/>
                      <a:pt x="465827" y="260972"/>
                      <a:pt x="468885" y="260909"/>
                    </a:cubicBezTo>
                    <a:cubicBezTo>
                      <a:pt x="469791" y="260833"/>
                      <a:pt x="475453" y="260305"/>
                      <a:pt x="485871" y="259323"/>
                    </a:cubicBezTo>
                    <a:cubicBezTo>
                      <a:pt x="496289" y="258342"/>
                      <a:pt x="508066" y="257360"/>
                      <a:pt x="521202" y="256379"/>
                    </a:cubicBezTo>
                    <a:cubicBezTo>
                      <a:pt x="534338" y="255398"/>
                      <a:pt x="545436" y="254869"/>
                      <a:pt x="554495" y="254794"/>
                    </a:cubicBezTo>
                    <a:cubicBezTo>
                      <a:pt x="563286" y="253074"/>
                      <a:pt x="568636" y="248870"/>
                      <a:pt x="570547" y="242181"/>
                    </a:cubicBezTo>
                    <a:cubicBezTo>
                      <a:pt x="572458" y="235493"/>
                      <a:pt x="573223" y="227467"/>
                      <a:pt x="572841" y="218103"/>
                    </a:cubicBezTo>
                    <a:cubicBezTo>
                      <a:pt x="572756" y="215258"/>
                      <a:pt x="572416" y="204897"/>
                      <a:pt x="571821" y="187019"/>
                    </a:cubicBezTo>
                    <a:cubicBezTo>
                      <a:pt x="571227" y="169141"/>
                      <a:pt x="570887" y="151645"/>
                      <a:pt x="570802" y="134531"/>
                    </a:cubicBezTo>
                    <a:cubicBezTo>
                      <a:pt x="570632" y="129435"/>
                      <a:pt x="569953" y="123830"/>
                      <a:pt x="568764" y="117715"/>
                    </a:cubicBezTo>
                    <a:cubicBezTo>
                      <a:pt x="567575" y="111600"/>
                      <a:pt x="566895" y="104975"/>
                      <a:pt x="566725" y="97841"/>
                    </a:cubicBezTo>
                    <a:cubicBezTo>
                      <a:pt x="564730" y="89560"/>
                      <a:pt x="560058" y="84209"/>
                      <a:pt x="552712" y="81789"/>
                    </a:cubicBezTo>
                    <a:cubicBezTo>
                      <a:pt x="545365" y="79368"/>
                      <a:pt x="541204" y="74527"/>
                      <a:pt x="540227" y="67265"/>
                    </a:cubicBezTo>
                    <a:cubicBezTo>
                      <a:pt x="540416" y="62585"/>
                      <a:pt x="542756" y="54960"/>
                      <a:pt x="547248" y="44391"/>
                    </a:cubicBezTo>
                    <a:cubicBezTo>
                      <a:pt x="551740" y="33821"/>
                      <a:pt x="557251" y="23932"/>
                      <a:pt x="563781" y="14721"/>
                    </a:cubicBezTo>
                    <a:cubicBezTo>
                      <a:pt x="570312" y="5511"/>
                      <a:pt x="576729" y="604"/>
                      <a:pt x="583032" y="0"/>
                    </a:cubicBezTo>
                    <a:close/>
                  </a:path>
                </a:pathLst>
              </a:custGeom>
              <a:solidFill>
                <a:srgbClr val="595959"/>
              </a:solidFill>
              <a:ln w="9525">
                <a:noFill/>
                <a:miter lim="800000"/>
              </a:ln>
            </p:spPr>
            <p:txBody>
              <a:bodyPr/>
              <a:lstStyle/>
              <a:p>
                <a:endParaRPr altLang="en-US" lang="zh-CN" sz="8000">
                  <a:solidFill>
                    <a:srgbClr val="595959"/>
                  </a:solidFill>
                  <a:latin typeface="TypeLand 康熙字典體 Trial"/>
                  <a:ea typeface="TypeLand 康熙字典體 Trial"/>
                  <a:cs typeface="TypeLand 康熙字典體 Trial"/>
                </a:endParaRPr>
              </a:p>
            </p:txBody>
          </p:sp>
        </p:grpSp>
        <p:grpSp>
          <p:nvGrpSpPr>
            <p:cNvPr id="32776" name="组合 15"/>
            <p:cNvGrpSpPr/>
            <p:nvPr/>
          </p:nvGrpSpPr>
          <p:grpSpPr>
            <a:xfrm>
              <a:off x="6398511" y="2765713"/>
              <a:ext cx="1242733" cy="1242733"/>
              <a:chOff x="7839079" y="2863250"/>
              <a:chExt cx="1242733" cy="1242733"/>
            </a:xfrm>
          </p:grpSpPr>
          <p:grpSp>
            <p:nvGrpSpPr>
              <p:cNvPr id="32779" name="组合 16"/>
              <p:cNvGrpSpPr/>
              <p:nvPr/>
            </p:nvGrpSpPr>
            <p:grpSpPr>
              <a:xfrm>
                <a:off x="7839079" y="2863250"/>
                <a:ext cx="1242733" cy="1242733"/>
                <a:chOff x="1907704" y="1187916"/>
                <a:chExt cx="720000" cy="720000"/>
              </a:xfrm>
            </p:grpSpPr>
            <p:sp>
              <p:nvSpPr>
                <p:cNvPr id="19" name="矩形 18"/>
                <p:cNvSpPr/>
                <p:nvPr/>
              </p:nvSpPr>
              <p:spPr>
                <a:xfrm>
                  <a:off x="1907265" y="1188333"/>
                  <a:ext cx="720155" cy="719943"/>
                </a:xfrm>
                <a:prstGeom prst="rect">
                  <a:avLst/>
                </a:prstGeom>
                <a:no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20" name="直接连接符 19"/>
                <p:cNvCxnSpPr>
                  <a:stCxn id="19" idx="0"/>
                  <a:endCxn id="19" idx="2"/>
                </p:cNvCxnSpPr>
                <p:nvPr/>
              </p:nvCxnSpPr>
              <p:spPr>
                <a:xfrm flipH="1">
                  <a:off x="2267342" y="1188333"/>
                  <a:ext cx="0" cy="719943"/>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1"/>
                  <a:endCxn id="19" idx="3"/>
                </p:cNvCxnSpPr>
                <p:nvPr/>
              </p:nvCxnSpPr>
              <p:spPr>
                <a:xfrm>
                  <a:off x="1907265" y="1548304"/>
                  <a:ext cx="720155" cy="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907265" y="1188333"/>
                  <a:ext cx="720155" cy="719943"/>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907265" y="1188333"/>
                  <a:ext cx="720155" cy="719943"/>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grpSp>
          <p:sp>
            <p:nvSpPr>
              <p:cNvPr id="32780" name="任意多边形 17"/>
              <p:cNvSpPr>
                <a:spLocks noChangeArrowheads="1"/>
              </p:cNvSpPr>
              <p:nvPr/>
            </p:nvSpPr>
            <p:spPr bwMode="auto">
              <a:xfrm>
                <a:off x="7970222" y="3001527"/>
                <a:ext cx="980447" cy="966178"/>
              </a:xfrm>
              <a:custGeom>
                <a:gdLst>
                  <a:gd fmla="*/ 0 w 980447" name="T0"/>
                  <a:gd fmla="*/ 0 h 966178" name="T1"/>
                  <a:gd fmla="*/ 980447 w 980447" name="T2"/>
                  <a:gd fmla="*/ 966178 h 966178" name="T3"/>
                </a:gdLst>
                <a:rect b="T3" l="T0" r="T2" t="T1"/>
                <a:pathLst>
                  <a:path h="966178" w="980446">
                    <a:moveTo>
                      <a:pt x="207912" y="612524"/>
                    </a:moveTo>
                    <a:cubicBezTo>
                      <a:pt x="215365" y="613331"/>
                      <a:pt x="221098" y="617323"/>
                      <a:pt x="225111" y="624500"/>
                    </a:cubicBezTo>
                    <a:cubicBezTo>
                      <a:pt x="229124" y="631676"/>
                      <a:pt x="232563" y="637197"/>
                      <a:pt x="235430" y="641061"/>
                    </a:cubicBezTo>
                    <a:cubicBezTo>
                      <a:pt x="239252" y="644076"/>
                      <a:pt x="244602" y="647728"/>
                      <a:pt x="251482" y="652018"/>
                    </a:cubicBezTo>
                    <a:cubicBezTo>
                      <a:pt x="258361" y="656306"/>
                      <a:pt x="262183" y="661487"/>
                      <a:pt x="262947" y="667560"/>
                    </a:cubicBezTo>
                    <a:cubicBezTo>
                      <a:pt x="234368" y="706331"/>
                      <a:pt x="204133" y="744210"/>
                      <a:pt x="172241" y="781198"/>
                    </a:cubicBezTo>
                    <a:cubicBezTo>
                      <a:pt x="140349" y="818185"/>
                      <a:pt x="103999" y="850969"/>
                      <a:pt x="63189" y="879548"/>
                    </a:cubicBezTo>
                    <a:cubicBezTo>
                      <a:pt x="63189" y="880185"/>
                      <a:pt x="61406" y="882988"/>
                      <a:pt x="57838" y="887957"/>
                    </a:cubicBezTo>
                    <a:cubicBezTo>
                      <a:pt x="54271" y="892925"/>
                      <a:pt x="45863" y="899295"/>
                      <a:pt x="32614" y="907066"/>
                    </a:cubicBezTo>
                    <a:cubicBezTo>
                      <a:pt x="27115" y="906939"/>
                      <a:pt x="22316" y="909741"/>
                      <a:pt x="18218" y="915474"/>
                    </a:cubicBezTo>
                    <a:cubicBezTo>
                      <a:pt x="14120" y="921207"/>
                      <a:pt x="10086" y="924519"/>
                      <a:pt x="6115" y="925411"/>
                    </a:cubicBezTo>
                    <a:cubicBezTo>
                      <a:pt x="3313" y="925411"/>
                      <a:pt x="1784" y="925156"/>
                      <a:pt x="1529" y="924647"/>
                    </a:cubicBezTo>
                    <a:cubicBezTo>
                      <a:pt x="1274" y="924137"/>
                      <a:pt x="765" y="923373"/>
                      <a:pt x="0" y="922354"/>
                    </a:cubicBezTo>
                    <a:cubicBezTo>
                      <a:pt x="892" y="912098"/>
                      <a:pt x="5733" y="904327"/>
                      <a:pt x="14524" y="899040"/>
                    </a:cubicBezTo>
                    <a:cubicBezTo>
                      <a:pt x="23314" y="893753"/>
                      <a:pt x="30703" y="888275"/>
                      <a:pt x="36691" y="882606"/>
                    </a:cubicBezTo>
                    <a:cubicBezTo>
                      <a:pt x="37264" y="878083"/>
                      <a:pt x="40449" y="872605"/>
                      <a:pt x="46245" y="866172"/>
                    </a:cubicBezTo>
                    <a:cubicBezTo>
                      <a:pt x="52042" y="859738"/>
                      <a:pt x="57010" y="855024"/>
                      <a:pt x="61151" y="852031"/>
                    </a:cubicBezTo>
                    <a:cubicBezTo>
                      <a:pt x="75801" y="841520"/>
                      <a:pt x="88796" y="827124"/>
                      <a:pt x="100134" y="808843"/>
                    </a:cubicBezTo>
                    <a:cubicBezTo>
                      <a:pt x="111473" y="790562"/>
                      <a:pt x="121919" y="773363"/>
                      <a:pt x="131474" y="757247"/>
                    </a:cubicBezTo>
                    <a:cubicBezTo>
                      <a:pt x="136188" y="748223"/>
                      <a:pt x="141283" y="739518"/>
                      <a:pt x="146762" y="731131"/>
                    </a:cubicBezTo>
                    <a:cubicBezTo>
                      <a:pt x="152240" y="722744"/>
                      <a:pt x="157335" y="713784"/>
                      <a:pt x="162049" y="704250"/>
                    </a:cubicBezTo>
                    <a:cubicBezTo>
                      <a:pt x="169504" y="693492"/>
                      <a:pt x="176110" y="681036"/>
                      <a:pt x="181866" y="666880"/>
                    </a:cubicBezTo>
                    <a:cubicBezTo>
                      <a:pt x="187623" y="652725"/>
                      <a:pt x="192643" y="640269"/>
                      <a:pt x="196928" y="629511"/>
                    </a:cubicBezTo>
                    <a:cubicBezTo>
                      <a:pt x="201212" y="618753"/>
                      <a:pt x="204873" y="613091"/>
                      <a:pt x="207912" y="612524"/>
                    </a:cubicBezTo>
                    <a:close/>
                    <a:moveTo>
                      <a:pt x="630870" y="444361"/>
                    </a:moveTo>
                    <a:cubicBezTo>
                      <a:pt x="620168" y="446717"/>
                      <a:pt x="610486" y="448374"/>
                      <a:pt x="601823" y="449329"/>
                    </a:cubicBezTo>
                    <a:cubicBezTo>
                      <a:pt x="593160" y="450285"/>
                      <a:pt x="588574" y="454743"/>
                      <a:pt x="588064" y="462706"/>
                    </a:cubicBezTo>
                    <a:cubicBezTo>
                      <a:pt x="588362" y="478354"/>
                      <a:pt x="591334" y="493175"/>
                      <a:pt x="596982" y="507167"/>
                    </a:cubicBezTo>
                    <a:cubicBezTo>
                      <a:pt x="602630" y="521160"/>
                      <a:pt x="609170" y="535216"/>
                      <a:pt x="616601" y="549336"/>
                    </a:cubicBezTo>
                    <a:cubicBezTo>
                      <a:pt x="616686" y="556173"/>
                      <a:pt x="619574" y="565685"/>
                      <a:pt x="625264" y="577873"/>
                    </a:cubicBezTo>
                    <a:cubicBezTo>
                      <a:pt x="630955" y="590060"/>
                      <a:pt x="638938" y="597534"/>
                      <a:pt x="649215" y="600294"/>
                    </a:cubicBezTo>
                    <a:cubicBezTo>
                      <a:pt x="653763" y="602742"/>
                      <a:pt x="658368" y="599999"/>
                      <a:pt x="663030" y="592065"/>
                    </a:cubicBezTo>
                    <a:cubicBezTo>
                      <a:pt x="667692" y="584132"/>
                      <a:pt x="671618" y="574670"/>
                      <a:pt x="674807" y="563680"/>
                    </a:cubicBezTo>
                    <a:cubicBezTo>
                      <a:pt x="677997" y="552689"/>
                      <a:pt x="679658" y="543831"/>
                      <a:pt x="679790" y="537106"/>
                    </a:cubicBezTo>
                    <a:cubicBezTo>
                      <a:pt x="680300" y="534430"/>
                      <a:pt x="682338" y="530099"/>
                      <a:pt x="685905" y="524111"/>
                    </a:cubicBezTo>
                    <a:cubicBezTo>
                      <a:pt x="689472" y="518123"/>
                      <a:pt x="691511" y="514301"/>
                      <a:pt x="692020" y="512645"/>
                    </a:cubicBezTo>
                    <a:cubicBezTo>
                      <a:pt x="695120" y="506233"/>
                      <a:pt x="697583" y="498929"/>
                      <a:pt x="699409" y="490733"/>
                    </a:cubicBezTo>
                    <a:cubicBezTo>
                      <a:pt x="701235" y="482537"/>
                      <a:pt x="702169" y="475233"/>
                      <a:pt x="702212" y="468821"/>
                    </a:cubicBezTo>
                    <a:cubicBezTo>
                      <a:pt x="702297" y="463279"/>
                      <a:pt x="701617" y="458565"/>
                      <a:pt x="700173" y="454680"/>
                    </a:cubicBezTo>
                    <a:cubicBezTo>
                      <a:pt x="698730" y="450794"/>
                      <a:pt x="696012" y="447354"/>
                      <a:pt x="692020" y="444361"/>
                    </a:cubicBezTo>
                    <a:close/>
                    <a:moveTo>
                      <a:pt x="795976" y="312887"/>
                    </a:moveTo>
                    <a:cubicBezTo>
                      <a:pt x="806911" y="318620"/>
                      <a:pt x="819183" y="326773"/>
                      <a:pt x="832794" y="337347"/>
                    </a:cubicBezTo>
                    <a:cubicBezTo>
                      <a:pt x="846404" y="347921"/>
                      <a:pt x="853835" y="360151"/>
                      <a:pt x="855088" y="374038"/>
                    </a:cubicBezTo>
                    <a:cubicBezTo>
                      <a:pt x="854484" y="381304"/>
                      <a:pt x="850256" y="389193"/>
                      <a:pt x="842405" y="397705"/>
                    </a:cubicBezTo>
                    <a:cubicBezTo>
                      <a:pt x="834554" y="406217"/>
                      <a:pt x="826702" y="414559"/>
                      <a:pt x="818851" y="422731"/>
                    </a:cubicBezTo>
                    <a:cubicBezTo>
                      <a:pt x="810999" y="430904"/>
                      <a:pt x="806772" y="438113"/>
                      <a:pt x="806168" y="444361"/>
                    </a:cubicBezTo>
                    <a:cubicBezTo>
                      <a:pt x="805425" y="454276"/>
                      <a:pt x="801051" y="466294"/>
                      <a:pt x="793046" y="480414"/>
                    </a:cubicBezTo>
                    <a:cubicBezTo>
                      <a:pt x="785041" y="494534"/>
                      <a:pt x="777864" y="509354"/>
                      <a:pt x="771516" y="524875"/>
                    </a:cubicBezTo>
                    <a:cubicBezTo>
                      <a:pt x="771176" y="525088"/>
                      <a:pt x="769817" y="526192"/>
                      <a:pt x="767439" y="528188"/>
                    </a:cubicBezTo>
                    <a:cubicBezTo>
                      <a:pt x="765061" y="530184"/>
                      <a:pt x="763702" y="531797"/>
                      <a:pt x="763362" y="533029"/>
                    </a:cubicBezTo>
                    <a:cubicBezTo>
                      <a:pt x="764180" y="529556"/>
                      <a:pt x="762544" y="533331"/>
                      <a:pt x="758455" y="544353"/>
                    </a:cubicBezTo>
                    <a:cubicBezTo>
                      <a:pt x="754366" y="555375"/>
                      <a:pt x="749031" y="567983"/>
                      <a:pt x="742450" y="582176"/>
                    </a:cubicBezTo>
                    <a:cubicBezTo>
                      <a:pt x="735870" y="596369"/>
                      <a:pt x="729252" y="606485"/>
                      <a:pt x="722595" y="612524"/>
                    </a:cubicBezTo>
                    <a:cubicBezTo>
                      <a:pt x="723275" y="617918"/>
                      <a:pt x="719368" y="626750"/>
                      <a:pt x="710875" y="639023"/>
                    </a:cubicBezTo>
                    <a:cubicBezTo>
                      <a:pt x="702382" y="651296"/>
                      <a:pt x="697456" y="662167"/>
                      <a:pt x="696097" y="671637"/>
                    </a:cubicBezTo>
                    <a:cubicBezTo>
                      <a:pt x="697647" y="686160"/>
                      <a:pt x="704484" y="697626"/>
                      <a:pt x="716608" y="706034"/>
                    </a:cubicBezTo>
                    <a:cubicBezTo>
                      <a:pt x="728732" y="714442"/>
                      <a:pt x="736843" y="721321"/>
                      <a:pt x="740940" y="726672"/>
                    </a:cubicBezTo>
                    <a:lnTo>
                      <a:pt x="818398" y="766420"/>
                    </a:lnTo>
                    <a:cubicBezTo>
                      <a:pt x="822092" y="767949"/>
                      <a:pt x="824895" y="769477"/>
                      <a:pt x="826806" y="771006"/>
                    </a:cubicBezTo>
                    <a:cubicBezTo>
                      <a:pt x="828717" y="772535"/>
                      <a:pt x="832029" y="774064"/>
                      <a:pt x="836743" y="775592"/>
                    </a:cubicBezTo>
                    <a:cubicBezTo>
                      <a:pt x="855088" y="781707"/>
                      <a:pt x="873433" y="787823"/>
                      <a:pt x="891778" y="793938"/>
                    </a:cubicBezTo>
                    <a:cubicBezTo>
                      <a:pt x="897686" y="795938"/>
                      <a:pt x="907613" y="798052"/>
                      <a:pt x="921561" y="800279"/>
                    </a:cubicBezTo>
                    <a:cubicBezTo>
                      <a:pt x="935509" y="802506"/>
                      <a:pt x="948607" y="805073"/>
                      <a:pt x="960856" y="807980"/>
                    </a:cubicBezTo>
                    <a:cubicBezTo>
                      <a:pt x="973105" y="810886"/>
                      <a:pt x="979635" y="814359"/>
                      <a:pt x="980447" y="818398"/>
                    </a:cubicBezTo>
                    <a:cubicBezTo>
                      <a:pt x="979491" y="824513"/>
                      <a:pt x="974523" y="829864"/>
                      <a:pt x="965541" y="834450"/>
                    </a:cubicBezTo>
                    <a:cubicBezTo>
                      <a:pt x="956560" y="839036"/>
                      <a:pt x="949298" y="842858"/>
                      <a:pt x="943756" y="845916"/>
                    </a:cubicBezTo>
                    <a:cubicBezTo>
                      <a:pt x="945604" y="845852"/>
                      <a:pt x="942164" y="848527"/>
                      <a:pt x="933437" y="853942"/>
                    </a:cubicBezTo>
                    <a:cubicBezTo>
                      <a:pt x="924711" y="859356"/>
                      <a:pt x="917958" y="864834"/>
                      <a:pt x="913181" y="870376"/>
                    </a:cubicBezTo>
                    <a:cubicBezTo>
                      <a:pt x="904391" y="877000"/>
                      <a:pt x="897256" y="883625"/>
                      <a:pt x="891778" y="890250"/>
                    </a:cubicBezTo>
                    <a:cubicBezTo>
                      <a:pt x="886300" y="896874"/>
                      <a:pt x="877128" y="900441"/>
                      <a:pt x="864261" y="900951"/>
                    </a:cubicBezTo>
                    <a:cubicBezTo>
                      <a:pt x="860269" y="899677"/>
                      <a:pt x="854494" y="897893"/>
                      <a:pt x="846935" y="895600"/>
                    </a:cubicBezTo>
                    <a:cubicBezTo>
                      <a:pt x="839376" y="893307"/>
                      <a:pt x="832581" y="892033"/>
                      <a:pt x="826551" y="891778"/>
                    </a:cubicBezTo>
                    <a:cubicBezTo>
                      <a:pt x="803620" y="882924"/>
                      <a:pt x="784765" y="872350"/>
                      <a:pt x="769987" y="860057"/>
                    </a:cubicBezTo>
                    <a:cubicBezTo>
                      <a:pt x="755209" y="847763"/>
                      <a:pt x="735335" y="828781"/>
                      <a:pt x="710365" y="803110"/>
                    </a:cubicBezTo>
                    <a:cubicBezTo>
                      <a:pt x="705836" y="800147"/>
                      <a:pt x="698815" y="794070"/>
                      <a:pt x="689302" y="784878"/>
                    </a:cubicBezTo>
                    <a:cubicBezTo>
                      <a:pt x="679790" y="775687"/>
                      <a:pt x="670504" y="766892"/>
                      <a:pt x="661445" y="758493"/>
                    </a:cubicBezTo>
                    <a:cubicBezTo>
                      <a:pt x="652385" y="750094"/>
                      <a:pt x="646270" y="745602"/>
                      <a:pt x="643100" y="745017"/>
                    </a:cubicBezTo>
                    <a:cubicBezTo>
                      <a:pt x="640170" y="744954"/>
                      <a:pt x="637876" y="745081"/>
                      <a:pt x="636220" y="745399"/>
                    </a:cubicBezTo>
                    <a:cubicBezTo>
                      <a:pt x="634564" y="745718"/>
                      <a:pt x="632781" y="746610"/>
                      <a:pt x="630870" y="748075"/>
                    </a:cubicBezTo>
                    <a:cubicBezTo>
                      <a:pt x="616431" y="763426"/>
                      <a:pt x="599445" y="780625"/>
                      <a:pt x="579911" y="799670"/>
                    </a:cubicBezTo>
                    <a:cubicBezTo>
                      <a:pt x="560377" y="818716"/>
                      <a:pt x="539314" y="833112"/>
                      <a:pt x="516722" y="842858"/>
                    </a:cubicBezTo>
                    <a:cubicBezTo>
                      <a:pt x="500277" y="855692"/>
                      <a:pt x="481303" y="868866"/>
                      <a:pt x="459799" y="882379"/>
                    </a:cubicBezTo>
                    <a:cubicBezTo>
                      <a:pt x="438296" y="895893"/>
                      <a:pt x="419171" y="908161"/>
                      <a:pt x="402423" y="919183"/>
                    </a:cubicBezTo>
                    <a:cubicBezTo>
                      <a:pt x="385676" y="930205"/>
                      <a:pt x="376214" y="938396"/>
                      <a:pt x="374037" y="943756"/>
                    </a:cubicBezTo>
                    <a:cubicBezTo>
                      <a:pt x="360173" y="943353"/>
                      <a:pt x="348664" y="946708"/>
                      <a:pt x="339513" y="953821"/>
                    </a:cubicBezTo>
                    <a:cubicBezTo>
                      <a:pt x="330362" y="960934"/>
                      <a:pt x="321147" y="965053"/>
                      <a:pt x="311868" y="966178"/>
                    </a:cubicBezTo>
                    <a:cubicBezTo>
                      <a:pt x="312396" y="955842"/>
                      <a:pt x="316096" y="948431"/>
                      <a:pt x="322966" y="943945"/>
                    </a:cubicBezTo>
                    <a:cubicBezTo>
                      <a:pt x="329836" y="939459"/>
                      <a:pt x="336706" y="936729"/>
                      <a:pt x="343576" y="935754"/>
                    </a:cubicBezTo>
                    <a:cubicBezTo>
                      <a:pt x="350446" y="934779"/>
                      <a:pt x="354145" y="934389"/>
                      <a:pt x="354673" y="934584"/>
                    </a:cubicBezTo>
                    <a:cubicBezTo>
                      <a:pt x="362028" y="926166"/>
                      <a:pt x="368608" y="920580"/>
                      <a:pt x="374415" y="917824"/>
                    </a:cubicBezTo>
                    <a:cubicBezTo>
                      <a:pt x="380222" y="915068"/>
                      <a:pt x="388010" y="910614"/>
                      <a:pt x="397780" y="904461"/>
                    </a:cubicBezTo>
                    <a:cubicBezTo>
                      <a:pt x="407551" y="898309"/>
                      <a:pt x="422058" y="885928"/>
                      <a:pt x="441303" y="867318"/>
                    </a:cubicBezTo>
                    <a:cubicBezTo>
                      <a:pt x="445720" y="862987"/>
                      <a:pt x="451155" y="859420"/>
                      <a:pt x="457610" y="856617"/>
                    </a:cubicBezTo>
                    <a:cubicBezTo>
                      <a:pt x="464065" y="853814"/>
                      <a:pt x="469500" y="850247"/>
                      <a:pt x="473917" y="845916"/>
                    </a:cubicBezTo>
                    <a:cubicBezTo>
                      <a:pt x="486147" y="835023"/>
                      <a:pt x="498377" y="823175"/>
                      <a:pt x="510607" y="810372"/>
                    </a:cubicBezTo>
                    <a:cubicBezTo>
                      <a:pt x="522837" y="797568"/>
                      <a:pt x="535067" y="784956"/>
                      <a:pt x="547297" y="772535"/>
                    </a:cubicBezTo>
                    <a:cubicBezTo>
                      <a:pt x="559570" y="762025"/>
                      <a:pt x="572225" y="750177"/>
                      <a:pt x="585262" y="736991"/>
                    </a:cubicBezTo>
                    <a:cubicBezTo>
                      <a:pt x="598299" y="723806"/>
                      <a:pt x="605348" y="708136"/>
                      <a:pt x="606409" y="689982"/>
                    </a:cubicBezTo>
                    <a:cubicBezTo>
                      <a:pt x="606409" y="687689"/>
                      <a:pt x="606409" y="685141"/>
                      <a:pt x="606409" y="682338"/>
                    </a:cubicBezTo>
                    <a:cubicBezTo>
                      <a:pt x="606409" y="679535"/>
                      <a:pt x="606409" y="678006"/>
                      <a:pt x="606409" y="677752"/>
                    </a:cubicBezTo>
                    <a:cubicBezTo>
                      <a:pt x="605730" y="674524"/>
                      <a:pt x="603012" y="667730"/>
                      <a:pt x="598256" y="657368"/>
                    </a:cubicBezTo>
                    <a:cubicBezTo>
                      <a:pt x="593500" y="647007"/>
                      <a:pt x="590782" y="640212"/>
                      <a:pt x="590103" y="636985"/>
                    </a:cubicBezTo>
                    <a:cubicBezTo>
                      <a:pt x="588871" y="635116"/>
                      <a:pt x="587257" y="630700"/>
                      <a:pt x="585262" y="623735"/>
                    </a:cubicBezTo>
                    <a:cubicBezTo>
                      <a:pt x="583266" y="616771"/>
                      <a:pt x="582162" y="612355"/>
                      <a:pt x="581949" y="610486"/>
                    </a:cubicBezTo>
                    <a:cubicBezTo>
                      <a:pt x="582586" y="607811"/>
                      <a:pt x="581822" y="601696"/>
                      <a:pt x="579656" y="592141"/>
                    </a:cubicBezTo>
                    <a:cubicBezTo>
                      <a:pt x="577490" y="582586"/>
                      <a:pt x="576216" y="576471"/>
                      <a:pt x="575834" y="573796"/>
                    </a:cubicBezTo>
                    <a:cubicBezTo>
                      <a:pt x="575325" y="570356"/>
                      <a:pt x="573286" y="562967"/>
                      <a:pt x="569719" y="551629"/>
                    </a:cubicBezTo>
                    <a:cubicBezTo>
                      <a:pt x="566152" y="540290"/>
                      <a:pt x="564114" y="533411"/>
                      <a:pt x="563604" y="530990"/>
                    </a:cubicBezTo>
                    <a:cubicBezTo>
                      <a:pt x="560504" y="518718"/>
                      <a:pt x="558041" y="506318"/>
                      <a:pt x="556215" y="493791"/>
                    </a:cubicBezTo>
                    <a:cubicBezTo>
                      <a:pt x="554389" y="481263"/>
                      <a:pt x="553455" y="468863"/>
                      <a:pt x="553412" y="456591"/>
                    </a:cubicBezTo>
                    <a:cubicBezTo>
                      <a:pt x="552011" y="456272"/>
                      <a:pt x="549718" y="454616"/>
                      <a:pt x="546533" y="451622"/>
                    </a:cubicBezTo>
                    <a:cubicBezTo>
                      <a:pt x="543348" y="448628"/>
                      <a:pt x="541564" y="446208"/>
                      <a:pt x="541182" y="444361"/>
                    </a:cubicBezTo>
                    <a:cubicBezTo>
                      <a:pt x="540843" y="424678"/>
                      <a:pt x="539484" y="410537"/>
                      <a:pt x="537106" y="401937"/>
                    </a:cubicBezTo>
                    <a:cubicBezTo>
                      <a:pt x="534727" y="393338"/>
                      <a:pt x="533369" y="386077"/>
                      <a:pt x="533029" y="380153"/>
                    </a:cubicBezTo>
                    <a:cubicBezTo>
                      <a:pt x="530948" y="373401"/>
                      <a:pt x="531797" y="369579"/>
                      <a:pt x="535577" y="368687"/>
                    </a:cubicBezTo>
                    <a:cubicBezTo>
                      <a:pt x="539356" y="367795"/>
                      <a:pt x="543263" y="367540"/>
                      <a:pt x="547297" y="367922"/>
                    </a:cubicBezTo>
                    <a:cubicBezTo>
                      <a:pt x="554262" y="368432"/>
                      <a:pt x="569634" y="370470"/>
                      <a:pt x="593415" y="374038"/>
                    </a:cubicBezTo>
                    <a:cubicBezTo>
                      <a:pt x="617196" y="377605"/>
                      <a:pt x="641231" y="379643"/>
                      <a:pt x="665522" y="380153"/>
                    </a:cubicBezTo>
                    <a:cubicBezTo>
                      <a:pt x="667433" y="380025"/>
                      <a:pt x="672274" y="379516"/>
                      <a:pt x="680045" y="378624"/>
                    </a:cubicBezTo>
                    <a:cubicBezTo>
                      <a:pt x="687816" y="377732"/>
                      <a:pt x="693167" y="377222"/>
                      <a:pt x="696097" y="377095"/>
                    </a:cubicBezTo>
                    <a:cubicBezTo>
                      <a:pt x="712183" y="376944"/>
                      <a:pt x="725873" y="371697"/>
                      <a:pt x="737166" y="361354"/>
                    </a:cubicBezTo>
                    <a:cubicBezTo>
                      <a:pt x="748458" y="351012"/>
                      <a:pt x="758675" y="340556"/>
                      <a:pt x="767817" y="329987"/>
                    </a:cubicBezTo>
                    <a:cubicBezTo>
                      <a:pt x="776958" y="319417"/>
                      <a:pt x="786344" y="313717"/>
                      <a:pt x="795976" y="312887"/>
                    </a:cubicBezTo>
                    <a:close/>
                    <a:moveTo>
                      <a:pt x="321040" y="263967"/>
                    </a:moveTo>
                    <a:cubicBezTo>
                      <a:pt x="324683" y="264180"/>
                      <a:pt x="331327" y="266357"/>
                      <a:pt x="340971" y="270497"/>
                    </a:cubicBezTo>
                    <a:cubicBezTo>
                      <a:pt x="350615" y="274637"/>
                      <a:pt x="359750" y="279456"/>
                      <a:pt x="368375" y="284954"/>
                    </a:cubicBezTo>
                    <a:cubicBezTo>
                      <a:pt x="377001" y="290453"/>
                      <a:pt x="381606" y="295347"/>
                      <a:pt x="382191" y="299638"/>
                    </a:cubicBezTo>
                    <a:cubicBezTo>
                      <a:pt x="381936" y="300763"/>
                      <a:pt x="380917" y="302589"/>
                      <a:pt x="379133" y="305116"/>
                    </a:cubicBezTo>
                    <a:cubicBezTo>
                      <a:pt x="377350" y="307643"/>
                      <a:pt x="376331" y="310233"/>
                      <a:pt x="376076" y="312887"/>
                    </a:cubicBezTo>
                    <a:lnTo>
                      <a:pt x="376076" y="367922"/>
                    </a:lnTo>
                    <a:cubicBezTo>
                      <a:pt x="377923" y="369770"/>
                      <a:pt x="380598" y="372190"/>
                      <a:pt x="384102" y="375184"/>
                    </a:cubicBezTo>
                    <a:cubicBezTo>
                      <a:pt x="387605" y="378178"/>
                      <a:pt x="393083" y="379834"/>
                      <a:pt x="400536" y="380153"/>
                    </a:cubicBezTo>
                    <a:cubicBezTo>
                      <a:pt x="411556" y="379261"/>
                      <a:pt x="420601" y="375694"/>
                      <a:pt x="427672" y="369451"/>
                    </a:cubicBezTo>
                    <a:cubicBezTo>
                      <a:pt x="434742" y="363209"/>
                      <a:pt x="444042" y="359642"/>
                      <a:pt x="455572" y="358750"/>
                    </a:cubicBezTo>
                    <a:cubicBezTo>
                      <a:pt x="455509" y="359014"/>
                      <a:pt x="459258" y="361430"/>
                      <a:pt x="466820" y="365997"/>
                    </a:cubicBezTo>
                    <a:cubicBezTo>
                      <a:pt x="474382" y="370565"/>
                      <a:pt x="482057" y="375698"/>
                      <a:pt x="489846" y="381398"/>
                    </a:cubicBezTo>
                    <a:cubicBezTo>
                      <a:pt x="497635" y="387098"/>
                      <a:pt x="501837" y="391779"/>
                      <a:pt x="502454" y="395440"/>
                    </a:cubicBezTo>
                    <a:cubicBezTo>
                      <a:pt x="501689" y="403020"/>
                      <a:pt x="496084" y="408498"/>
                      <a:pt x="485637" y="411874"/>
                    </a:cubicBezTo>
                    <a:cubicBezTo>
                      <a:pt x="475191" y="415250"/>
                      <a:pt x="464489" y="416907"/>
                      <a:pt x="453533" y="416843"/>
                    </a:cubicBezTo>
                    <a:cubicBezTo>
                      <a:pt x="444442" y="416654"/>
                      <a:pt x="433181" y="416918"/>
                      <a:pt x="419749" y="417636"/>
                    </a:cubicBezTo>
                    <a:cubicBezTo>
                      <a:pt x="406318" y="418353"/>
                      <a:pt x="394301" y="420655"/>
                      <a:pt x="383701" y="424543"/>
                    </a:cubicBezTo>
                    <a:cubicBezTo>
                      <a:pt x="373100" y="428431"/>
                      <a:pt x="367501" y="435037"/>
                      <a:pt x="366903" y="444361"/>
                    </a:cubicBezTo>
                    <a:cubicBezTo>
                      <a:pt x="366903" y="461559"/>
                      <a:pt x="367668" y="474808"/>
                      <a:pt x="369196" y="484108"/>
                    </a:cubicBezTo>
                    <a:cubicBezTo>
                      <a:pt x="370725" y="493408"/>
                      <a:pt x="373018" y="499523"/>
                      <a:pt x="376076" y="502454"/>
                    </a:cubicBezTo>
                    <a:cubicBezTo>
                      <a:pt x="382509" y="502687"/>
                      <a:pt x="390281" y="502984"/>
                      <a:pt x="399389" y="503345"/>
                    </a:cubicBezTo>
                    <a:cubicBezTo>
                      <a:pt x="408498" y="503706"/>
                      <a:pt x="417034" y="502730"/>
                      <a:pt x="424996" y="500415"/>
                    </a:cubicBezTo>
                    <a:cubicBezTo>
                      <a:pt x="435103" y="496105"/>
                      <a:pt x="443681" y="489438"/>
                      <a:pt x="450730" y="480414"/>
                    </a:cubicBezTo>
                    <a:cubicBezTo>
                      <a:pt x="457780" y="471390"/>
                      <a:pt x="466867" y="467526"/>
                      <a:pt x="477993" y="468821"/>
                    </a:cubicBezTo>
                    <a:lnTo>
                      <a:pt x="520799" y="512645"/>
                    </a:lnTo>
                    <a:cubicBezTo>
                      <a:pt x="520748" y="528807"/>
                      <a:pt x="510657" y="537816"/>
                      <a:pt x="490525" y="539672"/>
                    </a:cubicBezTo>
                    <a:cubicBezTo>
                      <a:pt x="470394" y="541528"/>
                      <a:pt x="448676" y="543214"/>
                      <a:pt x="425374" y="544730"/>
                    </a:cubicBezTo>
                    <a:cubicBezTo>
                      <a:pt x="402071" y="546247"/>
                      <a:pt x="385638" y="554576"/>
                      <a:pt x="376076" y="569719"/>
                    </a:cubicBezTo>
                    <a:cubicBezTo>
                      <a:pt x="375821" y="571927"/>
                      <a:pt x="374802" y="574645"/>
                      <a:pt x="373018" y="577873"/>
                    </a:cubicBezTo>
                    <a:cubicBezTo>
                      <a:pt x="371235" y="581100"/>
                      <a:pt x="370216" y="583818"/>
                      <a:pt x="369961" y="586026"/>
                    </a:cubicBezTo>
                    <a:cubicBezTo>
                      <a:pt x="370598" y="587130"/>
                      <a:pt x="370853" y="590272"/>
                      <a:pt x="370725" y="595453"/>
                    </a:cubicBezTo>
                    <a:cubicBezTo>
                      <a:pt x="370598" y="600634"/>
                      <a:pt x="372381" y="604286"/>
                      <a:pt x="376076" y="606409"/>
                    </a:cubicBezTo>
                    <a:cubicBezTo>
                      <a:pt x="381724" y="610274"/>
                      <a:pt x="388263" y="615794"/>
                      <a:pt x="395695" y="622971"/>
                    </a:cubicBezTo>
                    <a:cubicBezTo>
                      <a:pt x="403126" y="630148"/>
                      <a:pt x="408137" y="634139"/>
                      <a:pt x="410728" y="634946"/>
                    </a:cubicBezTo>
                    <a:cubicBezTo>
                      <a:pt x="412384" y="636305"/>
                      <a:pt x="416206" y="638683"/>
                      <a:pt x="422194" y="642081"/>
                    </a:cubicBezTo>
                    <a:cubicBezTo>
                      <a:pt x="428181" y="645478"/>
                      <a:pt x="432513" y="647856"/>
                      <a:pt x="435188" y="649215"/>
                    </a:cubicBezTo>
                    <a:cubicBezTo>
                      <a:pt x="441239" y="654289"/>
                      <a:pt x="447227" y="659173"/>
                      <a:pt x="453151" y="663865"/>
                    </a:cubicBezTo>
                    <a:cubicBezTo>
                      <a:pt x="459075" y="668558"/>
                      <a:pt x="465317" y="673187"/>
                      <a:pt x="471878" y="677752"/>
                    </a:cubicBezTo>
                    <a:cubicBezTo>
                      <a:pt x="481688" y="684058"/>
                      <a:pt x="491115" y="690810"/>
                      <a:pt x="500160" y="698008"/>
                    </a:cubicBezTo>
                    <a:cubicBezTo>
                      <a:pt x="509206" y="705206"/>
                      <a:pt x="514047" y="714760"/>
                      <a:pt x="514684" y="726672"/>
                    </a:cubicBezTo>
                    <a:cubicBezTo>
                      <a:pt x="514174" y="734953"/>
                      <a:pt x="510607" y="744380"/>
                      <a:pt x="503982" y="754954"/>
                    </a:cubicBezTo>
                    <a:cubicBezTo>
                      <a:pt x="497358" y="765528"/>
                      <a:pt x="490733" y="773427"/>
                      <a:pt x="484108" y="778650"/>
                    </a:cubicBezTo>
                    <a:cubicBezTo>
                      <a:pt x="481051" y="780115"/>
                      <a:pt x="477993" y="781007"/>
                      <a:pt x="474936" y="781325"/>
                    </a:cubicBezTo>
                    <a:cubicBezTo>
                      <a:pt x="471878" y="781644"/>
                      <a:pt x="468821" y="781771"/>
                      <a:pt x="465763" y="781707"/>
                    </a:cubicBezTo>
                    <a:cubicBezTo>
                      <a:pt x="453760" y="781148"/>
                      <a:pt x="444700" y="775813"/>
                      <a:pt x="438585" y="765703"/>
                    </a:cubicBezTo>
                    <a:cubicBezTo>
                      <a:pt x="432470" y="755593"/>
                      <a:pt x="427941" y="744067"/>
                      <a:pt x="424996" y="731126"/>
                    </a:cubicBezTo>
                    <a:cubicBezTo>
                      <a:pt x="422052" y="718185"/>
                      <a:pt x="419334" y="707188"/>
                      <a:pt x="416843" y="698135"/>
                    </a:cubicBezTo>
                    <a:cubicBezTo>
                      <a:pt x="412851" y="685077"/>
                      <a:pt x="406311" y="670936"/>
                      <a:pt x="397224" y="655712"/>
                    </a:cubicBezTo>
                    <a:cubicBezTo>
                      <a:pt x="388136" y="640488"/>
                      <a:pt x="379048" y="632207"/>
                      <a:pt x="369961" y="630870"/>
                    </a:cubicBezTo>
                    <a:cubicBezTo>
                      <a:pt x="364164" y="631167"/>
                      <a:pt x="360470" y="633630"/>
                      <a:pt x="358877" y="638259"/>
                    </a:cubicBezTo>
                    <a:cubicBezTo>
                      <a:pt x="357285" y="642887"/>
                      <a:pt x="355883" y="647898"/>
                      <a:pt x="354673" y="653291"/>
                    </a:cubicBezTo>
                    <a:cubicBezTo>
                      <a:pt x="354546" y="678006"/>
                      <a:pt x="354036" y="702976"/>
                      <a:pt x="353144" y="728201"/>
                    </a:cubicBezTo>
                    <a:cubicBezTo>
                      <a:pt x="352253" y="753425"/>
                      <a:pt x="351743" y="774318"/>
                      <a:pt x="351616" y="790880"/>
                    </a:cubicBezTo>
                    <a:cubicBezTo>
                      <a:pt x="351616" y="791007"/>
                      <a:pt x="351616" y="791517"/>
                      <a:pt x="351616" y="792409"/>
                    </a:cubicBezTo>
                    <a:cubicBezTo>
                      <a:pt x="351616" y="793301"/>
                      <a:pt x="351616" y="793810"/>
                      <a:pt x="351616" y="793938"/>
                    </a:cubicBezTo>
                    <a:cubicBezTo>
                      <a:pt x="351488" y="794320"/>
                      <a:pt x="350979" y="795849"/>
                      <a:pt x="350087" y="798524"/>
                    </a:cubicBezTo>
                    <a:cubicBezTo>
                      <a:pt x="349195" y="801199"/>
                      <a:pt x="348686" y="802728"/>
                      <a:pt x="348558" y="803110"/>
                    </a:cubicBezTo>
                    <a:cubicBezTo>
                      <a:pt x="349256" y="820096"/>
                      <a:pt x="347860" y="831081"/>
                      <a:pt x="344368" y="836063"/>
                    </a:cubicBezTo>
                    <a:cubicBezTo>
                      <a:pt x="340877" y="841046"/>
                      <a:pt x="337215" y="844104"/>
                      <a:pt x="333384" y="845236"/>
                    </a:cubicBezTo>
                    <a:cubicBezTo>
                      <a:pt x="329552" y="846369"/>
                      <a:pt x="327476" y="849653"/>
                      <a:pt x="327155" y="855088"/>
                    </a:cubicBezTo>
                    <a:cubicBezTo>
                      <a:pt x="327665" y="860502"/>
                      <a:pt x="329703" y="864197"/>
                      <a:pt x="333271" y="866172"/>
                    </a:cubicBezTo>
                    <a:cubicBezTo>
                      <a:pt x="336838" y="868146"/>
                      <a:pt x="338876" y="872605"/>
                      <a:pt x="339386" y="879548"/>
                    </a:cubicBezTo>
                    <a:cubicBezTo>
                      <a:pt x="338876" y="882861"/>
                      <a:pt x="336838" y="889231"/>
                      <a:pt x="333271" y="898658"/>
                    </a:cubicBezTo>
                    <a:cubicBezTo>
                      <a:pt x="329703" y="908085"/>
                      <a:pt x="327665" y="915984"/>
                      <a:pt x="327155" y="922354"/>
                    </a:cubicBezTo>
                    <a:cubicBezTo>
                      <a:pt x="322378" y="931972"/>
                      <a:pt x="315116" y="937960"/>
                      <a:pt x="305371" y="940317"/>
                    </a:cubicBezTo>
                    <a:cubicBezTo>
                      <a:pt x="295625" y="942673"/>
                      <a:pt x="287599" y="944839"/>
                      <a:pt x="281293" y="946814"/>
                    </a:cubicBezTo>
                    <a:cubicBezTo>
                      <a:pt x="270782" y="946623"/>
                      <a:pt x="264030" y="941654"/>
                      <a:pt x="261037" y="931908"/>
                    </a:cubicBezTo>
                    <a:cubicBezTo>
                      <a:pt x="258043" y="922163"/>
                      <a:pt x="254603" y="914901"/>
                      <a:pt x="250717" y="910124"/>
                    </a:cubicBezTo>
                    <a:cubicBezTo>
                      <a:pt x="248424" y="906302"/>
                      <a:pt x="243838" y="900187"/>
                      <a:pt x="236958" y="891778"/>
                    </a:cubicBezTo>
                    <a:cubicBezTo>
                      <a:pt x="230079" y="883370"/>
                      <a:pt x="225493" y="877255"/>
                      <a:pt x="223200" y="873433"/>
                    </a:cubicBezTo>
                    <a:cubicBezTo>
                      <a:pt x="249953" y="868359"/>
                      <a:pt x="267534" y="863220"/>
                      <a:pt x="275942" y="858018"/>
                    </a:cubicBezTo>
                    <a:cubicBezTo>
                      <a:pt x="284350" y="852816"/>
                      <a:pt x="288172" y="841308"/>
                      <a:pt x="287408" y="823494"/>
                    </a:cubicBezTo>
                    <a:cubicBezTo>
                      <a:pt x="287025" y="788757"/>
                      <a:pt x="285497" y="759116"/>
                      <a:pt x="282821" y="734571"/>
                    </a:cubicBezTo>
                    <a:cubicBezTo>
                      <a:pt x="280146" y="710026"/>
                      <a:pt x="278617" y="691086"/>
                      <a:pt x="278235" y="677752"/>
                    </a:cubicBezTo>
                    <a:cubicBezTo>
                      <a:pt x="277593" y="677550"/>
                      <a:pt x="277744" y="673650"/>
                      <a:pt x="278688" y="666050"/>
                    </a:cubicBezTo>
                    <a:cubicBezTo>
                      <a:pt x="279632" y="658450"/>
                      <a:pt x="281142" y="650398"/>
                      <a:pt x="283218" y="641892"/>
                    </a:cubicBezTo>
                    <a:cubicBezTo>
                      <a:pt x="285294" y="633386"/>
                      <a:pt x="287710" y="627674"/>
                      <a:pt x="290465" y="624755"/>
                    </a:cubicBezTo>
                    <a:lnTo>
                      <a:pt x="290465" y="569719"/>
                    </a:lnTo>
                    <a:cubicBezTo>
                      <a:pt x="290401" y="568615"/>
                      <a:pt x="289764" y="567256"/>
                      <a:pt x="288554" y="565642"/>
                    </a:cubicBezTo>
                    <a:cubicBezTo>
                      <a:pt x="287344" y="564029"/>
                      <a:pt x="285943" y="562670"/>
                      <a:pt x="284350" y="561566"/>
                    </a:cubicBezTo>
                    <a:cubicBezTo>
                      <a:pt x="267597" y="561821"/>
                      <a:pt x="252182" y="562840"/>
                      <a:pt x="238105" y="564623"/>
                    </a:cubicBezTo>
                    <a:cubicBezTo>
                      <a:pt x="224028" y="566407"/>
                      <a:pt x="207848" y="567426"/>
                      <a:pt x="189567" y="567681"/>
                    </a:cubicBezTo>
                    <a:cubicBezTo>
                      <a:pt x="185235" y="567575"/>
                      <a:pt x="178101" y="568806"/>
                      <a:pt x="168164" y="571375"/>
                    </a:cubicBezTo>
                    <a:cubicBezTo>
                      <a:pt x="158227" y="573944"/>
                      <a:pt x="150074" y="575431"/>
                      <a:pt x="143704" y="575834"/>
                    </a:cubicBezTo>
                    <a:cubicBezTo>
                      <a:pt x="137143" y="576025"/>
                      <a:pt x="130391" y="576917"/>
                      <a:pt x="123448" y="578509"/>
                    </a:cubicBezTo>
                    <a:cubicBezTo>
                      <a:pt x="116505" y="580102"/>
                      <a:pt x="112046" y="581249"/>
                      <a:pt x="110071" y="581949"/>
                    </a:cubicBezTo>
                    <a:cubicBezTo>
                      <a:pt x="106780" y="582013"/>
                      <a:pt x="102151" y="581886"/>
                      <a:pt x="96185" y="581567"/>
                    </a:cubicBezTo>
                    <a:cubicBezTo>
                      <a:pt x="90219" y="581249"/>
                      <a:pt x="87373" y="577299"/>
                      <a:pt x="87649" y="569719"/>
                    </a:cubicBezTo>
                    <a:cubicBezTo>
                      <a:pt x="88074" y="567851"/>
                      <a:pt x="89773" y="563434"/>
                      <a:pt x="92745" y="556470"/>
                    </a:cubicBezTo>
                    <a:cubicBezTo>
                      <a:pt x="95718" y="549505"/>
                      <a:pt x="97416" y="545089"/>
                      <a:pt x="97841" y="543221"/>
                    </a:cubicBezTo>
                    <a:cubicBezTo>
                      <a:pt x="98478" y="536596"/>
                      <a:pt x="99752" y="529971"/>
                      <a:pt x="101663" y="523347"/>
                    </a:cubicBezTo>
                    <a:cubicBezTo>
                      <a:pt x="103574" y="516722"/>
                      <a:pt x="108415" y="513155"/>
                      <a:pt x="116186" y="512645"/>
                    </a:cubicBezTo>
                    <a:cubicBezTo>
                      <a:pt x="125231" y="512985"/>
                      <a:pt x="133894" y="514344"/>
                      <a:pt x="142175" y="516722"/>
                    </a:cubicBezTo>
                    <a:cubicBezTo>
                      <a:pt x="150456" y="519100"/>
                      <a:pt x="159119" y="520459"/>
                      <a:pt x="168164" y="520799"/>
                    </a:cubicBezTo>
                    <a:cubicBezTo>
                      <a:pt x="182879" y="520544"/>
                      <a:pt x="200332" y="519525"/>
                      <a:pt x="220524" y="517741"/>
                    </a:cubicBezTo>
                    <a:cubicBezTo>
                      <a:pt x="240717" y="515958"/>
                      <a:pt x="260973" y="514938"/>
                      <a:pt x="281293" y="514684"/>
                    </a:cubicBezTo>
                    <a:cubicBezTo>
                      <a:pt x="296453" y="513155"/>
                      <a:pt x="304606" y="503218"/>
                      <a:pt x="305753" y="484873"/>
                    </a:cubicBezTo>
                    <a:cubicBezTo>
                      <a:pt x="306899" y="466528"/>
                      <a:pt x="307919" y="448947"/>
                      <a:pt x="308810" y="432130"/>
                    </a:cubicBezTo>
                    <a:cubicBezTo>
                      <a:pt x="311231" y="421238"/>
                      <a:pt x="314288" y="412448"/>
                      <a:pt x="317983" y="405759"/>
                    </a:cubicBezTo>
                    <a:cubicBezTo>
                      <a:pt x="321677" y="399071"/>
                      <a:pt x="323716" y="392574"/>
                      <a:pt x="324098" y="386268"/>
                    </a:cubicBezTo>
                    <a:cubicBezTo>
                      <a:pt x="323652" y="382955"/>
                      <a:pt x="321486" y="378879"/>
                      <a:pt x="317601" y="374038"/>
                    </a:cubicBezTo>
                    <a:cubicBezTo>
                      <a:pt x="313715" y="369196"/>
                      <a:pt x="310785" y="365120"/>
                      <a:pt x="308810" y="361807"/>
                    </a:cubicBezTo>
                    <a:cubicBezTo>
                      <a:pt x="308395" y="335233"/>
                      <a:pt x="305489" y="317719"/>
                      <a:pt x="300091" y="309263"/>
                    </a:cubicBezTo>
                    <a:cubicBezTo>
                      <a:pt x="294693" y="300808"/>
                      <a:pt x="289295" y="295750"/>
                      <a:pt x="283897" y="294089"/>
                    </a:cubicBezTo>
                    <a:cubicBezTo>
                      <a:pt x="278499" y="292428"/>
                      <a:pt x="275593" y="288502"/>
                      <a:pt x="275178" y="282312"/>
                    </a:cubicBezTo>
                    <a:cubicBezTo>
                      <a:pt x="276515" y="276197"/>
                      <a:pt x="283012" y="271610"/>
                      <a:pt x="294669" y="268553"/>
                    </a:cubicBezTo>
                    <a:cubicBezTo>
                      <a:pt x="306326" y="265495"/>
                      <a:pt x="315116" y="263967"/>
                      <a:pt x="321040" y="263967"/>
                    </a:cubicBezTo>
                    <a:close/>
                    <a:moveTo>
                      <a:pt x="459648" y="0"/>
                    </a:moveTo>
                    <a:cubicBezTo>
                      <a:pt x="475339" y="765"/>
                      <a:pt x="491604" y="4841"/>
                      <a:pt x="508441" y="12230"/>
                    </a:cubicBezTo>
                    <a:cubicBezTo>
                      <a:pt x="525279" y="19619"/>
                      <a:pt x="540269" y="25735"/>
                      <a:pt x="553412" y="30576"/>
                    </a:cubicBezTo>
                    <a:cubicBezTo>
                      <a:pt x="557744" y="31085"/>
                      <a:pt x="565897" y="33124"/>
                      <a:pt x="577873" y="36691"/>
                    </a:cubicBezTo>
                    <a:cubicBezTo>
                      <a:pt x="589848" y="40258"/>
                      <a:pt x="598001" y="42296"/>
                      <a:pt x="602333" y="42806"/>
                    </a:cubicBezTo>
                    <a:cubicBezTo>
                      <a:pt x="605603" y="44632"/>
                      <a:pt x="608745" y="46585"/>
                      <a:pt x="611760" y="48666"/>
                    </a:cubicBezTo>
                    <a:cubicBezTo>
                      <a:pt x="614775" y="50747"/>
                      <a:pt x="616389" y="54229"/>
                      <a:pt x="616601" y="59112"/>
                    </a:cubicBezTo>
                    <a:cubicBezTo>
                      <a:pt x="607216" y="66183"/>
                      <a:pt x="599487" y="76247"/>
                      <a:pt x="593415" y="89306"/>
                    </a:cubicBezTo>
                    <a:cubicBezTo>
                      <a:pt x="587342" y="102364"/>
                      <a:pt x="584200" y="118798"/>
                      <a:pt x="583988" y="138608"/>
                    </a:cubicBezTo>
                    <a:cubicBezTo>
                      <a:pt x="583011" y="146825"/>
                      <a:pt x="584964" y="154851"/>
                      <a:pt x="589848" y="162686"/>
                    </a:cubicBezTo>
                    <a:cubicBezTo>
                      <a:pt x="594731" y="170521"/>
                      <a:pt x="602290" y="174725"/>
                      <a:pt x="612524" y="175298"/>
                    </a:cubicBezTo>
                    <a:cubicBezTo>
                      <a:pt x="629150" y="175044"/>
                      <a:pt x="643546" y="174024"/>
                      <a:pt x="655712" y="172241"/>
                    </a:cubicBezTo>
                    <a:cubicBezTo>
                      <a:pt x="667878" y="170457"/>
                      <a:pt x="675904" y="169438"/>
                      <a:pt x="679790" y="169183"/>
                    </a:cubicBezTo>
                    <a:cubicBezTo>
                      <a:pt x="682720" y="169268"/>
                      <a:pt x="688071" y="169608"/>
                      <a:pt x="695842" y="170202"/>
                    </a:cubicBezTo>
                    <a:cubicBezTo>
                      <a:pt x="703613" y="170797"/>
                      <a:pt x="708454" y="171137"/>
                      <a:pt x="710365" y="171222"/>
                    </a:cubicBezTo>
                    <a:cubicBezTo>
                      <a:pt x="720408" y="171413"/>
                      <a:pt x="732936" y="170521"/>
                      <a:pt x="747947" y="168546"/>
                    </a:cubicBezTo>
                    <a:cubicBezTo>
                      <a:pt x="762959" y="166572"/>
                      <a:pt x="778289" y="165425"/>
                      <a:pt x="793938" y="165107"/>
                    </a:cubicBezTo>
                    <a:cubicBezTo>
                      <a:pt x="802855" y="161327"/>
                      <a:pt x="811518" y="156146"/>
                      <a:pt x="819927" y="149564"/>
                    </a:cubicBezTo>
                    <a:cubicBezTo>
                      <a:pt x="828335" y="142982"/>
                      <a:pt x="838017" y="139330"/>
                      <a:pt x="848973" y="138608"/>
                    </a:cubicBezTo>
                    <a:cubicBezTo>
                      <a:pt x="858674" y="140779"/>
                      <a:pt x="872112" y="146629"/>
                      <a:pt x="889287" y="156161"/>
                    </a:cubicBezTo>
                    <a:cubicBezTo>
                      <a:pt x="906462" y="165692"/>
                      <a:pt x="922165" y="178111"/>
                      <a:pt x="936396" y="193417"/>
                    </a:cubicBezTo>
                    <a:cubicBezTo>
                      <a:pt x="950626" y="208724"/>
                      <a:pt x="958176" y="226125"/>
                      <a:pt x="959044" y="245622"/>
                    </a:cubicBezTo>
                    <a:cubicBezTo>
                      <a:pt x="959235" y="251928"/>
                      <a:pt x="958089" y="257660"/>
                      <a:pt x="955604" y="262820"/>
                    </a:cubicBezTo>
                    <a:cubicBezTo>
                      <a:pt x="953120" y="267980"/>
                      <a:pt x="948152" y="271419"/>
                      <a:pt x="940699" y="273139"/>
                    </a:cubicBezTo>
                    <a:cubicBezTo>
                      <a:pt x="937113" y="273177"/>
                      <a:pt x="930356" y="273441"/>
                      <a:pt x="920429" y="273932"/>
                    </a:cubicBezTo>
                    <a:cubicBezTo>
                      <a:pt x="910501" y="274423"/>
                      <a:pt x="900574" y="274913"/>
                      <a:pt x="890646" y="275404"/>
                    </a:cubicBezTo>
                    <a:cubicBezTo>
                      <a:pt x="880718" y="275895"/>
                      <a:pt x="873962" y="276159"/>
                      <a:pt x="870376" y="276197"/>
                    </a:cubicBezTo>
                    <a:cubicBezTo>
                      <a:pt x="869824" y="276324"/>
                      <a:pt x="867616" y="276834"/>
                      <a:pt x="863751" y="277726"/>
                    </a:cubicBezTo>
                    <a:cubicBezTo>
                      <a:pt x="859887" y="278617"/>
                      <a:pt x="857679" y="279127"/>
                      <a:pt x="857126" y="279254"/>
                    </a:cubicBezTo>
                    <a:cubicBezTo>
                      <a:pt x="842285" y="279636"/>
                      <a:pt x="830692" y="279382"/>
                      <a:pt x="822347" y="278490"/>
                    </a:cubicBezTo>
                    <a:cubicBezTo>
                      <a:pt x="814003" y="277598"/>
                      <a:pt x="809289" y="273776"/>
                      <a:pt x="808206" y="267024"/>
                    </a:cubicBezTo>
                    <a:lnTo>
                      <a:pt x="808206" y="207912"/>
                    </a:lnTo>
                    <a:cubicBezTo>
                      <a:pt x="807994" y="204642"/>
                      <a:pt x="806380" y="201500"/>
                      <a:pt x="803365" y="198485"/>
                    </a:cubicBezTo>
                    <a:cubicBezTo>
                      <a:pt x="800350" y="195470"/>
                      <a:pt x="797207" y="193856"/>
                      <a:pt x="793938" y="193644"/>
                    </a:cubicBezTo>
                    <a:cubicBezTo>
                      <a:pt x="773862" y="193744"/>
                      <a:pt x="759317" y="194449"/>
                      <a:pt x="750302" y="195757"/>
                    </a:cubicBezTo>
                    <a:cubicBezTo>
                      <a:pt x="741287" y="197066"/>
                      <a:pt x="729837" y="198375"/>
                      <a:pt x="715952" y="199683"/>
                    </a:cubicBezTo>
                    <a:cubicBezTo>
                      <a:pt x="702067" y="200992"/>
                      <a:pt x="677783" y="201696"/>
                      <a:pt x="643100" y="201797"/>
                    </a:cubicBezTo>
                    <a:cubicBezTo>
                      <a:pt x="639023" y="204260"/>
                      <a:pt x="634437" y="207487"/>
                      <a:pt x="629341" y="211479"/>
                    </a:cubicBezTo>
                    <a:cubicBezTo>
                      <a:pt x="624245" y="215471"/>
                      <a:pt x="618640" y="217679"/>
                      <a:pt x="612524" y="218104"/>
                    </a:cubicBezTo>
                    <a:cubicBezTo>
                      <a:pt x="607577" y="217849"/>
                      <a:pt x="603713" y="215556"/>
                      <a:pt x="600931" y="211224"/>
                    </a:cubicBezTo>
                    <a:cubicBezTo>
                      <a:pt x="598150" y="206893"/>
                      <a:pt x="592502" y="205109"/>
                      <a:pt x="583988" y="205874"/>
                    </a:cubicBezTo>
                    <a:cubicBezTo>
                      <a:pt x="567596" y="207657"/>
                      <a:pt x="550949" y="208676"/>
                      <a:pt x="534048" y="208931"/>
                    </a:cubicBezTo>
                    <a:cubicBezTo>
                      <a:pt x="517147" y="209186"/>
                      <a:pt x="500500" y="210205"/>
                      <a:pt x="484108" y="211989"/>
                    </a:cubicBezTo>
                    <a:cubicBezTo>
                      <a:pt x="483238" y="212689"/>
                      <a:pt x="474787" y="213836"/>
                      <a:pt x="458756" y="215428"/>
                    </a:cubicBezTo>
                    <a:cubicBezTo>
                      <a:pt x="442726" y="217021"/>
                      <a:pt x="427396" y="217913"/>
                      <a:pt x="412766" y="218104"/>
                    </a:cubicBezTo>
                    <a:cubicBezTo>
                      <a:pt x="378369" y="218231"/>
                      <a:pt x="350596" y="219505"/>
                      <a:pt x="329449" y="221926"/>
                    </a:cubicBezTo>
                    <a:cubicBezTo>
                      <a:pt x="308301" y="224346"/>
                      <a:pt x="286134" y="227149"/>
                      <a:pt x="262947" y="230334"/>
                    </a:cubicBezTo>
                    <a:cubicBezTo>
                      <a:pt x="241922" y="230541"/>
                      <a:pt x="228371" y="233184"/>
                      <a:pt x="222294" y="238261"/>
                    </a:cubicBezTo>
                    <a:cubicBezTo>
                      <a:pt x="216216" y="243338"/>
                      <a:pt x="213310" y="249604"/>
                      <a:pt x="213574" y="257059"/>
                    </a:cubicBezTo>
                    <a:cubicBezTo>
                      <a:pt x="213838" y="264514"/>
                      <a:pt x="212970" y="271912"/>
                      <a:pt x="210970" y="279254"/>
                    </a:cubicBezTo>
                    <a:cubicBezTo>
                      <a:pt x="211271" y="287483"/>
                      <a:pt x="209762" y="303186"/>
                      <a:pt x="206440" y="326363"/>
                    </a:cubicBezTo>
                    <a:cubicBezTo>
                      <a:pt x="203118" y="349540"/>
                      <a:pt x="196173" y="371584"/>
                      <a:pt x="185603" y="392496"/>
                    </a:cubicBezTo>
                    <a:cubicBezTo>
                      <a:pt x="175034" y="413408"/>
                      <a:pt x="159029" y="424581"/>
                      <a:pt x="137589" y="426015"/>
                    </a:cubicBezTo>
                    <a:cubicBezTo>
                      <a:pt x="127291" y="425952"/>
                      <a:pt x="117566" y="423022"/>
                      <a:pt x="108415" y="417225"/>
                    </a:cubicBezTo>
                    <a:cubicBezTo>
                      <a:pt x="99264" y="411429"/>
                      <a:pt x="94380" y="403148"/>
                      <a:pt x="93764" y="392383"/>
                    </a:cubicBezTo>
                    <a:cubicBezTo>
                      <a:pt x="94762" y="374674"/>
                      <a:pt x="100665" y="359642"/>
                      <a:pt x="111473" y="347284"/>
                    </a:cubicBezTo>
                    <a:cubicBezTo>
                      <a:pt x="122280" y="334927"/>
                      <a:pt x="132005" y="321423"/>
                      <a:pt x="140646" y="306772"/>
                    </a:cubicBezTo>
                    <a:cubicBezTo>
                      <a:pt x="149946" y="287556"/>
                      <a:pt x="158100" y="268404"/>
                      <a:pt x="165107" y="249316"/>
                    </a:cubicBezTo>
                    <a:cubicBezTo>
                      <a:pt x="172113" y="230228"/>
                      <a:pt x="180267" y="210311"/>
                      <a:pt x="189567" y="189567"/>
                    </a:cubicBezTo>
                    <a:cubicBezTo>
                      <a:pt x="209250" y="189737"/>
                      <a:pt x="228487" y="190416"/>
                      <a:pt x="247278" y="191605"/>
                    </a:cubicBezTo>
                    <a:cubicBezTo>
                      <a:pt x="266069" y="192794"/>
                      <a:pt x="285560" y="193474"/>
                      <a:pt x="305753" y="193644"/>
                    </a:cubicBezTo>
                    <a:lnTo>
                      <a:pt x="311868" y="195682"/>
                    </a:lnTo>
                    <a:cubicBezTo>
                      <a:pt x="319469" y="193198"/>
                      <a:pt x="326943" y="191542"/>
                      <a:pt x="334290" y="190713"/>
                    </a:cubicBezTo>
                    <a:cubicBezTo>
                      <a:pt x="341636" y="189885"/>
                      <a:pt x="349110" y="189503"/>
                      <a:pt x="356712" y="189567"/>
                    </a:cubicBezTo>
                    <a:cubicBezTo>
                      <a:pt x="361765" y="189567"/>
                      <a:pt x="366691" y="189567"/>
                      <a:pt x="371490" y="189567"/>
                    </a:cubicBezTo>
                    <a:cubicBezTo>
                      <a:pt x="376288" y="189567"/>
                      <a:pt x="381214" y="189567"/>
                      <a:pt x="386268" y="189567"/>
                    </a:cubicBezTo>
                    <a:cubicBezTo>
                      <a:pt x="388179" y="189482"/>
                      <a:pt x="393020" y="189142"/>
                      <a:pt x="400791" y="188548"/>
                    </a:cubicBezTo>
                    <a:cubicBezTo>
                      <a:pt x="408562" y="187953"/>
                      <a:pt x="413913" y="187613"/>
                      <a:pt x="416843" y="187528"/>
                    </a:cubicBezTo>
                    <a:cubicBezTo>
                      <a:pt x="420389" y="187571"/>
                      <a:pt x="423998" y="187741"/>
                      <a:pt x="427672" y="188038"/>
                    </a:cubicBezTo>
                    <a:cubicBezTo>
                      <a:pt x="431345" y="188335"/>
                      <a:pt x="435209" y="188505"/>
                      <a:pt x="439265" y="188548"/>
                    </a:cubicBezTo>
                    <a:cubicBezTo>
                      <a:pt x="449754" y="189036"/>
                      <a:pt x="458841" y="186531"/>
                      <a:pt x="466528" y="181031"/>
                    </a:cubicBezTo>
                    <a:cubicBezTo>
                      <a:pt x="474214" y="175532"/>
                      <a:pt x="478715" y="164109"/>
                      <a:pt x="480032" y="146761"/>
                    </a:cubicBezTo>
                    <a:lnTo>
                      <a:pt x="480032" y="52997"/>
                    </a:lnTo>
                    <a:cubicBezTo>
                      <a:pt x="478928" y="43145"/>
                      <a:pt x="474511" y="34822"/>
                      <a:pt x="466782" y="28028"/>
                    </a:cubicBezTo>
                    <a:cubicBezTo>
                      <a:pt x="459054" y="21233"/>
                      <a:pt x="454637" y="13929"/>
                      <a:pt x="453533" y="6115"/>
                    </a:cubicBezTo>
                    <a:cubicBezTo>
                      <a:pt x="453406" y="4969"/>
                      <a:pt x="453661" y="3695"/>
                      <a:pt x="454298" y="2293"/>
                    </a:cubicBezTo>
                    <a:cubicBezTo>
                      <a:pt x="454935" y="892"/>
                      <a:pt x="456718" y="128"/>
                      <a:pt x="459648" y="0"/>
                    </a:cubicBezTo>
                    <a:close/>
                  </a:path>
                </a:pathLst>
              </a:custGeom>
              <a:solidFill>
                <a:srgbClr val="595959"/>
              </a:solidFill>
              <a:ln w="9525">
                <a:noFill/>
                <a:miter lim="800000"/>
              </a:ln>
            </p:spPr>
            <p:txBody>
              <a:bodyPr/>
              <a:lstStyle/>
              <a:p>
                <a:endParaRPr altLang="en-US" lang="zh-CN" sz="8000">
                  <a:latin charset="0" pitchFamily="34" typeface="Calibri"/>
                </a:endParaRPr>
              </a:p>
            </p:txBody>
          </p:sp>
        </p:grpSp>
        <p:sp>
          <p:nvSpPr>
            <p:cNvPr id="32777" name="矩形 23"/>
            <p:cNvSpPr>
              <a:spLocks noChangeArrowheads="1"/>
            </p:cNvSpPr>
            <p:nvPr/>
          </p:nvSpPr>
          <p:spPr bwMode="auto">
            <a:xfrm>
              <a:off x="6311990" y="4059110"/>
              <a:ext cx="1402067" cy="822709"/>
            </a:xfrm>
            <a:prstGeom prst="rect">
              <a:avLst/>
            </a:prstGeom>
            <a:noFill/>
            <a:ln w="9525">
              <a:noFill/>
              <a:miter lim="800000"/>
            </a:ln>
          </p:spPr>
          <p:txBody>
            <a:bodyPr wrap="none">
              <a:spAutoFit/>
            </a:bodyPr>
            <a:lstStyle/>
            <a:p>
              <a:r>
                <a:rPr altLang="zh-CN" lang="zh-CN" sz="4800">
                  <a:solidFill>
                    <a:srgbClr val="595959"/>
                  </a:solidFill>
                  <a:latin typeface="方正兰亭黑_YS_GB18030"/>
                  <a:ea typeface="造字工房悦黑体验版纤细体"/>
                  <a:cs charset="-34" pitchFamily="34" typeface="DokChampa"/>
                </a:rPr>
                <a:t>さび</a:t>
              </a:r>
            </a:p>
          </p:txBody>
        </p:sp>
        <p:sp>
          <p:nvSpPr>
            <p:cNvPr id="32778" name="矩形 24"/>
            <p:cNvSpPr>
              <a:spLocks noChangeArrowheads="1"/>
            </p:cNvSpPr>
            <p:nvPr/>
          </p:nvSpPr>
          <p:spPr bwMode="auto">
            <a:xfrm>
              <a:off x="7772388" y="3039171"/>
              <a:ext cx="1292341" cy="1554005"/>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sabi</a:t>
              </a:r>
            </a:p>
          </p:txBody>
        </p:sp>
      </p:grpSp>
      <p:sp>
        <p:nvSpPr>
          <p:cNvPr id="32770" name="矩形 32"/>
          <p:cNvSpPr>
            <a:spLocks noChangeArrowheads="1"/>
          </p:cNvSpPr>
          <p:nvPr/>
        </p:nvSpPr>
        <p:spPr bwMode="auto">
          <a:xfrm>
            <a:off x="750888" y="4673600"/>
            <a:ext cx="10690225" cy="944880"/>
          </a:xfrm>
          <a:prstGeom prst="rect">
            <a:avLst/>
          </a:prstGeom>
          <a:noFill/>
          <a:ln w="9525">
            <a:noFill/>
            <a:miter lim="800000"/>
          </a:ln>
        </p:spPr>
        <p:txBody>
          <a:bodyPr>
            <a:spAutoFit/>
          </a:bodyPr>
          <a:lstStyle/>
          <a:p>
            <a:r>
              <a:rPr altLang="en-US" lang="zh-CN" sz="2800">
                <a:solidFill>
                  <a:srgbClr val="464646"/>
                </a:solidFill>
                <a:latin typeface="方正清刻本悦宋简体"/>
                <a:ea typeface="方正清刻本悦宋简体"/>
                <a:cs typeface="方正清刻本悦宋简体"/>
              </a:rPr>
              <a:t>其实这是两个词结合而成的复合词，分别表达了不同的含义。而这两重含义结合起来，便成为了日本的独有美学。</a:t>
            </a:r>
          </a:p>
        </p:txBody>
      </p:sp>
    </p:spTree>
  </p:cSld>
  <p:clrMapOvr>
    <a:masterClrMapping/>
  </p:clrMapOvr>
  <p:transition spd="slow">
    <p:cove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3" name="TextBox 47"/>
          <p:cNvSpPr txBox="1">
            <a:spLocks noChangeArrowheads="1"/>
          </p:cNvSpPr>
          <p:nvPr/>
        </p:nvSpPr>
        <p:spPr bwMode="auto">
          <a:xfrm>
            <a:off x="885825" y="3159125"/>
            <a:ext cx="914400" cy="411480"/>
          </a:xfrm>
          <a:prstGeom prst="rect">
            <a:avLst/>
          </a:prstGeom>
          <a:noFill/>
          <a:ln w="9525">
            <a:noFill/>
            <a:miter lim="800000"/>
          </a:ln>
        </p:spPr>
        <p:txBody>
          <a:bodyPr bIns="0" lIns="0" rIns="0" tIns="0" wrap="none">
            <a:spAutoFit/>
          </a:bodyPr>
          <a:lstStyle/>
          <a:p>
            <a:pPr>
              <a:lnSpc>
                <a:spcPct val="150000"/>
              </a:lnSpc>
            </a:pPr>
            <a:r>
              <a:rPr altLang="zh-CN" lang="en-US">
                <a:solidFill>
                  <a:srgbClr val="595959"/>
                </a:solidFill>
                <a:latin typeface="方正清刻本悦宋简体"/>
                <a:ea typeface="方正清刻本悦宋简体"/>
                <a:cs typeface="方正清刻本悦宋简体"/>
              </a:rPr>
              <a:t>【释义】</a:t>
            </a:r>
          </a:p>
        </p:txBody>
      </p:sp>
      <p:sp>
        <p:nvSpPr>
          <p:cNvPr id="33794" name="矩形 11"/>
          <p:cNvSpPr>
            <a:spLocks noChangeArrowheads="1"/>
          </p:cNvSpPr>
          <p:nvPr/>
        </p:nvSpPr>
        <p:spPr bwMode="auto">
          <a:xfrm>
            <a:off x="885825" y="3736975"/>
            <a:ext cx="10452100" cy="4318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原意是简陋，是与良好状态相对的恶劣状态。后与禅宗及茶道交融，融入美学，始有简洁安静中追求质朴的美之意。</a:t>
            </a:r>
          </a:p>
        </p:txBody>
      </p:sp>
      <p:sp>
        <p:nvSpPr>
          <p:cNvPr id="33795" name="TextBox 54"/>
          <p:cNvSpPr txBox="1">
            <a:spLocks noChangeArrowheads="1"/>
          </p:cNvSpPr>
          <p:nvPr/>
        </p:nvSpPr>
        <p:spPr bwMode="auto">
          <a:xfrm>
            <a:off x="885825" y="4249738"/>
            <a:ext cx="914400" cy="411480"/>
          </a:xfrm>
          <a:prstGeom prst="rect">
            <a:avLst/>
          </a:prstGeom>
          <a:noFill/>
          <a:ln w="9525">
            <a:noFill/>
            <a:miter lim="800000"/>
          </a:ln>
        </p:spPr>
        <p:txBody>
          <a:bodyPr bIns="0" lIns="0" rIns="0" tIns="0" wrap="none">
            <a:spAutoFit/>
          </a:bodyPr>
          <a:lstStyle/>
          <a:p>
            <a:pPr>
              <a:lnSpc>
                <a:spcPct val="150000"/>
              </a:lnSpc>
            </a:pPr>
            <a:r>
              <a:rPr altLang="zh-CN" lang="en-US">
                <a:solidFill>
                  <a:srgbClr val="595959"/>
                </a:solidFill>
                <a:latin typeface="方正清刻本悦宋简体"/>
                <a:ea typeface="方正清刻本悦宋简体"/>
                <a:cs typeface="方正清刻本悦宋简体"/>
              </a:rPr>
              <a:t>【词源】</a:t>
            </a:r>
          </a:p>
        </p:txBody>
      </p:sp>
      <p:sp>
        <p:nvSpPr>
          <p:cNvPr id="33796" name="矩形 14"/>
          <p:cNvSpPr>
            <a:spLocks noChangeArrowheads="1"/>
          </p:cNvSpPr>
          <p:nvPr/>
        </p:nvSpPr>
        <p:spPr bwMode="auto">
          <a:xfrm>
            <a:off x="885825" y="4797425"/>
            <a:ext cx="10463213" cy="8636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词源本身如同此字在汉语中相似，不具有很好的意思，而在禅宗中安于简陋被认为是一种美德。到了14世纪，可能受到禅宗等的影响，这个概念开始受到积极评价，从而融入了日本的美学意识中。由此可见，即追求的是一种无需繁华，不要装饰，直指本源的精神。日本战国时代（江户时代）茶道家千利休把这种精神与茶道追求的美学结合了起来，用于表现茶道清心之美。</a:t>
            </a:r>
          </a:p>
        </p:txBody>
      </p:sp>
      <p:grpSp>
        <p:nvGrpSpPr>
          <p:cNvPr id="33797" name="组合 26"/>
          <p:cNvGrpSpPr/>
          <p:nvPr/>
        </p:nvGrpSpPr>
        <p:grpSpPr>
          <a:xfrm>
            <a:off x="885825" y="1047750"/>
            <a:ext cx="1241425" cy="2006600"/>
            <a:chOff x="1128961" y="731709"/>
            <a:chExt cx="1242737" cy="2006736"/>
          </a:xfrm>
        </p:grpSpPr>
        <p:grpSp>
          <p:nvGrpSpPr>
            <p:cNvPr id="33799" name="组合 1"/>
            <p:cNvGrpSpPr/>
            <p:nvPr/>
          </p:nvGrpSpPr>
          <p:grpSpPr>
            <a:xfrm>
              <a:off x="1128963" y="1495712"/>
              <a:ext cx="1242735" cy="1242733"/>
              <a:chOff x="4827643" y="2749850"/>
              <a:chExt cx="1242735" cy="1242733"/>
            </a:xfrm>
          </p:grpSpPr>
          <p:grpSp>
            <p:nvGrpSpPr>
              <p:cNvPr id="33801" name="组合 2"/>
              <p:cNvGrpSpPr/>
              <p:nvPr/>
            </p:nvGrpSpPr>
            <p:grpSpPr>
              <a:xfrm>
                <a:off x="4827643" y="2749850"/>
                <a:ext cx="1242735" cy="1242733"/>
                <a:chOff x="1907703" y="1187916"/>
                <a:chExt cx="720001" cy="720000"/>
              </a:xfrm>
            </p:grpSpPr>
            <p:sp>
              <p:nvSpPr>
                <p:cNvPr id="5" name="矩形 4"/>
                <p:cNvSpPr/>
                <p:nvPr/>
              </p:nvSpPr>
              <p:spPr>
                <a:xfrm>
                  <a:off x="1907702" y="1187706"/>
                  <a:ext cx="720002" cy="720210"/>
                </a:xfrm>
                <a:prstGeom prst="rect">
                  <a:avLst/>
                </a:prstGeom>
                <a:no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6" name="直接连接符 5"/>
                <p:cNvCxnSpPr>
                  <a:stCxn id="5" idx="0"/>
                  <a:endCxn id="5" idx="2"/>
                </p:cNvCxnSpPr>
                <p:nvPr/>
              </p:nvCxnSpPr>
              <p:spPr>
                <a:xfrm flipH="1">
                  <a:off x="2267703" y="1187706"/>
                  <a:ext cx="0" cy="72021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5" idx="1"/>
                  <a:endCxn id="5" idx="3"/>
                </p:cNvCxnSpPr>
                <p:nvPr/>
              </p:nvCxnSpPr>
              <p:spPr>
                <a:xfrm>
                  <a:off x="1907702" y="1548271"/>
                  <a:ext cx="720002" cy="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07702" y="1187706"/>
                  <a:ext cx="720002" cy="72021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907702" y="1187706"/>
                  <a:ext cx="720002" cy="72021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grpSp>
          <p:sp>
            <p:nvSpPr>
              <p:cNvPr id="33802" name="文本框 3"/>
              <p:cNvSpPr>
                <a:spLocks noChangeArrowheads="1"/>
              </p:cNvSpPr>
              <p:nvPr/>
            </p:nvSpPr>
            <p:spPr bwMode="auto">
              <a:xfrm>
                <a:off x="4963245" y="2906472"/>
                <a:ext cx="971530" cy="929488"/>
              </a:xfrm>
              <a:custGeom>
                <a:gdLst>
                  <a:gd fmla="*/ 0 w 971530" name="T0"/>
                  <a:gd fmla="*/ 0 h 929488" name="T1"/>
                  <a:gd fmla="*/ 971530 w 971530" name="T2"/>
                  <a:gd fmla="*/ 929488 h 929488" name="T3"/>
                </a:gdLst>
                <a:rect b="T3" l="T0" r="T2" t="T1"/>
                <a:pathLst>
                  <a:path h="929488" w="971530">
                    <a:moveTo>
                      <a:pt x="824577" y="900951"/>
                    </a:moveTo>
                    <a:lnTo>
                      <a:pt x="824577" y="907066"/>
                    </a:lnTo>
                    <a:lnTo>
                      <a:pt x="827634" y="907066"/>
                    </a:lnTo>
                    <a:cubicBezTo>
                      <a:pt x="827698" y="905919"/>
                      <a:pt x="827571" y="904645"/>
                      <a:pt x="827252" y="903244"/>
                    </a:cubicBezTo>
                    <a:cubicBezTo>
                      <a:pt x="826934" y="901842"/>
                      <a:pt x="826042" y="901078"/>
                      <a:pt x="824577" y="900951"/>
                    </a:cubicBezTo>
                    <a:close/>
                    <a:moveTo>
                      <a:pt x="800117" y="892797"/>
                    </a:moveTo>
                    <a:cubicBezTo>
                      <a:pt x="799140" y="892840"/>
                      <a:pt x="798545" y="893010"/>
                      <a:pt x="798333" y="893307"/>
                    </a:cubicBezTo>
                    <a:cubicBezTo>
                      <a:pt x="798121" y="893604"/>
                      <a:pt x="798036" y="893774"/>
                      <a:pt x="798078" y="893816"/>
                    </a:cubicBezTo>
                    <a:cubicBezTo>
                      <a:pt x="798036" y="894305"/>
                      <a:pt x="798121" y="894602"/>
                      <a:pt x="798333" y="894708"/>
                    </a:cubicBezTo>
                    <a:cubicBezTo>
                      <a:pt x="798545" y="894814"/>
                      <a:pt x="799140" y="894857"/>
                      <a:pt x="800117" y="894836"/>
                    </a:cubicBezTo>
                    <a:cubicBezTo>
                      <a:pt x="800966" y="895005"/>
                      <a:pt x="801306" y="894666"/>
                      <a:pt x="801136" y="893816"/>
                    </a:cubicBezTo>
                    <a:cubicBezTo>
                      <a:pt x="801157" y="893774"/>
                      <a:pt x="801115" y="893604"/>
                      <a:pt x="801008" y="893307"/>
                    </a:cubicBezTo>
                    <a:cubicBezTo>
                      <a:pt x="800902" y="893010"/>
                      <a:pt x="800605" y="892840"/>
                      <a:pt x="800117" y="892797"/>
                    </a:cubicBezTo>
                    <a:close/>
                    <a:moveTo>
                      <a:pt x="585071" y="849992"/>
                    </a:moveTo>
                    <a:cubicBezTo>
                      <a:pt x="583882" y="849822"/>
                      <a:pt x="583202" y="851181"/>
                      <a:pt x="583032" y="854069"/>
                    </a:cubicBezTo>
                    <a:cubicBezTo>
                      <a:pt x="583202" y="855258"/>
                      <a:pt x="583882" y="855937"/>
                      <a:pt x="585071" y="856107"/>
                    </a:cubicBezTo>
                    <a:cubicBezTo>
                      <a:pt x="586260" y="855937"/>
                      <a:pt x="586939" y="855258"/>
                      <a:pt x="587109" y="854069"/>
                    </a:cubicBezTo>
                    <a:cubicBezTo>
                      <a:pt x="586939" y="851181"/>
                      <a:pt x="586260" y="849822"/>
                      <a:pt x="585071" y="849992"/>
                    </a:cubicBezTo>
                    <a:close/>
                    <a:moveTo>
                      <a:pt x="236513" y="735844"/>
                    </a:moveTo>
                    <a:cubicBezTo>
                      <a:pt x="234474" y="736014"/>
                      <a:pt x="232946" y="737203"/>
                      <a:pt x="231926" y="739411"/>
                    </a:cubicBezTo>
                    <a:cubicBezTo>
                      <a:pt x="230907" y="741620"/>
                      <a:pt x="230398" y="743828"/>
                      <a:pt x="230398" y="746036"/>
                    </a:cubicBezTo>
                    <a:lnTo>
                      <a:pt x="236513" y="746036"/>
                    </a:lnTo>
                    <a:close/>
                    <a:moveTo>
                      <a:pt x="578956" y="653291"/>
                    </a:moveTo>
                    <a:cubicBezTo>
                      <a:pt x="577767" y="653291"/>
                      <a:pt x="577087" y="654310"/>
                      <a:pt x="576917" y="656349"/>
                    </a:cubicBezTo>
                    <a:cubicBezTo>
                      <a:pt x="577087" y="658387"/>
                      <a:pt x="577767" y="659406"/>
                      <a:pt x="578956" y="659406"/>
                    </a:cubicBezTo>
                    <a:cubicBezTo>
                      <a:pt x="580145" y="659406"/>
                      <a:pt x="580824" y="658387"/>
                      <a:pt x="580994" y="656349"/>
                    </a:cubicBezTo>
                    <a:cubicBezTo>
                      <a:pt x="580824" y="654310"/>
                      <a:pt x="580145" y="653291"/>
                      <a:pt x="578956" y="653291"/>
                    </a:cubicBezTo>
                    <a:close/>
                    <a:moveTo>
                      <a:pt x="15352" y="579911"/>
                    </a:moveTo>
                    <a:cubicBezTo>
                      <a:pt x="14778" y="579911"/>
                      <a:pt x="14141" y="580165"/>
                      <a:pt x="13441" y="580675"/>
                    </a:cubicBezTo>
                    <a:cubicBezTo>
                      <a:pt x="12740" y="581184"/>
                      <a:pt x="12358" y="581949"/>
                      <a:pt x="12294" y="582968"/>
                    </a:cubicBezTo>
                    <a:cubicBezTo>
                      <a:pt x="12358" y="583987"/>
                      <a:pt x="12740" y="584752"/>
                      <a:pt x="13441" y="585261"/>
                    </a:cubicBezTo>
                    <a:cubicBezTo>
                      <a:pt x="14141" y="585771"/>
                      <a:pt x="14778" y="586026"/>
                      <a:pt x="15352" y="586026"/>
                    </a:cubicBezTo>
                    <a:cubicBezTo>
                      <a:pt x="16541" y="586026"/>
                      <a:pt x="17220" y="585006"/>
                      <a:pt x="17390" y="582968"/>
                    </a:cubicBezTo>
                    <a:cubicBezTo>
                      <a:pt x="17220" y="580930"/>
                      <a:pt x="16541" y="579911"/>
                      <a:pt x="15352" y="579911"/>
                    </a:cubicBezTo>
                    <a:close/>
                    <a:moveTo>
                      <a:pt x="252820" y="534048"/>
                    </a:moveTo>
                    <a:cubicBezTo>
                      <a:pt x="252735" y="534111"/>
                      <a:pt x="252395" y="534494"/>
                      <a:pt x="251800" y="535194"/>
                    </a:cubicBezTo>
                    <a:cubicBezTo>
                      <a:pt x="251206" y="535895"/>
                      <a:pt x="250866" y="536532"/>
                      <a:pt x="250781" y="537105"/>
                    </a:cubicBezTo>
                    <a:cubicBezTo>
                      <a:pt x="250866" y="537636"/>
                      <a:pt x="251206" y="538103"/>
                      <a:pt x="251800" y="538507"/>
                    </a:cubicBezTo>
                    <a:cubicBezTo>
                      <a:pt x="252395" y="538910"/>
                      <a:pt x="252735" y="539122"/>
                      <a:pt x="252820" y="539144"/>
                    </a:cubicBezTo>
                    <a:cubicBezTo>
                      <a:pt x="254009" y="538974"/>
                      <a:pt x="254688" y="538294"/>
                      <a:pt x="254858" y="537105"/>
                    </a:cubicBezTo>
                    <a:cubicBezTo>
                      <a:pt x="254837" y="536532"/>
                      <a:pt x="254624" y="535895"/>
                      <a:pt x="254221" y="535194"/>
                    </a:cubicBezTo>
                    <a:cubicBezTo>
                      <a:pt x="253817" y="534494"/>
                      <a:pt x="253350" y="534111"/>
                      <a:pt x="252820" y="534048"/>
                    </a:cubicBezTo>
                    <a:close/>
                    <a:moveTo>
                      <a:pt x="279318" y="429073"/>
                    </a:moveTo>
                    <a:cubicBezTo>
                      <a:pt x="278341" y="429073"/>
                      <a:pt x="277747" y="429327"/>
                      <a:pt x="277534" y="429837"/>
                    </a:cubicBezTo>
                    <a:cubicBezTo>
                      <a:pt x="277322" y="430347"/>
                      <a:pt x="277237" y="431111"/>
                      <a:pt x="277280" y="432130"/>
                    </a:cubicBezTo>
                    <a:cubicBezTo>
                      <a:pt x="277237" y="432173"/>
                      <a:pt x="277322" y="432342"/>
                      <a:pt x="277534" y="432640"/>
                    </a:cubicBezTo>
                    <a:cubicBezTo>
                      <a:pt x="277747" y="432937"/>
                      <a:pt x="278341" y="433107"/>
                      <a:pt x="279318" y="433149"/>
                    </a:cubicBezTo>
                    <a:cubicBezTo>
                      <a:pt x="279806" y="433107"/>
                      <a:pt x="280104" y="432937"/>
                      <a:pt x="280210" y="432640"/>
                    </a:cubicBezTo>
                    <a:cubicBezTo>
                      <a:pt x="280316" y="432342"/>
                      <a:pt x="280358" y="432173"/>
                      <a:pt x="280337" y="432130"/>
                    </a:cubicBezTo>
                    <a:cubicBezTo>
                      <a:pt x="280507" y="430092"/>
                      <a:pt x="280167" y="429073"/>
                      <a:pt x="279318" y="429073"/>
                    </a:cubicBezTo>
                    <a:close/>
                    <a:moveTo>
                      <a:pt x="181477" y="396459"/>
                    </a:moveTo>
                    <a:lnTo>
                      <a:pt x="183516" y="398497"/>
                    </a:lnTo>
                    <a:lnTo>
                      <a:pt x="183516" y="396459"/>
                    </a:lnTo>
                    <a:close/>
                    <a:moveTo>
                      <a:pt x="699218" y="337347"/>
                    </a:moveTo>
                    <a:cubicBezTo>
                      <a:pt x="711958" y="343335"/>
                      <a:pt x="723933" y="350724"/>
                      <a:pt x="735144" y="359514"/>
                    </a:cubicBezTo>
                    <a:cubicBezTo>
                      <a:pt x="746355" y="368304"/>
                      <a:pt x="753744" y="373145"/>
                      <a:pt x="757311" y="374037"/>
                    </a:cubicBezTo>
                    <a:cubicBezTo>
                      <a:pt x="763681" y="381299"/>
                      <a:pt x="772599" y="386904"/>
                      <a:pt x="784065" y="390854"/>
                    </a:cubicBezTo>
                    <a:cubicBezTo>
                      <a:pt x="795530" y="394803"/>
                      <a:pt x="801900" y="399389"/>
                      <a:pt x="803174" y="404612"/>
                    </a:cubicBezTo>
                    <a:cubicBezTo>
                      <a:pt x="803174" y="422297"/>
                      <a:pt x="797285" y="435056"/>
                      <a:pt x="785508" y="442888"/>
                    </a:cubicBezTo>
                    <a:cubicBezTo>
                      <a:pt x="773731" y="450721"/>
                      <a:pt x="760142" y="455552"/>
                      <a:pt x="744741" y="457383"/>
                    </a:cubicBezTo>
                    <a:cubicBezTo>
                      <a:pt x="729340" y="459214"/>
                      <a:pt x="716204" y="459969"/>
                      <a:pt x="705333" y="459648"/>
                    </a:cubicBezTo>
                    <a:cubicBezTo>
                      <a:pt x="700874" y="463215"/>
                      <a:pt x="692976" y="465508"/>
                      <a:pt x="681637" y="466527"/>
                    </a:cubicBezTo>
                    <a:cubicBezTo>
                      <a:pt x="670299" y="467546"/>
                      <a:pt x="663929" y="473407"/>
                      <a:pt x="662528" y="484108"/>
                    </a:cubicBezTo>
                    <a:cubicBezTo>
                      <a:pt x="662655" y="487081"/>
                      <a:pt x="663165" y="489798"/>
                      <a:pt x="664057" y="492261"/>
                    </a:cubicBezTo>
                    <a:cubicBezTo>
                      <a:pt x="664948" y="494724"/>
                      <a:pt x="665458" y="497442"/>
                      <a:pt x="665585" y="500415"/>
                    </a:cubicBezTo>
                    <a:cubicBezTo>
                      <a:pt x="665267" y="506148"/>
                      <a:pt x="663611" y="510479"/>
                      <a:pt x="660617" y="513409"/>
                    </a:cubicBezTo>
                    <a:cubicBezTo>
                      <a:pt x="657623" y="516339"/>
                      <a:pt x="655203" y="520161"/>
                      <a:pt x="653355" y="524875"/>
                    </a:cubicBezTo>
                    <a:cubicBezTo>
                      <a:pt x="647049" y="535576"/>
                      <a:pt x="643355" y="546278"/>
                      <a:pt x="642272" y="556979"/>
                    </a:cubicBezTo>
                    <a:cubicBezTo>
                      <a:pt x="641189" y="567680"/>
                      <a:pt x="640807" y="578382"/>
                      <a:pt x="641125" y="589083"/>
                    </a:cubicBezTo>
                    <a:lnTo>
                      <a:pt x="644183" y="592141"/>
                    </a:lnTo>
                    <a:cubicBezTo>
                      <a:pt x="647877" y="591737"/>
                      <a:pt x="652464" y="591780"/>
                      <a:pt x="657942" y="592268"/>
                    </a:cubicBezTo>
                    <a:cubicBezTo>
                      <a:pt x="663420" y="592756"/>
                      <a:pt x="669025" y="593054"/>
                      <a:pt x="674758" y="593160"/>
                    </a:cubicBezTo>
                    <a:cubicBezTo>
                      <a:pt x="676860" y="593181"/>
                      <a:pt x="679026" y="592884"/>
                      <a:pt x="681255" y="592268"/>
                    </a:cubicBezTo>
                    <a:cubicBezTo>
                      <a:pt x="683485" y="591652"/>
                      <a:pt x="685396" y="590591"/>
                      <a:pt x="686988" y="589083"/>
                    </a:cubicBezTo>
                    <a:lnTo>
                      <a:pt x="757311" y="582968"/>
                    </a:lnTo>
                    <a:cubicBezTo>
                      <a:pt x="766408" y="581766"/>
                      <a:pt x="774713" y="577602"/>
                      <a:pt x="782224" y="570474"/>
                    </a:cubicBezTo>
                    <a:cubicBezTo>
                      <a:pt x="789736" y="563346"/>
                      <a:pt x="796908" y="556388"/>
                      <a:pt x="803740" y="549599"/>
                    </a:cubicBezTo>
                    <a:cubicBezTo>
                      <a:pt x="810573" y="542811"/>
                      <a:pt x="817518" y="539326"/>
                      <a:pt x="824577" y="539144"/>
                    </a:cubicBezTo>
                    <a:cubicBezTo>
                      <a:pt x="829545" y="539059"/>
                      <a:pt x="836679" y="542031"/>
                      <a:pt x="845979" y="548061"/>
                    </a:cubicBezTo>
                    <a:cubicBezTo>
                      <a:pt x="855279" y="554091"/>
                      <a:pt x="864452" y="563689"/>
                      <a:pt x="873497" y="576853"/>
                    </a:cubicBezTo>
                    <a:cubicBezTo>
                      <a:pt x="873063" y="577079"/>
                      <a:pt x="876309" y="579231"/>
                      <a:pt x="883236" y="583308"/>
                    </a:cubicBezTo>
                    <a:cubicBezTo>
                      <a:pt x="890163" y="587384"/>
                      <a:pt x="897259" y="592027"/>
                      <a:pt x="904525" y="597236"/>
                    </a:cubicBezTo>
                    <a:cubicBezTo>
                      <a:pt x="911792" y="602446"/>
                      <a:pt x="915717" y="606862"/>
                      <a:pt x="916302" y="610486"/>
                    </a:cubicBezTo>
                    <a:cubicBezTo>
                      <a:pt x="915453" y="619276"/>
                      <a:pt x="911037" y="624627"/>
                      <a:pt x="903053" y="626538"/>
                    </a:cubicBezTo>
                    <a:cubicBezTo>
                      <a:pt x="895070" y="628449"/>
                      <a:pt x="888615" y="629213"/>
                      <a:pt x="883689" y="628831"/>
                    </a:cubicBezTo>
                    <a:cubicBezTo>
                      <a:pt x="877383" y="628895"/>
                      <a:pt x="872669" y="628767"/>
                      <a:pt x="869548" y="628449"/>
                    </a:cubicBezTo>
                    <a:cubicBezTo>
                      <a:pt x="866427" y="628130"/>
                      <a:pt x="862987" y="627238"/>
                      <a:pt x="859229" y="625773"/>
                    </a:cubicBezTo>
                    <a:cubicBezTo>
                      <a:pt x="856957" y="625901"/>
                      <a:pt x="854112" y="626410"/>
                      <a:pt x="850693" y="627302"/>
                    </a:cubicBezTo>
                    <a:cubicBezTo>
                      <a:pt x="847275" y="628194"/>
                      <a:pt x="844684" y="628703"/>
                      <a:pt x="842922" y="628831"/>
                    </a:cubicBezTo>
                    <a:cubicBezTo>
                      <a:pt x="842540" y="628703"/>
                      <a:pt x="841011" y="628194"/>
                      <a:pt x="838336" y="627302"/>
                    </a:cubicBezTo>
                    <a:cubicBezTo>
                      <a:pt x="835660" y="626410"/>
                      <a:pt x="834131" y="625901"/>
                      <a:pt x="833749" y="625773"/>
                    </a:cubicBezTo>
                    <a:cubicBezTo>
                      <a:pt x="831838" y="625837"/>
                      <a:pt x="828781" y="626474"/>
                      <a:pt x="824577" y="627684"/>
                    </a:cubicBezTo>
                    <a:cubicBezTo>
                      <a:pt x="820373" y="628895"/>
                      <a:pt x="817315" y="630296"/>
                      <a:pt x="815404" y="631888"/>
                    </a:cubicBezTo>
                    <a:cubicBezTo>
                      <a:pt x="796995" y="632080"/>
                      <a:pt x="785147" y="632207"/>
                      <a:pt x="779860" y="632271"/>
                    </a:cubicBezTo>
                    <a:cubicBezTo>
                      <a:pt x="774573" y="632334"/>
                      <a:pt x="770115" y="631188"/>
                      <a:pt x="766484" y="628831"/>
                    </a:cubicBezTo>
                    <a:cubicBezTo>
                      <a:pt x="766229" y="628958"/>
                      <a:pt x="765210" y="629468"/>
                      <a:pt x="763426" y="630360"/>
                    </a:cubicBezTo>
                    <a:cubicBezTo>
                      <a:pt x="761643" y="631251"/>
                      <a:pt x="760624" y="631761"/>
                      <a:pt x="760369" y="631888"/>
                    </a:cubicBezTo>
                    <a:cubicBezTo>
                      <a:pt x="759158" y="631888"/>
                      <a:pt x="757248" y="631634"/>
                      <a:pt x="754636" y="631124"/>
                    </a:cubicBezTo>
                    <a:cubicBezTo>
                      <a:pt x="752024" y="630614"/>
                      <a:pt x="749859" y="629850"/>
                      <a:pt x="748139" y="628831"/>
                    </a:cubicBezTo>
                    <a:cubicBezTo>
                      <a:pt x="744062" y="628958"/>
                      <a:pt x="736928" y="629468"/>
                      <a:pt x="726736" y="630360"/>
                    </a:cubicBezTo>
                    <a:cubicBezTo>
                      <a:pt x="716544" y="631251"/>
                      <a:pt x="709410" y="631761"/>
                      <a:pt x="705333" y="631888"/>
                    </a:cubicBezTo>
                    <a:cubicBezTo>
                      <a:pt x="694887" y="631251"/>
                      <a:pt x="681128" y="631506"/>
                      <a:pt x="664057" y="632653"/>
                    </a:cubicBezTo>
                    <a:cubicBezTo>
                      <a:pt x="646985" y="633799"/>
                      <a:pt x="634246" y="639660"/>
                      <a:pt x="625838" y="650234"/>
                    </a:cubicBezTo>
                    <a:cubicBezTo>
                      <a:pt x="625710" y="658387"/>
                      <a:pt x="625201" y="667560"/>
                      <a:pt x="624309" y="677751"/>
                    </a:cubicBezTo>
                    <a:cubicBezTo>
                      <a:pt x="623417" y="687943"/>
                      <a:pt x="622907" y="693039"/>
                      <a:pt x="622780" y="693039"/>
                    </a:cubicBezTo>
                    <a:cubicBezTo>
                      <a:pt x="622893" y="695656"/>
                      <a:pt x="623686" y="701746"/>
                      <a:pt x="625158" y="711309"/>
                    </a:cubicBezTo>
                    <a:cubicBezTo>
                      <a:pt x="626630" y="720871"/>
                      <a:pt x="628102" y="730434"/>
                      <a:pt x="629575" y="739996"/>
                    </a:cubicBezTo>
                    <a:cubicBezTo>
                      <a:pt x="631047" y="749559"/>
                      <a:pt x="631839" y="755649"/>
                      <a:pt x="631953" y="758266"/>
                    </a:cubicBezTo>
                    <a:cubicBezTo>
                      <a:pt x="634692" y="774276"/>
                      <a:pt x="638386" y="788629"/>
                      <a:pt x="643036" y="801326"/>
                    </a:cubicBezTo>
                    <a:cubicBezTo>
                      <a:pt x="647686" y="814023"/>
                      <a:pt x="661318" y="820733"/>
                      <a:pt x="683931" y="821455"/>
                    </a:cubicBezTo>
                    <a:cubicBezTo>
                      <a:pt x="705524" y="821561"/>
                      <a:pt x="728074" y="821094"/>
                      <a:pt x="751578" y="820054"/>
                    </a:cubicBezTo>
                    <a:cubicBezTo>
                      <a:pt x="775083" y="819013"/>
                      <a:pt x="798397" y="816762"/>
                      <a:pt x="821519" y="813302"/>
                    </a:cubicBezTo>
                    <a:cubicBezTo>
                      <a:pt x="824258" y="812346"/>
                      <a:pt x="831265" y="810180"/>
                      <a:pt x="842540" y="806804"/>
                    </a:cubicBezTo>
                    <a:cubicBezTo>
                      <a:pt x="853814" y="803428"/>
                      <a:pt x="862095" y="801517"/>
                      <a:pt x="867382" y="801071"/>
                    </a:cubicBezTo>
                    <a:cubicBezTo>
                      <a:pt x="882324" y="801078"/>
                      <a:pt x="893547" y="796083"/>
                      <a:pt x="901053" y="786086"/>
                    </a:cubicBezTo>
                    <a:cubicBezTo>
                      <a:pt x="908558" y="776089"/>
                      <a:pt x="914421" y="765130"/>
                      <a:pt x="918643" y="753208"/>
                    </a:cubicBezTo>
                    <a:cubicBezTo>
                      <a:pt x="922864" y="741286"/>
                      <a:pt x="927520" y="732441"/>
                      <a:pt x="932609" y="726672"/>
                    </a:cubicBezTo>
                    <a:cubicBezTo>
                      <a:pt x="932163" y="726544"/>
                      <a:pt x="932546" y="726544"/>
                      <a:pt x="933756" y="726672"/>
                    </a:cubicBezTo>
                    <a:cubicBezTo>
                      <a:pt x="934966" y="726799"/>
                      <a:pt x="936622" y="727818"/>
                      <a:pt x="938724" y="729729"/>
                    </a:cubicBezTo>
                    <a:cubicBezTo>
                      <a:pt x="938555" y="738456"/>
                      <a:pt x="937875" y="746482"/>
                      <a:pt x="936686" y="753807"/>
                    </a:cubicBezTo>
                    <a:cubicBezTo>
                      <a:pt x="935497" y="761133"/>
                      <a:pt x="934818" y="767375"/>
                      <a:pt x="934648" y="772535"/>
                    </a:cubicBezTo>
                    <a:cubicBezTo>
                      <a:pt x="935412" y="789139"/>
                      <a:pt x="938470" y="804341"/>
                      <a:pt x="943820" y="818143"/>
                    </a:cubicBezTo>
                    <a:cubicBezTo>
                      <a:pt x="949171" y="831944"/>
                      <a:pt x="952228" y="842560"/>
                      <a:pt x="952993" y="849992"/>
                    </a:cubicBezTo>
                    <a:cubicBezTo>
                      <a:pt x="953375" y="856001"/>
                      <a:pt x="952356" y="861054"/>
                      <a:pt x="949935" y="865152"/>
                    </a:cubicBezTo>
                    <a:cubicBezTo>
                      <a:pt x="947515" y="869250"/>
                      <a:pt x="944457" y="873029"/>
                      <a:pt x="940763" y="876490"/>
                    </a:cubicBezTo>
                    <a:cubicBezTo>
                      <a:pt x="930189" y="890292"/>
                      <a:pt x="916685" y="899889"/>
                      <a:pt x="900250" y="905282"/>
                    </a:cubicBezTo>
                    <a:cubicBezTo>
                      <a:pt x="883816" y="910675"/>
                      <a:pt x="866745" y="914667"/>
                      <a:pt x="849037" y="917257"/>
                    </a:cubicBezTo>
                    <a:cubicBezTo>
                      <a:pt x="813684" y="917767"/>
                      <a:pt x="779669" y="919805"/>
                      <a:pt x="746992" y="923372"/>
                    </a:cubicBezTo>
                    <a:cubicBezTo>
                      <a:pt x="714315" y="926940"/>
                      <a:pt x="687179" y="928978"/>
                      <a:pt x="665585" y="929488"/>
                    </a:cubicBezTo>
                    <a:cubicBezTo>
                      <a:pt x="645393" y="928914"/>
                      <a:pt x="625647" y="923691"/>
                      <a:pt x="606346" y="913818"/>
                    </a:cubicBezTo>
                    <a:cubicBezTo>
                      <a:pt x="587045" y="903944"/>
                      <a:pt x="573159" y="892861"/>
                      <a:pt x="564687" y="880567"/>
                    </a:cubicBezTo>
                    <a:cubicBezTo>
                      <a:pt x="561757" y="864706"/>
                      <a:pt x="559973" y="850565"/>
                      <a:pt x="559336" y="838144"/>
                    </a:cubicBezTo>
                    <a:cubicBezTo>
                      <a:pt x="558699" y="825723"/>
                      <a:pt x="558445" y="815404"/>
                      <a:pt x="558572" y="807187"/>
                    </a:cubicBezTo>
                    <a:cubicBezTo>
                      <a:pt x="558657" y="802430"/>
                      <a:pt x="558997" y="799203"/>
                      <a:pt x="559591" y="797504"/>
                    </a:cubicBezTo>
                    <a:cubicBezTo>
                      <a:pt x="560186" y="795806"/>
                      <a:pt x="560526" y="793598"/>
                      <a:pt x="560610" y="790880"/>
                    </a:cubicBezTo>
                    <a:cubicBezTo>
                      <a:pt x="560356" y="779541"/>
                      <a:pt x="559336" y="767057"/>
                      <a:pt x="557553" y="753425"/>
                    </a:cubicBezTo>
                    <a:cubicBezTo>
                      <a:pt x="555769" y="739794"/>
                      <a:pt x="554750" y="725780"/>
                      <a:pt x="554495" y="711384"/>
                    </a:cubicBezTo>
                    <a:cubicBezTo>
                      <a:pt x="554495" y="697116"/>
                      <a:pt x="554495" y="682847"/>
                      <a:pt x="554495" y="668579"/>
                    </a:cubicBezTo>
                    <a:cubicBezTo>
                      <a:pt x="554283" y="666604"/>
                      <a:pt x="553179" y="663674"/>
                      <a:pt x="551183" y="659788"/>
                    </a:cubicBezTo>
                    <a:cubicBezTo>
                      <a:pt x="549187" y="655903"/>
                      <a:pt x="547573" y="653737"/>
                      <a:pt x="546342" y="653291"/>
                    </a:cubicBezTo>
                    <a:cubicBezTo>
                      <a:pt x="534430" y="652272"/>
                      <a:pt x="522073" y="653546"/>
                      <a:pt x="509269" y="657113"/>
                    </a:cubicBezTo>
                    <a:cubicBezTo>
                      <a:pt x="496466" y="660680"/>
                      <a:pt x="484363" y="663483"/>
                      <a:pt x="472961" y="665521"/>
                    </a:cubicBezTo>
                    <a:lnTo>
                      <a:pt x="468885" y="671636"/>
                    </a:lnTo>
                    <a:cubicBezTo>
                      <a:pt x="467228" y="671509"/>
                      <a:pt x="463407" y="670999"/>
                      <a:pt x="457419" y="670107"/>
                    </a:cubicBezTo>
                    <a:cubicBezTo>
                      <a:pt x="451431" y="669216"/>
                      <a:pt x="447100" y="668706"/>
                      <a:pt x="444424" y="668579"/>
                    </a:cubicBezTo>
                    <a:cubicBezTo>
                      <a:pt x="431982" y="673611"/>
                      <a:pt x="419157" y="678834"/>
                      <a:pt x="405951" y="684249"/>
                    </a:cubicBezTo>
                    <a:cubicBezTo>
                      <a:pt x="392744" y="689663"/>
                      <a:pt x="380429" y="692593"/>
                      <a:pt x="369005" y="693039"/>
                    </a:cubicBezTo>
                    <a:cubicBezTo>
                      <a:pt x="362721" y="693357"/>
                      <a:pt x="357455" y="692720"/>
                      <a:pt x="353208" y="691128"/>
                    </a:cubicBezTo>
                    <a:cubicBezTo>
                      <a:pt x="348962" y="689536"/>
                      <a:pt x="346753" y="685077"/>
                      <a:pt x="346584" y="677751"/>
                    </a:cubicBezTo>
                    <a:cubicBezTo>
                      <a:pt x="347603" y="671827"/>
                      <a:pt x="345055" y="665330"/>
                      <a:pt x="338940" y="658260"/>
                    </a:cubicBezTo>
                    <a:cubicBezTo>
                      <a:pt x="332825" y="651189"/>
                      <a:pt x="329258" y="642399"/>
                      <a:pt x="328238" y="631888"/>
                    </a:cubicBezTo>
                    <a:cubicBezTo>
                      <a:pt x="328451" y="627366"/>
                      <a:pt x="330064" y="624181"/>
                      <a:pt x="333080" y="622334"/>
                    </a:cubicBezTo>
                    <a:cubicBezTo>
                      <a:pt x="336095" y="620486"/>
                      <a:pt x="339237" y="619595"/>
                      <a:pt x="342507" y="619658"/>
                    </a:cubicBezTo>
                    <a:cubicBezTo>
                      <a:pt x="343781" y="619722"/>
                      <a:pt x="346329" y="620104"/>
                      <a:pt x="350151" y="620805"/>
                    </a:cubicBezTo>
                    <a:cubicBezTo>
                      <a:pt x="353973" y="621506"/>
                      <a:pt x="357540" y="622143"/>
                      <a:pt x="360852" y="622716"/>
                    </a:cubicBezTo>
                    <a:cubicBezTo>
                      <a:pt x="369175" y="622461"/>
                      <a:pt x="378263" y="621442"/>
                      <a:pt x="388115" y="619658"/>
                    </a:cubicBezTo>
                    <a:cubicBezTo>
                      <a:pt x="397967" y="617875"/>
                      <a:pt x="410622" y="616856"/>
                      <a:pt x="426079" y="616601"/>
                    </a:cubicBezTo>
                    <a:cubicBezTo>
                      <a:pt x="439435" y="615964"/>
                      <a:pt x="456294" y="613416"/>
                      <a:pt x="476656" y="608957"/>
                    </a:cubicBezTo>
                    <a:cubicBezTo>
                      <a:pt x="497018" y="604498"/>
                      <a:pt x="520247" y="601950"/>
                      <a:pt x="546342" y="601313"/>
                    </a:cubicBezTo>
                    <a:cubicBezTo>
                      <a:pt x="547043" y="600995"/>
                      <a:pt x="548189" y="598574"/>
                      <a:pt x="549782" y="594052"/>
                    </a:cubicBezTo>
                    <a:cubicBezTo>
                      <a:pt x="551374" y="589529"/>
                      <a:pt x="552266" y="584815"/>
                      <a:pt x="552457" y="579911"/>
                    </a:cubicBezTo>
                    <a:cubicBezTo>
                      <a:pt x="552117" y="570059"/>
                      <a:pt x="551778" y="557149"/>
                      <a:pt x="551438" y="541182"/>
                    </a:cubicBezTo>
                    <a:cubicBezTo>
                      <a:pt x="551098" y="525215"/>
                      <a:pt x="552797" y="516382"/>
                      <a:pt x="556534" y="514683"/>
                    </a:cubicBezTo>
                    <a:cubicBezTo>
                      <a:pt x="558402" y="514683"/>
                      <a:pt x="559761" y="514683"/>
                      <a:pt x="560610" y="514683"/>
                    </a:cubicBezTo>
                    <a:cubicBezTo>
                      <a:pt x="553646" y="501986"/>
                      <a:pt x="549230" y="494257"/>
                      <a:pt x="547361" y="491497"/>
                    </a:cubicBezTo>
                    <a:cubicBezTo>
                      <a:pt x="545493" y="488737"/>
                      <a:pt x="539038" y="487633"/>
                      <a:pt x="527997" y="488185"/>
                    </a:cubicBezTo>
                    <a:cubicBezTo>
                      <a:pt x="519716" y="488142"/>
                      <a:pt x="511308" y="488227"/>
                      <a:pt x="502772" y="488440"/>
                    </a:cubicBezTo>
                    <a:cubicBezTo>
                      <a:pt x="494237" y="488652"/>
                      <a:pt x="486338" y="489246"/>
                      <a:pt x="479076" y="490223"/>
                    </a:cubicBezTo>
                    <a:cubicBezTo>
                      <a:pt x="476422" y="491985"/>
                      <a:pt x="471793" y="494066"/>
                      <a:pt x="465190" y="496466"/>
                    </a:cubicBezTo>
                    <a:cubicBezTo>
                      <a:pt x="458587" y="498865"/>
                      <a:pt x="453703" y="500181"/>
                      <a:pt x="450539" y="500415"/>
                    </a:cubicBezTo>
                    <a:cubicBezTo>
                      <a:pt x="449053" y="500033"/>
                      <a:pt x="446420" y="498249"/>
                      <a:pt x="442641" y="495064"/>
                    </a:cubicBezTo>
                    <a:cubicBezTo>
                      <a:pt x="438861" y="491879"/>
                      <a:pt x="436738" y="489586"/>
                      <a:pt x="436271" y="488185"/>
                    </a:cubicBezTo>
                    <a:cubicBezTo>
                      <a:pt x="436611" y="482409"/>
                      <a:pt x="438479" y="478672"/>
                      <a:pt x="441877" y="476974"/>
                    </a:cubicBezTo>
                    <a:cubicBezTo>
                      <a:pt x="445274" y="475275"/>
                      <a:pt x="448161" y="473577"/>
                      <a:pt x="450539" y="471878"/>
                    </a:cubicBezTo>
                    <a:cubicBezTo>
                      <a:pt x="460774" y="469564"/>
                      <a:pt x="470880" y="467058"/>
                      <a:pt x="480860" y="464362"/>
                    </a:cubicBezTo>
                    <a:cubicBezTo>
                      <a:pt x="490839" y="461665"/>
                      <a:pt x="500437" y="457376"/>
                      <a:pt x="509652" y="451494"/>
                    </a:cubicBezTo>
                    <a:cubicBezTo>
                      <a:pt x="518909" y="445719"/>
                      <a:pt x="528421" y="440963"/>
                      <a:pt x="538189" y="437226"/>
                    </a:cubicBezTo>
                    <a:cubicBezTo>
                      <a:pt x="547956" y="433489"/>
                      <a:pt x="557468" y="428733"/>
                      <a:pt x="566725" y="422958"/>
                    </a:cubicBezTo>
                    <a:cubicBezTo>
                      <a:pt x="574730" y="415505"/>
                      <a:pt x="582926" y="408498"/>
                      <a:pt x="591313" y="401937"/>
                    </a:cubicBezTo>
                    <a:cubicBezTo>
                      <a:pt x="599700" y="395376"/>
                      <a:pt x="609170" y="388115"/>
                      <a:pt x="619723" y="380152"/>
                    </a:cubicBezTo>
                    <a:cubicBezTo>
                      <a:pt x="625010" y="378496"/>
                      <a:pt x="630997" y="375948"/>
                      <a:pt x="637686" y="372508"/>
                    </a:cubicBezTo>
                    <a:cubicBezTo>
                      <a:pt x="644374" y="369069"/>
                      <a:pt x="650616" y="365502"/>
                      <a:pt x="656413" y="361807"/>
                    </a:cubicBezTo>
                    <a:cubicBezTo>
                      <a:pt x="662401" y="356775"/>
                      <a:pt x="668770" y="351552"/>
                      <a:pt x="675522" y="346137"/>
                    </a:cubicBezTo>
                    <a:cubicBezTo>
                      <a:pt x="682274" y="340723"/>
                      <a:pt x="690173" y="337793"/>
                      <a:pt x="699218" y="337347"/>
                    </a:cubicBezTo>
                    <a:close/>
                    <a:moveTo>
                      <a:pt x="232436" y="297599"/>
                    </a:moveTo>
                    <a:lnTo>
                      <a:pt x="230398" y="300657"/>
                    </a:lnTo>
                    <a:lnTo>
                      <a:pt x="232436" y="300657"/>
                    </a:lnTo>
                    <a:close/>
                    <a:moveTo>
                      <a:pt x="448501" y="288426"/>
                    </a:moveTo>
                    <a:cubicBezTo>
                      <a:pt x="447036" y="288405"/>
                      <a:pt x="446144" y="288702"/>
                      <a:pt x="445826" y="289318"/>
                    </a:cubicBezTo>
                    <a:cubicBezTo>
                      <a:pt x="445507" y="289934"/>
                      <a:pt x="445380" y="290996"/>
                      <a:pt x="445444" y="292503"/>
                    </a:cubicBezTo>
                    <a:cubicBezTo>
                      <a:pt x="445380" y="293034"/>
                      <a:pt x="445507" y="293501"/>
                      <a:pt x="445826" y="293905"/>
                    </a:cubicBezTo>
                    <a:cubicBezTo>
                      <a:pt x="446144" y="294308"/>
                      <a:pt x="447036" y="294520"/>
                      <a:pt x="448501" y="294542"/>
                    </a:cubicBezTo>
                    <a:cubicBezTo>
                      <a:pt x="449350" y="294372"/>
                      <a:pt x="449690" y="293692"/>
                      <a:pt x="449520" y="292503"/>
                    </a:cubicBezTo>
                    <a:cubicBezTo>
                      <a:pt x="449690" y="289616"/>
                      <a:pt x="449350" y="288257"/>
                      <a:pt x="448501" y="288426"/>
                    </a:cubicBezTo>
                    <a:close/>
                    <a:moveTo>
                      <a:pt x="303778" y="16307"/>
                    </a:moveTo>
                    <a:cubicBezTo>
                      <a:pt x="311932" y="16116"/>
                      <a:pt x="318047" y="17262"/>
                      <a:pt x="322123" y="19746"/>
                    </a:cubicBezTo>
                    <a:cubicBezTo>
                      <a:pt x="326200" y="22231"/>
                      <a:pt x="328238" y="27199"/>
                      <a:pt x="328238" y="34652"/>
                    </a:cubicBezTo>
                    <a:cubicBezTo>
                      <a:pt x="327984" y="43824"/>
                      <a:pt x="326964" y="52997"/>
                      <a:pt x="325181" y="62170"/>
                    </a:cubicBezTo>
                    <a:cubicBezTo>
                      <a:pt x="323397" y="71342"/>
                      <a:pt x="322378" y="80515"/>
                      <a:pt x="322123" y="89687"/>
                    </a:cubicBezTo>
                    <a:cubicBezTo>
                      <a:pt x="323099" y="96507"/>
                      <a:pt x="329415" y="102572"/>
                      <a:pt x="341072" y="107882"/>
                    </a:cubicBezTo>
                    <a:cubicBezTo>
                      <a:pt x="352730" y="113191"/>
                      <a:pt x="363878" y="117595"/>
                      <a:pt x="374517" y="121093"/>
                    </a:cubicBezTo>
                    <a:cubicBezTo>
                      <a:pt x="385155" y="124591"/>
                      <a:pt x="389433" y="127032"/>
                      <a:pt x="387351" y="128416"/>
                    </a:cubicBezTo>
                    <a:cubicBezTo>
                      <a:pt x="386968" y="133512"/>
                      <a:pt x="385185" y="138098"/>
                      <a:pt x="382000" y="142175"/>
                    </a:cubicBezTo>
                    <a:cubicBezTo>
                      <a:pt x="378815" y="146252"/>
                      <a:pt x="376522" y="149819"/>
                      <a:pt x="375121" y="152876"/>
                    </a:cubicBezTo>
                    <a:cubicBezTo>
                      <a:pt x="373103" y="160817"/>
                      <a:pt x="370258" y="166593"/>
                      <a:pt x="366585" y="170202"/>
                    </a:cubicBezTo>
                    <a:cubicBezTo>
                      <a:pt x="362912" y="173812"/>
                      <a:pt x="358283" y="179587"/>
                      <a:pt x="352699" y="187528"/>
                    </a:cubicBezTo>
                    <a:cubicBezTo>
                      <a:pt x="349896" y="192178"/>
                      <a:pt x="347858" y="196637"/>
                      <a:pt x="346584" y="200905"/>
                    </a:cubicBezTo>
                    <a:cubicBezTo>
                      <a:pt x="345310" y="205173"/>
                      <a:pt x="343271" y="208867"/>
                      <a:pt x="340469" y="211988"/>
                    </a:cubicBezTo>
                    <a:cubicBezTo>
                      <a:pt x="330617" y="223709"/>
                      <a:pt x="320255" y="236449"/>
                      <a:pt x="309384" y="250207"/>
                    </a:cubicBezTo>
                    <a:cubicBezTo>
                      <a:pt x="298513" y="263966"/>
                      <a:pt x="291208" y="275687"/>
                      <a:pt x="287471" y="285369"/>
                    </a:cubicBezTo>
                    <a:cubicBezTo>
                      <a:pt x="285115" y="286452"/>
                      <a:pt x="280656" y="291420"/>
                      <a:pt x="274095" y="300274"/>
                    </a:cubicBezTo>
                    <a:cubicBezTo>
                      <a:pt x="267534" y="309128"/>
                      <a:pt x="263839" y="318428"/>
                      <a:pt x="263011" y="328174"/>
                    </a:cubicBezTo>
                    <a:cubicBezTo>
                      <a:pt x="264285" y="334926"/>
                      <a:pt x="269381" y="339258"/>
                      <a:pt x="278299" y="341169"/>
                    </a:cubicBezTo>
                    <a:cubicBezTo>
                      <a:pt x="287217" y="343080"/>
                      <a:pt x="292313" y="347921"/>
                      <a:pt x="293586" y="355692"/>
                    </a:cubicBezTo>
                    <a:cubicBezTo>
                      <a:pt x="293119" y="363718"/>
                      <a:pt x="291506" y="371871"/>
                      <a:pt x="288745" y="380152"/>
                    </a:cubicBezTo>
                    <a:cubicBezTo>
                      <a:pt x="285985" y="388433"/>
                      <a:pt x="284881" y="394548"/>
                      <a:pt x="285433" y="398497"/>
                    </a:cubicBezTo>
                    <a:cubicBezTo>
                      <a:pt x="285518" y="398752"/>
                      <a:pt x="285858" y="399771"/>
                      <a:pt x="286452" y="401555"/>
                    </a:cubicBezTo>
                    <a:cubicBezTo>
                      <a:pt x="287047" y="403338"/>
                      <a:pt x="287387" y="404358"/>
                      <a:pt x="287471" y="404612"/>
                    </a:cubicBezTo>
                    <a:cubicBezTo>
                      <a:pt x="287514" y="413212"/>
                      <a:pt x="287429" y="418690"/>
                      <a:pt x="287217" y="421047"/>
                    </a:cubicBezTo>
                    <a:cubicBezTo>
                      <a:pt x="287004" y="423403"/>
                      <a:pt x="286410" y="426079"/>
                      <a:pt x="285433" y="429073"/>
                    </a:cubicBezTo>
                    <a:cubicBezTo>
                      <a:pt x="285518" y="431536"/>
                      <a:pt x="285858" y="435273"/>
                      <a:pt x="286452" y="440284"/>
                    </a:cubicBezTo>
                    <a:cubicBezTo>
                      <a:pt x="287047" y="445294"/>
                      <a:pt x="287387" y="449031"/>
                      <a:pt x="287471" y="451494"/>
                    </a:cubicBezTo>
                    <a:cubicBezTo>
                      <a:pt x="288278" y="462259"/>
                      <a:pt x="288193" y="473343"/>
                      <a:pt x="287217" y="484745"/>
                    </a:cubicBezTo>
                    <a:cubicBezTo>
                      <a:pt x="286240" y="496147"/>
                      <a:pt x="285645" y="507485"/>
                      <a:pt x="285433" y="518760"/>
                    </a:cubicBezTo>
                    <a:cubicBezTo>
                      <a:pt x="285518" y="534939"/>
                      <a:pt x="285858" y="551246"/>
                      <a:pt x="286452" y="567680"/>
                    </a:cubicBezTo>
                    <a:cubicBezTo>
                      <a:pt x="287047" y="584115"/>
                      <a:pt x="287387" y="601441"/>
                      <a:pt x="287471" y="619658"/>
                    </a:cubicBezTo>
                    <a:cubicBezTo>
                      <a:pt x="287217" y="623990"/>
                      <a:pt x="286197" y="632143"/>
                      <a:pt x="284414" y="644119"/>
                    </a:cubicBezTo>
                    <a:cubicBezTo>
                      <a:pt x="282630" y="656094"/>
                      <a:pt x="281611" y="664247"/>
                      <a:pt x="281356" y="668579"/>
                    </a:cubicBezTo>
                    <a:cubicBezTo>
                      <a:pt x="281526" y="671127"/>
                      <a:pt x="282206" y="676732"/>
                      <a:pt x="283395" y="685395"/>
                    </a:cubicBezTo>
                    <a:cubicBezTo>
                      <a:pt x="284584" y="694058"/>
                      <a:pt x="285263" y="699664"/>
                      <a:pt x="285433" y="702211"/>
                    </a:cubicBezTo>
                    <a:cubicBezTo>
                      <a:pt x="286155" y="711554"/>
                      <a:pt x="285730" y="721151"/>
                      <a:pt x="284159" y="731003"/>
                    </a:cubicBezTo>
                    <a:cubicBezTo>
                      <a:pt x="282588" y="740855"/>
                      <a:pt x="281654" y="749943"/>
                      <a:pt x="281356" y="758266"/>
                    </a:cubicBezTo>
                    <a:cubicBezTo>
                      <a:pt x="281590" y="763362"/>
                      <a:pt x="282397" y="767948"/>
                      <a:pt x="283777" y="772025"/>
                    </a:cubicBezTo>
                    <a:cubicBezTo>
                      <a:pt x="285157" y="776102"/>
                      <a:pt x="285709" y="779669"/>
                      <a:pt x="285433" y="782726"/>
                    </a:cubicBezTo>
                    <a:cubicBezTo>
                      <a:pt x="285263" y="785147"/>
                      <a:pt x="284584" y="792026"/>
                      <a:pt x="283395" y="803365"/>
                    </a:cubicBezTo>
                    <a:cubicBezTo>
                      <a:pt x="282206" y="814703"/>
                      <a:pt x="281526" y="822092"/>
                      <a:pt x="281356" y="825532"/>
                    </a:cubicBezTo>
                    <a:cubicBezTo>
                      <a:pt x="281356" y="831647"/>
                      <a:pt x="281356" y="839800"/>
                      <a:pt x="281356" y="849992"/>
                    </a:cubicBezTo>
                    <a:cubicBezTo>
                      <a:pt x="281420" y="856192"/>
                      <a:pt x="281038" y="862137"/>
                      <a:pt x="280210" y="867827"/>
                    </a:cubicBezTo>
                    <a:cubicBezTo>
                      <a:pt x="279382" y="873518"/>
                      <a:pt x="277726" y="878444"/>
                      <a:pt x="275241" y="882605"/>
                    </a:cubicBezTo>
                    <a:cubicBezTo>
                      <a:pt x="274477" y="885642"/>
                      <a:pt x="269891" y="892818"/>
                      <a:pt x="261482" y="904136"/>
                    </a:cubicBezTo>
                    <a:cubicBezTo>
                      <a:pt x="253074" y="915453"/>
                      <a:pt x="245430" y="921865"/>
                      <a:pt x="238551" y="923372"/>
                    </a:cubicBezTo>
                    <a:cubicBezTo>
                      <a:pt x="231205" y="922438"/>
                      <a:pt x="225005" y="917172"/>
                      <a:pt x="219951" y="907575"/>
                    </a:cubicBezTo>
                    <a:cubicBezTo>
                      <a:pt x="214898" y="897978"/>
                      <a:pt x="212265" y="889655"/>
                      <a:pt x="212053" y="882605"/>
                    </a:cubicBezTo>
                    <a:cubicBezTo>
                      <a:pt x="212010" y="878656"/>
                      <a:pt x="212095" y="875344"/>
                      <a:pt x="212307" y="872669"/>
                    </a:cubicBezTo>
                    <a:cubicBezTo>
                      <a:pt x="212520" y="869993"/>
                      <a:pt x="213114" y="867190"/>
                      <a:pt x="214091" y="864260"/>
                    </a:cubicBezTo>
                    <a:cubicBezTo>
                      <a:pt x="214091" y="858711"/>
                      <a:pt x="214091" y="848293"/>
                      <a:pt x="214091" y="833006"/>
                    </a:cubicBezTo>
                    <a:cubicBezTo>
                      <a:pt x="214091" y="817718"/>
                      <a:pt x="214091" y="802317"/>
                      <a:pt x="214091" y="786803"/>
                    </a:cubicBezTo>
                    <a:cubicBezTo>
                      <a:pt x="214091" y="771289"/>
                      <a:pt x="214091" y="760418"/>
                      <a:pt x="214091" y="754189"/>
                    </a:cubicBezTo>
                    <a:cubicBezTo>
                      <a:pt x="214261" y="749858"/>
                      <a:pt x="214940" y="741704"/>
                      <a:pt x="216129" y="729729"/>
                    </a:cubicBezTo>
                    <a:cubicBezTo>
                      <a:pt x="217318" y="717754"/>
                      <a:pt x="217998" y="709600"/>
                      <a:pt x="218168" y="705269"/>
                    </a:cubicBezTo>
                    <a:cubicBezTo>
                      <a:pt x="218444" y="700109"/>
                      <a:pt x="217892" y="692848"/>
                      <a:pt x="216511" y="683484"/>
                    </a:cubicBezTo>
                    <a:cubicBezTo>
                      <a:pt x="215131" y="674120"/>
                      <a:pt x="214324" y="669152"/>
                      <a:pt x="214091" y="668579"/>
                    </a:cubicBezTo>
                    <a:cubicBezTo>
                      <a:pt x="214261" y="666668"/>
                      <a:pt x="214940" y="663610"/>
                      <a:pt x="216129" y="659406"/>
                    </a:cubicBezTo>
                    <a:cubicBezTo>
                      <a:pt x="217318" y="655202"/>
                      <a:pt x="217998" y="652145"/>
                      <a:pt x="218168" y="650234"/>
                    </a:cubicBezTo>
                    <a:cubicBezTo>
                      <a:pt x="218253" y="630190"/>
                      <a:pt x="218592" y="608872"/>
                      <a:pt x="219187" y="586280"/>
                    </a:cubicBezTo>
                    <a:cubicBezTo>
                      <a:pt x="219781" y="563689"/>
                      <a:pt x="220121" y="550015"/>
                      <a:pt x="220206" y="545259"/>
                    </a:cubicBezTo>
                    <a:cubicBezTo>
                      <a:pt x="220248" y="538804"/>
                      <a:pt x="220163" y="533113"/>
                      <a:pt x="219951" y="528187"/>
                    </a:cubicBezTo>
                    <a:cubicBezTo>
                      <a:pt x="219739" y="523261"/>
                      <a:pt x="219144" y="518081"/>
                      <a:pt x="218168" y="512645"/>
                    </a:cubicBezTo>
                    <a:lnTo>
                      <a:pt x="218168" y="427034"/>
                    </a:lnTo>
                    <a:cubicBezTo>
                      <a:pt x="216342" y="423595"/>
                      <a:pt x="214898" y="419773"/>
                      <a:pt x="213836" y="415569"/>
                    </a:cubicBezTo>
                    <a:cubicBezTo>
                      <a:pt x="212774" y="411364"/>
                      <a:pt x="210821" y="409071"/>
                      <a:pt x="207976" y="408689"/>
                    </a:cubicBezTo>
                    <a:cubicBezTo>
                      <a:pt x="206129" y="408880"/>
                      <a:pt x="203708" y="409772"/>
                      <a:pt x="200714" y="411364"/>
                    </a:cubicBezTo>
                    <a:cubicBezTo>
                      <a:pt x="197720" y="412957"/>
                      <a:pt x="196064" y="414104"/>
                      <a:pt x="195746" y="414804"/>
                    </a:cubicBezTo>
                    <a:cubicBezTo>
                      <a:pt x="188649" y="423455"/>
                      <a:pt x="183818" y="428915"/>
                      <a:pt x="181251" y="431186"/>
                    </a:cubicBezTo>
                    <a:cubicBezTo>
                      <a:pt x="178684" y="433458"/>
                      <a:pt x="176117" y="435672"/>
                      <a:pt x="173550" y="437830"/>
                    </a:cubicBezTo>
                    <a:cubicBezTo>
                      <a:pt x="170984" y="439988"/>
                      <a:pt x="166152" y="445222"/>
                      <a:pt x="159055" y="453533"/>
                    </a:cubicBezTo>
                    <a:cubicBezTo>
                      <a:pt x="148927" y="460540"/>
                      <a:pt x="141156" y="468183"/>
                      <a:pt x="135742" y="476464"/>
                    </a:cubicBezTo>
                    <a:cubicBezTo>
                      <a:pt x="130327" y="484745"/>
                      <a:pt x="123830" y="491370"/>
                      <a:pt x="116250" y="496338"/>
                    </a:cubicBezTo>
                    <a:cubicBezTo>
                      <a:pt x="112619" y="497676"/>
                      <a:pt x="109689" y="499077"/>
                      <a:pt x="107460" y="500542"/>
                    </a:cubicBezTo>
                    <a:cubicBezTo>
                      <a:pt x="105230" y="502007"/>
                      <a:pt x="104084" y="504683"/>
                      <a:pt x="104020" y="508568"/>
                    </a:cubicBezTo>
                    <a:cubicBezTo>
                      <a:pt x="102555" y="515554"/>
                      <a:pt x="94784" y="524004"/>
                      <a:pt x="80706" y="533920"/>
                    </a:cubicBezTo>
                    <a:cubicBezTo>
                      <a:pt x="66629" y="543836"/>
                      <a:pt x="55036" y="553051"/>
                      <a:pt x="45927" y="561565"/>
                    </a:cubicBezTo>
                    <a:cubicBezTo>
                      <a:pt x="42232" y="565260"/>
                      <a:pt x="36627" y="570865"/>
                      <a:pt x="29111" y="578382"/>
                    </a:cubicBezTo>
                    <a:cubicBezTo>
                      <a:pt x="21594" y="585898"/>
                      <a:pt x="15989" y="591504"/>
                      <a:pt x="12294" y="595198"/>
                    </a:cubicBezTo>
                    <a:cubicBezTo>
                      <a:pt x="6434" y="596154"/>
                      <a:pt x="2867" y="595771"/>
                      <a:pt x="1593" y="594052"/>
                    </a:cubicBezTo>
                    <a:cubicBezTo>
                      <a:pt x="319" y="592332"/>
                      <a:pt x="-191" y="589656"/>
                      <a:pt x="64" y="586026"/>
                    </a:cubicBezTo>
                    <a:cubicBezTo>
                      <a:pt x="-63" y="583223"/>
                      <a:pt x="191" y="581184"/>
                      <a:pt x="828" y="579911"/>
                    </a:cubicBezTo>
                    <a:cubicBezTo>
                      <a:pt x="1465" y="578637"/>
                      <a:pt x="3249" y="576598"/>
                      <a:pt x="6179" y="573795"/>
                    </a:cubicBezTo>
                    <a:cubicBezTo>
                      <a:pt x="27624" y="550482"/>
                      <a:pt x="48942" y="527296"/>
                      <a:pt x="70132" y="504237"/>
                    </a:cubicBezTo>
                    <a:cubicBezTo>
                      <a:pt x="91323" y="481178"/>
                      <a:pt x="112131" y="457482"/>
                      <a:pt x="132557" y="433149"/>
                    </a:cubicBezTo>
                    <a:cubicBezTo>
                      <a:pt x="135360" y="428521"/>
                      <a:pt x="137398" y="425038"/>
                      <a:pt x="138672" y="422703"/>
                    </a:cubicBezTo>
                    <a:cubicBezTo>
                      <a:pt x="139946" y="420367"/>
                      <a:pt x="141984" y="416375"/>
                      <a:pt x="144787" y="410727"/>
                    </a:cubicBezTo>
                    <a:cubicBezTo>
                      <a:pt x="148821" y="403848"/>
                      <a:pt x="153747" y="397478"/>
                      <a:pt x="159565" y="391618"/>
                    </a:cubicBezTo>
                    <a:cubicBezTo>
                      <a:pt x="165383" y="385758"/>
                      <a:pt x="169290" y="378878"/>
                      <a:pt x="171286" y="370980"/>
                    </a:cubicBezTo>
                    <a:cubicBezTo>
                      <a:pt x="173865" y="366525"/>
                      <a:pt x="179351" y="356296"/>
                      <a:pt x="187743" y="340291"/>
                    </a:cubicBezTo>
                    <a:cubicBezTo>
                      <a:pt x="196136" y="324286"/>
                      <a:pt x="204188" y="308848"/>
                      <a:pt x="211902" y="293975"/>
                    </a:cubicBezTo>
                    <a:cubicBezTo>
                      <a:pt x="219615" y="279103"/>
                      <a:pt x="223742" y="271138"/>
                      <a:pt x="224283" y="270081"/>
                    </a:cubicBezTo>
                    <a:cubicBezTo>
                      <a:pt x="233795" y="255112"/>
                      <a:pt x="240250" y="241990"/>
                      <a:pt x="243647" y="230716"/>
                    </a:cubicBezTo>
                    <a:cubicBezTo>
                      <a:pt x="247044" y="219441"/>
                      <a:pt x="251461" y="208103"/>
                      <a:pt x="256896" y="196701"/>
                    </a:cubicBezTo>
                    <a:cubicBezTo>
                      <a:pt x="263691" y="180330"/>
                      <a:pt x="270995" y="164915"/>
                      <a:pt x="278808" y="150456"/>
                    </a:cubicBezTo>
                    <a:cubicBezTo>
                      <a:pt x="286622" y="135996"/>
                      <a:pt x="290869" y="119817"/>
                      <a:pt x="291548" y="101917"/>
                    </a:cubicBezTo>
                    <a:cubicBezTo>
                      <a:pt x="291020" y="90895"/>
                      <a:pt x="287320" y="83950"/>
                      <a:pt x="280450" y="81081"/>
                    </a:cubicBezTo>
                    <a:cubicBezTo>
                      <a:pt x="273580" y="78212"/>
                      <a:pt x="266711" y="76249"/>
                      <a:pt x="259840" y="75192"/>
                    </a:cubicBezTo>
                    <a:cubicBezTo>
                      <a:pt x="252971" y="74135"/>
                      <a:pt x="249271" y="70814"/>
                      <a:pt x="248743" y="65227"/>
                    </a:cubicBezTo>
                    <a:cubicBezTo>
                      <a:pt x="255813" y="54271"/>
                      <a:pt x="263839" y="43570"/>
                      <a:pt x="272821" y="33123"/>
                    </a:cubicBezTo>
                    <a:cubicBezTo>
                      <a:pt x="281802" y="22677"/>
                      <a:pt x="292121" y="17071"/>
                      <a:pt x="303778" y="16307"/>
                    </a:cubicBezTo>
                    <a:close/>
                    <a:moveTo>
                      <a:pt x="583032" y="0"/>
                    </a:moveTo>
                    <a:cubicBezTo>
                      <a:pt x="587236" y="127"/>
                      <a:pt x="591568" y="1401"/>
                      <a:pt x="596027" y="3822"/>
                    </a:cubicBezTo>
                    <a:cubicBezTo>
                      <a:pt x="600486" y="6242"/>
                      <a:pt x="604308" y="9045"/>
                      <a:pt x="607492" y="12230"/>
                    </a:cubicBezTo>
                    <a:lnTo>
                      <a:pt x="699218" y="59112"/>
                    </a:lnTo>
                    <a:cubicBezTo>
                      <a:pt x="702276" y="60386"/>
                      <a:pt x="704569" y="62934"/>
                      <a:pt x="706098" y="66756"/>
                    </a:cubicBezTo>
                    <a:cubicBezTo>
                      <a:pt x="707626" y="70578"/>
                      <a:pt x="708391" y="74145"/>
                      <a:pt x="708391" y="77457"/>
                    </a:cubicBezTo>
                    <a:cubicBezTo>
                      <a:pt x="708009" y="81024"/>
                      <a:pt x="706480" y="84846"/>
                      <a:pt x="703804" y="88923"/>
                    </a:cubicBezTo>
                    <a:cubicBezTo>
                      <a:pt x="701129" y="93000"/>
                      <a:pt x="699600" y="97331"/>
                      <a:pt x="699218" y="101917"/>
                    </a:cubicBezTo>
                    <a:cubicBezTo>
                      <a:pt x="699728" y="103892"/>
                      <a:pt x="698454" y="109115"/>
                      <a:pt x="695396" y="117587"/>
                    </a:cubicBezTo>
                    <a:cubicBezTo>
                      <a:pt x="692339" y="126059"/>
                      <a:pt x="690555" y="135104"/>
                      <a:pt x="690046" y="144723"/>
                    </a:cubicBezTo>
                    <a:cubicBezTo>
                      <a:pt x="689918" y="144978"/>
                      <a:pt x="689409" y="145997"/>
                      <a:pt x="688517" y="147780"/>
                    </a:cubicBezTo>
                    <a:cubicBezTo>
                      <a:pt x="687625" y="149564"/>
                      <a:pt x="687116" y="150583"/>
                      <a:pt x="686988" y="150838"/>
                    </a:cubicBezTo>
                    <a:cubicBezTo>
                      <a:pt x="686044" y="153424"/>
                      <a:pt x="685214" y="159123"/>
                      <a:pt x="684497" y="167937"/>
                    </a:cubicBezTo>
                    <a:cubicBezTo>
                      <a:pt x="683780" y="176751"/>
                      <a:pt x="682723" y="185395"/>
                      <a:pt x="681326" y="193870"/>
                    </a:cubicBezTo>
                    <a:cubicBezTo>
                      <a:pt x="679929" y="202344"/>
                      <a:pt x="677740" y="207364"/>
                      <a:pt x="674758" y="208931"/>
                    </a:cubicBezTo>
                    <a:cubicBezTo>
                      <a:pt x="670872" y="208103"/>
                      <a:pt x="668452" y="208740"/>
                      <a:pt x="667496" y="210842"/>
                    </a:cubicBezTo>
                    <a:cubicBezTo>
                      <a:pt x="666541" y="212944"/>
                      <a:pt x="665904" y="215364"/>
                      <a:pt x="665585" y="218103"/>
                    </a:cubicBezTo>
                    <a:cubicBezTo>
                      <a:pt x="667242" y="220651"/>
                      <a:pt x="669280" y="221671"/>
                      <a:pt x="671700" y="221161"/>
                    </a:cubicBezTo>
                    <a:cubicBezTo>
                      <a:pt x="674121" y="220651"/>
                      <a:pt x="676159" y="221671"/>
                      <a:pt x="677816" y="224218"/>
                    </a:cubicBezTo>
                    <a:cubicBezTo>
                      <a:pt x="678134" y="232117"/>
                      <a:pt x="682083" y="237213"/>
                      <a:pt x="689663" y="239506"/>
                    </a:cubicBezTo>
                    <a:cubicBezTo>
                      <a:pt x="697244" y="241799"/>
                      <a:pt x="706544" y="242818"/>
                      <a:pt x="717563" y="242564"/>
                    </a:cubicBezTo>
                    <a:cubicBezTo>
                      <a:pt x="721831" y="242627"/>
                      <a:pt x="727054" y="242500"/>
                      <a:pt x="733233" y="242181"/>
                    </a:cubicBezTo>
                    <a:cubicBezTo>
                      <a:pt x="739412" y="241863"/>
                      <a:pt x="745400" y="240971"/>
                      <a:pt x="751196" y="239506"/>
                    </a:cubicBezTo>
                    <a:cubicBezTo>
                      <a:pt x="753107" y="237914"/>
                      <a:pt x="759477" y="236512"/>
                      <a:pt x="770306" y="235302"/>
                    </a:cubicBezTo>
                    <a:cubicBezTo>
                      <a:pt x="781134" y="234092"/>
                      <a:pt x="794129" y="233455"/>
                      <a:pt x="809289" y="233391"/>
                    </a:cubicBezTo>
                    <a:cubicBezTo>
                      <a:pt x="821816" y="229378"/>
                      <a:pt x="831159" y="221607"/>
                      <a:pt x="837316" y="210077"/>
                    </a:cubicBezTo>
                    <a:cubicBezTo>
                      <a:pt x="843474" y="198548"/>
                      <a:pt x="850778" y="192051"/>
                      <a:pt x="859229" y="190586"/>
                    </a:cubicBezTo>
                    <a:cubicBezTo>
                      <a:pt x="871607" y="191860"/>
                      <a:pt x="883031" y="197720"/>
                      <a:pt x="893498" y="208166"/>
                    </a:cubicBezTo>
                    <a:cubicBezTo>
                      <a:pt x="903966" y="218613"/>
                      <a:pt x="909529" y="226002"/>
                      <a:pt x="910187" y="230334"/>
                    </a:cubicBezTo>
                    <a:cubicBezTo>
                      <a:pt x="921271" y="243965"/>
                      <a:pt x="931718" y="257214"/>
                      <a:pt x="941527" y="270081"/>
                    </a:cubicBezTo>
                    <a:cubicBezTo>
                      <a:pt x="951337" y="282948"/>
                      <a:pt x="961274" y="296198"/>
                      <a:pt x="971338" y="309829"/>
                    </a:cubicBezTo>
                    <a:cubicBezTo>
                      <a:pt x="972470" y="319002"/>
                      <a:pt x="968620" y="325230"/>
                      <a:pt x="959787" y="328514"/>
                    </a:cubicBezTo>
                    <a:cubicBezTo>
                      <a:pt x="950954" y="331798"/>
                      <a:pt x="940536" y="334176"/>
                      <a:pt x="928533" y="335648"/>
                    </a:cubicBezTo>
                    <a:cubicBezTo>
                      <a:pt x="916529" y="337120"/>
                      <a:pt x="906337" y="339725"/>
                      <a:pt x="897957" y="343462"/>
                    </a:cubicBezTo>
                    <a:lnTo>
                      <a:pt x="815404" y="364865"/>
                    </a:lnTo>
                    <a:cubicBezTo>
                      <a:pt x="811327" y="365247"/>
                      <a:pt x="808270" y="364228"/>
                      <a:pt x="806232" y="361807"/>
                    </a:cubicBezTo>
                    <a:cubicBezTo>
                      <a:pt x="804193" y="359387"/>
                      <a:pt x="803174" y="356329"/>
                      <a:pt x="803174" y="352635"/>
                    </a:cubicBezTo>
                    <a:cubicBezTo>
                      <a:pt x="803684" y="343717"/>
                      <a:pt x="805722" y="335563"/>
                      <a:pt x="809289" y="328174"/>
                    </a:cubicBezTo>
                    <a:cubicBezTo>
                      <a:pt x="812856" y="320785"/>
                      <a:pt x="814895" y="312632"/>
                      <a:pt x="815404" y="303714"/>
                    </a:cubicBezTo>
                    <a:cubicBezTo>
                      <a:pt x="814767" y="296389"/>
                      <a:pt x="810690" y="291930"/>
                      <a:pt x="803174" y="290337"/>
                    </a:cubicBezTo>
                    <a:cubicBezTo>
                      <a:pt x="795658" y="288745"/>
                      <a:pt x="788523" y="288108"/>
                      <a:pt x="781771" y="288426"/>
                    </a:cubicBezTo>
                    <a:cubicBezTo>
                      <a:pt x="765082" y="288618"/>
                      <a:pt x="748776" y="289764"/>
                      <a:pt x="732851" y="291866"/>
                    </a:cubicBezTo>
                    <a:cubicBezTo>
                      <a:pt x="716926" y="293968"/>
                      <a:pt x="700620" y="295879"/>
                      <a:pt x="683931" y="297599"/>
                    </a:cubicBezTo>
                    <a:cubicBezTo>
                      <a:pt x="664205" y="300274"/>
                      <a:pt x="644799" y="301803"/>
                      <a:pt x="625710" y="302185"/>
                    </a:cubicBezTo>
                    <a:cubicBezTo>
                      <a:pt x="606622" y="302568"/>
                      <a:pt x="586960" y="304096"/>
                      <a:pt x="566725" y="306772"/>
                    </a:cubicBezTo>
                    <a:cubicBezTo>
                      <a:pt x="565706" y="303841"/>
                      <a:pt x="564178" y="302058"/>
                      <a:pt x="562139" y="301421"/>
                    </a:cubicBezTo>
                    <a:cubicBezTo>
                      <a:pt x="560101" y="300784"/>
                      <a:pt x="557553" y="300529"/>
                      <a:pt x="554495" y="300657"/>
                    </a:cubicBezTo>
                    <a:cubicBezTo>
                      <a:pt x="553349" y="300593"/>
                      <a:pt x="552075" y="300720"/>
                      <a:pt x="550673" y="301039"/>
                    </a:cubicBezTo>
                    <a:cubicBezTo>
                      <a:pt x="549272" y="301357"/>
                      <a:pt x="548508" y="302249"/>
                      <a:pt x="548380" y="303714"/>
                    </a:cubicBezTo>
                    <a:cubicBezTo>
                      <a:pt x="539590" y="305179"/>
                      <a:pt x="532201" y="306071"/>
                      <a:pt x="526213" y="306389"/>
                    </a:cubicBezTo>
                    <a:cubicBezTo>
                      <a:pt x="520226" y="306708"/>
                      <a:pt x="513346" y="306835"/>
                      <a:pt x="505575" y="306772"/>
                    </a:cubicBezTo>
                    <a:cubicBezTo>
                      <a:pt x="499948" y="306963"/>
                      <a:pt x="495404" y="306580"/>
                      <a:pt x="491943" y="305625"/>
                    </a:cubicBezTo>
                    <a:cubicBezTo>
                      <a:pt x="488482" y="304670"/>
                      <a:pt x="486232" y="301994"/>
                      <a:pt x="485191" y="297599"/>
                    </a:cubicBezTo>
                    <a:cubicBezTo>
                      <a:pt x="482792" y="297599"/>
                      <a:pt x="480966" y="298109"/>
                      <a:pt x="479713" y="299128"/>
                    </a:cubicBezTo>
                    <a:cubicBezTo>
                      <a:pt x="478461" y="300147"/>
                      <a:pt x="476889" y="301676"/>
                      <a:pt x="475000" y="303714"/>
                    </a:cubicBezTo>
                    <a:cubicBezTo>
                      <a:pt x="465169" y="306835"/>
                      <a:pt x="458077" y="315626"/>
                      <a:pt x="453724" y="330085"/>
                    </a:cubicBezTo>
                    <a:cubicBezTo>
                      <a:pt x="449372" y="344545"/>
                      <a:pt x="445592" y="358176"/>
                      <a:pt x="442386" y="370980"/>
                    </a:cubicBezTo>
                    <a:cubicBezTo>
                      <a:pt x="440539" y="376776"/>
                      <a:pt x="436335" y="385312"/>
                      <a:pt x="429774" y="396586"/>
                    </a:cubicBezTo>
                    <a:cubicBezTo>
                      <a:pt x="423213" y="407861"/>
                      <a:pt x="419264" y="414613"/>
                      <a:pt x="417926" y="416843"/>
                    </a:cubicBezTo>
                    <a:cubicBezTo>
                      <a:pt x="415888" y="418987"/>
                      <a:pt x="411301" y="425909"/>
                      <a:pt x="404167" y="437608"/>
                    </a:cubicBezTo>
                    <a:cubicBezTo>
                      <a:pt x="397033" y="449307"/>
                      <a:pt x="387351" y="455975"/>
                      <a:pt x="375121" y="457609"/>
                    </a:cubicBezTo>
                    <a:cubicBezTo>
                      <a:pt x="371596" y="456038"/>
                      <a:pt x="367434" y="448989"/>
                      <a:pt x="362636" y="436462"/>
                    </a:cubicBezTo>
                    <a:cubicBezTo>
                      <a:pt x="357837" y="423934"/>
                      <a:pt x="355204" y="415356"/>
                      <a:pt x="354737" y="410727"/>
                    </a:cubicBezTo>
                    <a:cubicBezTo>
                      <a:pt x="355034" y="402001"/>
                      <a:pt x="356988" y="394484"/>
                      <a:pt x="360597" y="388178"/>
                    </a:cubicBezTo>
                    <a:cubicBezTo>
                      <a:pt x="364207" y="381872"/>
                      <a:pt x="367689" y="374101"/>
                      <a:pt x="371044" y="364865"/>
                    </a:cubicBezTo>
                    <a:cubicBezTo>
                      <a:pt x="371723" y="355819"/>
                      <a:pt x="374441" y="347921"/>
                      <a:pt x="379197" y="341169"/>
                    </a:cubicBezTo>
                    <a:cubicBezTo>
                      <a:pt x="383953" y="334417"/>
                      <a:pt x="386671" y="328047"/>
                      <a:pt x="387351" y="322059"/>
                    </a:cubicBezTo>
                    <a:cubicBezTo>
                      <a:pt x="389538" y="304478"/>
                      <a:pt x="393317" y="286133"/>
                      <a:pt x="398689" y="267024"/>
                    </a:cubicBezTo>
                    <a:cubicBezTo>
                      <a:pt x="404061" y="247914"/>
                      <a:pt x="407076" y="229569"/>
                      <a:pt x="407734" y="211988"/>
                    </a:cubicBezTo>
                    <a:cubicBezTo>
                      <a:pt x="408626" y="210969"/>
                      <a:pt x="409390" y="210205"/>
                      <a:pt x="410027" y="209695"/>
                    </a:cubicBezTo>
                    <a:cubicBezTo>
                      <a:pt x="410664" y="209186"/>
                      <a:pt x="411938" y="208931"/>
                      <a:pt x="413849" y="208931"/>
                    </a:cubicBezTo>
                    <a:cubicBezTo>
                      <a:pt x="417544" y="210587"/>
                      <a:pt x="423404" y="217976"/>
                      <a:pt x="431430" y="231098"/>
                    </a:cubicBezTo>
                    <a:cubicBezTo>
                      <a:pt x="439456" y="244220"/>
                      <a:pt x="445826" y="253138"/>
                      <a:pt x="450539" y="257851"/>
                    </a:cubicBezTo>
                    <a:cubicBezTo>
                      <a:pt x="453597" y="259316"/>
                      <a:pt x="456655" y="260208"/>
                      <a:pt x="459712" y="260527"/>
                    </a:cubicBezTo>
                    <a:cubicBezTo>
                      <a:pt x="462770" y="260845"/>
                      <a:pt x="465827" y="260972"/>
                      <a:pt x="468885" y="260909"/>
                    </a:cubicBezTo>
                    <a:cubicBezTo>
                      <a:pt x="469791" y="260833"/>
                      <a:pt x="475453" y="260305"/>
                      <a:pt x="485871" y="259323"/>
                    </a:cubicBezTo>
                    <a:cubicBezTo>
                      <a:pt x="496289" y="258342"/>
                      <a:pt x="508066" y="257360"/>
                      <a:pt x="521202" y="256379"/>
                    </a:cubicBezTo>
                    <a:cubicBezTo>
                      <a:pt x="534338" y="255398"/>
                      <a:pt x="545436" y="254869"/>
                      <a:pt x="554495" y="254794"/>
                    </a:cubicBezTo>
                    <a:cubicBezTo>
                      <a:pt x="563286" y="253074"/>
                      <a:pt x="568636" y="248870"/>
                      <a:pt x="570547" y="242181"/>
                    </a:cubicBezTo>
                    <a:cubicBezTo>
                      <a:pt x="572458" y="235493"/>
                      <a:pt x="573223" y="227467"/>
                      <a:pt x="572841" y="218103"/>
                    </a:cubicBezTo>
                    <a:cubicBezTo>
                      <a:pt x="572756" y="215258"/>
                      <a:pt x="572416" y="204897"/>
                      <a:pt x="571821" y="187019"/>
                    </a:cubicBezTo>
                    <a:cubicBezTo>
                      <a:pt x="571227" y="169141"/>
                      <a:pt x="570887" y="151645"/>
                      <a:pt x="570802" y="134531"/>
                    </a:cubicBezTo>
                    <a:cubicBezTo>
                      <a:pt x="570632" y="129435"/>
                      <a:pt x="569953" y="123830"/>
                      <a:pt x="568764" y="117715"/>
                    </a:cubicBezTo>
                    <a:cubicBezTo>
                      <a:pt x="567575" y="111600"/>
                      <a:pt x="566895" y="104975"/>
                      <a:pt x="566725" y="97841"/>
                    </a:cubicBezTo>
                    <a:cubicBezTo>
                      <a:pt x="564730" y="89560"/>
                      <a:pt x="560058" y="84209"/>
                      <a:pt x="552712" y="81789"/>
                    </a:cubicBezTo>
                    <a:cubicBezTo>
                      <a:pt x="545365" y="79368"/>
                      <a:pt x="541204" y="74527"/>
                      <a:pt x="540227" y="67265"/>
                    </a:cubicBezTo>
                    <a:cubicBezTo>
                      <a:pt x="540416" y="62585"/>
                      <a:pt x="542756" y="54960"/>
                      <a:pt x="547248" y="44391"/>
                    </a:cubicBezTo>
                    <a:cubicBezTo>
                      <a:pt x="551740" y="33821"/>
                      <a:pt x="557251" y="23932"/>
                      <a:pt x="563781" y="14721"/>
                    </a:cubicBezTo>
                    <a:cubicBezTo>
                      <a:pt x="570312" y="5511"/>
                      <a:pt x="576729" y="604"/>
                      <a:pt x="583032" y="0"/>
                    </a:cubicBezTo>
                    <a:close/>
                  </a:path>
                </a:pathLst>
              </a:custGeom>
              <a:solidFill>
                <a:srgbClr val="595959"/>
              </a:solidFill>
              <a:ln w="9525">
                <a:noFill/>
                <a:miter lim="800000"/>
              </a:ln>
            </p:spPr>
            <p:txBody>
              <a:bodyPr/>
              <a:lstStyle/>
              <a:p>
                <a:endParaRPr altLang="en-US" lang="zh-CN" sz="8000">
                  <a:solidFill>
                    <a:srgbClr val="595959"/>
                  </a:solidFill>
                  <a:latin typeface="TypeLand 康熙字典體 Trial"/>
                  <a:ea typeface="TypeLand 康熙字典體 Trial"/>
                  <a:cs typeface="TypeLand 康熙字典體 Trial"/>
                </a:endParaRPr>
              </a:p>
            </p:txBody>
          </p:sp>
        </p:grpSp>
        <p:sp>
          <p:nvSpPr>
            <p:cNvPr id="33800" name="文本框 51"/>
            <p:cNvSpPr txBox="1">
              <a:spLocks noChangeArrowheads="1"/>
            </p:cNvSpPr>
            <p:nvPr/>
          </p:nvSpPr>
          <p:spPr bwMode="auto">
            <a:xfrm>
              <a:off x="1128961" y="731709"/>
              <a:ext cx="1235837" cy="823016"/>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chà</a:t>
              </a:r>
            </a:p>
          </p:txBody>
        </p:sp>
      </p:grpSp>
      <p:pic>
        <p:nvPicPr>
          <p:cNvPr id="33798" name="图片 75"/>
          <p:cNvPicPr>
            <a:picLocks noChangeAspect="1"/>
          </p:cNvPicPr>
          <p:nvPr/>
        </p:nvPicPr>
        <p:blipFill>
          <a:blip r:embed="rId2"/>
          <a:stretch>
            <a:fillRect/>
          </a:stretch>
        </p:blipFill>
        <p:spPr bwMode="auto">
          <a:xfrm>
            <a:off x="8264525" y="2047875"/>
            <a:ext cx="981075" cy="1036638"/>
          </a:xfrm>
          <a:prstGeom prst="rect">
            <a:avLst/>
          </a:prstGeom>
          <a:noFill/>
          <a:ln w="9525">
            <a:noFill/>
            <a:miter lim="800000"/>
          </a:ln>
        </p:spPr>
      </p:pic>
    </p:spTree>
  </p:cSld>
  <p:clrMapOvr>
    <a:masterClrMapping/>
  </p:clrMapOvr>
  <p:transition spd="slow">
    <p:cove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817" name="组合 9"/>
          <p:cNvGrpSpPr/>
          <p:nvPr/>
        </p:nvGrpSpPr>
        <p:grpSpPr>
          <a:xfrm>
            <a:off x="885825" y="1022350"/>
            <a:ext cx="1241425" cy="2032000"/>
            <a:chOff x="1016459" y="932580"/>
            <a:chExt cx="1242733" cy="2032359"/>
          </a:xfrm>
        </p:grpSpPr>
        <p:grpSp>
          <p:nvGrpSpPr>
            <p:cNvPr id="34823" name="组合 15"/>
            <p:cNvGrpSpPr/>
            <p:nvPr/>
          </p:nvGrpSpPr>
          <p:grpSpPr>
            <a:xfrm>
              <a:off x="1016459" y="1722206"/>
              <a:ext cx="1242733" cy="1242733"/>
              <a:chOff x="7839079" y="2863250"/>
              <a:chExt cx="1242733" cy="1242733"/>
            </a:xfrm>
          </p:grpSpPr>
          <p:grpSp>
            <p:nvGrpSpPr>
              <p:cNvPr id="34825" name="组合 16"/>
              <p:cNvGrpSpPr/>
              <p:nvPr/>
            </p:nvGrpSpPr>
            <p:grpSpPr>
              <a:xfrm>
                <a:off x="7839079" y="2863250"/>
                <a:ext cx="1242733" cy="1242733"/>
                <a:chOff x="1907704" y="1187916"/>
                <a:chExt cx="720000" cy="720000"/>
              </a:xfrm>
            </p:grpSpPr>
            <p:sp>
              <p:nvSpPr>
                <p:cNvPr id="19" name="矩形 18"/>
                <p:cNvSpPr/>
                <p:nvPr/>
              </p:nvSpPr>
              <p:spPr>
                <a:xfrm>
                  <a:off x="1907704" y="1187627"/>
                  <a:ext cx="720000" cy="720289"/>
                </a:xfrm>
                <a:prstGeom prst="rect">
                  <a:avLst/>
                </a:prstGeom>
                <a:no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20" name="直接连接符 19"/>
                <p:cNvCxnSpPr>
                  <a:stCxn id="19" idx="0"/>
                  <a:endCxn id="19" idx="2"/>
                </p:cNvCxnSpPr>
                <p:nvPr/>
              </p:nvCxnSpPr>
              <p:spPr>
                <a:xfrm flipH="1">
                  <a:off x="2267704" y="1187627"/>
                  <a:ext cx="0" cy="720289"/>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1"/>
                  <a:endCxn id="19" idx="3"/>
                </p:cNvCxnSpPr>
                <p:nvPr/>
              </p:nvCxnSpPr>
              <p:spPr>
                <a:xfrm>
                  <a:off x="1907704" y="1548232"/>
                  <a:ext cx="720000" cy="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907704" y="1187627"/>
                  <a:ext cx="720000" cy="720289"/>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907704" y="1187627"/>
                  <a:ext cx="720000" cy="720289"/>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grpSp>
          <p:sp>
            <p:nvSpPr>
              <p:cNvPr id="34826" name="任意多边形 17"/>
              <p:cNvSpPr>
                <a:spLocks noChangeArrowheads="1"/>
              </p:cNvSpPr>
              <p:nvPr/>
            </p:nvSpPr>
            <p:spPr bwMode="auto">
              <a:xfrm>
                <a:off x="7970222" y="3001527"/>
                <a:ext cx="980447" cy="966178"/>
              </a:xfrm>
              <a:custGeom>
                <a:gdLst>
                  <a:gd fmla="*/ 0 w 980447" name="T0"/>
                  <a:gd fmla="*/ 0 h 966178" name="T1"/>
                  <a:gd fmla="*/ 980447 w 980447" name="T2"/>
                  <a:gd fmla="*/ 966178 h 966178" name="T3"/>
                </a:gdLst>
                <a:rect b="T3" l="T0" r="T2" t="T1"/>
                <a:pathLst>
                  <a:path h="966178" w="980446">
                    <a:moveTo>
                      <a:pt x="207912" y="612524"/>
                    </a:moveTo>
                    <a:cubicBezTo>
                      <a:pt x="215365" y="613331"/>
                      <a:pt x="221098" y="617323"/>
                      <a:pt x="225111" y="624500"/>
                    </a:cubicBezTo>
                    <a:cubicBezTo>
                      <a:pt x="229124" y="631676"/>
                      <a:pt x="232563" y="637197"/>
                      <a:pt x="235430" y="641061"/>
                    </a:cubicBezTo>
                    <a:cubicBezTo>
                      <a:pt x="239252" y="644076"/>
                      <a:pt x="244602" y="647728"/>
                      <a:pt x="251482" y="652018"/>
                    </a:cubicBezTo>
                    <a:cubicBezTo>
                      <a:pt x="258361" y="656306"/>
                      <a:pt x="262183" y="661487"/>
                      <a:pt x="262947" y="667560"/>
                    </a:cubicBezTo>
                    <a:cubicBezTo>
                      <a:pt x="234368" y="706331"/>
                      <a:pt x="204133" y="744210"/>
                      <a:pt x="172241" y="781198"/>
                    </a:cubicBezTo>
                    <a:cubicBezTo>
                      <a:pt x="140349" y="818185"/>
                      <a:pt x="103999" y="850969"/>
                      <a:pt x="63189" y="879548"/>
                    </a:cubicBezTo>
                    <a:cubicBezTo>
                      <a:pt x="63189" y="880185"/>
                      <a:pt x="61406" y="882988"/>
                      <a:pt x="57838" y="887957"/>
                    </a:cubicBezTo>
                    <a:cubicBezTo>
                      <a:pt x="54271" y="892925"/>
                      <a:pt x="45863" y="899295"/>
                      <a:pt x="32614" y="907066"/>
                    </a:cubicBezTo>
                    <a:cubicBezTo>
                      <a:pt x="27115" y="906939"/>
                      <a:pt x="22316" y="909741"/>
                      <a:pt x="18218" y="915474"/>
                    </a:cubicBezTo>
                    <a:cubicBezTo>
                      <a:pt x="14120" y="921207"/>
                      <a:pt x="10086" y="924519"/>
                      <a:pt x="6115" y="925411"/>
                    </a:cubicBezTo>
                    <a:cubicBezTo>
                      <a:pt x="3313" y="925411"/>
                      <a:pt x="1784" y="925156"/>
                      <a:pt x="1529" y="924647"/>
                    </a:cubicBezTo>
                    <a:cubicBezTo>
                      <a:pt x="1274" y="924137"/>
                      <a:pt x="765" y="923373"/>
                      <a:pt x="0" y="922354"/>
                    </a:cubicBezTo>
                    <a:cubicBezTo>
                      <a:pt x="892" y="912098"/>
                      <a:pt x="5733" y="904327"/>
                      <a:pt x="14524" y="899040"/>
                    </a:cubicBezTo>
                    <a:cubicBezTo>
                      <a:pt x="23314" y="893753"/>
                      <a:pt x="30703" y="888275"/>
                      <a:pt x="36691" y="882606"/>
                    </a:cubicBezTo>
                    <a:cubicBezTo>
                      <a:pt x="37264" y="878083"/>
                      <a:pt x="40449" y="872605"/>
                      <a:pt x="46245" y="866172"/>
                    </a:cubicBezTo>
                    <a:cubicBezTo>
                      <a:pt x="52042" y="859738"/>
                      <a:pt x="57010" y="855024"/>
                      <a:pt x="61151" y="852031"/>
                    </a:cubicBezTo>
                    <a:cubicBezTo>
                      <a:pt x="75801" y="841520"/>
                      <a:pt x="88796" y="827124"/>
                      <a:pt x="100134" y="808843"/>
                    </a:cubicBezTo>
                    <a:cubicBezTo>
                      <a:pt x="111473" y="790562"/>
                      <a:pt x="121919" y="773363"/>
                      <a:pt x="131474" y="757247"/>
                    </a:cubicBezTo>
                    <a:cubicBezTo>
                      <a:pt x="136188" y="748223"/>
                      <a:pt x="141283" y="739518"/>
                      <a:pt x="146762" y="731131"/>
                    </a:cubicBezTo>
                    <a:cubicBezTo>
                      <a:pt x="152240" y="722744"/>
                      <a:pt x="157335" y="713784"/>
                      <a:pt x="162049" y="704250"/>
                    </a:cubicBezTo>
                    <a:cubicBezTo>
                      <a:pt x="169504" y="693492"/>
                      <a:pt x="176110" y="681036"/>
                      <a:pt x="181866" y="666880"/>
                    </a:cubicBezTo>
                    <a:cubicBezTo>
                      <a:pt x="187623" y="652725"/>
                      <a:pt x="192643" y="640269"/>
                      <a:pt x="196928" y="629511"/>
                    </a:cubicBezTo>
                    <a:cubicBezTo>
                      <a:pt x="201212" y="618753"/>
                      <a:pt x="204873" y="613091"/>
                      <a:pt x="207912" y="612524"/>
                    </a:cubicBezTo>
                    <a:close/>
                    <a:moveTo>
                      <a:pt x="630870" y="444361"/>
                    </a:moveTo>
                    <a:cubicBezTo>
                      <a:pt x="620168" y="446717"/>
                      <a:pt x="610486" y="448374"/>
                      <a:pt x="601823" y="449329"/>
                    </a:cubicBezTo>
                    <a:cubicBezTo>
                      <a:pt x="593160" y="450285"/>
                      <a:pt x="588574" y="454743"/>
                      <a:pt x="588064" y="462706"/>
                    </a:cubicBezTo>
                    <a:cubicBezTo>
                      <a:pt x="588362" y="478354"/>
                      <a:pt x="591334" y="493175"/>
                      <a:pt x="596982" y="507167"/>
                    </a:cubicBezTo>
                    <a:cubicBezTo>
                      <a:pt x="602630" y="521160"/>
                      <a:pt x="609170" y="535216"/>
                      <a:pt x="616601" y="549336"/>
                    </a:cubicBezTo>
                    <a:cubicBezTo>
                      <a:pt x="616686" y="556173"/>
                      <a:pt x="619574" y="565685"/>
                      <a:pt x="625264" y="577873"/>
                    </a:cubicBezTo>
                    <a:cubicBezTo>
                      <a:pt x="630955" y="590060"/>
                      <a:pt x="638938" y="597534"/>
                      <a:pt x="649215" y="600294"/>
                    </a:cubicBezTo>
                    <a:cubicBezTo>
                      <a:pt x="653763" y="602742"/>
                      <a:pt x="658368" y="599999"/>
                      <a:pt x="663030" y="592065"/>
                    </a:cubicBezTo>
                    <a:cubicBezTo>
                      <a:pt x="667692" y="584132"/>
                      <a:pt x="671618" y="574670"/>
                      <a:pt x="674807" y="563680"/>
                    </a:cubicBezTo>
                    <a:cubicBezTo>
                      <a:pt x="677997" y="552689"/>
                      <a:pt x="679658" y="543831"/>
                      <a:pt x="679790" y="537106"/>
                    </a:cubicBezTo>
                    <a:cubicBezTo>
                      <a:pt x="680300" y="534430"/>
                      <a:pt x="682338" y="530099"/>
                      <a:pt x="685905" y="524111"/>
                    </a:cubicBezTo>
                    <a:cubicBezTo>
                      <a:pt x="689472" y="518123"/>
                      <a:pt x="691511" y="514301"/>
                      <a:pt x="692020" y="512645"/>
                    </a:cubicBezTo>
                    <a:cubicBezTo>
                      <a:pt x="695120" y="506233"/>
                      <a:pt x="697583" y="498929"/>
                      <a:pt x="699409" y="490733"/>
                    </a:cubicBezTo>
                    <a:cubicBezTo>
                      <a:pt x="701235" y="482537"/>
                      <a:pt x="702169" y="475233"/>
                      <a:pt x="702212" y="468821"/>
                    </a:cubicBezTo>
                    <a:cubicBezTo>
                      <a:pt x="702297" y="463279"/>
                      <a:pt x="701617" y="458565"/>
                      <a:pt x="700173" y="454680"/>
                    </a:cubicBezTo>
                    <a:cubicBezTo>
                      <a:pt x="698730" y="450794"/>
                      <a:pt x="696012" y="447354"/>
                      <a:pt x="692020" y="444361"/>
                    </a:cubicBezTo>
                    <a:close/>
                    <a:moveTo>
                      <a:pt x="795976" y="312887"/>
                    </a:moveTo>
                    <a:cubicBezTo>
                      <a:pt x="806911" y="318620"/>
                      <a:pt x="819183" y="326773"/>
                      <a:pt x="832794" y="337347"/>
                    </a:cubicBezTo>
                    <a:cubicBezTo>
                      <a:pt x="846404" y="347921"/>
                      <a:pt x="853835" y="360151"/>
                      <a:pt x="855088" y="374038"/>
                    </a:cubicBezTo>
                    <a:cubicBezTo>
                      <a:pt x="854484" y="381304"/>
                      <a:pt x="850256" y="389193"/>
                      <a:pt x="842405" y="397705"/>
                    </a:cubicBezTo>
                    <a:cubicBezTo>
                      <a:pt x="834554" y="406217"/>
                      <a:pt x="826702" y="414559"/>
                      <a:pt x="818851" y="422731"/>
                    </a:cubicBezTo>
                    <a:cubicBezTo>
                      <a:pt x="810999" y="430904"/>
                      <a:pt x="806772" y="438113"/>
                      <a:pt x="806168" y="444361"/>
                    </a:cubicBezTo>
                    <a:cubicBezTo>
                      <a:pt x="805425" y="454276"/>
                      <a:pt x="801051" y="466294"/>
                      <a:pt x="793046" y="480414"/>
                    </a:cubicBezTo>
                    <a:cubicBezTo>
                      <a:pt x="785041" y="494534"/>
                      <a:pt x="777864" y="509354"/>
                      <a:pt x="771516" y="524875"/>
                    </a:cubicBezTo>
                    <a:cubicBezTo>
                      <a:pt x="771176" y="525088"/>
                      <a:pt x="769817" y="526192"/>
                      <a:pt x="767439" y="528188"/>
                    </a:cubicBezTo>
                    <a:cubicBezTo>
                      <a:pt x="765061" y="530184"/>
                      <a:pt x="763702" y="531797"/>
                      <a:pt x="763362" y="533029"/>
                    </a:cubicBezTo>
                    <a:cubicBezTo>
                      <a:pt x="764180" y="529556"/>
                      <a:pt x="762544" y="533331"/>
                      <a:pt x="758455" y="544353"/>
                    </a:cubicBezTo>
                    <a:cubicBezTo>
                      <a:pt x="754366" y="555375"/>
                      <a:pt x="749031" y="567983"/>
                      <a:pt x="742450" y="582176"/>
                    </a:cubicBezTo>
                    <a:cubicBezTo>
                      <a:pt x="735870" y="596369"/>
                      <a:pt x="729252" y="606485"/>
                      <a:pt x="722595" y="612524"/>
                    </a:cubicBezTo>
                    <a:cubicBezTo>
                      <a:pt x="723275" y="617918"/>
                      <a:pt x="719368" y="626750"/>
                      <a:pt x="710875" y="639023"/>
                    </a:cubicBezTo>
                    <a:cubicBezTo>
                      <a:pt x="702382" y="651296"/>
                      <a:pt x="697456" y="662167"/>
                      <a:pt x="696097" y="671637"/>
                    </a:cubicBezTo>
                    <a:cubicBezTo>
                      <a:pt x="697647" y="686160"/>
                      <a:pt x="704484" y="697626"/>
                      <a:pt x="716608" y="706034"/>
                    </a:cubicBezTo>
                    <a:cubicBezTo>
                      <a:pt x="728732" y="714442"/>
                      <a:pt x="736843" y="721321"/>
                      <a:pt x="740940" y="726672"/>
                    </a:cubicBezTo>
                    <a:lnTo>
                      <a:pt x="818398" y="766420"/>
                    </a:lnTo>
                    <a:cubicBezTo>
                      <a:pt x="822092" y="767949"/>
                      <a:pt x="824895" y="769477"/>
                      <a:pt x="826806" y="771006"/>
                    </a:cubicBezTo>
                    <a:cubicBezTo>
                      <a:pt x="828717" y="772535"/>
                      <a:pt x="832029" y="774064"/>
                      <a:pt x="836743" y="775592"/>
                    </a:cubicBezTo>
                    <a:cubicBezTo>
                      <a:pt x="855088" y="781707"/>
                      <a:pt x="873433" y="787823"/>
                      <a:pt x="891778" y="793938"/>
                    </a:cubicBezTo>
                    <a:cubicBezTo>
                      <a:pt x="897686" y="795938"/>
                      <a:pt x="907613" y="798052"/>
                      <a:pt x="921561" y="800279"/>
                    </a:cubicBezTo>
                    <a:cubicBezTo>
                      <a:pt x="935509" y="802506"/>
                      <a:pt x="948607" y="805073"/>
                      <a:pt x="960856" y="807980"/>
                    </a:cubicBezTo>
                    <a:cubicBezTo>
                      <a:pt x="973105" y="810886"/>
                      <a:pt x="979635" y="814359"/>
                      <a:pt x="980447" y="818398"/>
                    </a:cubicBezTo>
                    <a:cubicBezTo>
                      <a:pt x="979491" y="824513"/>
                      <a:pt x="974523" y="829864"/>
                      <a:pt x="965541" y="834450"/>
                    </a:cubicBezTo>
                    <a:cubicBezTo>
                      <a:pt x="956560" y="839036"/>
                      <a:pt x="949298" y="842858"/>
                      <a:pt x="943756" y="845916"/>
                    </a:cubicBezTo>
                    <a:cubicBezTo>
                      <a:pt x="945604" y="845852"/>
                      <a:pt x="942164" y="848527"/>
                      <a:pt x="933437" y="853942"/>
                    </a:cubicBezTo>
                    <a:cubicBezTo>
                      <a:pt x="924711" y="859356"/>
                      <a:pt x="917958" y="864834"/>
                      <a:pt x="913181" y="870376"/>
                    </a:cubicBezTo>
                    <a:cubicBezTo>
                      <a:pt x="904391" y="877000"/>
                      <a:pt x="897256" y="883625"/>
                      <a:pt x="891778" y="890250"/>
                    </a:cubicBezTo>
                    <a:cubicBezTo>
                      <a:pt x="886300" y="896874"/>
                      <a:pt x="877128" y="900441"/>
                      <a:pt x="864261" y="900951"/>
                    </a:cubicBezTo>
                    <a:cubicBezTo>
                      <a:pt x="860269" y="899677"/>
                      <a:pt x="854494" y="897893"/>
                      <a:pt x="846935" y="895600"/>
                    </a:cubicBezTo>
                    <a:cubicBezTo>
                      <a:pt x="839376" y="893307"/>
                      <a:pt x="832581" y="892033"/>
                      <a:pt x="826551" y="891778"/>
                    </a:cubicBezTo>
                    <a:cubicBezTo>
                      <a:pt x="803620" y="882924"/>
                      <a:pt x="784765" y="872350"/>
                      <a:pt x="769987" y="860057"/>
                    </a:cubicBezTo>
                    <a:cubicBezTo>
                      <a:pt x="755209" y="847763"/>
                      <a:pt x="735335" y="828781"/>
                      <a:pt x="710365" y="803110"/>
                    </a:cubicBezTo>
                    <a:cubicBezTo>
                      <a:pt x="705836" y="800147"/>
                      <a:pt x="698815" y="794070"/>
                      <a:pt x="689302" y="784878"/>
                    </a:cubicBezTo>
                    <a:cubicBezTo>
                      <a:pt x="679790" y="775687"/>
                      <a:pt x="670504" y="766892"/>
                      <a:pt x="661445" y="758493"/>
                    </a:cubicBezTo>
                    <a:cubicBezTo>
                      <a:pt x="652385" y="750094"/>
                      <a:pt x="646270" y="745602"/>
                      <a:pt x="643100" y="745017"/>
                    </a:cubicBezTo>
                    <a:cubicBezTo>
                      <a:pt x="640170" y="744954"/>
                      <a:pt x="637876" y="745081"/>
                      <a:pt x="636220" y="745399"/>
                    </a:cubicBezTo>
                    <a:cubicBezTo>
                      <a:pt x="634564" y="745718"/>
                      <a:pt x="632781" y="746610"/>
                      <a:pt x="630870" y="748075"/>
                    </a:cubicBezTo>
                    <a:cubicBezTo>
                      <a:pt x="616431" y="763426"/>
                      <a:pt x="599445" y="780625"/>
                      <a:pt x="579911" y="799670"/>
                    </a:cubicBezTo>
                    <a:cubicBezTo>
                      <a:pt x="560377" y="818716"/>
                      <a:pt x="539314" y="833112"/>
                      <a:pt x="516722" y="842858"/>
                    </a:cubicBezTo>
                    <a:cubicBezTo>
                      <a:pt x="500277" y="855692"/>
                      <a:pt x="481303" y="868866"/>
                      <a:pt x="459799" y="882379"/>
                    </a:cubicBezTo>
                    <a:cubicBezTo>
                      <a:pt x="438296" y="895893"/>
                      <a:pt x="419171" y="908161"/>
                      <a:pt x="402423" y="919183"/>
                    </a:cubicBezTo>
                    <a:cubicBezTo>
                      <a:pt x="385676" y="930205"/>
                      <a:pt x="376214" y="938396"/>
                      <a:pt x="374037" y="943756"/>
                    </a:cubicBezTo>
                    <a:cubicBezTo>
                      <a:pt x="360173" y="943353"/>
                      <a:pt x="348664" y="946708"/>
                      <a:pt x="339513" y="953821"/>
                    </a:cubicBezTo>
                    <a:cubicBezTo>
                      <a:pt x="330362" y="960934"/>
                      <a:pt x="321147" y="965053"/>
                      <a:pt x="311868" y="966178"/>
                    </a:cubicBezTo>
                    <a:cubicBezTo>
                      <a:pt x="312396" y="955842"/>
                      <a:pt x="316096" y="948431"/>
                      <a:pt x="322966" y="943945"/>
                    </a:cubicBezTo>
                    <a:cubicBezTo>
                      <a:pt x="329836" y="939459"/>
                      <a:pt x="336706" y="936729"/>
                      <a:pt x="343576" y="935754"/>
                    </a:cubicBezTo>
                    <a:cubicBezTo>
                      <a:pt x="350446" y="934779"/>
                      <a:pt x="354145" y="934389"/>
                      <a:pt x="354673" y="934584"/>
                    </a:cubicBezTo>
                    <a:cubicBezTo>
                      <a:pt x="362028" y="926166"/>
                      <a:pt x="368608" y="920580"/>
                      <a:pt x="374415" y="917824"/>
                    </a:cubicBezTo>
                    <a:cubicBezTo>
                      <a:pt x="380222" y="915068"/>
                      <a:pt x="388010" y="910614"/>
                      <a:pt x="397780" y="904461"/>
                    </a:cubicBezTo>
                    <a:cubicBezTo>
                      <a:pt x="407551" y="898309"/>
                      <a:pt x="422058" y="885928"/>
                      <a:pt x="441303" y="867318"/>
                    </a:cubicBezTo>
                    <a:cubicBezTo>
                      <a:pt x="445720" y="862987"/>
                      <a:pt x="451155" y="859420"/>
                      <a:pt x="457610" y="856617"/>
                    </a:cubicBezTo>
                    <a:cubicBezTo>
                      <a:pt x="464065" y="853814"/>
                      <a:pt x="469500" y="850247"/>
                      <a:pt x="473917" y="845916"/>
                    </a:cubicBezTo>
                    <a:cubicBezTo>
                      <a:pt x="486147" y="835023"/>
                      <a:pt x="498377" y="823175"/>
                      <a:pt x="510607" y="810372"/>
                    </a:cubicBezTo>
                    <a:cubicBezTo>
                      <a:pt x="522837" y="797568"/>
                      <a:pt x="535067" y="784956"/>
                      <a:pt x="547297" y="772535"/>
                    </a:cubicBezTo>
                    <a:cubicBezTo>
                      <a:pt x="559570" y="762025"/>
                      <a:pt x="572225" y="750177"/>
                      <a:pt x="585262" y="736991"/>
                    </a:cubicBezTo>
                    <a:cubicBezTo>
                      <a:pt x="598299" y="723806"/>
                      <a:pt x="605348" y="708136"/>
                      <a:pt x="606409" y="689982"/>
                    </a:cubicBezTo>
                    <a:cubicBezTo>
                      <a:pt x="606409" y="687689"/>
                      <a:pt x="606409" y="685141"/>
                      <a:pt x="606409" y="682338"/>
                    </a:cubicBezTo>
                    <a:cubicBezTo>
                      <a:pt x="606409" y="679535"/>
                      <a:pt x="606409" y="678006"/>
                      <a:pt x="606409" y="677752"/>
                    </a:cubicBezTo>
                    <a:cubicBezTo>
                      <a:pt x="605730" y="674524"/>
                      <a:pt x="603012" y="667730"/>
                      <a:pt x="598256" y="657368"/>
                    </a:cubicBezTo>
                    <a:cubicBezTo>
                      <a:pt x="593500" y="647007"/>
                      <a:pt x="590782" y="640212"/>
                      <a:pt x="590103" y="636985"/>
                    </a:cubicBezTo>
                    <a:cubicBezTo>
                      <a:pt x="588871" y="635116"/>
                      <a:pt x="587257" y="630700"/>
                      <a:pt x="585262" y="623735"/>
                    </a:cubicBezTo>
                    <a:cubicBezTo>
                      <a:pt x="583266" y="616771"/>
                      <a:pt x="582162" y="612355"/>
                      <a:pt x="581949" y="610486"/>
                    </a:cubicBezTo>
                    <a:cubicBezTo>
                      <a:pt x="582586" y="607811"/>
                      <a:pt x="581822" y="601696"/>
                      <a:pt x="579656" y="592141"/>
                    </a:cubicBezTo>
                    <a:cubicBezTo>
                      <a:pt x="577490" y="582586"/>
                      <a:pt x="576216" y="576471"/>
                      <a:pt x="575834" y="573796"/>
                    </a:cubicBezTo>
                    <a:cubicBezTo>
                      <a:pt x="575325" y="570356"/>
                      <a:pt x="573286" y="562967"/>
                      <a:pt x="569719" y="551629"/>
                    </a:cubicBezTo>
                    <a:cubicBezTo>
                      <a:pt x="566152" y="540290"/>
                      <a:pt x="564114" y="533411"/>
                      <a:pt x="563604" y="530990"/>
                    </a:cubicBezTo>
                    <a:cubicBezTo>
                      <a:pt x="560504" y="518718"/>
                      <a:pt x="558041" y="506318"/>
                      <a:pt x="556215" y="493791"/>
                    </a:cubicBezTo>
                    <a:cubicBezTo>
                      <a:pt x="554389" y="481263"/>
                      <a:pt x="553455" y="468863"/>
                      <a:pt x="553412" y="456591"/>
                    </a:cubicBezTo>
                    <a:cubicBezTo>
                      <a:pt x="552011" y="456272"/>
                      <a:pt x="549718" y="454616"/>
                      <a:pt x="546533" y="451622"/>
                    </a:cubicBezTo>
                    <a:cubicBezTo>
                      <a:pt x="543348" y="448628"/>
                      <a:pt x="541564" y="446208"/>
                      <a:pt x="541182" y="444361"/>
                    </a:cubicBezTo>
                    <a:cubicBezTo>
                      <a:pt x="540843" y="424678"/>
                      <a:pt x="539484" y="410537"/>
                      <a:pt x="537106" y="401937"/>
                    </a:cubicBezTo>
                    <a:cubicBezTo>
                      <a:pt x="534727" y="393338"/>
                      <a:pt x="533369" y="386077"/>
                      <a:pt x="533029" y="380153"/>
                    </a:cubicBezTo>
                    <a:cubicBezTo>
                      <a:pt x="530948" y="373401"/>
                      <a:pt x="531797" y="369579"/>
                      <a:pt x="535577" y="368687"/>
                    </a:cubicBezTo>
                    <a:cubicBezTo>
                      <a:pt x="539356" y="367795"/>
                      <a:pt x="543263" y="367540"/>
                      <a:pt x="547297" y="367922"/>
                    </a:cubicBezTo>
                    <a:cubicBezTo>
                      <a:pt x="554262" y="368432"/>
                      <a:pt x="569634" y="370470"/>
                      <a:pt x="593415" y="374038"/>
                    </a:cubicBezTo>
                    <a:cubicBezTo>
                      <a:pt x="617196" y="377605"/>
                      <a:pt x="641231" y="379643"/>
                      <a:pt x="665522" y="380153"/>
                    </a:cubicBezTo>
                    <a:cubicBezTo>
                      <a:pt x="667433" y="380025"/>
                      <a:pt x="672274" y="379516"/>
                      <a:pt x="680045" y="378624"/>
                    </a:cubicBezTo>
                    <a:cubicBezTo>
                      <a:pt x="687816" y="377732"/>
                      <a:pt x="693167" y="377222"/>
                      <a:pt x="696097" y="377095"/>
                    </a:cubicBezTo>
                    <a:cubicBezTo>
                      <a:pt x="712183" y="376944"/>
                      <a:pt x="725873" y="371697"/>
                      <a:pt x="737166" y="361354"/>
                    </a:cubicBezTo>
                    <a:cubicBezTo>
                      <a:pt x="748458" y="351012"/>
                      <a:pt x="758675" y="340556"/>
                      <a:pt x="767817" y="329987"/>
                    </a:cubicBezTo>
                    <a:cubicBezTo>
                      <a:pt x="776958" y="319417"/>
                      <a:pt x="786344" y="313717"/>
                      <a:pt x="795976" y="312887"/>
                    </a:cubicBezTo>
                    <a:close/>
                    <a:moveTo>
                      <a:pt x="321040" y="263967"/>
                    </a:moveTo>
                    <a:cubicBezTo>
                      <a:pt x="324683" y="264180"/>
                      <a:pt x="331327" y="266357"/>
                      <a:pt x="340971" y="270497"/>
                    </a:cubicBezTo>
                    <a:cubicBezTo>
                      <a:pt x="350615" y="274637"/>
                      <a:pt x="359750" y="279456"/>
                      <a:pt x="368375" y="284954"/>
                    </a:cubicBezTo>
                    <a:cubicBezTo>
                      <a:pt x="377001" y="290453"/>
                      <a:pt x="381606" y="295347"/>
                      <a:pt x="382191" y="299638"/>
                    </a:cubicBezTo>
                    <a:cubicBezTo>
                      <a:pt x="381936" y="300763"/>
                      <a:pt x="380917" y="302589"/>
                      <a:pt x="379133" y="305116"/>
                    </a:cubicBezTo>
                    <a:cubicBezTo>
                      <a:pt x="377350" y="307643"/>
                      <a:pt x="376331" y="310233"/>
                      <a:pt x="376076" y="312887"/>
                    </a:cubicBezTo>
                    <a:lnTo>
                      <a:pt x="376076" y="367922"/>
                    </a:lnTo>
                    <a:cubicBezTo>
                      <a:pt x="377923" y="369770"/>
                      <a:pt x="380598" y="372190"/>
                      <a:pt x="384102" y="375184"/>
                    </a:cubicBezTo>
                    <a:cubicBezTo>
                      <a:pt x="387605" y="378178"/>
                      <a:pt x="393083" y="379834"/>
                      <a:pt x="400536" y="380153"/>
                    </a:cubicBezTo>
                    <a:cubicBezTo>
                      <a:pt x="411556" y="379261"/>
                      <a:pt x="420601" y="375694"/>
                      <a:pt x="427672" y="369451"/>
                    </a:cubicBezTo>
                    <a:cubicBezTo>
                      <a:pt x="434742" y="363209"/>
                      <a:pt x="444042" y="359642"/>
                      <a:pt x="455572" y="358750"/>
                    </a:cubicBezTo>
                    <a:cubicBezTo>
                      <a:pt x="455509" y="359014"/>
                      <a:pt x="459258" y="361430"/>
                      <a:pt x="466820" y="365997"/>
                    </a:cubicBezTo>
                    <a:cubicBezTo>
                      <a:pt x="474382" y="370565"/>
                      <a:pt x="482057" y="375698"/>
                      <a:pt x="489846" y="381398"/>
                    </a:cubicBezTo>
                    <a:cubicBezTo>
                      <a:pt x="497635" y="387098"/>
                      <a:pt x="501837" y="391779"/>
                      <a:pt x="502454" y="395440"/>
                    </a:cubicBezTo>
                    <a:cubicBezTo>
                      <a:pt x="501689" y="403020"/>
                      <a:pt x="496084" y="408498"/>
                      <a:pt x="485637" y="411874"/>
                    </a:cubicBezTo>
                    <a:cubicBezTo>
                      <a:pt x="475191" y="415250"/>
                      <a:pt x="464489" y="416907"/>
                      <a:pt x="453533" y="416843"/>
                    </a:cubicBezTo>
                    <a:cubicBezTo>
                      <a:pt x="444442" y="416654"/>
                      <a:pt x="433181" y="416918"/>
                      <a:pt x="419749" y="417636"/>
                    </a:cubicBezTo>
                    <a:cubicBezTo>
                      <a:pt x="406318" y="418353"/>
                      <a:pt x="394301" y="420655"/>
                      <a:pt x="383701" y="424543"/>
                    </a:cubicBezTo>
                    <a:cubicBezTo>
                      <a:pt x="373100" y="428431"/>
                      <a:pt x="367501" y="435037"/>
                      <a:pt x="366903" y="444361"/>
                    </a:cubicBezTo>
                    <a:cubicBezTo>
                      <a:pt x="366903" y="461559"/>
                      <a:pt x="367668" y="474808"/>
                      <a:pt x="369196" y="484108"/>
                    </a:cubicBezTo>
                    <a:cubicBezTo>
                      <a:pt x="370725" y="493408"/>
                      <a:pt x="373018" y="499523"/>
                      <a:pt x="376076" y="502454"/>
                    </a:cubicBezTo>
                    <a:cubicBezTo>
                      <a:pt x="382509" y="502687"/>
                      <a:pt x="390281" y="502984"/>
                      <a:pt x="399389" y="503345"/>
                    </a:cubicBezTo>
                    <a:cubicBezTo>
                      <a:pt x="408498" y="503706"/>
                      <a:pt x="417034" y="502730"/>
                      <a:pt x="424996" y="500415"/>
                    </a:cubicBezTo>
                    <a:cubicBezTo>
                      <a:pt x="435103" y="496105"/>
                      <a:pt x="443681" y="489438"/>
                      <a:pt x="450730" y="480414"/>
                    </a:cubicBezTo>
                    <a:cubicBezTo>
                      <a:pt x="457780" y="471390"/>
                      <a:pt x="466867" y="467526"/>
                      <a:pt x="477993" y="468821"/>
                    </a:cubicBezTo>
                    <a:lnTo>
                      <a:pt x="520799" y="512645"/>
                    </a:lnTo>
                    <a:cubicBezTo>
                      <a:pt x="520748" y="528807"/>
                      <a:pt x="510657" y="537816"/>
                      <a:pt x="490525" y="539672"/>
                    </a:cubicBezTo>
                    <a:cubicBezTo>
                      <a:pt x="470394" y="541528"/>
                      <a:pt x="448676" y="543214"/>
                      <a:pt x="425374" y="544730"/>
                    </a:cubicBezTo>
                    <a:cubicBezTo>
                      <a:pt x="402071" y="546247"/>
                      <a:pt x="385638" y="554576"/>
                      <a:pt x="376076" y="569719"/>
                    </a:cubicBezTo>
                    <a:cubicBezTo>
                      <a:pt x="375821" y="571927"/>
                      <a:pt x="374802" y="574645"/>
                      <a:pt x="373018" y="577873"/>
                    </a:cubicBezTo>
                    <a:cubicBezTo>
                      <a:pt x="371235" y="581100"/>
                      <a:pt x="370216" y="583818"/>
                      <a:pt x="369961" y="586026"/>
                    </a:cubicBezTo>
                    <a:cubicBezTo>
                      <a:pt x="370598" y="587130"/>
                      <a:pt x="370853" y="590272"/>
                      <a:pt x="370725" y="595453"/>
                    </a:cubicBezTo>
                    <a:cubicBezTo>
                      <a:pt x="370598" y="600634"/>
                      <a:pt x="372381" y="604286"/>
                      <a:pt x="376076" y="606409"/>
                    </a:cubicBezTo>
                    <a:cubicBezTo>
                      <a:pt x="381724" y="610274"/>
                      <a:pt x="388263" y="615794"/>
                      <a:pt x="395695" y="622971"/>
                    </a:cubicBezTo>
                    <a:cubicBezTo>
                      <a:pt x="403126" y="630148"/>
                      <a:pt x="408137" y="634139"/>
                      <a:pt x="410728" y="634946"/>
                    </a:cubicBezTo>
                    <a:cubicBezTo>
                      <a:pt x="412384" y="636305"/>
                      <a:pt x="416206" y="638683"/>
                      <a:pt x="422194" y="642081"/>
                    </a:cubicBezTo>
                    <a:cubicBezTo>
                      <a:pt x="428181" y="645478"/>
                      <a:pt x="432513" y="647856"/>
                      <a:pt x="435188" y="649215"/>
                    </a:cubicBezTo>
                    <a:cubicBezTo>
                      <a:pt x="441239" y="654289"/>
                      <a:pt x="447227" y="659173"/>
                      <a:pt x="453151" y="663865"/>
                    </a:cubicBezTo>
                    <a:cubicBezTo>
                      <a:pt x="459075" y="668558"/>
                      <a:pt x="465317" y="673187"/>
                      <a:pt x="471878" y="677752"/>
                    </a:cubicBezTo>
                    <a:cubicBezTo>
                      <a:pt x="481688" y="684058"/>
                      <a:pt x="491115" y="690810"/>
                      <a:pt x="500160" y="698008"/>
                    </a:cubicBezTo>
                    <a:cubicBezTo>
                      <a:pt x="509206" y="705206"/>
                      <a:pt x="514047" y="714760"/>
                      <a:pt x="514684" y="726672"/>
                    </a:cubicBezTo>
                    <a:cubicBezTo>
                      <a:pt x="514174" y="734953"/>
                      <a:pt x="510607" y="744380"/>
                      <a:pt x="503982" y="754954"/>
                    </a:cubicBezTo>
                    <a:cubicBezTo>
                      <a:pt x="497358" y="765528"/>
                      <a:pt x="490733" y="773427"/>
                      <a:pt x="484108" y="778650"/>
                    </a:cubicBezTo>
                    <a:cubicBezTo>
                      <a:pt x="481051" y="780115"/>
                      <a:pt x="477993" y="781007"/>
                      <a:pt x="474936" y="781325"/>
                    </a:cubicBezTo>
                    <a:cubicBezTo>
                      <a:pt x="471878" y="781644"/>
                      <a:pt x="468821" y="781771"/>
                      <a:pt x="465763" y="781707"/>
                    </a:cubicBezTo>
                    <a:cubicBezTo>
                      <a:pt x="453760" y="781148"/>
                      <a:pt x="444700" y="775813"/>
                      <a:pt x="438585" y="765703"/>
                    </a:cubicBezTo>
                    <a:cubicBezTo>
                      <a:pt x="432470" y="755593"/>
                      <a:pt x="427941" y="744067"/>
                      <a:pt x="424996" y="731126"/>
                    </a:cubicBezTo>
                    <a:cubicBezTo>
                      <a:pt x="422052" y="718185"/>
                      <a:pt x="419334" y="707188"/>
                      <a:pt x="416843" y="698135"/>
                    </a:cubicBezTo>
                    <a:cubicBezTo>
                      <a:pt x="412851" y="685077"/>
                      <a:pt x="406311" y="670936"/>
                      <a:pt x="397224" y="655712"/>
                    </a:cubicBezTo>
                    <a:cubicBezTo>
                      <a:pt x="388136" y="640488"/>
                      <a:pt x="379048" y="632207"/>
                      <a:pt x="369961" y="630870"/>
                    </a:cubicBezTo>
                    <a:cubicBezTo>
                      <a:pt x="364164" y="631167"/>
                      <a:pt x="360470" y="633630"/>
                      <a:pt x="358877" y="638259"/>
                    </a:cubicBezTo>
                    <a:cubicBezTo>
                      <a:pt x="357285" y="642887"/>
                      <a:pt x="355883" y="647898"/>
                      <a:pt x="354673" y="653291"/>
                    </a:cubicBezTo>
                    <a:cubicBezTo>
                      <a:pt x="354546" y="678006"/>
                      <a:pt x="354036" y="702976"/>
                      <a:pt x="353144" y="728201"/>
                    </a:cubicBezTo>
                    <a:cubicBezTo>
                      <a:pt x="352253" y="753425"/>
                      <a:pt x="351743" y="774318"/>
                      <a:pt x="351616" y="790880"/>
                    </a:cubicBezTo>
                    <a:cubicBezTo>
                      <a:pt x="351616" y="791007"/>
                      <a:pt x="351616" y="791517"/>
                      <a:pt x="351616" y="792409"/>
                    </a:cubicBezTo>
                    <a:cubicBezTo>
                      <a:pt x="351616" y="793301"/>
                      <a:pt x="351616" y="793810"/>
                      <a:pt x="351616" y="793938"/>
                    </a:cubicBezTo>
                    <a:cubicBezTo>
                      <a:pt x="351488" y="794320"/>
                      <a:pt x="350979" y="795849"/>
                      <a:pt x="350087" y="798524"/>
                    </a:cubicBezTo>
                    <a:cubicBezTo>
                      <a:pt x="349195" y="801199"/>
                      <a:pt x="348686" y="802728"/>
                      <a:pt x="348558" y="803110"/>
                    </a:cubicBezTo>
                    <a:cubicBezTo>
                      <a:pt x="349256" y="820096"/>
                      <a:pt x="347860" y="831081"/>
                      <a:pt x="344368" y="836063"/>
                    </a:cubicBezTo>
                    <a:cubicBezTo>
                      <a:pt x="340877" y="841046"/>
                      <a:pt x="337215" y="844104"/>
                      <a:pt x="333384" y="845236"/>
                    </a:cubicBezTo>
                    <a:cubicBezTo>
                      <a:pt x="329552" y="846369"/>
                      <a:pt x="327476" y="849653"/>
                      <a:pt x="327155" y="855088"/>
                    </a:cubicBezTo>
                    <a:cubicBezTo>
                      <a:pt x="327665" y="860502"/>
                      <a:pt x="329703" y="864197"/>
                      <a:pt x="333271" y="866172"/>
                    </a:cubicBezTo>
                    <a:cubicBezTo>
                      <a:pt x="336838" y="868146"/>
                      <a:pt x="338876" y="872605"/>
                      <a:pt x="339386" y="879548"/>
                    </a:cubicBezTo>
                    <a:cubicBezTo>
                      <a:pt x="338876" y="882861"/>
                      <a:pt x="336838" y="889231"/>
                      <a:pt x="333271" y="898658"/>
                    </a:cubicBezTo>
                    <a:cubicBezTo>
                      <a:pt x="329703" y="908085"/>
                      <a:pt x="327665" y="915984"/>
                      <a:pt x="327155" y="922354"/>
                    </a:cubicBezTo>
                    <a:cubicBezTo>
                      <a:pt x="322378" y="931972"/>
                      <a:pt x="315116" y="937960"/>
                      <a:pt x="305371" y="940317"/>
                    </a:cubicBezTo>
                    <a:cubicBezTo>
                      <a:pt x="295625" y="942673"/>
                      <a:pt x="287599" y="944839"/>
                      <a:pt x="281293" y="946814"/>
                    </a:cubicBezTo>
                    <a:cubicBezTo>
                      <a:pt x="270782" y="946623"/>
                      <a:pt x="264030" y="941654"/>
                      <a:pt x="261037" y="931908"/>
                    </a:cubicBezTo>
                    <a:cubicBezTo>
                      <a:pt x="258043" y="922163"/>
                      <a:pt x="254603" y="914901"/>
                      <a:pt x="250717" y="910124"/>
                    </a:cubicBezTo>
                    <a:cubicBezTo>
                      <a:pt x="248424" y="906302"/>
                      <a:pt x="243838" y="900187"/>
                      <a:pt x="236958" y="891778"/>
                    </a:cubicBezTo>
                    <a:cubicBezTo>
                      <a:pt x="230079" y="883370"/>
                      <a:pt x="225493" y="877255"/>
                      <a:pt x="223200" y="873433"/>
                    </a:cubicBezTo>
                    <a:cubicBezTo>
                      <a:pt x="249953" y="868359"/>
                      <a:pt x="267534" y="863220"/>
                      <a:pt x="275942" y="858018"/>
                    </a:cubicBezTo>
                    <a:cubicBezTo>
                      <a:pt x="284350" y="852816"/>
                      <a:pt x="288172" y="841308"/>
                      <a:pt x="287408" y="823494"/>
                    </a:cubicBezTo>
                    <a:cubicBezTo>
                      <a:pt x="287025" y="788757"/>
                      <a:pt x="285497" y="759116"/>
                      <a:pt x="282821" y="734571"/>
                    </a:cubicBezTo>
                    <a:cubicBezTo>
                      <a:pt x="280146" y="710026"/>
                      <a:pt x="278617" y="691086"/>
                      <a:pt x="278235" y="677752"/>
                    </a:cubicBezTo>
                    <a:cubicBezTo>
                      <a:pt x="277593" y="677550"/>
                      <a:pt x="277744" y="673650"/>
                      <a:pt x="278688" y="666050"/>
                    </a:cubicBezTo>
                    <a:cubicBezTo>
                      <a:pt x="279632" y="658450"/>
                      <a:pt x="281142" y="650398"/>
                      <a:pt x="283218" y="641892"/>
                    </a:cubicBezTo>
                    <a:cubicBezTo>
                      <a:pt x="285294" y="633386"/>
                      <a:pt x="287710" y="627674"/>
                      <a:pt x="290465" y="624755"/>
                    </a:cubicBezTo>
                    <a:lnTo>
                      <a:pt x="290465" y="569719"/>
                    </a:lnTo>
                    <a:cubicBezTo>
                      <a:pt x="290401" y="568615"/>
                      <a:pt x="289764" y="567256"/>
                      <a:pt x="288554" y="565642"/>
                    </a:cubicBezTo>
                    <a:cubicBezTo>
                      <a:pt x="287344" y="564029"/>
                      <a:pt x="285943" y="562670"/>
                      <a:pt x="284350" y="561566"/>
                    </a:cubicBezTo>
                    <a:cubicBezTo>
                      <a:pt x="267597" y="561821"/>
                      <a:pt x="252182" y="562840"/>
                      <a:pt x="238105" y="564623"/>
                    </a:cubicBezTo>
                    <a:cubicBezTo>
                      <a:pt x="224028" y="566407"/>
                      <a:pt x="207848" y="567426"/>
                      <a:pt x="189567" y="567681"/>
                    </a:cubicBezTo>
                    <a:cubicBezTo>
                      <a:pt x="185235" y="567575"/>
                      <a:pt x="178101" y="568806"/>
                      <a:pt x="168164" y="571375"/>
                    </a:cubicBezTo>
                    <a:cubicBezTo>
                      <a:pt x="158227" y="573944"/>
                      <a:pt x="150074" y="575431"/>
                      <a:pt x="143704" y="575834"/>
                    </a:cubicBezTo>
                    <a:cubicBezTo>
                      <a:pt x="137143" y="576025"/>
                      <a:pt x="130391" y="576917"/>
                      <a:pt x="123448" y="578509"/>
                    </a:cubicBezTo>
                    <a:cubicBezTo>
                      <a:pt x="116505" y="580102"/>
                      <a:pt x="112046" y="581249"/>
                      <a:pt x="110071" y="581949"/>
                    </a:cubicBezTo>
                    <a:cubicBezTo>
                      <a:pt x="106780" y="582013"/>
                      <a:pt x="102151" y="581886"/>
                      <a:pt x="96185" y="581567"/>
                    </a:cubicBezTo>
                    <a:cubicBezTo>
                      <a:pt x="90219" y="581249"/>
                      <a:pt x="87373" y="577299"/>
                      <a:pt x="87649" y="569719"/>
                    </a:cubicBezTo>
                    <a:cubicBezTo>
                      <a:pt x="88074" y="567851"/>
                      <a:pt x="89773" y="563434"/>
                      <a:pt x="92745" y="556470"/>
                    </a:cubicBezTo>
                    <a:cubicBezTo>
                      <a:pt x="95718" y="549505"/>
                      <a:pt x="97416" y="545089"/>
                      <a:pt x="97841" y="543221"/>
                    </a:cubicBezTo>
                    <a:cubicBezTo>
                      <a:pt x="98478" y="536596"/>
                      <a:pt x="99752" y="529971"/>
                      <a:pt x="101663" y="523347"/>
                    </a:cubicBezTo>
                    <a:cubicBezTo>
                      <a:pt x="103574" y="516722"/>
                      <a:pt x="108415" y="513155"/>
                      <a:pt x="116186" y="512645"/>
                    </a:cubicBezTo>
                    <a:cubicBezTo>
                      <a:pt x="125231" y="512985"/>
                      <a:pt x="133894" y="514344"/>
                      <a:pt x="142175" y="516722"/>
                    </a:cubicBezTo>
                    <a:cubicBezTo>
                      <a:pt x="150456" y="519100"/>
                      <a:pt x="159119" y="520459"/>
                      <a:pt x="168164" y="520799"/>
                    </a:cubicBezTo>
                    <a:cubicBezTo>
                      <a:pt x="182879" y="520544"/>
                      <a:pt x="200332" y="519525"/>
                      <a:pt x="220524" y="517741"/>
                    </a:cubicBezTo>
                    <a:cubicBezTo>
                      <a:pt x="240717" y="515958"/>
                      <a:pt x="260973" y="514938"/>
                      <a:pt x="281293" y="514684"/>
                    </a:cubicBezTo>
                    <a:cubicBezTo>
                      <a:pt x="296453" y="513155"/>
                      <a:pt x="304606" y="503218"/>
                      <a:pt x="305753" y="484873"/>
                    </a:cubicBezTo>
                    <a:cubicBezTo>
                      <a:pt x="306899" y="466528"/>
                      <a:pt x="307919" y="448947"/>
                      <a:pt x="308810" y="432130"/>
                    </a:cubicBezTo>
                    <a:cubicBezTo>
                      <a:pt x="311231" y="421238"/>
                      <a:pt x="314288" y="412448"/>
                      <a:pt x="317983" y="405759"/>
                    </a:cubicBezTo>
                    <a:cubicBezTo>
                      <a:pt x="321677" y="399071"/>
                      <a:pt x="323716" y="392574"/>
                      <a:pt x="324098" y="386268"/>
                    </a:cubicBezTo>
                    <a:cubicBezTo>
                      <a:pt x="323652" y="382955"/>
                      <a:pt x="321486" y="378879"/>
                      <a:pt x="317601" y="374038"/>
                    </a:cubicBezTo>
                    <a:cubicBezTo>
                      <a:pt x="313715" y="369196"/>
                      <a:pt x="310785" y="365120"/>
                      <a:pt x="308810" y="361807"/>
                    </a:cubicBezTo>
                    <a:cubicBezTo>
                      <a:pt x="308395" y="335233"/>
                      <a:pt x="305489" y="317719"/>
                      <a:pt x="300091" y="309263"/>
                    </a:cubicBezTo>
                    <a:cubicBezTo>
                      <a:pt x="294693" y="300808"/>
                      <a:pt x="289295" y="295750"/>
                      <a:pt x="283897" y="294089"/>
                    </a:cubicBezTo>
                    <a:cubicBezTo>
                      <a:pt x="278499" y="292428"/>
                      <a:pt x="275593" y="288502"/>
                      <a:pt x="275178" y="282312"/>
                    </a:cubicBezTo>
                    <a:cubicBezTo>
                      <a:pt x="276515" y="276197"/>
                      <a:pt x="283012" y="271610"/>
                      <a:pt x="294669" y="268553"/>
                    </a:cubicBezTo>
                    <a:cubicBezTo>
                      <a:pt x="306326" y="265495"/>
                      <a:pt x="315116" y="263967"/>
                      <a:pt x="321040" y="263967"/>
                    </a:cubicBezTo>
                    <a:close/>
                    <a:moveTo>
                      <a:pt x="459648" y="0"/>
                    </a:moveTo>
                    <a:cubicBezTo>
                      <a:pt x="475339" y="765"/>
                      <a:pt x="491604" y="4841"/>
                      <a:pt x="508441" y="12230"/>
                    </a:cubicBezTo>
                    <a:cubicBezTo>
                      <a:pt x="525279" y="19619"/>
                      <a:pt x="540269" y="25735"/>
                      <a:pt x="553412" y="30576"/>
                    </a:cubicBezTo>
                    <a:cubicBezTo>
                      <a:pt x="557744" y="31085"/>
                      <a:pt x="565897" y="33124"/>
                      <a:pt x="577873" y="36691"/>
                    </a:cubicBezTo>
                    <a:cubicBezTo>
                      <a:pt x="589848" y="40258"/>
                      <a:pt x="598001" y="42296"/>
                      <a:pt x="602333" y="42806"/>
                    </a:cubicBezTo>
                    <a:cubicBezTo>
                      <a:pt x="605603" y="44632"/>
                      <a:pt x="608745" y="46585"/>
                      <a:pt x="611760" y="48666"/>
                    </a:cubicBezTo>
                    <a:cubicBezTo>
                      <a:pt x="614775" y="50747"/>
                      <a:pt x="616389" y="54229"/>
                      <a:pt x="616601" y="59112"/>
                    </a:cubicBezTo>
                    <a:cubicBezTo>
                      <a:pt x="607216" y="66183"/>
                      <a:pt x="599487" y="76247"/>
                      <a:pt x="593415" y="89306"/>
                    </a:cubicBezTo>
                    <a:cubicBezTo>
                      <a:pt x="587342" y="102364"/>
                      <a:pt x="584200" y="118798"/>
                      <a:pt x="583988" y="138608"/>
                    </a:cubicBezTo>
                    <a:cubicBezTo>
                      <a:pt x="583011" y="146825"/>
                      <a:pt x="584964" y="154851"/>
                      <a:pt x="589848" y="162686"/>
                    </a:cubicBezTo>
                    <a:cubicBezTo>
                      <a:pt x="594731" y="170521"/>
                      <a:pt x="602290" y="174725"/>
                      <a:pt x="612524" y="175298"/>
                    </a:cubicBezTo>
                    <a:cubicBezTo>
                      <a:pt x="629150" y="175044"/>
                      <a:pt x="643546" y="174024"/>
                      <a:pt x="655712" y="172241"/>
                    </a:cubicBezTo>
                    <a:cubicBezTo>
                      <a:pt x="667878" y="170457"/>
                      <a:pt x="675904" y="169438"/>
                      <a:pt x="679790" y="169183"/>
                    </a:cubicBezTo>
                    <a:cubicBezTo>
                      <a:pt x="682720" y="169268"/>
                      <a:pt x="688071" y="169608"/>
                      <a:pt x="695842" y="170202"/>
                    </a:cubicBezTo>
                    <a:cubicBezTo>
                      <a:pt x="703613" y="170797"/>
                      <a:pt x="708454" y="171137"/>
                      <a:pt x="710365" y="171222"/>
                    </a:cubicBezTo>
                    <a:cubicBezTo>
                      <a:pt x="720408" y="171413"/>
                      <a:pt x="732936" y="170521"/>
                      <a:pt x="747947" y="168546"/>
                    </a:cubicBezTo>
                    <a:cubicBezTo>
                      <a:pt x="762959" y="166572"/>
                      <a:pt x="778289" y="165425"/>
                      <a:pt x="793938" y="165107"/>
                    </a:cubicBezTo>
                    <a:cubicBezTo>
                      <a:pt x="802855" y="161327"/>
                      <a:pt x="811518" y="156146"/>
                      <a:pt x="819927" y="149564"/>
                    </a:cubicBezTo>
                    <a:cubicBezTo>
                      <a:pt x="828335" y="142982"/>
                      <a:pt x="838017" y="139330"/>
                      <a:pt x="848973" y="138608"/>
                    </a:cubicBezTo>
                    <a:cubicBezTo>
                      <a:pt x="858674" y="140779"/>
                      <a:pt x="872112" y="146629"/>
                      <a:pt x="889287" y="156161"/>
                    </a:cubicBezTo>
                    <a:cubicBezTo>
                      <a:pt x="906462" y="165692"/>
                      <a:pt x="922165" y="178111"/>
                      <a:pt x="936396" y="193417"/>
                    </a:cubicBezTo>
                    <a:cubicBezTo>
                      <a:pt x="950626" y="208724"/>
                      <a:pt x="958176" y="226125"/>
                      <a:pt x="959044" y="245622"/>
                    </a:cubicBezTo>
                    <a:cubicBezTo>
                      <a:pt x="959235" y="251928"/>
                      <a:pt x="958089" y="257660"/>
                      <a:pt x="955604" y="262820"/>
                    </a:cubicBezTo>
                    <a:cubicBezTo>
                      <a:pt x="953120" y="267980"/>
                      <a:pt x="948152" y="271419"/>
                      <a:pt x="940699" y="273139"/>
                    </a:cubicBezTo>
                    <a:cubicBezTo>
                      <a:pt x="937113" y="273177"/>
                      <a:pt x="930356" y="273441"/>
                      <a:pt x="920429" y="273932"/>
                    </a:cubicBezTo>
                    <a:cubicBezTo>
                      <a:pt x="910501" y="274423"/>
                      <a:pt x="900574" y="274913"/>
                      <a:pt x="890646" y="275404"/>
                    </a:cubicBezTo>
                    <a:cubicBezTo>
                      <a:pt x="880718" y="275895"/>
                      <a:pt x="873962" y="276159"/>
                      <a:pt x="870376" y="276197"/>
                    </a:cubicBezTo>
                    <a:cubicBezTo>
                      <a:pt x="869824" y="276324"/>
                      <a:pt x="867616" y="276834"/>
                      <a:pt x="863751" y="277726"/>
                    </a:cubicBezTo>
                    <a:cubicBezTo>
                      <a:pt x="859887" y="278617"/>
                      <a:pt x="857679" y="279127"/>
                      <a:pt x="857126" y="279254"/>
                    </a:cubicBezTo>
                    <a:cubicBezTo>
                      <a:pt x="842285" y="279636"/>
                      <a:pt x="830692" y="279382"/>
                      <a:pt x="822347" y="278490"/>
                    </a:cubicBezTo>
                    <a:cubicBezTo>
                      <a:pt x="814003" y="277598"/>
                      <a:pt x="809289" y="273776"/>
                      <a:pt x="808206" y="267024"/>
                    </a:cubicBezTo>
                    <a:lnTo>
                      <a:pt x="808206" y="207912"/>
                    </a:lnTo>
                    <a:cubicBezTo>
                      <a:pt x="807994" y="204642"/>
                      <a:pt x="806380" y="201500"/>
                      <a:pt x="803365" y="198485"/>
                    </a:cubicBezTo>
                    <a:cubicBezTo>
                      <a:pt x="800350" y="195470"/>
                      <a:pt x="797207" y="193856"/>
                      <a:pt x="793938" y="193644"/>
                    </a:cubicBezTo>
                    <a:cubicBezTo>
                      <a:pt x="773862" y="193744"/>
                      <a:pt x="759317" y="194449"/>
                      <a:pt x="750302" y="195757"/>
                    </a:cubicBezTo>
                    <a:cubicBezTo>
                      <a:pt x="741287" y="197066"/>
                      <a:pt x="729837" y="198375"/>
                      <a:pt x="715952" y="199683"/>
                    </a:cubicBezTo>
                    <a:cubicBezTo>
                      <a:pt x="702067" y="200992"/>
                      <a:pt x="677783" y="201696"/>
                      <a:pt x="643100" y="201797"/>
                    </a:cubicBezTo>
                    <a:cubicBezTo>
                      <a:pt x="639023" y="204260"/>
                      <a:pt x="634437" y="207487"/>
                      <a:pt x="629341" y="211479"/>
                    </a:cubicBezTo>
                    <a:cubicBezTo>
                      <a:pt x="624245" y="215471"/>
                      <a:pt x="618640" y="217679"/>
                      <a:pt x="612524" y="218104"/>
                    </a:cubicBezTo>
                    <a:cubicBezTo>
                      <a:pt x="607577" y="217849"/>
                      <a:pt x="603713" y="215556"/>
                      <a:pt x="600931" y="211224"/>
                    </a:cubicBezTo>
                    <a:cubicBezTo>
                      <a:pt x="598150" y="206893"/>
                      <a:pt x="592502" y="205109"/>
                      <a:pt x="583988" y="205874"/>
                    </a:cubicBezTo>
                    <a:cubicBezTo>
                      <a:pt x="567596" y="207657"/>
                      <a:pt x="550949" y="208676"/>
                      <a:pt x="534048" y="208931"/>
                    </a:cubicBezTo>
                    <a:cubicBezTo>
                      <a:pt x="517147" y="209186"/>
                      <a:pt x="500500" y="210205"/>
                      <a:pt x="484108" y="211989"/>
                    </a:cubicBezTo>
                    <a:cubicBezTo>
                      <a:pt x="483238" y="212689"/>
                      <a:pt x="474787" y="213836"/>
                      <a:pt x="458756" y="215428"/>
                    </a:cubicBezTo>
                    <a:cubicBezTo>
                      <a:pt x="442726" y="217021"/>
                      <a:pt x="427396" y="217913"/>
                      <a:pt x="412766" y="218104"/>
                    </a:cubicBezTo>
                    <a:cubicBezTo>
                      <a:pt x="378369" y="218231"/>
                      <a:pt x="350596" y="219505"/>
                      <a:pt x="329449" y="221926"/>
                    </a:cubicBezTo>
                    <a:cubicBezTo>
                      <a:pt x="308301" y="224346"/>
                      <a:pt x="286134" y="227149"/>
                      <a:pt x="262947" y="230334"/>
                    </a:cubicBezTo>
                    <a:cubicBezTo>
                      <a:pt x="241922" y="230541"/>
                      <a:pt x="228371" y="233184"/>
                      <a:pt x="222294" y="238261"/>
                    </a:cubicBezTo>
                    <a:cubicBezTo>
                      <a:pt x="216216" y="243338"/>
                      <a:pt x="213310" y="249604"/>
                      <a:pt x="213574" y="257059"/>
                    </a:cubicBezTo>
                    <a:cubicBezTo>
                      <a:pt x="213838" y="264514"/>
                      <a:pt x="212970" y="271912"/>
                      <a:pt x="210970" y="279254"/>
                    </a:cubicBezTo>
                    <a:cubicBezTo>
                      <a:pt x="211271" y="287483"/>
                      <a:pt x="209762" y="303186"/>
                      <a:pt x="206440" y="326363"/>
                    </a:cubicBezTo>
                    <a:cubicBezTo>
                      <a:pt x="203118" y="349540"/>
                      <a:pt x="196173" y="371584"/>
                      <a:pt x="185603" y="392496"/>
                    </a:cubicBezTo>
                    <a:cubicBezTo>
                      <a:pt x="175034" y="413408"/>
                      <a:pt x="159029" y="424581"/>
                      <a:pt x="137589" y="426015"/>
                    </a:cubicBezTo>
                    <a:cubicBezTo>
                      <a:pt x="127291" y="425952"/>
                      <a:pt x="117566" y="423022"/>
                      <a:pt x="108415" y="417225"/>
                    </a:cubicBezTo>
                    <a:cubicBezTo>
                      <a:pt x="99264" y="411429"/>
                      <a:pt x="94380" y="403148"/>
                      <a:pt x="93764" y="392383"/>
                    </a:cubicBezTo>
                    <a:cubicBezTo>
                      <a:pt x="94762" y="374674"/>
                      <a:pt x="100665" y="359642"/>
                      <a:pt x="111473" y="347284"/>
                    </a:cubicBezTo>
                    <a:cubicBezTo>
                      <a:pt x="122280" y="334927"/>
                      <a:pt x="132005" y="321423"/>
                      <a:pt x="140646" y="306772"/>
                    </a:cubicBezTo>
                    <a:cubicBezTo>
                      <a:pt x="149946" y="287556"/>
                      <a:pt x="158100" y="268404"/>
                      <a:pt x="165107" y="249316"/>
                    </a:cubicBezTo>
                    <a:cubicBezTo>
                      <a:pt x="172113" y="230228"/>
                      <a:pt x="180267" y="210311"/>
                      <a:pt x="189567" y="189567"/>
                    </a:cubicBezTo>
                    <a:cubicBezTo>
                      <a:pt x="209250" y="189737"/>
                      <a:pt x="228487" y="190416"/>
                      <a:pt x="247278" y="191605"/>
                    </a:cubicBezTo>
                    <a:cubicBezTo>
                      <a:pt x="266069" y="192794"/>
                      <a:pt x="285560" y="193474"/>
                      <a:pt x="305753" y="193644"/>
                    </a:cubicBezTo>
                    <a:lnTo>
                      <a:pt x="311868" y="195682"/>
                    </a:lnTo>
                    <a:cubicBezTo>
                      <a:pt x="319469" y="193198"/>
                      <a:pt x="326943" y="191542"/>
                      <a:pt x="334290" y="190713"/>
                    </a:cubicBezTo>
                    <a:cubicBezTo>
                      <a:pt x="341636" y="189885"/>
                      <a:pt x="349110" y="189503"/>
                      <a:pt x="356712" y="189567"/>
                    </a:cubicBezTo>
                    <a:cubicBezTo>
                      <a:pt x="361765" y="189567"/>
                      <a:pt x="366691" y="189567"/>
                      <a:pt x="371490" y="189567"/>
                    </a:cubicBezTo>
                    <a:cubicBezTo>
                      <a:pt x="376288" y="189567"/>
                      <a:pt x="381214" y="189567"/>
                      <a:pt x="386268" y="189567"/>
                    </a:cubicBezTo>
                    <a:cubicBezTo>
                      <a:pt x="388179" y="189482"/>
                      <a:pt x="393020" y="189142"/>
                      <a:pt x="400791" y="188548"/>
                    </a:cubicBezTo>
                    <a:cubicBezTo>
                      <a:pt x="408562" y="187953"/>
                      <a:pt x="413913" y="187613"/>
                      <a:pt x="416843" y="187528"/>
                    </a:cubicBezTo>
                    <a:cubicBezTo>
                      <a:pt x="420389" y="187571"/>
                      <a:pt x="423998" y="187741"/>
                      <a:pt x="427672" y="188038"/>
                    </a:cubicBezTo>
                    <a:cubicBezTo>
                      <a:pt x="431345" y="188335"/>
                      <a:pt x="435209" y="188505"/>
                      <a:pt x="439265" y="188548"/>
                    </a:cubicBezTo>
                    <a:cubicBezTo>
                      <a:pt x="449754" y="189036"/>
                      <a:pt x="458841" y="186531"/>
                      <a:pt x="466528" y="181031"/>
                    </a:cubicBezTo>
                    <a:cubicBezTo>
                      <a:pt x="474214" y="175532"/>
                      <a:pt x="478715" y="164109"/>
                      <a:pt x="480032" y="146761"/>
                    </a:cubicBezTo>
                    <a:lnTo>
                      <a:pt x="480032" y="52997"/>
                    </a:lnTo>
                    <a:cubicBezTo>
                      <a:pt x="478928" y="43145"/>
                      <a:pt x="474511" y="34822"/>
                      <a:pt x="466782" y="28028"/>
                    </a:cubicBezTo>
                    <a:cubicBezTo>
                      <a:pt x="459054" y="21233"/>
                      <a:pt x="454637" y="13929"/>
                      <a:pt x="453533" y="6115"/>
                    </a:cubicBezTo>
                    <a:cubicBezTo>
                      <a:pt x="453406" y="4969"/>
                      <a:pt x="453661" y="3695"/>
                      <a:pt x="454298" y="2293"/>
                    </a:cubicBezTo>
                    <a:cubicBezTo>
                      <a:pt x="454935" y="892"/>
                      <a:pt x="456718" y="128"/>
                      <a:pt x="459648" y="0"/>
                    </a:cubicBezTo>
                    <a:close/>
                  </a:path>
                </a:pathLst>
              </a:custGeom>
              <a:solidFill>
                <a:srgbClr val="595959"/>
              </a:solidFill>
              <a:ln w="9525">
                <a:noFill/>
                <a:miter lim="800000"/>
              </a:ln>
            </p:spPr>
            <p:txBody>
              <a:bodyPr/>
              <a:lstStyle/>
              <a:p>
                <a:endParaRPr altLang="en-US" lang="zh-CN" sz="8000">
                  <a:latin charset="0" pitchFamily="34" typeface="Calibri"/>
                </a:endParaRPr>
              </a:p>
            </p:txBody>
          </p:sp>
        </p:grpSp>
        <p:sp>
          <p:nvSpPr>
            <p:cNvPr id="34824" name="文本框 52"/>
            <p:cNvSpPr txBox="1">
              <a:spLocks noChangeArrowheads="1"/>
            </p:cNvSpPr>
            <p:nvPr/>
          </p:nvSpPr>
          <p:spPr bwMode="auto">
            <a:xfrm>
              <a:off x="1456536" y="932580"/>
              <a:ext cx="671513" cy="823105"/>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jì</a:t>
              </a:r>
            </a:p>
          </p:txBody>
        </p:sp>
      </p:grpSp>
      <p:sp>
        <p:nvSpPr>
          <p:cNvPr id="34818" name="TextBox 47"/>
          <p:cNvSpPr txBox="1">
            <a:spLocks noChangeArrowheads="1"/>
          </p:cNvSpPr>
          <p:nvPr/>
        </p:nvSpPr>
        <p:spPr bwMode="auto">
          <a:xfrm>
            <a:off x="885825" y="3159125"/>
            <a:ext cx="914400" cy="411480"/>
          </a:xfrm>
          <a:prstGeom prst="rect">
            <a:avLst/>
          </a:prstGeom>
          <a:noFill/>
          <a:ln w="9525">
            <a:noFill/>
            <a:miter lim="800000"/>
          </a:ln>
        </p:spPr>
        <p:txBody>
          <a:bodyPr bIns="0" lIns="0" rIns="0" tIns="0" wrap="none">
            <a:spAutoFit/>
          </a:bodyPr>
          <a:lstStyle/>
          <a:p>
            <a:pPr>
              <a:lnSpc>
                <a:spcPct val="150000"/>
              </a:lnSpc>
            </a:pPr>
            <a:r>
              <a:rPr altLang="zh-CN" lang="en-US">
                <a:solidFill>
                  <a:srgbClr val="595959"/>
                </a:solidFill>
                <a:latin typeface="方正清刻本悦宋简体"/>
                <a:ea typeface="方正清刻本悦宋简体"/>
                <a:cs typeface="方正清刻本悦宋简体"/>
              </a:rPr>
              <a:t>【释义】</a:t>
            </a:r>
          </a:p>
        </p:txBody>
      </p:sp>
      <p:sp>
        <p:nvSpPr>
          <p:cNvPr id="34819" name="矩形 25"/>
          <p:cNvSpPr>
            <a:spLocks noChangeArrowheads="1"/>
          </p:cNvSpPr>
          <p:nvPr/>
        </p:nvSpPr>
        <p:spPr bwMode="auto">
          <a:xfrm>
            <a:off x="885825" y="3695700"/>
            <a:ext cx="10452100" cy="6477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最初是指随着时间流逝逐渐劣化的意思，也好比汉字中的“寂”的意思，表示没有人声，非常安静的状态，但这词在日语中还有其他的含义。发音是sabi,除了写做“寂”，也可写做“錆”，这两个词在古语中是共通的，意思是“旧化，生锈”。</a:t>
            </a:r>
          </a:p>
        </p:txBody>
      </p:sp>
      <p:sp>
        <p:nvSpPr>
          <p:cNvPr id="34820" name="TextBox 54"/>
          <p:cNvSpPr txBox="1">
            <a:spLocks noChangeArrowheads="1"/>
          </p:cNvSpPr>
          <p:nvPr/>
        </p:nvSpPr>
        <p:spPr bwMode="auto">
          <a:xfrm>
            <a:off x="885825" y="4341813"/>
            <a:ext cx="914400" cy="411480"/>
          </a:xfrm>
          <a:prstGeom prst="rect">
            <a:avLst/>
          </a:prstGeom>
          <a:noFill/>
          <a:ln w="9525">
            <a:noFill/>
            <a:miter lim="800000"/>
          </a:ln>
        </p:spPr>
        <p:txBody>
          <a:bodyPr bIns="0" lIns="0" rIns="0" tIns="0" wrap="none">
            <a:spAutoFit/>
          </a:bodyPr>
          <a:lstStyle/>
          <a:p>
            <a:pPr>
              <a:lnSpc>
                <a:spcPct val="150000"/>
              </a:lnSpc>
            </a:pPr>
            <a:r>
              <a:rPr altLang="zh-CN" lang="en-US">
                <a:solidFill>
                  <a:srgbClr val="595959"/>
                </a:solidFill>
                <a:latin typeface="方正清刻本悦宋简体"/>
                <a:ea typeface="方正清刻本悦宋简体"/>
                <a:cs typeface="方正清刻本悦宋简体"/>
              </a:rPr>
              <a:t>【词源】</a:t>
            </a:r>
          </a:p>
        </p:txBody>
      </p:sp>
      <p:sp>
        <p:nvSpPr>
          <p:cNvPr id="34821" name="矩形 27"/>
          <p:cNvSpPr>
            <a:spLocks noChangeArrowheads="1"/>
          </p:cNvSpPr>
          <p:nvPr/>
        </p:nvSpPr>
        <p:spPr bwMode="auto">
          <a:xfrm>
            <a:off x="885825" y="4848225"/>
            <a:ext cx="10463213" cy="863600"/>
          </a:xfrm>
          <a:prstGeom prst="rect">
            <a:avLst/>
          </a:prstGeom>
          <a:noFill/>
          <a:ln w="9525">
            <a:noFill/>
            <a:miter lim="800000"/>
          </a:ln>
        </p:spPr>
        <p:txBody>
          <a:bodyPr bIns="0" lIns="0" rIns="0" tIns="0">
            <a:spAutoFit/>
          </a:bodyPr>
          <a:lstStyle/>
          <a:p>
            <a:pPr algn="just">
              <a:lnSpc>
                <a:spcPts val="1700"/>
              </a:lnSpc>
            </a:pPr>
            <a:r>
              <a:rPr altLang="en-US" lang="ja-JP">
                <a:solidFill>
                  <a:srgbClr val="595959"/>
                </a:solidFill>
                <a:latin typeface="方正清刻本悦宋简体"/>
                <a:ea typeface="方正清刻本悦宋简体"/>
                <a:cs typeface="方正清刻本悦宋简体"/>
              </a:rPr>
              <a:t>字的原义固然是来自于中文，但在著名俳人 松尾芭蕉 （是的，日和里面的那一位）的影响下，以及能乐（主要描写死亡·死与生的一种传统艺术）的推动下，寂逐渐产生出了一层美感的含义：从老旧的物体（人）的外表下，显露出的一种充满岁月感的美；即使是外表斑驳，或是褪色暗淡，都无法阻挡（甚至会加强）的一种震撼的美。这种美感与侘的相似点在于，都在强调一种“不依托于外在”的美。 </a:t>
            </a:r>
          </a:p>
        </p:txBody>
      </p:sp>
      <p:pic>
        <p:nvPicPr>
          <p:cNvPr id="34822" name="图片 157"/>
          <p:cNvPicPr>
            <a:picLocks noChangeAspect="1"/>
          </p:cNvPicPr>
          <p:nvPr/>
        </p:nvPicPr>
        <p:blipFill>
          <a:blip r:embed="rId2"/>
          <a:stretch>
            <a:fillRect/>
          </a:stretch>
        </p:blipFill>
        <p:spPr bwMode="auto">
          <a:xfrm>
            <a:off x="8296275" y="1741488"/>
            <a:ext cx="950913" cy="1382712"/>
          </a:xfrm>
          <a:prstGeom prst="rect">
            <a:avLst/>
          </a:prstGeom>
          <a:noFill/>
          <a:ln w="9525">
            <a:noFill/>
            <a:miter lim="800000"/>
          </a:ln>
        </p:spPr>
      </p:pic>
    </p:spTree>
  </p:cSld>
  <p:clrMapOvr>
    <a:masterClrMapping/>
  </p:clrMapOvr>
  <p:transition spd="slow">
    <p:cove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841" name="组合 25"/>
          <p:cNvGrpSpPr/>
          <p:nvPr/>
        </p:nvGrpSpPr>
        <p:grpSpPr>
          <a:xfrm>
            <a:off x="4568825" y="1311275"/>
            <a:ext cx="3054350" cy="2124075"/>
            <a:chOff x="4649620" y="1352827"/>
            <a:chExt cx="3053405" cy="2124394"/>
          </a:xfrm>
        </p:grpSpPr>
        <p:sp>
          <p:nvSpPr>
            <p:cNvPr id="35843" name="文本框 51"/>
            <p:cNvSpPr txBox="1">
              <a:spLocks noChangeArrowheads="1"/>
            </p:cNvSpPr>
            <p:nvPr/>
          </p:nvSpPr>
          <p:spPr bwMode="auto">
            <a:xfrm>
              <a:off x="4649620" y="1352827"/>
              <a:ext cx="1235837" cy="823083"/>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chà</a:t>
              </a:r>
            </a:p>
          </p:txBody>
        </p:sp>
        <p:sp>
          <p:nvSpPr>
            <p:cNvPr id="35844" name="文本框 52"/>
            <p:cNvSpPr txBox="1">
              <a:spLocks noChangeArrowheads="1"/>
            </p:cNvSpPr>
            <p:nvPr/>
          </p:nvSpPr>
          <p:spPr bwMode="auto">
            <a:xfrm>
              <a:off x="6900368" y="1352827"/>
              <a:ext cx="671513" cy="823083"/>
            </a:xfrm>
            <a:prstGeom prst="rect">
              <a:avLst/>
            </a:prstGeom>
            <a:noFill/>
            <a:ln w="9525">
              <a:noFill/>
              <a:miter lim="800000"/>
            </a:ln>
          </p:spPr>
          <p:txBody>
            <a:bodyPr>
              <a:spAutoFit/>
            </a:bodyPr>
            <a:lstStyle/>
            <a:p>
              <a:r>
                <a:rPr altLang="zh-CN" lang="en-US" sz="4800">
                  <a:solidFill>
                    <a:srgbClr val="595959"/>
                  </a:solidFill>
                  <a:latin typeface="UUS UN INCHIKE"/>
                  <a:ea typeface="UUS UN INCHIKE"/>
                  <a:cs typeface="UUS UN INCHIKE"/>
                </a:rPr>
                <a:t>jì</a:t>
              </a:r>
            </a:p>
          </p:txBody>
        </p:sp>
        <p:grpSp>
          <p:nvGrpSpPr>
            <p:cNvPr id="35845" name="组合 6"/>
            <p:cNvGrpSpPr/>
            <p:nvPr/>
          </p:nvGrpSpPr>
          <p:grpSpPr>
            <a:xfrm>
              <a:off x="4649620" y="2234488"/>
              <a:ext cx="1242735" cy="1242733"/>
              <a:chOff x="4827643" y="2749850"/>
              <a:chExt cx="1242735" cy="1242733"/>
            </a:xfrm>
          </p:grpSpPr>
          <p:grpSp>
            <p:nvGrpSpPr>
              <p:cNvPr id="35854" name="组合 17"/>
              <p:cNvGrpSpPr/>
              <p:nvPr/>
            </p:nvGrpSpPr>
            <p:grpSpPr>
              <a:xfrm>
                <a:off x="4827643" y="2749850"/>
                <a:ext cx="1242735" cy="1242733"/>
                <a:chOff x="1907703" y="1187916"/>
                <a:chExt cx="720001" cy="720000"/>
              </a:xfrm>
            </p:grpSpPr>
            <p:sp>
              <p:nvSpPr>
                <p:cNvPr id="20" name="矩形 19"/>
                <p:cNvSpPr/>
                <p:nvPr/>
              </p:nvSpPr>
              <p:spPr>
                <a:xfrm>
                  <a:off x="1907703" y="1187646"/>
                  <a:ext cx="719939" cy="720270"/>
                </a:xfrm>
                <a:prstGeom prst="rect">
                  <a:avLst/>
                </a:prstGeom>
                <a:no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21" name="直接连接符 20"/>
                <p:cNvCxnSpPr>
                  <a:stCxn id="20" idx="0"/>
                  <a:endCxn id="20" idx="2"/>
                </p:cNvCxnSpPr>
                <p:nvPr/>
              </p:nvCxnSpPr>
              <p:spPr>
                <a:xfrm flipH="1">
                  <a:off x="2268132" y="1187646"/>
                  <a:ext cx="0" cy="72027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1"/>
                  <a:endCxn id="20" idx="3"/>
                </p:cNvCxnSpPr>
                <p:nvPr/>
              </p:nvCxnSpPr>
              <p:spPr>
                <a:xfrm>
                  <a:off x="1907703" y="1548241"/>
                  <a:ext cx="719939" cy="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07703" y="1187646"/>
                  <a:ext cx="719939" cy="72027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907703" y="1187646"/>
                  <a:ext cx="719939" cy="72027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grpSp>
          <p:sp>
            <p:nvSpPr>
              <p:cNvPr id="35855" name="文本框 18"/>
              <p:cNvSpPr>
                <a:spLocks noChangeArrowheads="1"/>
              </p:cNvSpPr>
              <p:nvPr/>
            </p:nvSpPr>
            <p:spPr bwMode="auto">
              <a:xfrm>
                <a:off x="4963245" y="2906472"/>
                <a:ext cx="971530" cy="929488"/>
              </a:xfrm>
              <a:custGeom>
                <a:gdLst>
                  <a:gd fmla="*/ 0 w 971530" name="T0"/>
                  <a:gd fmla="*/ 0 h 929488" name="T1"/>
                  <a:gd fmla="*/ 971530 w 971530" name="T2"/>
                  <a:gd fmla="*/ 929488 h 929488" name="T3"/>
                </a:gdLst>
                <a:rect b="T3" l="T0" r="T2" t="T1"/>
                <a:pathLst>
                  <a:path h="929488" w="971530">
                    <a:moveTo>
                      <a:pt x="824577" y="900951"/>
                    </a:moveTo>
                    <a:lnTo>
                      <a:pt x="824577" y="907066"/>
                    </a:lnTo>
                    <a:lnTo>
                      <a:pt x="827634" y="907066"/>
                    </a:lnTo>
                    <a:cubicBezTo>
                      <a:pt x="827698" y="905919"/>
                      <a:pt x="827571" y="904645"/>
                      <a:pt x="827252" y="903244"/>
                    </a:cubicBezTo>
                    <a:cubicBezTo>
                      <a:pt x="826934" y="901842"/>
                      <a:pt x="826042" y="901078"/>
                      <a:pt x="824577" y="900951"/>
                    </a:cubicBezTo>
                    <a:close/>
                    <a:moveTo>
                      <a:pt x="800117" y="892797"/>
                    </a:moveTo>
                    <a:cubicBezTo>
                      <a:pt x="799140" y="892840"/>
                      <a:pt x="798545" y="893010"/>
                      <a:pt x="798333" y="893307"/>
                    </a:cubicBezTo>
                    <a:cubicBezTo>
                      <a:pt x="798121" y="893604"/>
                      <a:pt x="798036" y="893774"/>
                      <a:pt x="798078" y="893816"/>
                    </a:cubicBezTo>
                    <a:cubicBezTo>
                      <a:pt x="798036" y="894305"/>
                      <a:pt x="798121" y="894602"/>
                      <a:pt x="798333" y="894708"/>
                    </a:cubicBezTo>
                    <a:cubicBezTo>
                      <a:pt x="798545" y="894814"/>
                      <a:pt x="799140" y="894857"/>
                      <a:pt x="800117" y="894836"/>
                    </a:cubicBezTo>
                    <a:cubicBezTo>
                      <a:pt x="800966" y="895005"/>
                      <a:pt x="801306" y="894666"/>
                      <a:pt x="801136" y="893816"/>
                    </a:cubicBezTo>
                    <a:cubicBezTo>
                      <a:pt x="801157" y="893774"/>
                      <a:pt x="801115" y="893604"/>
                      <a:pt x="801008" y="893307"/>
                    </a:cubicBezTo>
                    <a:cubicBezTo>
                      <a:pt x="800902" y="893010"/>
                      <a:pt x="800605" y="892840"/>
                      <a:pt x="800117" y="892797"/>
                    </a:cubicBezTo>
                    <a:close/>
                    <a:moveTo>
                      <a:pt x="585071" y="849992"/>
                    </a:moveTo>
                    <a:cubicBezTo>
                      <a:pt x="583882" y="849822"/>
                      <a:pt x="583202" y="851181"/>
                      <a:pt x="583032" y="854069"/>
                    </a:cubicBezTo>
                    <a:cubicBezTo>
                      <a:pt x="583202" y="855258"/>
                      <a:pt x="583882" y="855937"/>
                      <a:pt x="585071" y="856107"/>
                    </a:cubicBezTo>
                    <a:cubicBezTo>
                      <a:pt x="586260" y="855937"/>
                      <a:pt x="586939" y="855258"/>
                      <a:pt x="587109" y="854069"/>
                    </a:cubicBezTo>
                    <a:cubicBezTo>
                      <a:pt x="586939" y="851181"/>
                      <a:pt x="586260" y="849822"/>
                      <a:pt x="585071" y="849992"/>
                    </a:cubicBezTo>
                    <a:close/>
                    <a:moveTo>
                      <a:pt x="236513" y="735844"/>
                    </a:moveTo>
                    <a:cubicBezTo>
                      <a:pt x="234474" y="736014"/>
                      <a:pt x="232946" y="737203"/>
                      <a:pt x="231926" y="739411"/>
                    </a:cubicBezTo>
                    <a:cubicBezTo>
                      <a:pt x="230907" y="741620"/>
                      <a:pt x="230398" y="743828"/>
                      <a:pt x="230398" y="746036"/>
                    </a:cubicBezTo>
                    <a:lnTo>
                      <a:pt x="236513" y="746036"/>
                    </a:lnTo>
                    <a:close/>
                    <a:moveTo>
                      <a:pt x="578956" y="653291"/>
                    </a:moveTo>
                    <a:cubicBezTo>
                      <a:pt x="577767" y="653291"/>
                      <a:pt x="577087" y="654310"/>
                      <a:pt x="576917" y="656349"/>
                    </a:cubicBezTo>
                    <a:cubicBezTo>
                      <a:pt x="577087" y="658387"/>
                      <a:pt x="577767" y="659406"/>
                      <a:pt x="578956" y="659406"/>
                    </a:cubicBezTo>
                    <a:cubicBezTo>
                      <a:pt x="580145" y="659406"/>
                      <a:pt x="580824" y="658387"/>
                      <a:pt x="580994" y="656349"/>
                    </a:cubicBezTo>
                    <a:cubicBezTo>
                      <a:pt x="580824" y="654310"/>
                      <a:pt x="580145" y="653291"/>
                      <a:pt x="578956" y="653291"/>
                    </a:cubicBezTo>
                    <a:close/>
                    <a:moveTo>
                      <a:pt x="15352" y="579911"/>
                    </a:moveTo>
                    <a:cubicBezTo>
                      <a:pt x="14778" y="579911"/>
                      <a:pt x="14141" y="580165"/>
                      <a:pt x="13441" y="580675"/>
                    </a:cubicBezTo>
                    <a:cubicBezTo>
                      <a:pt x="12740" y="581184"/>
                      <a:pt x="12358" y="581949"/>
                      <a:pt x="12294" y="582968"/>
                    </a:cubicBezTo>
                    <a:cubicBezTo>
                      <a:pt x="12358" y="583987"/>
                      <a:pt x="12740" y="584752"/>
                      <a:pt x="13441" y="585261"/>
                    </a:cubicBezTo>
                    <a:cubicBezTo>
                      <a:pt x="14141" y="585771"/>
                      <a:pt x="14778" y="586026"/>
                      <a:pt x="15352" y="586026"/>
                    </a:cubicBezTo>
                    <a:cubicBezTo>
                      <a:pt x="16541" y="586026"/>
                      <a:pt x="17220" y="585006"/>
                      <a:pt x="17390" y="582968"/>
                    </a:cubicBezTo>
                    <a:cubicBezTo>
                      <a:pt x="17220" y="580930"/>
                      <a:pt x="16541" y="579911"/>
                      <a:pt x="15352" y="579911"/>
                    </a:cubicBezTo>
                    <a:close/>
                    <a:moveTo>
                      <a:pt x="252820" y="534048"/>
                    </a:moveTo>
                    <a:cubicBezTo>
                      <a:pt x="252735" y="534111"/>
                      <a:pt x="252395" y="534494"/>
                      <a:pt x="251800" y="535194"/>
                    </a:cubicBezTo>
                    <a:cubicBezTo>
                      <a:pt x="251206" y="535895"/>
                      <a:pt x="250866" y="536532"/>
                      <a:pt x="250781" y="537105"/>
                    </a:cubicBezTo>
                    <a:cubicBezTo>
                      <a:pt x="250866" y="537636"/>
                      <a:pt x="251206" y="538103"/>
                      <a:pt x="251800" y="538507"/>
                    </a:cubicBezTo>
                    <a:cubicBezTo>
                      <a:pt x="252395" y="538910"/>
                      <a:pt x="252735" y="539122"/>
                      <a:pt x="252820" y="539144"/>
                    </a:cubicBezTo>
                    <a:cubicBezTo>
                      <a:pt x="254009" y="538974"/>
                      <a:pt x="254688" y="538294"/>
                      <a:pt x="254858" y="537105"/>
                    </a:cubicBezTo>
                    <a:cubicBezTo>
                      <a:pt x="254837" y="536532"/>
                      <a:pt x="254624" y="535895"/>
                      <a:pt x="254221" y="535194"/>
                    </a:cubicBezTo>
                    <a:cubicBezTo>
                      <a:pt x="253817" y="534494"/>
                      <a:pt x="253350" y="534111"/>
                      <a:pt x="252820" y="534048"/>
                    </a:cubicBezTo>
                    <a:close/>
                    <a:moveTo>
                      <a:pt x="279318" y="429073"/>
                    </a:moveTo>
                    <a:cubicBezTo>
                      <a:pt x="278341" y="429073"/>
                      <a:pt x="277747" y="429327"/>
                      <a:pt x="277534" y="429837"/>
                    </a:cubicBezTo>
                    <a:cubicBezTo>
                      <a:pt x="277322" y="430347"/>
                      <a:pt x="277237" y="431111"/>
                      <a:pt x="277280" y="432130"/>
                    </a:cubicBezTo>
                    <a:cubicBezTo>
                      <a:pt x="277237" y="432173"/>
                      <a:pt x="277322" y="432342"/>
                      <a:pt x="277534" y="432640"/>
                    </a:cubicBezTo>
                    <a:cubicBezTo>
                      <a:pt x="277747" y="432937"/>
                      <a:pt x="278341" y="433107"/>
                      <a:pt x="279318" y="433149"/>
                    </a:cubicBezTo>
                    <a:cubicBezTo>
                      <a:pt x="279806" y="433107"/>
                      <a:pt x="280104" y="432937"/>
                      <a:pt x="280210" y="432640"/>
                    </a:cubicBezTo>
                    <a:cubicBezTo>
                      <a:pt x="280316" y="432342"/>
                      <a:pt x="280358" y="432173"/>
                      <a:pt x="280337" y="432130"/>
                    </a:cubicBezTo>
                    <a:cubicBezTo>
                      <a:pt x="280507" y="430092"/>
                      <a:pt x="280167" y="429073"/>
                      <a:pt x="279318" y="429073"/>
                    </a:cubicBezTo>
                    <a:close/>
                    <a:moveTo>
                      <a:pt x="181477" y="396459"/>
                    </a:moveTo>
                    <a:lnTo>
                      <a:pt x="183516" y="398497"/>
                    </a:lnTo>
                    <a:lnTo>
                      <a:pt x="183516" y="396459"/>
                    </a:lnTo>
                    <a:close/>
                    <a:moveTo>
                      <a:pt x="699218" y="337347"/>
                    </a:moveTo>
                    <a:cubicBezTo>
                      <a:pt x="711958" y="343335"/>
                      <a:pt x="723933" y="350724"/>
                      <a:pt x="735144" y="359514"/>
                    </a:cubicBezTo>
                    <a:cubicBezTo>
                      <a:pt x="746355" y="368304"/>
                      <a:pt x="753744" y="373145"/>
                      <a:pt x="757311" y="374037"/>
                    </a:cubicBezTo>
                    <a:cubicBezTo>
                      <a:pt x="763681" y="381299"/>
                      <a:pt x="772599" y="386904"/>
                      <a:pt x="784065" y="390854"/>
                    </a:cubicBezTo>
                    <a:cubicBezTo>
                      <a:pt x="795530" y="394803"/>
                      <a:pt x="801900" y="399389"/>
                      <a:pt x="803174" y="404612"/>
                    </a:cubicBezTo>
                    <a:cubicBezTo>
                      <a:pt x="803174" y="422297"/>
                      <a:pt x="797285" y="435056"/>
                      <a:pt x="785508" y="442888"/>
                    </a:cubicBezTo>
                    <a:cubicBezTo>
                      <a:pt x="773731" y="450721"/>
                      <a:pt x="760142" y="455552"/>
                      <a:pt x="744741" y="457383"/>
                    </a:cubicBezTo>
                    <a:cubicBezTo>
                      <a:pt x="729340" y="459214"/>
                      <a:pt x="716204" y="459969"/>
                      <a:pt x="705333" y="459648"/>
                    </a:cubicBezTo>
                    <a:cubicBezTo>
                      <a:pt x="700874" y="463215"/>
                      <a:pt x="692976" y="465508"/>
                      <a:pt x="681637" y="466527"/>
                    </a:cubicBezTo>
                    <a:cubicBezTo>
                      <a:pt x="670299" y="467546"/>
                      <a:pt x="663929" y="473407"/>
                      <a:pt x="662528" y="484108"/>
                    </a:cubicBezTo>
                    <a:cubicBezTo>
                      <a:pt x="662655" y="487081"/>
                      <a:pt x="663165" y="489798"/>
                      <a:pt x="664057" y="492261"/>
                    </a:cubicBezTo>
                    <a:cubicBezTo>
                      <a:pt x="664948" y="494724"/>
                      <a:pt x="665458" y="497442"/>
                      <a:pt x="665585" y="500415"/>
                    </a:cubicBezTo>
                    <a:cubicBezTo>
                      <a:pt x="665267" y="506148"/>
                      <a:pt x="663611" y="510479"/>
                      <a:pt x="660617" y="513409"/>
                    </a:cubicBezTo>
                    <a:cubicBezTo>
                      <a:pt x="657623" y="516339"/>
                      <a:pt x="655203" y="520161"/>
                      <a:pt x="653355" y="524875"/>
                    </a:cubicBezTo>
                    <a:cubicBezTo>
                      <a:pt x="647049" y="535576"/>
                      <a:pt x="643355" y="546278"/>
                      <a:pt x="642272" y="556979"/>
                    </a:cubicBezTo>
                    <a:cubicBezTo>
                      <a:pt x="641189" y="567680"/>
                      <a:pt x="640807" y="578382"/>
                      <a:pt x="641125" y="589083"/>
                    </a:cubicBezTo>
                    <a:lnTo>
                      <a:pt x="644183" y="592141"/>
                    </a:lnTo>
                    <a:cubicBezTo>
                      <a:pt x="647877" y="591737"/>
                      <a:pt x="652464" y="591780"/>
                      <a:pt x="657942" y="592268"/>
                    </a:cubicBezTo>
                    <a:cubicBezTo>
                      <a:pt x="663420" y="592756"/>
                      <a:pt x="669025" y="593054"/>
                      <a:pt x="674758" y="593160"/>
                    </a:cubicBezTo>
                    <a:cubicBezTo>
                      <a:pt x="676860" y="593181"/>
                      <a:pt x="679026" y="592884"/>
                      <a:pt x="681255" y="592268"/>
                    </a:cubicBezTo>
                    <a:cubicBezTo>
                      <a:pt x="683485" y="591652"/>
                      <a:pt x="685396" y="590591"/>
                      <a:pt x="686988" y="589083"/>
                    </a:cubicBezTo>
                    <a:lnTo>
                      <a:pt x="757311" y="582968"/>
                    </a:lnTo>
                    <a:cubicBezTo>
                      <a:pt x="766408" y="581766"/>
                      <a:pt x="774713" y="577602"/>
                      <a:pt x="782224" y="570474"/>
                    </a:cubicBezTo>
                    <a:cubicBezTo>
                      <a:pt x="789736" y="563346"/>
                      <a:pt x="796908" y="556388"/>
                      <a:pt x="803740" y="549599"/>
                    </a:cubicBezTo>
                    <a:cubicBezTo>
                      <a:pt x="810573" y="542811"/>
                      <a:pt x="817518" y="539326"/>
                      <a:pt x="824577" y="539144"/>
                    </a:cubicBezTo>
                    <a:cubicBezTo>
                      <a:pt x="829545" y="539059"/>
                      <a:pt x="836679" y="542031"/>
                      <a:pt x="845979" y="548061"/>
                    </a:cubicBezTo>
                    <a:cubicBezTo>
                      <a:pt x="855279" y="554091"/>
                      <a:pt x="864452" y="563689"/>
                      <a:pt x="873497" y="576853"/>
                    </a:cubicBezTo>
                    <a:cubicBezTo>
                      <a:pt x="873063" y="577079"/>
                      <a:pt x="876309" y="579231"/>
                      <a:pt x="883236" y="583308"/>
                    </a:cubicBezTo>
                    <a:cubicBezTo>
                      <a:pt x="890163" y="587384"/>
                      <a:pt x="897259" y="592027"/>
                      <a:pt x="904525" y="597236"/>
                    </a:cubicBezTo>
                    <a:cubicBezTo>
                      <a:pt x="911792" y="602446"/>
                      <a:pt x="915717" y="606862"/>
                      <a:pt x="916302" y="610486"/>
                    </a:cubicBezTo>
                    <a:cubicBezTo>
                      <a:pt x="915453" y="619276"/>
                      <a:pt x="911037" y="624627"/>
                      <a:pt x="903053" y="626538"/>
                    </a:cubicBezTo>
                    <a:cubicBezTo>
                      <a:pt x="895070" y="628449"/>
                      <a:pt x="888615" y="629213"/>
                      <a:pt x="883689" y="628831"/>
                    </a:cubicBezTo>
                    <a:cubicBezTo>
                      <a:pt x="877383" y="628895"/>
                      <a:pt x="872669" y="628767"/>
                      <a:pt x="869548" y="628449"/>
                    </a:cubicBezTo>
                    <a:cubicBezTo>
                      <a:pt x="866427" y="628130"/>
                      <a:pt x="862987" y="627238"/>
                      <a:pt x="859229" y="625773"/>
                    </a:cubicBezTo>
                    <a:cubicBezTo>
                      <a:pt x="856957" y="625901"/>
                      <a:pt x="854112" y="626410"/>
                      <a:pt x="850693" y="627302"/>
                    </a:cubicBezTo>
                    <a:cubicBezTo>
                      <a:pt x="847275" y="628194"/>
                      <a:pt x="844684" y="628703"/>
                      <a:pt x="842922" y="628831"/>
                    </a:cubicBezTo>
                    <a:cubicBezTo>
                      <a:pt x="842540" y="628703"/>
                      <a:pt x="841011" y="628194"/>
                      <a:pt x="838336" y="627302"/>
                    </a:cubicBezTo>
                    <a:cubicBezTo>
                      <a:pt x="835660" y="626410"/>
                      <a:pt x="834131" y="625901"/>
                      <a:pt x="833749" y="625773"/>
                    </a:cubicBezTo>
                    <a:cubicBezTo>
                      <a:pt x="831838" y="625837"/>
                      <a:pt x="828781" y="626474"/>
                      <a:pt x="824577" y="627684"/>
                    </a:cubicBezTo>
                    <a:cubicBezTo>
                      <a:pt x="820373" y="628895"/>
                      <a:pt x="817315" y="630296"/>
                      <a:pt x="815404" y="631888"/>
                    </a:cubicBezTo>
                    <a:cubicBezTo>
                      <a:pt x="796995" y="632080"/>
                      <a:pt x="785147" y="632207"/>
                      <a:pt x="779860" y="632271"/>
                    </a:cubicBezTo>
                    <a:cubicBezTo>
                      <a:pt x="774573" y="632334"/>
                      <a:pt x="770115" y="631188"/>
                      <a:pt x="766484" y="628831"/>
                    </a:cubicBezTo>
                    <a:cubicBezTo>
                      <a:pt x="766229" y="628958"/>
                      <a:pt x="765210" y="629468"/>
                      <a:pt x="763426" y="630360"/>
                    </a:cubicBezTo>
                    <a:cubicBezTo>
                      <a:pt x="761643" y="631251"/>
                      <a:pt x="760624" y="631761"/>
                      <a:pt x="760369" y="631888"/>
                    </a:cubicBezTo>
                    <a:cubicBezTo>
                      <a:pt x="759158" y="631888"/>
                      <a:pt x="757248" y="631634"/>
                      <a:pt x="754636" y="631124"/>
                    </a:cubicBezTo>
                    <a:cubicBezTo>
                      <a:pt x="752024" y="630614"/>
                      <a:pt x="749859" y="629850"/>
                      <a:pt x="748139" y="628831"/>
                    </a:cubicBezTo>
                    <a:cubicBezTo>
                      <a:pt x="744062" y="628958"/>
                      <a:pt x="736928" y="629468"/>
                      <a:pt x="726736" y="630360"/>
                    </a:cubicBezTo>
                    <a:cubicBezTo>
                      <a:pt x="716544" y="631251"/>
                      <a:pt x="709410" y="631761"/>
                      <a:pt x="705333" y="631888"/>
                    </a:cubicBezTo>
                    <a:cubicBezTo>
                      <a:pt x="694887" y="631251"/>
                      <a:pt x="681128" y="631506"/>
                      <a:pt x="664057" y="632653"/>
                    </a:cubicBezTo>
                    <a:cubicBezTo>
                      <a:pt x="646985" y="633799"/>
                      <a:pt x="634246" y="639660"/>
                      <a:pt x="625838" y="650234"/>
                    </a:cubicBezTo>
                    <a:cubicBezTo>
                      <a:pt x="625710" y="658387"/>
                      <a:pt x="625201" y="667560"/>
                      <a:pt x="624309" y="677751"/>
                    </a:cubicBezTo>
                    <a:cubicBezTo>
                      <a:pt x="623417" y="687943"/>
                      <a:pt x="622907" y="693039"/>
                      <a:pt x="622780" y="693039"/>
                    </a:cubicBezTo>
                    <a:cubicBezTo>
                      <a:pt x="622893" y="695656"/>
                      <a:pt x="623686" y="701746"/>
                      <a:pt x="625158" y="711309"/>
                    </a:cubicBezTo>
                    <a:cubicBezTo>
                      <a:pt x="626630" y="720871"/>
                      <a:pt x="628102" y="730434"/>
                      <a:pt x="629575" y="739996"/>
                    </a:cubicBezTo>
                    <a:cubicBezTo>
                      <a:pt x="631047" y="749559"/>
                      <a:pt x="631839" y="755649"/>
                      <a:pt x="631953" y="758266"/>
                    </a:cubicBezTo>
                    <a:cubicBezTo>
                      <a:pt x="634692" y="774276"/>
                      <a:pt x="638386" y="788629"/>
                      <a:pt x="643036" y="801326"/>
                    </a:cubicBezTo>
                    <a:cubicBezTo>
                      <a:pt x="647686" y="814023"/>
                      <a:pt x="661318" y="820733"/>
                      <a:pt x="683931" y="821455"/>
                    </a:cubicBezTo>
                    <a:cubicBezTo>
                      <a:pt x="705524" y="821561"/>
                      <a:pt x="728074" y="821094"/>
                      <a:pt x="751578" y="820054"/>
                    </a:cubicBezTo>
                    <a:cubicBezTo>
                      <a:pt x="775083" y="819013"/>
                      <a:pt x="798397" y="816762"/>
                      <a:pt x="821519" y="813302"/>
                    </a:cubicBezTo>
                    <a:cubicBezTo>
                      <a:pt x="824258" y="812346"/>
                      <a:pt x="831265" y="810180"/>
                      <a:pt x="842540" y="806804"/>
                    </a:cubicBezTo>
                    <a:cubicBezTo>
                      <a:pt x="853814" y="803428"/>
                      <a:pt x="862095" y="801517"/>
                      <a:pt x="867382" y="801071"/>
                    </a:cubicBezTo>
                    <a:cubicBezTo>
                      <a:pt x="882324" y="801078"/>
                      <a:pt x="893547" y="796083"/>
                      <a:pt x="901053" y="786086"/>
                    </a:cubicBezTo>
                    <a:cubicBezTo>
                      <a:pt x="908558" y="776089"/>
                      <a:pt x="914421" y="765130"/>
                      <a:pt x="918643" y="753208"/>
                    </a:cubicBezTo>
                    <a:cubicBezTo>
                      <a:pt x="922864" y="741286"/>
                      <a:pt x="927520" y="732441"/>
                      <a:pt x="932609" y="726672"/>
                    </a:cubicBezTo>
                    <a:cubicBezTo>
                      <a:pt x="932163" y="726544"/>
                      <a:pt x="932546" y="726544"/>
                      <a:pt x="933756" y="726672"/>
                    </a:cubicBezTo>
                    <a:cubicBezTo>
                      <a:pt x="934966" y="726799"/>
                      <a:pt x="936622" y="727818"/>
                      <a:pt x="938724" y="729729"/>
                    </a:cubicBezTo>
                    <a:cubicBezTo>
                      <a:pt x="938555" y="738456"/>
                      <a:pt x="937875" y="746482"/>
                      <a:pt x="936686" y="753807"/>
                    </a:cubicBezTo>
                    <a:cubicBezTo>
                      <a:pt x="935497" y="761133"/>
                      <a:pt x="934818" y="767375"/>
                      <a:pt x="934648" y="772535"/>
                    </a:cubicBezTo>
                    <a:cubicBezTo>
                      <a:pt x="935412" y="789139"/>
                      <a:pt x="938470" y="804341"/>
                      <a:pt x="943820" y="818143"/>
                    </a:cubicBezTo>
                    <a:cubicBezTo>
                      <a:pt x="949171" y="831944"/>
                      <a:pt x="952228" y="842560"/>
                      <a:pt x="952993" y="849992"/>
                    </a:cubicBezTo>
                    <a:cubicBezTo>
                      <a:pt x="953375" y="856001"/>
                      <a:pt x="952356" y="861054"/>
                      <a:pt x="949935" y="865152"/>
                    </a:cubicBezTo>
                    <a:cubicBezTo>
                      <a:pt x="947515" y="869250"/>
                      <a:pt x="944457" y="873029"/>
                      <a:pt x="940763" y="876490"/>
                    </a:cubicBezTo>
                    <a:cubicBezTo>
                      <a:pt x="930189" y="890292"/>
                      <a:pt x="916685" y="899889"/>
                      <a:pt x="900250" y="905282"/>
                    </a:cubicBezTo>
                    <a:cubicBezTo>
                      <a:pt x="883816" y="910675"/>
                      <a:pt x="866745" y="914667"/>
                      <a:pt x="849037" y="917257"/>
                    </a:cubicBezTo>
                    <a:cubicBezTo>
                      <a:pt x="813684" y="917767"/>
                      <a:pt x="779669" y="919805"/>
                      <a:pt x="746992" y="923372"/>
                    </a:cubicBezTo>
                    <a:cubicBezTo>
                      <a:pt x="714315" y="926940"/>
                      <a:pt x="687179" y="928978"/>
                      <a:pt x="665585" y="929488"/>
                    </a:cubicBezTo>
                    <a:cubicBezTo>
                      <a:pt x="645393" y="928914"/>
                      <a:pt x="625647" y="923691"/>
                      <a:pt x="606346" y="913818"/>
                    </a:cubicBezTo>
                    <a:cubicBezTo>
                      <a:pt x="587045" y="903944"/>
                      <a:pt x="573159" y="892861"/>
                      <a:pt x="564687" y="880567"/>
                    </a:cubicBezTo>
                    <a:cubicBezTo>
                      <a:pt x="561757" y="864706"/>
                      <a:pt x="559973" y="850565"/>
                      <a:pt x="559336" y="838144"/>
                    </a:cubicBezTo>
                    <a:cubicBezTo>
                      <a:pt x="558699" y="825723"/>
                      <a:pt x="558445" y="815404"/>
                      <a:pt x="558572" y="807187"/>
                    </a:cubicBezTo>
                    <a:cubicBezTo>
                      <a:pt x="558657" y="802430"/>
                      <a:pt x="558997" y="799203"/>
                      <a:pt x="559591" y="797504"/>
                    </a:cubicBezTo>
                    <a:cubicBezTo>
                      <a:pt x="560186" y="795806"/>
                      <a:pt x="560526" y="793598"/>
                      <a:pt x="560610" y="790880"/>
                    </a:cubicBezTo>
                    <a:cubicBezTo>
                      <a:pt x="560356" y="779541"/>
                      <a:pt x="559336" y="767057"/>
                      <a:pt x="557553" y="753425"/>
                    </a:cubicBezTo>
                    <a:cubicBezTo>
                      <a:pt x="555769" y="739794"/>
                      <a:pt x="554750" y="725780"/>
                      <a:pt x="554495" y="711384"/>
                    </a:cubicBezTo>
                    <a:cubicBezTo>
                      <a:pt x="554495" y="697116"/>
                      <a:pt x="554495" y="682847"/>
                      <a:pt x="554495" y="668579"/>
                    </a:cubicBezTo>
                    <a:cubicBezTo>
                      <a:pt x="554283" y="666604"/>
                      <a:pt x="553179" y="663674"/>
                      <a:pt x="551183" y="659788"/>
                    </a:cubicBezTo>
                    <a:cubicBezTo>
                      <a:pt x="549187" y="655903"/>
                      <a:pt x="547573" y="653737"/>
                      <a:pt x="546342" y="653291"/>
                    </a:cubicBezTo>
                    <a:cubicBezTo>
                      <a:pt x="534430" y="652272"/>
                      <a:pt x="522073" y="653546"/>
                      <a:pt x="509269" y="657113"/>
                    </a:cubicBezTo>
                    <a:cubicBezTo>
                      <a:pt x="496466" y="660680"/>
                      <a:pt x="484363" y="663483"/>
                      <a:pt x="472961" y="665521"/>
                    </a:cubicBezTo>
                    <a:lnTo>
                      <a:pt x="468885" y="671636"/>
                    </a:lnTo>
                    <a:cubicBezTo>
                      <a:pt x="467228" y="671509"/>
                      <a:pt x="463407" y="670999"/>
                      <a:pt x="457419" y="670107"/>
                    </a:cubicBezTo>
                    <a:cubicBezTo>
                      <a:pt x="451431" y="669216"/>
                      <a:pt x="447100" y="668706"/>
                      <a:pt x="444424" y="668579"/>
                    </a:cubicBezTo>
                    <a:cubicBezTo>
                      <a:pt x="431982" y="673611"/>
                      <a:pt x="419157" y="678834"/>
                      <a:pt x="405951" y="684249"/>
                    </a:cubicBezTo>
                    <a:cubicBezTo>
                      <a:pt x="392744" y="689663"/>
                      <a:pt x="380429" y="692593"/>
                      <a:pt x="369005" y="693039"/>
                    </a:cubicBezTo>
                    <a:cubicBezTo>
                      <a:pt x="362721" y="693357"/>
                      <a:pt x="357455" y="692720"/>
                      <a:pt x="353208" y="691128"/>
                    </a:cubicBezTo>
                    <a:cubicBezTo>
                      <a:pt x="348962" y="689536"/>
                      <a:pt x="346753" y="685077"/>
                      <a:pt x="346584" y="677751"/>
                    </a:cubicBezTo>
                    <a:cubicBezTo>
                      <a:pt x="347603" y="671827"/>
                      <a:pt x="345055" y="665330"/>
                      <a:pt x="338940" y="658260"/>
                    </a:cubicBezTo>
                    <a:cubicBezTo>
                      <a:pt x="332825" y="651189"/>
                      <a:pt x="329258" y="642399"/>
                      <a:pt x="328238" y="631888"/>
                    </a:cubicBezTo>
                    <a:cubicBezTo>
                      <a:pt x="328451" y="627366"/>
                      <a:pt x="330064" y="624181"/>
                      <a:pt x="333080" y="622334"/>
                    </a:cubicBezTo>
                    <a:cubicBezTo>
                      <a:pt x="336095" y="620486"/>
                      <a:pt x="339237" y="619595"/>
                      <a:pt x="342507" y="619658"/>
                    </a:cubicBezTo>
                    <a:cubicBezTo>
                      <a:pt x="343781" y="619722"/>
                      <a:pt x="346329" y="620104"/>
                      <a:pt x="350151" y="620805"/>
                    </a:cubicBezTo>
                    <a:cubicBezTo>
                      <a:pt x="353973" y="621506"/>
                      <a:pt x="357540" y="622143"/>
                      <a:pt x="360852" y="622716"/>
                    </a:cubicBezTo>
                    <a:cubicBezTo>
                      <a:pt x="369175" y="622461"/>
                      <a:pt x="378263" y="621442"/>
                      <a:pt x="388115" y="619658"/>
                    </a:cubicBezTo>
                    <a:cubicBezTo>
                      <a:pt x="397967" y="617875"/>
                      <a:pt x="410622" y="616856"/>
                      <a:pt x="426079" y="616601"/>
                    </a:cubicBezTo>
                    <a:cubicBezTo>
                      <a:pt x="439435" y="615964"/>
                      <a:pt x="456294" y="613416"/>
                      <a:pt x="476656" y="608957"/>
                    </a:cubicBezTo>
                    <a:cubicBezTo>
                      <a:pt x="497018" y="604498"/>
                      <a:pt x="520247" y="601950"/>
                      <a:pt x="546342" y="601313"/>
                    </a:cubicBezTo>
                    <a:cubicBezTo>
                      <a:pt x="547043" y="600995"/>
                      <a:pt x="548189" y="598574"/>
                      <a:pt x="549782" y="594052"/>
                    </a:cubicBezTo>
                    <a:cubicBezTo>
                      <a:pt x="551374" y="589529"/>
                      <a:pt x="552266" y="584815"/>
                      <a:pt x="552457" y="579911"/>
                    </a:cubicBezTo>
                    <a:cubicBezTo>
                      <a:pt x="552117" y="570059"/>
                      <a:pt x="551778" y="557149"/>
                      <a:pt x="551438" y="541182"/>
                    </a:cubicBezTo>
                    <a:cubicBezTo>
                      <a:pt x="551098" y="525215"/>
                      <a:pt x="552797" y="516382"/>
                      <a:pt x="556534" y="514683"/>
                    </a:cubicBezTo>
                    <a:cubicBezTo>
                      <a:pt x="558402" y="514683"/>
                      <a:pt x="559761" y="514683"/>
                      <a:pt x="560610" y="514683"/>
                    </a:cubicBezTo>
                    <a:cubicBezTo>
                      <a:pt x="553646" y="501986"/>
                      <a:pt x="549230" y="494257"/>
                      <a:pt x="547361" y="491497"/>
                    </a:cubicBezTo>
                    <a:cubicBezTo>
                      <a:pt x="545493" y="488737"/>
                      <a:pt x="539038" y="487633"/>
                      <a:pt x="527997" y="488185"/>
                    </a:cubicBezTo>
                    <a:cubicBezTo>
                      <a:pt x="519716" y="488142"/>
                      <a:pt x="511308" y="488227"/>
                      <a:pt x="502772" y="488440"/>
                    </a:cubicBezTo>
                    <a:cubicBezTo>
                      <a:pt x="494237" y="488652"/>
                      <a:pt x="486338" y="489246"/>
                      <a:pt x="479076" y="490223"/>
                    </a:cubicBezTo>
                    <a:cubicBezTo>
                      <a:pt x="476422" y="491985"/>
                      <a:pt x="471793" y="494066"/>
                      <a:pt x="465190" y="496466"/>
                    </a:cubicBezTo>
                    <a:cubicBezTo>
                      <a:pt x="458587" y="498865"/>
                      <a:pt x="453703" y="500181"/>
                      <a:pt x="450539" y="500415"/>
                    </a:cubicBezTo>
                    <a:cubicBezTo>
                      <a:pt x="449053" y="500033"/>
                      <a:pt x="446420" y="498249"/>
                      <a:pt x="442641" y="495064"/>
                    </a:cubicBezTo>
                    <a:cubicBezTo>
                      <a:pt x="438861" y="491879"/>
                      <a:pt x="436738" y="489586"/>
                      <a:pt x="436271" y="488185"/>
                    </a:cubicBezTo>
                    <a:cubicBezTo>
                      <a:pt x="436611" y="482409"/>
                      <a:pt x="438479" y="478672"/>
                      <a:pt x="441877" y="476974"/>
                    </a:cubicBezTo>
                    <a:cubicBezTo>
                      <a:pt x="445274" y="475275"/>
                      <a:pt x="448161" y="473577"/>
                      <a:pt x="450539" y="471878"/>
                    </a:cubicBezTo>
                    <a:cubicBezTo>
                      <a:pt x="460774" y="469564"/>
                      <a:pt x="470880" y="467058"/>
                      <a:pt x="480860" y="464362"/>
                    </a:cubicBezTo>
                    <a:cubicBezTo>
                      <a:pt x="490839" y="461665"/>
                      <a:pt x="500437" y="457376"/>
                      <a:pt x="509652" y="451494"/>
                    </a:cubicBezTo>
                    <a:cubicBezTo>
                      <a:pt x="518909" y="445719"/>
                      <a:pt x="528421" y="440963"/>
                      <a:pt x="538189" y="437226"/>
                    </a:cubicBezTo>
                    <a:cubicBezTo>
                      <a:pt x="547956" y="433489"/>
                      <a:pt x="557468" y="428733"/>
                      <a:pt x="566725" y="422958"/>
                    </a:cubicBezTo>
                    <a:cubicBezTo>
                      <a:pt x="574730" y="415505"/>
                      <a:pt x="582926" y="408498"/>
                      <a:pt x="591313" y="401937"/>
                    </a:cubicBezTo>
                    <a:cubicBezTo>
                      <a:pt x="599700" y="395376"/>
                      <a:pt x="609170" y="388115"/>
                      <a:pt x="619723" y="380152"/>
                    </a:cubicBezTo>
                    <a:cubicBezTo>
                      <a:pt x="625010" y="378496"/>
                      <a:pt x="630997" y="375948"/>
                      <a:pt x="637686" y="372508"/>
                    </a:cubicBezTo>
                    <a:cubicBezTo>
                      <a:pt x="644374" y="369069"/>
                      <a:pt x="650616" y="365502"/>
                      <a:pt x="656413" y="361807"/>
                    </a:cubicBezTo>
                    <a:cubicBezTo>
                      <a:pt x="662401" y="356775"/>
                      <a:pt x="668770" y="351552"/>
                      <a:pt x="675522" y="346137"/>
                    </a:cubicBezTo>
                    <a:cubicBezTo>
                      <a:pt x="682274" y="340723"/>
                      <a:pt x="690173" y="337793"/>
                      <a:pt x="699218" y="337347"/>
                    </a:cubicBezTo>
                    <a:close/>
                    <a:moveTo>
                      <a:pt x="232436" y="297599"/>
                    </a:moveTo>
                    <a:lnTo>
                      <a:pt x="230398" y="300657"/>
                    </a:lnTo>
                    <a:lnTo>
                      <a:pt x="232436" y="300657"/>
                    </a:lnTo>
                    <a:close/>
                    <a:moveTo>
                      <a:pt x="448501" y="288426"/>
                    </a:moveTo>
                    <a:cubicBezTo>
                      <a:pt x="447036" y="288405"/>
                      <a:pt x="446144" y="288702"/>
                      <a:pt x="445826" y="289318"/>
                    </a:cubicBezTo>
                    <a:cubicBezTo>
                      <a:pt x="445507" y="289934"/>
                      <a:pt x="445380" y="290996"/>
                      <a:pt x="445444" y="292503"/>
                    </a:cubicBezTo>
                    <a:cubicBezTo>
                      <a:pt x="445380" y="293034"/>
                      <a:pt x="445507" y="293501"/>
                      <a:pt x="445826" y="293905"/>
                    </a:cubicBezTo>
                    <a:cubicBezTo>
                      <a:pt x="446144" y="294308"/>
                      <a:pt x="447036" y="294520"/>
                      <a:pt x="448501" y="294542"/>
                    </a:cubicBezTo>
                    <a:cubicBezTo>
                      <a:pt x="449350" y="294372"/>
                      <a:pt x="449690" y="293692"/>
                      <a:pt x="449520" y="292503"/>
                    </a:cubicBezTo>
                    <a:cubicBezTo>
                      <a:pt x="449690" y="289616"/>
                      <a:pt x="449350" y="288257"/>
                      <a:pt x="448501" y="288426"/>
                    </a:cubicBezTo>
                    <a:close/>
                    <a:moveTo>
                      <a:pt x="303778" y="16307"/>
                    </a:moveTo>
                    <a:cubicBezTo>
                      <a:pt x="311932" y="16116"/>
                      <a:pt x="318047" y="17262"/>
                      <a:pt x="322123" y="19746"/>
                    </a:cubicBezTo>
                    <a:cubicBezTo>
                      <a:pt x="326200" y="22231"/>
                      <a:pt x="328238" y="27199"/>
                      <a:pt x="328238" y="34652"/>
                    </a:cubicBezTo>
                    <a:cubicBezTo>
                      <a:pt x="327984" y="43824"/>
                      <a:pt x="326964" y="52997"/>
                      <a:pt x="325181" y="62170"/>
                    </a:cubicBezTo>
                    <a:cubicBezTo>
                      <a:pt x="323397" y="71342"/>
                      <a:pt x="322378" y="80515"/>
                      <a:pt x="322123" y="89687"/>
                    </a:cubicBezTo>
                    <a:cubicBezTo>
                      <a:pt x="323099" y="96507"/>
                      <a:pt x="329415" y="102572"/>
                      <a:pt x="341072" y="107882"/>
                    </a:cubicBezTo>
                    <a:cubicBezTo>
                      <a:pt x="352730" y="113191"/>
                      <a:pt x="363878" y="117595"/>
                      <a:pt x="374517" y="121093"/>
                    </a:cubicBezTo>
                    <a:cubicBezTo>
                      <a:pt x="385155" y="124591"/>
                      <a:pt x="389433" y="127032"/>
                      <a:pt x="387351" y="128416"/>
                    </a:cubicBezTo>
                    <a:cubicBezTo>
                      <a:pt x="386968" y="133512"/>
                      <a:pt x="385185" y="138098"/>
                      <a:pt x="382000" y="142175"/>
                    </a:cubicBezTo>
                    <a:cubicBezTo>
                      <a:pt x="378815" y="146252"/>
                      <a:pt x="376522" y="149819"/>
                      <a:pt x="375121" y="152876"/>
                    </a:cubicBezTo>
                    <a:cubicBezTo>
                      <a:pt x="373103" y="160817"/>
                      <a:pt x="370258" y="166593"/>
                      <a:pt x="366585" y="170202"/>
                    </a:cubicBezTo>
                    <a:cubicBezTo>
                      <a:pt x="362912" y="173812"/>
                      <a:pt x="358283" y="179587"/>
                      <a:pt x="352699" y="187528"/>
                    </a:cubicBezTo>
                    <a:cubicBezTo>
                      <a:pt x="349896" y="192178"/>
                      <a:pt x="347858" y="196637"/>
                      <a:pt x="346584" y="200905"/>
                    </a:cubicBezTo>
                    <a:cubicBezTo>
                      <a:pt x="345310" y="205173"/>
                      <a:pt x="343271" y="208867"/>
                      <a:pt x="340469" y="211988"/>
                    </a:cubicBezTo>
                    <a:cubicBezTo>
                      <a:pt x="330617" y="223709"/>
                      <a:pt x="320255" y="236449"/>
                      <a:pt x="309384" y="250207"/>
                    </a:cubicBezTo>
                    <a:cubicBezTo>
                      <a:pt x="298513" y="263966"/>
                      <a:pt x="291208" y="275687"/>
                      <a:pt x="287471" y="285369"/>
                    </a:cubicBezTo>
                    <a:cubicBezTo>
                      <a:pt x="285115" y="286452"/>
                      <a:pt x="280656" y="291420"/>
                      <a:pt x="274095" y="300274"/>
                    </a:cubicBezTo>
                    <a:cubicBezTo>
                      <a:pt x="267534" y="309128"/>
                      <a:pt x="263839" y="318428"/>
                      <a:pt x="263011" y="328174"/>
                    </a:cubicBezTo>
                    <a:cubicBezTo>
                      <a:pt x="264285" y="334926"/>
                      <a:pt x="269381" y="339258"/>
                      <a:pt x="278299" y="341169"/>
                    </a:cubicBezTo>
                    <a:cubicBezTo>
                      <a:pt x="287217" y="343080"/>
                      <a:pt x="292313" y="347921"/>
                      <a:pt x="293586" y="355692"/>
                    </a:cubicBezTo>
                    <a:cubicBezTo>
                      <a:pt x="293119" y="363718"/>
                      <a:pt x="291506" y="371871"/>
                      <a:pt x="288745" y="380152"/>
                    </a:cubicBezTo>
                    <a:cubicBezTo>
                      <a:pt x="285985" y="388433"/>
                      <a:pt x="284881" y="394548"/>
                      <a:pt x="285433" y="398497"/>
                    </a:cubicBezTo>
                    <a:cubicBezTo>
                      <a:pt x="285518" y="398752"/>
                      <a:pt x="285858" y="399771"/>
                      <a:pt x="286452" y="401555"/>
                    </a:cubicBezTo>
                    <a:cubicBezTo>
                      <a:pt x="287047" y="403338"/>
                      <a:pt x="287387" y="404358"/>
                      <a:pt x="287471" y="404612"/>
                    </a:cubicBezTo>
                    <a:cubicBezTo>
                      <a:pt x="287514" y="413212"/>
                      <a:pt x="287429" y="418690"/>
                      <a:pt x="287217" y="421047"/>
                    </a:cubicBezTo>
                    <a:cubicBezTo>
                      <a:pt x="287004" y="423403"/>
                      <a:pt x="286410" y="426079"/>
                      <a:pt x="285433" y="429073"/>
                    </a:cubicBezTo>
                    <a:cubicBezTo>
                      <a:pt x="285518" y="431536"/>
                      <a:pt x="285858" y="435273"/>
                      <a:pt x="286452" y="440284"/>
                    </a:cubicBezTo>
                    <a:cubicBezTo>
                      <a:pt x="287047" y="445294"/>
                      <a:pt x="287387" y="449031"/>
                      <a:pt x="287471" y="451494"/>
                    </a:cubicBezTo>
                    <a:cubicBezTo>
                      <a:pt x="288278" y="462259"/>
                      <a:pt x="288193" y="473343"/>
                      <a:pt x="287217" y="484745"/>
                    </a:cubicBezTo>
                    <a:cubicBezTo>
                      <a:pt x="286240" y="496147"/>
                      <a:pt x="285645" y="507485"/>
                      <a:pt x="285433" y="518760"/>
                    </a:cubicBezTo>
                    <a:cubicBezTo>
                      <a:pt x="285518" y="534939"/>
                      <a:pt x="285858" y="551246"/>
                      <a:pt x="286452" y="567680"/>
                    </a:cubicBezTo>
                    <a:cubicBezTo>
                      <a:pt x="287047" y="584115"/>
                      <a:pt x="287387" y="601441"/>
                      <a:pt x="287471" y="619658"/>
                    </a:cubicBezTo>
                    <a:cubicBezTo>
                      <a:pt x="287217" y="623990"/>
                      <a:pt x="286197" y="632143"/>
                      <a:pt x="284414" y="644119"/>
                    </a:cubicBezTo>
                    <a:cubicBezTo>
                      <a:pt x="282630" y="656094"/>
                      <a:pt x="281611" y="664247"/>
                      <a:pt x="281356" y="668579"/>
                    </a:cubicBezTo>
                    <a:cubicBezTo>
                      <a:pt x="281526" y="671127"/>
                      <a:pt x="282206" y="676732"/>
                      <a:pt x="283395" y="685395"/>
                    </a:cubicBezTo>
                    <a:cubicBezTo>
                      <a:pt x="284584" y="694058"/>
                      <a:pt x="285263" y="699664"/>
                      <a:pt x="285433" y="702211"/>
                    </a:cubicBezTo>
                    <a:cubicBezTo>
                      <a:pt x="286155" y="711554"/>
                      <a:pt x="285730" y="721151"/>
                      <a:pt x="284159" y="731003"/>
                    </a:cubicBezTo>
                    <a:cubicBezTo>
                      <a:pt x="282588" y="740855"/>
                      <a:pt x="281654" y="749943"/>
                      <a:pt x="281356" y="758266"/>
                    </a:cubicBezTo>
                    <a:cubicBezTo>
                      <a:pt x="281590" y="763362"/>
                      <a:pt x="282397" y="767948"/>
                      <a:pt x="283777" y="772025"/>
                    </a:cubicBezTo>
                    <a:cubicBezTo>
                      <a:pt x="285157" y="776102"/>
                      <a:pt x="285709" y="779669"/>
                      <a:pt x="285433" y="782726"/>
                    </a:cubicBezTo>
                    <a:cubicBezTo>
                      <a:pt x="285263" y="785147"/>
                      <a:pt x="284584" y="792026"/>
                      <a:pt x="283395" y="803365"/>
                    </a:cubicBezTo>
                    <a:cubicBezTo>
                      <a:pt x="282206" y="814703"/>
                      <a:pt x="281526" y="822092"/>
                      <a:pt x="281356" y="825532"/>
                    </a:cubicBezTo>
                    <a:cubicBezTo>
                      <a:pt x="281356" y="831647"/>
                      <a:pt x="281356" y="839800"/>
                      <a:pt x="281356" y="849992"/>
                    </a:cubicBezTo>
                    <a:cubicBezTo>
                      <a:pt x="281420" y="856192"/>
                      <a:pt x="281038" y="862137"/>
                      <a:pt x="280210" y="867827"/>
                    </a:cubicBezTo>
                    <a:cubicBezTo>
                      <a:pt x="279382" y="873518"/>
                      <a:pt x="277726" y="878444"/>
                      <a:pt x="275241" y="882605"/>
                    </a:cubicBezTo>
                    <a:cubicBezTo>
                      <a:pt x="274477" y="885642"/>
                      <a:pt x="269891" y="892818"/>
                      <a:pt x="261482" y="904136"/>
                    </a:cubicBezTo>
                    <a:cubicBezTo>
                      <a:pt x="253074" y="915453"/>
                      <a:pt x="245430" y="921865"/>
                      <a:pt x="238551" y="923372"/>
                    </a:cubicBezTo>
                    <a:cubicBezTo>
                      <a:pt x="231205" y="922438"/>
                      <a:pt x="225005" y="917172"/>
                      <a:pt x="219951" y="907575"/>
                    </a:cubicBezTo>
                    <a:cubicBezTo>
                      <a:pt x="214898" y="897978"/>
                      <a:pt x="212265" y="889655"/>
                      <a:pt x="212053" y="882605"/>
                    </a:cubicBezTo>
                    <a:cubicBezTo>
                      <a:pt x="212010" y="878656"/>
                      <a:pt x="212095" y="875344"/>
                      <a:pt x="212307" y="872669"/>
                    </a:cubicBezTo>
                    <a:cubicBezTo>
                      <a:pt x="212520" y="869993"/>
                      <a:pt x="213114" y="867190"/>
                      <a:pt x="214091" y="864260"/>
                    </a:cubicBezTo>
                    <a:cubicBezTo>
                      <a:pt x="214091" y="858711"/>
                      <a:pt x="214091" y="848293"/>
                      <a:pt x="214091" y="833006"/>
                    </a:cubicBezTo>
                    <a:cubicBezTo>
                      <a:pt x="214091" y="817718"/>
                      <a:pt x="214091" y="802317"/>
                      <a:pt x="214091" y="786803"/>
                    </a:cubicBezTo>
                    <a:cubicBezTo>
                      <a:pt x="214091" y="771289"/>
                      <a:pt x="214091" y="760418"/>
                      <a:pt x="214091" y="754189"/>
                    </a:cubicBezTo>
                    <a:cubicBezTo>
                      <a:pt x="214261" y="749858"/>
                      <a:pt x="214940" y="741704"/>
                      <a:pt x="216129" y="729729"/>
                    </a:cubicBezTo>
                    <a:cubicBezTo>
                      <a:pt x="217318" y="717754"/>
                      <a:pt x="217998" y="709600"/>
                      <a:pt x="218168" y="705269"/>
                    </a:cubicBezTo>
                    <a:cubicBezTo>
                      <a:pt x="218444" y="700109"/>
                      <a:pt x="217892" y="692848"/>
                      <a:pt x="216511" y="683484"/>
                    </a:cubicBezTo>
                    <a:cubicBezTo>
                      <a:pt x="215131" y="674120"/>
                      <a:pt x="214324" y="669152"/>
                      <a:pt x="214091" y="668579"/>
                    </a:cubicBezTo>
                    <a:cubicBezTo>
                      <a:pt x="214261" y="666668"/>
                      <a:pt x="214940" y="663610"/>
                      <a:pt x="216129" y="659406"/>
                    </a:cubicBezTo>
                    <a:cubicBezTo>
                      <a:pt x="217318" y="655202"/>
                      <a:pt x="217998" y="652145"/>
                      <a:pt x="218168" y="650234"/>
                    </a:cubicBezTo>
                    <a:cubicBezTo>
                      <a:pt x="218253" y="630190"/>
                      <a:pt x="218592" y="608872"/>
                      <a:pt x="219187" y="586280"/>
                    </a:cubicBezTo>
                    <a:cubicBezTo>
                      <a:pt x="219781" y="563689"/>
                      <a:pt x="220121" y="550015"/>
                      <a:pt x="220206" y="545259"/>
                    </a:cubicBezTo>
                    <a:cubicBezTo>
                      <a:pt x="220248" y="538804"/>
                      <a:pt x="220163" y="533113"/>
                      <a:pt x="219951" y="528187"/>
                    </a:cubicBezTo>
                    <a:cubicBezTo>
                      <a:pt x="219739" y="523261"/>
                      <a:pt x="219144" y="518081"/>
                      <a:pt x="218168" y="512645"/>
                    </a:cubicBezTo>
                    <a:lnTo>
                      <a:pt x="218168" y="427034"/>
                    </a:lnTo>
                    <a:cubicBezTo>
                      <a:pt x="216342" y="423595"/>
                      <a:pt x="214898" y="419773"/>
                      <a:pt x="213836" y="415569"/>
                    </a:cubicBezTo>
                    <a:cubicBezTo>
                      <a:pt x="212774" y="411364"/>
                      <a:pt x="210821" y="409071"/>
                      <a:pt x="207976" y="408689"/>
                    </a:cubicBezTo>
                    <a:cubicBezTo>
                      <a:pt x="206129" y="408880"/>
                      <a:pt x="203708" y="409772"/>
                      <a:pt x="200714" y="411364"/>
                    </a:cubicBezTo>
                    <a:cubicBezTo>
                      <a:pt x="197720" y="412957"/>
                      <a:pt x="196064" y="414104"/>
                      <a:pt x="195746" y="414804"/>
                    </a:cubicBezTo>
                    <a:cubicBezTo>
                      <a:pt x="188649" y="423455"/>
                      <a:pt x="183818" y="428915"/>
                      <a:pt x="181251" y="431186"/>
                    </a:cubicBezTo>
                    <a:cubicBezTo>
                      <a:pt x="178684" y="433458"/>
                      <a:pt x="176117" y="435672"/>
                      <a:pt x="173550" y="437830"/>
                    </a:cubicBezTo>
                    <a:cubicBezTo>
                      <a:pt x="170984" y="439988"/>
                      <a:pt x="166152" y="445222"/>
                      <a:pt x="159055" y="453533"/>
                    </a:cubicBezTo>
                    <a:cubicBezTo>
                      <a:pt x="148927" y="460540"/>
                      <a:pt x="141156" y="468183"/>
                      <a:pt x="135742" y="476464"/>
                    </a:cubicBezTo>
                    <a:cubicBezTo>
                      <a:pt x="130327" y="484745"/>
                      <a:pt x="123830" y="491370"/>
                      <a:pt x="116250" y="496338"/>
                    </a:cubicBezTo>
                    <a:cubicBezTo>
                      <a:pt x="112619" y="497676"/>
                      <a:pt x="109689" y="499077"/>
                      <a:pt x="107460" y="500542"/>
                    </a:cubicBezTo>
                    <a:cubicBezTo>
                      <a:pt x="105230" y="502007"/>
                      <a:pt x="104084" y="504683"/>
                      <a:pt x="104020" y="508568"/>
                    </a:cubicBezTo>
                    <a:cubicBezTo>
                      <a:pt x="102555" y="515554"/>
                      <a:pt x="94784" y="524004"/>
                      <a:pt x="80706" y="533920"/>
                    </a:cubicBezTo>
                    <a:cubicBezTo>
                      <a:pt x="66629" y="543836"/>
                      <a:pt x="55036" y="553051"/>
                      <a:pt x="45927" y="561565"/>
                    </a:cubicBezTo>
                    <a:cubicBezTo>
                      <a:pt x="42232" y="565260"/>
                      <a:pt x="36627" y="570865"/>
                      <a:pt x="29111" y="578382"/>
                    </a:cubicBezTo>
                    <a:cubicBezTo>
                      <a:pt x="21594" y="585898"/>
                      <a:pt x="15989" y="591504"/>
                      <a:pt x="12294" y="595198"/>
                    </a:cubicBezTo>
                    <a:cubicBezTo>
                      <a:pt x="6434" y="596154"/>
                      <a:pt x="2867" y="595771"/>
                      <a:pt x="1593" y="594052"/>
                    </a:cubicBezTo>
                    <a:cubicBezTo>
                      <a:pt x="319" y="592332"/>
                      <a:pt x="-191" y="589656"/>
                      <a:pt x="64" y="586026"/>
                    </a:cubicBezTo>
                    <a:cubicBezTo>
                      <a:pt x="-63" y="583223"/>
                      <a:pt x="191" y="581184"/>
                      <a:pt x="828" y="579911"/>
                    </a:cubicBezTo>
                    <a:cubicBezTo>
                      <a:pt x="1465" y="578637"/>
                      <a:pt x="3249" y="576598"/>
                      <a:pt x="6179" y="573795"/>
                    </a:cubicBezTo>
                    <a:cubicBezTo>
                      <a:pt x="27624" y="550482"/>
                      <a:pt x="48942" y="527296"/>
                      <a:pt x="70132" y="504237"/>
                    </a:cubicBezTo>
                    <a:cubicBezTo>
                      <a:pt x="91323" y="481178"/>
                      <a:pt x="112131" y="457482"/>
                      <a:pt x="132557" y="433149"/>
                    </a:cubicBezTo>
                    <a:cubicBezTo>
                      <a:pt x="135360" y="428521"/>
                      <a:pt x="137398" y="425038"/>
                      <a:pt x="138672" y="422703"/>
                    </a:cubicBezTo>
                    <a:cubicBezTo>
                      <a:pt x="139946" y="420367"/>
                      <a:pt x="141984" y="416375"/>
                      <a:pt x="144787" y="410727"/>
                    </a:cubicBezTo>
                    <a:cubicBezTo>
                      <a:pt x="148821" y="403848"/>
                      <a:pt x="153747" y="397478"/>
                      <a:pt x="159565" y="391618"/>
                    </a:cubicBezTo>
                    <a:cubicBezTo>
                      <a:pt x="165383" y="385758"/>
                      <a:pt x="169290" y="378878"/>
                      <a:pt x="171286" y="370980"/>
                    </a:cubicBezTo>
                    <a:cubicBezTo>
                      <a:pt x="173865" y="366525"/>
                      <a:pt x="179351" y="356296"/>
                      <a:pt x="187743" y="340291"/>
                    </a:cubicBezTo>
                    <a:cubicBezTo>
                      <a:pt x="196136" y="324286"/>
                      <a:pt x="204188" y="308848"/>
                      <a:pt x="211902" y="293975"/>
                    </a:cubicBezTo>
                    <a:cubicBezTo>
                      <a:pt x="219615" y="279103"/>
                      <a:pt x="223742" y="271138"/>
                      <a:pt x="224283" y="270081"/>
                    </a:cubicBezTo>
                    <a:cubicBezTo>
                      <a:pt x="233795" y="255112"/>
                      <a:pt x="240250" y="241990"/>
                      <a:pt x="243647" y="230716"/>
                    </a:cubicBezTo>
                    <a:cubicBezTo>
                      <a:pt x="247044" y="219441"/>
                      <a:pt x="251461" y="208103"/>
                      <a:pt x="256896" y="196701"/>
                    </a:cubicBezTo>
                    <a:cubicBezTo>
                      <a:pt x="263691" y="180330"/>
                      <a:pt x="270995" y="164915"/>
                      <a:pt x="278808" y="150456"/>
                    </a:cubicBezTo>
                    <a:cubicBezTo>
                      <a:pt x="286622" y="135996"/>
                      <a:pt x="290869" y="119817"/>
                      <a:pt x="291548" y="101917"/>
                    </a:cubicBezTo>
                    <a:cubicBezTo>
                      <a:pt x="291020" y="90895"/>
                      <a:pt x="287320" y="83950"/>
                      <a:pt x="280450" y="81081"/>
                    </a:cubicBezTo>
                    <a:cubicBezTo>
                      <a:pt x="273580" y="78212"/>
                      <a:pt x="266711" y="76249"/>
                      <a:pt x="259840" y="75192"/>
                    </a:cubicBezTo>
                    <a:cubicBezTo>
                      <a:pt x="252971" y="74135"/>
                      <a:pt x="249271" y="70814"/>
                      <a:pt x="248743" y="65227"/>
                    </a:cubicBezTo>
                    <a:cubicBezTo>
                      <a:pt x="255813" y="54271"/>
                      <a:pt x="263839" y="43570"/>
                      <a:pt x="272821" y="33123"/>
                    </a:cubicBezTo>
                    <a:cubicBezTo>
                      <a:pt x="281802" y="22677"/>
                      <a:pt x="292121" y="17071"/>
                      <a:pt x="303778" y="16307"/>
                    </a:cubicBezTo>
                    <a:close/>
                    <a:moveTo>
                      <a:pt x="583032" y="0"/>
                    </a:moveTo>
                    <a:cubicBezTo>
                      <a:pt x="587236" y="127"/>
                      <a:pt x="591568" y="1401"/>
                      <a:pt x="596027" y="3822"/>
                    </a:cubicBezTo>
                    <a:cubicBezTo>
                      <a:pt x="600486" y="6242"/>
                      <a:pt x="604308" y="9045"/>
                      <a:pt x="607492" y="12230"/>
                    </a:cubicBezTo>
                    <a:lnTo>
                      <a:pt x="699218" y="59112"/>
                    </a:lnTo>
                    <a:cubicBezTo>
                      <a:pt x="702276" y="60386"/>
                      <a:pt x="704569" y="62934"/>
                      <a:pt x="706098" y="66756"/>
                    </a:cubicBezTo>
                    <a:cubicBezTo>
                      <a:pt x="707626" y="70578"/>
                      <a:pt x="708391" y="74145"/>
                      <a:pt x="708391" y="77457"/>
                    </a:cubicBezTo>
                    <a:cubicBezTo>
                      <a:pt x="708009" y="81024"/>
                      <a:pt x="706480" y="84846"/>
                      <a:pt x="703804" y="88923"/>
                    </a:cubicBezTo>
                    <a:cubicBezTo>
                      <a:pt x="701129" y="93000"/>
                      <a:pt x="699600" y="97331"/>
                      <a:pt x="699218" y="101917"/>
                    </a:cubicBezTo>
                    <a:cubicBezTo>
                      <a:pt x="699728" y="103892"/>
                      <a:pt x="698454" y="109115"/>
                      <a:pt x="695396" y="117587"/>
                    </a:cubicBezTo>
                    <a:cubicBezTo>
                      <a:pt x="692339" y="126059"/>
                      <a:pt x="690555" y="135104"/>
                      <a:pt x="690046" y="144723"/>
                    </a:cubicBezTo>
                    <a:cubicBezTo>
                      <a:pt x="689918" y="144978"/>
                      <a:pt x="689409" y="145997"/>
                      <a:pt x="688517" y="147780"/>
                    </a:cubicBezTo>
                    <a:cubicBezTo>
                      <a:pt x="687625" y="149564"/>
                      <a:pt x="687116" y="150583"/>
                      <a:pt x="686988" y="150838"/>
                    </a:cubicBezTo>
                    <a:cubicBezTo>
                      <a:pt x="686044" y="153424"/>
                      <a:pt x="685214" y="159123"/>
                      <a:pt x="684497" y="167937"/>
                    </a:cubicBezTo>
                    <a:cubicBezTo>
                      <a:pt x="683780" y="176751"/>
                      <a:pt x="682723" y="185395"/>
                      <a:pt x="681326" y="193870"/>
                    </a:cubicBezTo>
                    <a:cubicBezTo>
                      <a:pt x="679929" y="202344"/>
                      <a:pt x="677740" y="207364"/>
                      <a:pt x="674758" y="208931"/>
                    </a:cubicBezTo>
                    <a:cubicBezTo>
                      <a:pt x="670872" y="208103"/>
                      <a:pt x="668452" y="208740"/>
                      <a:pt x="667496" y="210842"/>
                    </a:cubicBezTo>
                    <a:cubicBezTo>
                      <a:pt x="666541" y="212944"/>
                      <a:pt x="665904" y="215364"/>
                      <a:pt x="665585" y="218103"/>
                    </a:cubicBezTo>
                    <a:cubicBezTo>
                      <a:pt x="667242" y="220651"/>
                      <a:pt x="669280" y="221671"/>
                      <a:pt x="671700" y="221161"/>
                    </a:cubicBezTo>
                    <a:cubicBezTo>
                      <a:pt x="674121" y="220651"/>
                      <a:pt x="676159" y="221671"/>
                      <a:pt x="677816" y="224218"/>
                    </a:cubicBezTo>
                    <a:cubicBezTo>
                      <a:pt x="678134" y="232117"/>
                      <a:pt x="682083" y="237213"/>
                      <a:pt x="689663" y="239506"/>
                    </a:cubicBezTo>
                    <a:cubicBezTo>
                      <a:pt x="697244" y="241799"/>
                      <a:pt x="706544" y="242818"/>
                      <a:pt x="717563" y="242564"/>
                    </a:cubicBezTo>
                    <a:cubicBezTo>
                      <a:pt x="721831" y="242627"/>
                      <a:pt x="727054" y="242500"/>
                      <a:pt x="733233" y="242181"/>
                    </a:cubicBezTo>
                    <a:cubicBezTo>
                      <a:pt x="739412" y="241863"/>
                      <a:pt x="745400" y="240971"/>
                      <a:pt x="751196" y="239506"/>
                    </a:cubicBezTo>
                    <a:cubicBezTo>
                      <a:pt x="753107" y="237914"/>
                      <a:pt x="759477" y="236512"/>
                      <a:pt x="770306" y="235302"/>
                    </a:cubicBezTo>
                    <a:cubicBezTo>
                      <a:pt x="781134" y="234092"/>
                      <a:pt x="794129" y="233455"/>
                      <a:pt x="809289" y="233391"/>
                    </a:cubicBezTo>
                    <a:cubicBezTo>
                      <a:pt x="821816" y="229378"/>
                      <a:pt x="831159" y="221607"/>
                      <a:pt x="837316" y="210077"/>
                    </a:cubicBezTo>
                    <a:cubicBezTo>
                      <a:pt x="843474" y="198548"/>
                      <a:pt x="850778" y="192051"/>
                      <a:pt x="859229" y="190586"/>
                    </a:cubicBezTo>
                    <a:cubicBezTo>
                      <a:pt x="871607" y="191860"/>
                      <a:pt x="883031" y="197720"/>
                      <a:pt x="893498" y="208166"/>
                    </a:cubicBezTo>
                    <a:cubicBezTo>
                      <a:pt x="903966" y="218613"/>
                      <a:pt x="909529" y="226002"/>
                      <a:pt x="910187" y="230334"/>
                    </a:cubicBezTo>
                    <a:cubicBezTo>
                      <a:pt x="921271" y="243965"/>
                      <a:pt x="931718" y="257214"/>
                      <a:pt x="941527" y="270081"/>
                    </a:cubicBezTo>
                    <a:cubicBezTo>
                      <a:pt x="951337" y="282948"/>
                      <a:pt x="961274" y="296198"/>
                      <a:pt x="971338" y="309829"/>
                    </a:cubicBezTo>
                    <a:cubicBezTo>
                      <a:pt x="972470" y="319002"/>
                      <a:pt x="968620" y="325230"/>
                      <a:pt x="959787" y="328514"/>
                    </a:cubicBezTo>
                    <a:cubicBezTo>
                      <a:pt x="950954" y="331798"/>
                      <a:pt x="940536" y="334176"/>
                      <a:pt x="928533" y="335648"/>
                    </a:cubicBezTo>
                    <a:cubicBezTo>
                      <a:pt x="916529" y="337120"/>
                      <a:pt x="906337" y="339725"/>
                      <a:pt x="897957" y="343462"/>
                    </a:cubicBezTo>
                    <a:lnTo>
                      <a:pt x="815404" y="364865"/>
                    </a:lnTo>
                    <a:cubicBezTo>
                      <a:pt x="811327" y="365247"/>
                      <a:pt x="808270" y="364228"/>
                      <a:pt x="806232" y="361807"/>
                    </a:cubicBezTo>
                    <a:cubicBezTo>
                      <a:pt x="804193" y="359387"/>
                      <a:pt x="803174" y="356329"/>
                      <a:pt x="803174" y="352635"/>
                    </a:cubicBezTo>
                    <a:cubicBezTo>
                      <a:pt x="803684" y="343717"/>
                      <a:pt x="805722" y="335563"/>
                      <a:pt x="809289" y="328174"/>
                    </a:cubicBezTo>
                    <a:cubicBezTo>
                      <a:pt x="812856" y="320785"/>
                      <a:pt x="814895" y="312632"/>
                      <a:pt x="815404" y="303714"/>
                    </a:cubicBezTo>
                    <a:cubicBezTo>
                      <a:pt x="814767" y="296389"/>
                      <a:pt x="810690" y="291930"/>
                      <a:pt x="803174" y="290337"/>
                    </a:cubicBezTo>
                    <a:cubicBezTo>
                      <a:pt x="795658" y="288745"/>
                      <a:pt x="788523" y="288108"/>
                      <a:pt x="781771" y="288426"/>
                    </a:cubicBezTo>
                    <a:cubicBezTo>
                      <a:pt x="765082" y="288618"/>
                      <a:pt x="748776" y="289764"/>
                      <a:pt x="732851" y="291866"/>
                    </a:cubicBezTo>
                    <a:cubicBezTo>
                      <a:pt x="716926" y="293968"/>
                      <a:pt x="700620" y="295879"/>
                      <a:pt x="683931" y="297599"/>
                    </a:cubicBezTo>
                    <a:cubicBezTo>
                      <a:pt x="664205" y="300274"/>
                      <a:pt x="644799" y="301803"/>
                      <a:pt x="625710" y="302185"/>
                    </a:cubicBezTo>
                    <a:cubicBezTo>
                      <a:pt x="606622" y="302568"/>
                      <a:pt x="586960" y="304096"/>
                      <a:pt x="566725" y="306772"/>
                    </a:cubicBezTo>
                    <a:cubicBezTo>
                      <a:pt x="565706" y="303841"/>
                      <a:pt x="564178" y="302058"/>
                      <a:pt x="562139" y="301421"/>
                    </a:cubicBezTo>
                    <a:cubicBezTo>
                      <a:pt x="560101" y="300784"/>
                      <a:pt x="557553" y="300529"/>
                      <a:pt x="554495" y="300657"/>
                    </a:cubicBezTo>
                    <a:cubicBezTo>
                      <a:pt x="553349" y="300593"/>
                      <a:pt x="552075" y="300720"/>
                      <a:pt x="550673" y="301039"/>
                    </a:cubicBezTo>
                    <a:cubicBezTo>
                      <a:pt x="549272" y="301357"/>
                      <a:pt x="548508" y="302249"/>
                      <a:pt x="548380" y="303714"/>
                    </a:cubicBezTo>
                    <a:cubicBezTo>
                      <a:pt x="539590" y="305179"/>
                      <a:pt x="532201" y="306071"/>
                      <a:pt x="526213" y="306389"/>
                    </a:cubicBezTo>
                    <a:cubicBezTo>
                      <a:pt x="520226" y="306708"/>
                      <a:pt x="513346" y="306835"/>
                      <a:pt x="505575" y="306772"/>
                    </a:cubicBezTo>
                    <a:cubicBezTo>
                      <a:pt x="499948" y="306963"/>
                      <a:pt x="495404" y="306580"/>
                      <a:pt x="491943" y="305625"/>
                    </a:cubicBezTo>
                    <a:cubicBezTo>
                      <a:pt x="488482" y="304670"/>
                      <a:pt x="486232" y="301994"/>
                      <a:pt x="485191" y="297599"/>
                    </a:cubicBezTo>
                    <a:cubicBezTo>
                      <a:pt x="482792" y="297599"/>
                      <a:pt x="480966" y="298109"/>
                      <a:pt x="479713" y="299128"/>
                    </a:cubicBezTo>
                    <a:cubicBezTo>
                      <a:pt x="478461" y="300147"/>
                      <a:pt x="476889" y="301676"/>
                      <a:pt x="475000" y="303714"/>
                    </a:cubicBezTo>
                    <a:cubicBezTo>
                      <a:pt x="465169" y="306835"/>
                      <a:pt x="458077" y="315626"/>
                      <a:pt x="453724" y="330085"/>
                    </a:cubicBezTo>
                    <a:cubicBezTo>
                      <a:pt x="449372" y="344545"/>
                      <a:pt x="445592" y="358176"/>
                      <a:pt x="442386" y="370980"/>
                    </a:cubicBezTo>
                    <a:cubicBezTo>
                      <a:pt x="440539" y="376776"/>
                      <a:pt x="436335" y="385312"/>
                      <a:pt x="429774" y="396586"/>
                    </a:cubicBezTo>
                    <a:cubicBezTo>
                      <a:pt x="423213" y="407861"/>
                      <a:pt x="419264" y="414613"/>
                      <a:pt x="417926" y="416843"/>
                    </a:cubicBezTo>
                    <a:cubicBezTo>
                      <a:pt x="415888" y="418987"/>
                      <a:pt x="411301" y="425909"/>
                      <a:pt x="404167" y="437608"/>
                    </a:cubicBezTo>
                    <a:cubicBezTo>
                      <a:pt x="397033" y="449307"/>
                      <a:pt x="387351" y="455975"/>
                      <a:pt x="375121" y="457609"/>
                    </a:cubicBezTo>
                    <a:cubicBezTo>
                      <a:pt x="371596" y="456038"/>
                      <a:pt x="367434" y="448989"/>
                      <a:pt x="362636" y="436462"/>
                    </a:cubicBezTo>
                    <a:cubicBezTo>
                      <a:pt x="357837" y="423934"/>
                      <a:pt x="355204" y="415356"/>
                      <a:pt x="354737" y="410727"/>
                    </a:cubicBezTo>
                    <a:cubicBezTo>
                      <a:pt x="355034" y="402001"/>
                      <a:pt x="356988" y="394484"/>
                      <a:pt x="360597" y="388178"/>
                    </a:cubicBezTo>
                    <a:cubicBezTo>
                      <a:pt x="364207" y="381872"/>
                      <a:pt x="367689" y="374101"/>
                      <a:pt x="371044" y="364865"/>
                    </a:cubicBezTo>
                    <a:cubicBezTo>
                      <a:pt x="371723" y="355819"/>
                      <a:pt x="374441" y="347921"/>
                      <a:pt x="379197" y="341169"/>
                    </a:cubicBezTo>
                    <a:cubicBezTo>
                      <a:pt x="383953" y="334417"/>
                      <a:pt x="386671" y="328047"/>
                      <a:pt x="387351" y="322059"/>
                    </a:cubicBezTo>
                    <a:cubicBezTo>
                      <a:pt x="389538" y="304478"/>
                      <a:pt x="393317" y="286133"/>
                      <a:pt x="398689" y="267024"/>
                    </a:cubicBezTo>
                    <a:cubicBezTo>
                      <a:pt x="404061" y="247914"/>
                      <a:pt x="407076" y="229569"/>
                      <a:pt x="407734" y="211988"/>
                    </a:cubicBezTo>
                    <a:cubicBezTo>
                      <a:pt x="408626" y="210969"/>
                      <a:pt x="409390" y="210205"/>
                      <a:pt x="410027" y="209695"/>
                    </a:cubicBezTo>
                    <a:cubicBezTo>
                      <a:pt x="410664" y="209186"/>
                      <a:pt x="411938" y="208931"/>
                      <a:pt x="413849" y="208931"/>
                    </a:cubicBezTo>
                    <a:cubicBezTo>
                      <a:pt x="417544" y="210587"/>
                      <a:pt x="423404" y="217976"/>
                      <a:pt x="431430" y="231098"/>
                    </a:cubicBezTo>
                    <a:cubicBezTo>
                      <a:pt x="439456" y="244220"/>
                      <a:pt x="445826" y="253138"/>
                      <a:pt x="450539" y="257851"/>
                    </a:cubicBezTo>
                    <a:cubicBezTo>
                      <a:pt x="453597" y="259316"/>
                      <a:pt x="456655" y="260208"/>
                      <a:pt x="459712" y="260527"/>
                    </a:cubicBezTo>
                    <a:cubicBezTo>
                      <a:pt x="462770" y="260845"/>
                      <a:pt x="465827" y="260972"/>
                      <a:pt x="468885" y="260909"/>
                    </a:cubicBezTo>
                    <a:cubicBezTo>
                      <a:pt x="469791" y="260833"/>
                      <a:pt x="475453" y="260305"/>
                      <a:pt x="485871" y="259323"/>
                    </a:cubicBezTo>
                    <a:cubicBezTo>
                      <a:pt x="496289" y="258342"/>
                      <a:pt x="508066" y="257360"/>
                      <a:pt x="521202" y="256379"/>
                    </a:cubicBezTo>
                    <a:cubicBezTo>
                      <a:pt x="534338" y="255398"/>
                      <a:pt x="545436" y="254869"/>
                      <a:pt x="554495" y="254794"/>
                    </a:cubicBezTo>
                    <a:cubicBezTo>
                      <a:pt x="563286" y="253074"/>
                      <a:pt x="568636" y="248870"/>
                      <a:pt x="570547" y="242181"/>
                    </a:cubicBezTo>
                    <a:cubicBezTo>
                      <a:pt x="572458" y="235493"/>
                      <a:pt x="573223" y="227467"/>
                      <a:pt x="572841" y="218103"/>
                    </a:cubicBezTo>
                    <a:cubicBezTo>
                      <a:pt x="572756" y="215258"/>
                      <a:pt x="572416" y="204897"/>
                      <a:pt x="571821" y="187019"/>
                    </a:cubicBezTo>
                    <a:cubicBezTo>
                      <a:pt x="571227" y="169141"/>
                      <a:pt x="570887" y="151645"/>
                      <a:pt x="570802" y="134531"/>
                    </a:cubicBezTo>
                    <a:cubicBezTo>
                      <a:pt x="570632" y="129435"/>
                      <a:pt x="569953" y="123830"/>
                      <a:pt x="568764" y="117715"/>
                    </a:cubicBezTo>
                    <a:cubicBezTo>
                      <a:pt x="567575" y="111600"/>
                      <a:pt x="566895" y="104975"/>
                      <a:pt x="566725" y="97841"/>
                    </a:cubicBezTo>
                    <a:cubicBezTo>
                      <a:pt x="564730" y="89560"/>
                      <a:pt x="560058" y="84209"/>
                      <a:pt x="552712" y="81789"/>
                    </a:cubicBezTo>
                    <a:cubicBezTo>
                      <a:pt x="545365" y="79368"/>
                      <a:pt x="541204" y="74527"/>
                      <a:pt x="540227" y="67265"/>
                    </a:cubicBezTo>
                    <a:cubicBezTo>
                      <a:pt x="540416" y="62585"/>
                      <a:pt x="542756" y="54960"/>
                      <a:pt x="547248" y="44391"/>
                    </a:cubicBezTo>
                    <a:cubicBezTo>
                      <a:pt x="551740" y="33821"/>
                      <a:pt x="557251" y="23932"/>
                      <a:pt x="563781" y="14721"/>
                    </a:cubicBezTo>
                    <a:cubicBezTo>
                      <a:pt x="570312" y="5511"/>
                      <a:pt x="576729" y="604"/>
                      <a:pt x="583032" y="0"/>
                    </a:cubicBezTo>
                    <a:close/>
                  </a:path>
                </a:pathLst>
              </a:custGeom>
              <a:solidFill>
                <a:srgbClr val="595959"/>
              </a:solidFill>
              <a:ln w="9525">
                <a:noFill/>
                <a:miter lim="800000"/>
              </a:ln>
            </p:spPr>
            <p:txBody>
              <a:bodyPr/>
              <a:lstStyle/>
              <a:p>
                <a:endParaRPr altLang="en-US" lang="zh-CN" sz="8000">
                  <a:solidFill>
                    <a:srgbClr val="595959"/>
                  </a:solidFill>
                  <a:latin typeface="TypeLand 康熙字典體 Trial"/>
                  <a:ea typeface="TypeLand 康熙字典體 Trial"/>
                  <a:cs typeface="TypeLand 康熙字典體 Trial"/>
                </a:endParaRPr>
              </a:p>
            </p:txBody>
          </p:sp>
        </p:grpSp>
        <p:grpSp>
          <p:nvGrpSpPr>
            <p:cNvPr id="35846" name="组合 7"/>
            <p:cNvGrpSpPr/>
            <p:nvPr/>
          </p:nvGrpSpPr>
          <p:grpSpPr>
            <a:xfrm>
              <a:off x="6460292" y="2234488"/>
              <a:ext cx="1242733" cy="1242733"/>
              <a:chOff x="7839079" y="2863250"/>
              <a:chExt cx="1242733" cy="1242733"/>
            </a:xfrm>
          </p:grpSpPr>
          <p:grpSp>
            <p:nvGrpSpPr>
              <p:cNvPr id="35847" name="组合 10"/>
              <p:cNvGrpSpPr/>
              <p:nvPr/>
            </p:nvGrpSpPr>
            <p:grpSpPr>
              <a:xfrm>
                <a:off x="7839079" y="2863250"/>
                <a:ext cx="1242733" cy="1242733"/>
                <a:chOff x="1907704" y="1187916"/>
                <a:chExt cx="720000" cy="720000"/>
              </a:xfrm>
            </p:grpSpPr>
            <p:sp>
              <p:nvSpPr>
                <p:cNvPr id="13" name="矩形 12"/>
                <p:cNvSpPr/>
                <p:nvPr/>
              </p:nvSpPr>
              <p:spPr>
                <a:xfrm>
                  <a:off x="1907765" y="1187646"/>
                  <a:ext cx="719939" cy="720270"/>
                </a:xfrm>
                <a:prstGeom prst="rect">
                  <a:avLst/>
                </a:prstGeom>
                <a:noFill/>
                <a:ln w="12700">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14" name="直接连接符 13"/>
                <p:cNvCxnSpPr>
                  <a:stCxn id="13" idx="0"/>
                  <a:endCxn id="13" idx="2"/>
                </p:cNvCxnSpPr>
                <p:nvPr/>
              </p:nvCxnSpPr>
              <p:spPr>
                <a:xfrm flipH="1">
                  <a:off x="2268195" y="1187646"/>
                  <a:ext cx="0" cy="72027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1"/>
                  <a:endCxn id="13" idx="3"/>
                </p:cNvCxnSpPr>
                <p:nvPr/>
              </p:nvCxnSpPr>
              <p:spPr>
                <a:xfrm>
                  <a:off x="1907765" y="1548241"/>
                  <a:ext cx="719939" cy="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07765" y="1187646"/>
                  <a:ext cx="719939" cy="72027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907765" y="1187646"/>
                  <a:ext cx="719939" cy="720270"/>
                </a:xfrm>
                <a:prstGeom prst="line">
                  <a:avLst/>
                </a:prstGeom>
                <a:ln w="3175">
                  <a:solidFill>
                    <a:srgbClr val="E83D2E"/>
                  </a:solidFill>
                  <a:prstDash val="dash"/>
                </a:ln>
              </p:spPr>
              <p:style>
                <a:lnRef idx="1">
                  <a:schemeClr val="accent1"/>
                </a:lnRef>
                <a:fillRef idx="0">
                  <a:schemeClr val="accent1"/>
                </a:fillRef>
                <a:effectRef idx="0">
                  <a:schemeClr val="accent1"/>
                </a:effectRef>
                <a:fontRef idx="minor">
                  <a:schemeClr val="tx1"/>
                </a:fontRef>
              </p:style>
            </p:cxnSp>
          </p:grpSp>
          <p:sp>
            <p:nvSpPr>
              <p:cNvPr id="35848" name="任意多边形 11"/>
              <p:cNvSpPr>
                <a:spLocks noChangeArrowheads="1"/>
              </p:cNvSpPr>
              <p:nvPr/>
            </p:nvSpPr>
            <p:spPr bwMode="auto">
              <a:xfrm>
                <a:off x="7970222" y="3001527"/>
                <a:ext cx="980447" cy="966178"/>
              </a:xfrm>
              <a:custGeom>
                <a:gdLst>
                  <a:gd fmla="*/ 0 w 980447" name="T0"/>
                  <a:gd fmla="*/ 0 h 966178" name="T1"/>
                  <a:gd fmla="*/ 980447 w 980447" name="T2"/>
                  <a:gd fmla="*/ 966178 h 966178" name="T3"/>
                </a:gdLst>
                <a:rect b="T3" l="T0" r="T2" t="T1"/>
                <a:pathLst>
                  <a:path h="966178" w="980446">
                    <a:moveTo>
                      <a:pt x="207912" y="612524"/>
                    </a:moveTo>
                    <a:cubicBezTo>
                      <a:pt x="215365" y="613331"/>
                      <a:pt x="221098" y="617323"/>
                      <a:pt x="225111" y="624500"/>
                    </a:cubicBezTo>
                    <a:cubicBezTo>
                      <a:pt x="229124" y="631676"/>
                      <a:pt x="232563" y="637197"/>
                      <a:pt x="235430" y="641061"/>
                    </a:cubicBezTo>
                    <a:cubicBezTo>
                      <a:pt x="239252" y="644076"/>
                      <a:pt x="244602" y="647728"/>
                      <a:pt x="251482" y="652018"/>
                    </a:cubicBezTo>
                    <a:cubicBezTo>
                      <a:pt x="258361" y="656306"/>
                      <a:pt x="262183" y="661487"/>
                      <a:pt x="262947" y="667560"/>
                    </a:cubicBezTo>
                    <a:cubicBezTo>
                      <a:pt x="234368" y="706331"/>
                      <a:pt x="204133" y="744210"/>
                      <a:pt x="172241" y="781198"/>
                    </a:cubicBezTo>
                    <a:cubicBezTo>
                      <a:pt x="140349" y="818185"/>
                      <a:pt x="103999" y="850969"/>
                      <a:pt x="63189" y="879548"/>
                    </a:cubicBezTo>
                    <a:cubicBezTo>
                      <a:pt x="63189" y="880185"/>
                      <a:pt x="61406" y="882988"/>
                      <a:pt x="57838" y="887957"/>
                    </a:cubicBezTo>
                    <a:cubicBezTo>
                      <a:pt x="54271" y="892925"/>
                      <a:pt x="45863" y="899295"/>
                      <a:pt x="32614" y="907066"/>
                    </a:cubicBezTo>
                    <a:cubicBezTo>
                      <a:pt x="27115" y="906939"/>
                      <a:pt x="22316" y="909741"/>
                      <a:pt x="18218" y="915474"/>
                    </a:cubicBezTo>
                    <a:cubicBezTo>
                      <a:pt x="14120" y="921207"/>
                      <a:pt x="10086" y="924519"/>
                      <a:pt x="6115" y="925411"/>
                    </a:cubicBezTo>
                    <a:cubicBezTo>
                      <a:pt x="3313" y="925411"/>
                      <a:pt x="1784" y="925156"/>
                      <a:pt x="1529" y="924647"/>
                    </a:cubicBezTo>
                    <a:cubicBezTo>
                      <a:pt x="1274" y="924137"/>
                      <a:pt x="765" y="923373"/>
                      <a:pt x="0" y="922354"/>
                    </a:cubicBezTo>
                    <a:cubicBezTo>
                      <a:pt x="892" y="912098"/>
                      <a:pt x="5733" y="904327"/>
                      <a:pt x="14524" y="899040"/>
                    </a:cubicBezTo>
                    <a:cubicBezTo>
                      <a:pt x="23314" y="893753"/>
                      <a:pt x="30703" y="888275"/>
                      <a:pt x="36691" y="882606"/>
                    </a:cubicBezTo>
                    <a:cubicBezTo>
                      <a:pt x="37264" y="878083"/>
                      <a:pt x="40449" y="872605"/>
                      <a:pt x="46245" y="866172"/>
                    </a:cubicBezTo>
                    <a:cubicBezTo>
                      <a:pt x="52042" y="859738"/>
                      <a:pt x="57010" y="855024"/>
                      <a:pt x="61151" y="852031"/>
                    </a:cubicBezTo>
                    <a:cubicBezTo>
                      <a:pt x="75801" y="841520"/>
                      <a:pt x="88796" y="827124"/>
                      <a:pt x="100134" y="808843"/>
                    </a:cubicBezTo>
                    <a:cubicBezTo>
                      <a:pt x="111473" y="790562"/>
                      <a:pt x="121919" y="773363"/>
                      <a:pt x="131474" y="757247"/>
                    </a:cubicBezTo>
                    <a:cubicBezTo>
                      <a:pt x="136188" y="748223"/>
                      <a:pt x="141283" y="739518"/>
                      <a:pt x="146762" y="731131"/>
                    </a:cubicBezTo>
                    <a:cubicBezTo>
                      <a:pt x="152240" y="722744"/>
                      <a:pt x="157335" y="713784"/>
                      <a:pt x="162049" y="704250"/>
                    </a:cubicBezTo>
                    <a:cubicBezTo>
                      <a:pt x="169504" y="693492"/>
                      <a:pt x="176110" y="681036"/>
                      <a:pt x="181866" y="666880"/>
                    </a:cubicBezTo>
                    <a:cubicBezTo>
                      <a:pt x="187623" y="652725"/>
                      <a:pt x="192643" y="640269"/>
                      <a:pt x="196928" y="629511"/>
                    </a:cubicBezTo>
                    <a:cubicBezTo>
                      <a:pt x="201212" y="618753"/>
                      <a:pt x="204873" y="613091"/>
                      <a:pt x="207912" y="612524"/>
                    </a:cubicBezTo>
                    <a:close/>
                    <a:moveTo>
                      <a:pt x="630870" y="444361"/>
                    </a:moveTo>
                    <a:cubicBezTo>
                      <a:pt x="620168" y="446717"/>
                      <a:pt x="610486" y="448374"/>
                      <a:pt x="601823" y="449329"/>
                    </a:cubicBezTo>
                    <a:cubicBezTo>
                      <a:pt x="593160" y="450285"/>
                      <a:pt x="588574" y="454743"/>
                      <a:pt x="588064" y="462706"/>
                    </a:cubicBezTo>
                    <a:cubicBezTo>
                      <a:pt x="588362" y="478354"/>
                      <a:pt x="591334" y="493175"/>
                      <a:pt x="596982" y="507167"/>
                    </a:cubicBezTo>
                    <a:cubicBezTo>
                      <a:pt x="602630" y="521160"/>
                      <a:pt x="609170" y="535216"/>
                      <a:pt x="616601" y="549336"/>
                    </a:cubicBezTo>
                    <a:cubicBezTo>
                      <a:pt x="616686" y="556173"/>
                      <a:pt x="619574" y="565685"/>
                      <a:pt x="625264" y="577873"/>
                    </a:cubicBezTo>
                    <a:cubicBezTo>
                      <a:pt x="630955" y="590060"/>
                      <a:pt x="638938" y="597534"/>
                      <a:pt x="649215" y="600294"/>
                    </a:cubicBezTo>
                    <a:cubicBezTo>
                      <a:pt x="653763" y="602742"/>
                      <a:pt x="658368" y="599999"/>
                      <a:pt x="663030" y="592065"/>
                    </a:cubicBezTo>
                    <a:cubicBezTo>
                      <a:pt x="667692" y="584132"/>
                      <a:pt x="671618" y="574670"/>
                      <a:pt x="674807" y="563680"/>
                    </a:cubicBezTo>
                    <a:cubicBezTo>
                      <a:pt x="677997" y="552689"/>
                      <a:pt x="679658" y="543831"/>
                      <a:pt x="679790" y="537106"/>
                    </a:cubicBezTo>
                    <a:cubicBezTo>
                      <a:pt x="680300" y="534430"/>
                      <a:pt x="682338" y="530099"/>
                      <a:pt x="685905" y="524111"/>
                    </a:cubicBezTo>
                    <a:cubicBezTo>
                      <a:pt x="689472" y="518123"/>
                      <a:pt x="691511" y="514301"/>
                      <a:pt x="692020" y="512645"/>
                    </a:cubicBezTo>
                    <a:cubicBezTo>
                      <a:pt x="695120" y="506233"/>
                      <a:pt x="697583" y="498929"/>
                      <a:pt x="699409" y="490733"/>
                    </a:cubicBezTo>
                    <a:cubicBezTo>
                      <a:pt x="701235" y="482537"/>
                      <a:pt x="702169" y="475233"/>
                      <a:pt x="702212" y="468821"/>
                    </a:cubicBezTo>
                    <a:cubicBezTo>
                      <a:pt x="702297" y="463279"/>
                      <a:pt x="701617" y="458565"/>
                      <a:pt x="700173" y="454680"/>
                    </a:cubicBezTo>
                    <a:cubicBezTo>
                      <a:pt x="698730" y="450794"/>
                      <a:pt x="696012" y="447354"/>
                      <a:pt x="692020" y="444361"/>
                    </a:cubicBezTo>
                    <a:close/>
                    <a:moveTo>
                      <a:pt x="795976" y="312887"/>
                    </a:moveTo>
                    <a:cubicBezTo>
                      <a:pt x="806911" y="318620"/>
                      <a:pt x="819183" y="326773"/>
                      <a:pt x="832794" y="337347"/>
                    </a:cubicBezTo>
                    <a:cubicBezTo>
                      <a:pt x="846404" y="347921"/>
                      <a:pt x="853835" y="360151"/>
                      <a:pt x="855088" y="374038"/>
                    </a:cubicBezTo>
                    <a:cubicBezTo>
                      <a:pt x="854484" y="381304"/>
                      <a:pt x="850256" y="389193"/>
                      <a:pt x="842405" y="397705"/>
                    </a:cubicBezTo>
                    <a:cubicBezTo>
                      <a:pt x="834554" y="406217"/>
                      <a:pt x="826702" y="414559"/>
                      <a:pt x="818851" y="422731"/>
                    </a:cubicBezTo>
                    <a:cubicBezTo>
                      <a:pt x="810999" y="430904"/>
                      <a:pt x="806772" y="438113"/>
                      <a:pt x="806168" y="444361"/>
                    </a:cubicBezTo>
                    <a:cubicBezTo>
                      <a:pt x="805425" y="454276"/>
                      <a:pt x="801051" y="466294"/>
                      <a:pt x="793046" y="480414"/>
                    </a:cubicBezTo>
                    <a:cubicBezTo>
                      <a:pt x="785041" y="494534"/>
                      <a:pt x="777864" y="509354"/>
                      <a:pt x="771516" y="524875"/>
                    </a:cubicBezTo>
                    <a:cubicBezTo>
                      <a:pt x="771176" y="525088"/>
                      <a:pt x="769817" y="526192"/>
                      <a:pt x="767439" y="528188"/>
                    </a:cubicBezTo>
                    <a:cubicBezTo>
                      <a:pt x="765061" y="530184"/>
                      <a:pt x="763702" y="531797"/>
                      <a:pt x="763362" y="533029"/>
                    </a:cubicBezTo>
                    <a:cubicBezTo>
                      <a:pt x="764180" y="529556"/>
                      <a:pt x="762544" y="533331"/>
                      <a:pt x="758455" y="544353"/>
                    </a:cubicBezTo>
                    <a:cubicBezTo>
                      <a:pt x="754366" y="555375"/>
                      <a:pt x="749031" y="567983"/>
                      <a:pt x="742450" y="582176"/>
                    </a:cubicBezTo>
                    <a:cubicBezTo>
                      <a:pt x="735870" y="596369"/>
                      <a:pt x="729252" y="606485"/>
                      <a:pt x="722595" y="612524"/>
                    </a:cubicBezTo>
                    <a:cubicBezTo>
                      <a:pt x="723275" y="617918"/>
                      <a:pt x="719368" y="626750"/>
                      <a:pt x="710875" y="639023"/>
                    </a:cubicBezTo>
                    <a:cubicBezTo>
                      <a:pt x="702382" y="651296"/>
                      <a:pt x="697456" y="662167"/>
                      <a:pt x="696097" y="671637"/>
                    </a:cubicBezTo>
                    <a:cubicBezTo>
                      <a:pt x="697647" y="686160"/>
                      <a:pt x="704484" y="697626"/>
                      <a:pt x="716608" y="706034"/>
                    </a:cubicBezTo>
                    <a:cubicBezTo>
                      <a:pt x="728732" y="714442"/>
                      <a:pt x="736843" y="721321"/>
                      <a:pt x="740940" y="726672"/>
                    </a:cubicBezTo>
                    <a:lnTo>
                      <a:pt x="818398" y="766420"/>
                    </a:lnTo>
                    <a:cubicBezTo>
                      <a:pt x="822092" y="767949"/>
                      <a:pt x="824895" y="769477"/>
                      <a:pt x="826806" y="771006"/>
                    </a:cubicBezTo>
                    <a:cubicBezTo>
                      <a:pt x="828717" y="772535"/>
                      <a:pt x="832029" y="774064"/>
                      <a:pt x="836743" y="775592"/>
                    </a:cubicBezTo>
                    <a:cubicBezTo>
                      <a:pt x="855088" y="781707"/>
                      <a:pt x="873433" y="787823"/>
                      <a:pt x="891778" y="793938"/>
                    </a:cubicBezTo>
                    <a:cubicBezTo>
                      <a:pt x="897686" y="795938"/>
                      <a:pt x="907613" y="798052"/>
                      <a:pt x="921561" y="800279"/>
                    </a:cubicBezTo>
                    <a:cubicBezTo>
                      <a:pt x="935509" y="802506"/>
                      <a:pt x="948607" y="805073"/>
                      <a:pt x="960856" y="807980"/>
                    </a:cubicBezTo>
                    <a:cubicBezTo>
                      <a:pt x="973105" y="810886"/>
                      <a:pt x="979635" y="814359"/>
                      <a:pt x="980447" y="818398"/>
                    </a:cubicBezTo>
                    <a:cubicBezTo>
                      <a:pt x="979491" y="824513"/>
                      <a:pt x="974523" y="829864"/>
                      <a:pt x="965541" y="834450"/>
                    </a:cubicBezTo>
                    <a:cubicBezTo>
                      <a:pt x="956560" y="839036"/>
                      <a:pt x="949298" y="842858"/>
                      <a:pt x="943756" y="845916"/>
                    </a:cubicBezTo>
                    <a:cubicBezTo>
                      <a:pt x="945604" y="845852"/>
                      <a:pt x="942164" y="848527"/>
                      <a:pt x="933437" y="853942"/>
                    </a:cubicBezTo>
                    <a:cubicBezTo>
                      <a:pt x="924711" y="859356"/>
                      <a:pt x="917958" y="864834"/>
                      <a:pt x="913181" y="870376"/>
                    </a:cubicBezTo>
                    <a:cubicBezTo>
                      <a:pt x="904391" y="877000"/>
                      <a:pt x="897256" y="883625"/>
                      <a:pt x="891778" y="890250"/>
                    </a:cubicBezTo>
                    <a:cubicBezTo>
                      <a:pt x="886300" y="896874"/>
                      <a:pt x="877128" y="900441"/>
                      <a:pt x="864261" y="900951"/>
                    </a:cubicBezTo>
                    <a:cubicBezTo>
                      <a:pt x="860269" y="899677"/>
                      <a:pt x="854494" y="897893"/>
                      <a:pt x="846935" y="895600"/>
                    </a:cubicBezTo>
                    <a:cubicBezTo>
                      <a:pt x="839376" y="893307"/>
                      <a:pt x="832581" y="892033"/>
                      <a:pt x="826551" y="891778"/>
                    </a:cubicBezTo>
                    <a:cubicBezTo>
                      <a:pt x="803620" y="882924"/>
                      <a:pt x="784765" y="872350"/>
                      <a:pt x="769987" y="860057"/>
                    </a:cubicBezTo>
                    <a:cubicBezTo>
                      <a:pt x="755209" y="847763"/>
                      <a:pt x="735335" y="828781"/>
                      <a:pt x="710365" y="803110"/>
                    </a:cubicBezTo>
                    <a:cubicBezTo>
                      <a:pt x="705836" y="800147"/>
                      <a:pt x="698815" y="794070"/>
                      <a:pt x="689302" y="784878"/>
                    </a:cubicBezTo>
                    <a:cubicBezTo>
                      <a:pt x="679790" y="775687"/>
                      <a:pt x="670504" y="766892"/>
                      <a:pt x="661445" y="758493"/>
                    </a:cubicBezTo>
                    <a:cubicBezTo>
                      <a:pt x="652385" y="750094"/>
                      <a:pt x="646270" y="745602"/>
                      <a:pt x="643100" y="745017"/>
                    </a:cubicBezTo>
                    <a:cubicBezTo>
                      <a:pt x="640170" y="744954"/>
                      <a:pt x="637876" y="745081"/>
                      <a:pt x="636220" y="745399"/>
                    </a:cubicBezTo>
                    <a:cubicBezTo>
                      <a:pt x="634564" y="745718"/>
                      <a:pt x="632781" y="746610"/>
                      <a:pt x="630870" y="748075"/>
                    </a:cubicBezTo>
                    <a:cubicBezTo>
                      <a:pt x="616431" y="763426"/>
                      <a:pt x="599445" y="780625"/>
                      <a:pt x="579911" y="799670"/>
                    </a:cubicBezTo>
                    <a:cubicBezTo>
                      <a:pt x="560377" y="818716"/>
                      <a:pt x="539314" y="833112"/>
                      <a:pt x="516722" y="842858"/>
                    </a:cubicBezTo>
                    <a:cubicBezTo>
                      <a:pt x="500277" y="855692"/>
                      <a:pt x="481303" y="868866"/>
                      <a:pt x="459799" y="882379"/>
                    </a:cubicBezTo>
                    <a:cubicBezTo>
                      <a:pt x="438296" y="895893"/>
                      <a:pt x="419171" y="908161"/>
                      <a:pt x="402423" y="919183"/>
                    </a:cubicBezTo>
                    <a:cubicBezTo>
                      <a:pt x="385676" y="930205"/>
                      <a:pt x="376214" y="938396"/>
                      <a:pt x="374037" y="943756"/>
                    </a:cubicBezTo>
                    <a:cubicBezTo>
                      <a:pt x="360173" y="943353"/>
                      <a:pt x="348664" y="946708"/>
                      <a:pt x="339513" y="953821"/>
                    </a:cubicBezTo>
                    <a:cubicBezTo>
                      <a:pt x="330362" y="960934"/>
                      <a:pt x="321147" y="965053"/>
                      <a:pt x="311868" y="966178"/>
                    </a:cubicBezTo>
                    <a:cubicBezTo>
                      <a:pt x="312396" y="955842"/>
                      <a:pt x="316096" y="948431"/>
                      <a:pt x="322966" y="943945"/>
                    </a:cubicBezTo>
                    <a:cubicBezTo>
                      <a:pt x="329836" y="939459"/>
                      <a:pt x="336706" y="936729"/>
                      <a:pt x="343576" y="935754"/>
                    </a:cubicBezTo>
                    <a:cubicBezTo>
                      <a:pt x="350446" y="934779"/>
                      <a:pt x="354145" y="934389"/>
                      <a:pt x="354673" y="934584"/>
                    </a:cubicBezTo>
                    <a:cubicBezTo>
                      <a:pt x="362028" y="926166"/>
                      <a:pt x="368608" y="920580"/>
                      <a:pt x="374415" y="917824"/>
                    </a:cubicBezTo>
                    <a:cubicBezTo>
                      <a:pt x="380222" y="915068"/>
                      <a:pt x="388010" y="910614"/>
                      <a:pt x="397780" y="904461"/>
                    </a:cubicBezTo>
                    <a:cubicBezTo>
                      <a:pt x="407551" y="898309"/>
                      <a:pt x="422058" y="885928"/>
                      <a:pt x="441303" y="867318"/>
                    </a:cubicBezTo>
                    <a:cubicBezTo>
                      <a:pt x="445720" y="862987"/>
                      <a:pt x="451155" y="859420"/>
                      <a:pt x="457610" y="856617"/>
                    </a:cubicBezTo>
                    <a:cubicBezTo>
                      <a:pt x="464065" y="853814"/>
                      <a:pt x="469500" y="850247"/>
                      <a:pt x="473917" y="845916"/>
                    </a:cubicBezTo>
                    <a:cubicBezTo>
                      <a:pt x="486147" y="835023"/>
                      <a:pt x="498377" y="823175"/>
                      <a:pt x="510607" y="810372"/>
                    </a:cubicBezTo>
                    <a:cubicBezTo>
                      <a:pt x="522837" y="797568"/>
                      <a:pt x="535067" y="784956"/>
                      <a:pt x="547297" y="772535"/>
                    </a:cubicBezTo>
                    <a:cubicBezTo>
                      <a:pt x="559570" y="762025"/>
                      <a:pt x="572225" y="750177"/>
                      <a:pt x="585262" y="736991"/>
                    </a:cubicBezTo>
                    <a:cubicBezTo>
                      <a:pt x="598299" y="723806"/>
                      <a:pt x="605348" y="708136"/>
                      <a:pt x="606409" y="689982"/>
                    </a:cubicBezTo>
                    <a:cubicBezTo>
                      <a:pt x="606409" y="687689"/>
                      <a:pt x="606409" y="685141"/>
                      <a:pt x="606409" y="682338"/>
                    </a:cubicBezTo>
                    <a:cubicBezTo>
                      <a:pt x="606409" y="679535"/>
                      <a:pt x="606409" y="678006"/>
                      <a:pt x="606409" y="677752"/>
                    </a:cubicBezTo>
                    <a:cubicBezTo>
                      <a:pt x="605730" y="674524"/>
                      <a:pt x="603012" y="667730"/>
                      <a:pt x="598256" y="657368"/>
                    </a:cubicBezTo>
                    <a:cubicBezTo>
                      <a:pt x="593500" y="647007"/>
                      <a:pt x="590782" y="640212"/>
                      <a:pt x="590103" y="636985"/>
                    </a:cubicBezTo>
                    <a:cubicBezTo>
                      <a:pt x="588871" y="635116"/>
                      <a:pt x="587257" y="630700"/>
                      <a:pt x="585262" y="623735"/>
                    </a:cubicBezTo>
                    <a:cubicBezTo>
                      <a:pt x="583266" y="616771"/>
                      <a:pt x="582162" y="612355"/>
                      <a:pt x="581949" y="610486"/>
                    </a:cubicBezTo>
                    <a:cubicBezTo>
                      <a:pt x="582586" y="607811"/>
                      <a:pt x="581822" y="601696"/>
                      <a:pt x="579656" y="592141"/>
                    </a:cubicBezTo>
                    <a:cubicBezTo>
                      <a:pt x="577490" y="582586"/>
                      <a:pt x="576216" y="576471"/>
                      <a:pt x="575834" y="573796"/>
                    </a:cubicBezTo>
                    <a:cubicBezTo>
                      <a:pt x="575325" y="570356"/>
                      <a:pt x="573286" y="562967"/>
                      <a:pt x="569719" y="551629"/>
                    </a:cubicBezTo>
                    <a:cubicBezTo>
                      <a:pt x="566152" y="540290"/>
                      <a:pt x="564114" y="533411"/>
                      <a:pt x="563604" y="530990"/>
                    </a:cubicBezTo>
                    <a:cubicBezTo>
                      <a:pt x="560504" y="518718"/>
                      <a:pt x="558041" y="506318"/>
                      <a:pt x="556215" y="493791"/>
                    </a:cubicBezTo>
                    <a:cubicBezTo>
                      <a:pt x="554389" y="481263"/>
                      <a:pt x="553455" y="468863"/>
                      <a:pt x="553412" y="456591"/>
                    </a:cubicBezTo>
                    <a:cubicBezTo>
                      <a:pt x="552011" y="456272"/>
                      <a:pt x="549718" y="454616"/>
                      <a:pt x="546533" y="451622"/>
                    </a:cubicBezTo>
                    <a:cubicBezTo>
                      <a:pt x="543348" y="448628"/>
                      <a:pt x="541564" y="446208"/>
                      <a:pt x="541182" y="444361"/>
                    </a:cubicBezTo>
                    <a:cubicBezTo>
                      <a:pt x="540843" y="424678"/>
                      <a:pt x="539484" y="410537"/>
                      <a:pt x="537106" y="401937"/>
                    </a:cubicBezTo>
                    <a:cubicBezTo>
                      <a:pt x="534727" y="393338"/>
                      <a:pt x="533369" y="386077"/>
                      <a:pt x="533029" y="380153"/>
                    </a:cubicBezTo>
                    <a:cubicBezTo>
                      <a:pt x="530948" y="373401"/>
                      <a:pt x="531797" y="369579"/>
                      <a:pt x="535577" y="368687"/>
                    </a:cubicBezTo>
                    <a:cubicBezTo>
                      <a:pt x="539356" y="367795"/>
                      <a:pt x="543263" y="367540"/>
                      <a:pt x="547297" y="367922"/>
                    </a:cubicBezTo>
                    <a:cubicBezTo>
                      <a:pt x="554262" y="368432"/>
                      <a:pt x="569634" y="370470"/>
                      <a:pt x="593415" y="374038"/>
                    </a:cubicBezTo>
                    <a:cubicBezTo>
                      <a:pt x="617196" y="377605"/>
                      <a:pt x="641231" y="379643"/>
                      <a:pt x="665522" y="380153"/>
                    </a:cubicBezTo>
                    <a:cubicBezTo>
                      <a:pt x="667433" y="380025"/>
                      <a:pt x="672274" y="379516"/>
                      <a:pt x="680045" y="378624"/>
                    </a:cubicBezTo>
                    <a:cubicBezTo>
                      <a:pt x="687816" y="377732"/>
                      <a:pt x="693167" y="377222"/>
                      <a:pt x="696097" y="377095"/>
                    </a:cubicBezTo>
                    <a:cubicBezTo>
                      <a:pt x="712183" y="376944"/>
                      <a:pt x="725873" y="371697"/>
                      <a:pt x="737166" y="361354"/>
                    </a:cubicBezTo>
                    <a:cubicBezTo>
                      <a:pt x="748458" y="351012"/>
                      <a:pt x="758675" y="340556"/>
                      <a:pt x="767817" y="329987"/>
                    </a:cubicBezTo>
                    <a:cubicBezTo>
                      <a:pt x="776958" y="319417"/>
                      <a:pt x="786344" y="313717"/>
                      <a:pt x="795976" y="312887"/>
                    </a:cubicBezTo>
                    <a:close/>
                    <a:moveTo>
                      <a:pt x="321040" y="263967"/>
                    </a:moveTo>
                    <a:cubicBezTo>
                      <a:pt x="324683" y="264180"/>
                      <a:pt x="331327" y="266357"/>
                      <a:pt x="340971" y="270497"/>
                    </a:cubicBezTo>
                    <a:cubicBezTo>
                      <a:pt x="350615" y="274637"/>
                      <a:pt x="359750" y="279456"/>
                      <a:pt x="368375" y="284954"/>
                    </a:cubicBezTo>
                    <a:cubicBezTo>
                      <a:pt x="377001" y="290453"/>
                      <a:pt x="381606" y="295347"/>
                      <a:pt x="382191" y="299638"/>
                    </a:cubicBezTo>
                    <a:cubicBezTo>
                      <a:pt x="381936" y="300763"/>
                      <a:pt x="380917" y="302589"/>
                      <a:pt x="379133" y="305116"/>
                    </a:cubicBezTo>
                    <a:cubicBezTo>
                      <a:pt x="377350" y="307643"/>
                      <a:pt x="376331" y="310233"/>
                      <a:pt x="376076" y="312887"/>
                    </a:cubicBezTo>
                    <a:lnTo>
                      <a:pt x="376076" y="367922"/>
                    </a:lnTo>
                    <a:cubicBezTo>
                      <a:pt x="377923" y="369770"/>
                      <a:pt x="380598" y="372190"/>
                      <a:pt x="384102" y="375184"/>
                    </a:cubicBezTo>
                    <a:cubicBezTo>
                      <a:pt x="387605" y="378178"/>
                      <a:pt x="393083" y="379834"/>
                      <a:pt x="400536" y="380153"/>
                    </a:cubicBezTo>
                    <a:cubicBezTo>
                      <a:pt x="411556" y="379261"/>
                      <a:pt x="420601" y="375694"/>
                      <a:pt x="427672" y="369451"/>
                    </a:cubicBezTo>
                    <a:cubicBezTo>
                      <a:pt x="434742" y="363209"/>
                      <a:pt x="444042" y="359642"/>
                      <a:pt x="455572" y="358750"/>
                    </a:cubicBezTo>
                    <a:cubicBezTo>
                      <a:pt x="455509" y="359014"/>
                      <a:pt x="459258" y="361430"/>
                      <a:pt x="466820" y="365997"/>
                    </a:cubicBezTo>
                    <a:cubicBezTo>
                      <a:pt x="474382" y="370565"/>
                      <a:pt x="482057" y="375698"/>
                      <a:pt x="489846" y="381398"/>
                    </a:cubicBezTo>
                    <a:cubicBezTo>
                      <a:pt x="497635" y="387098"/>
                      <a:pt x="501837" y="391779"/>
                      <a:pt x="502454" y="395440"/>
                    </a:cubicBezTo>
                    <a:cubicBezTo>
                      <a:pt x="501689" y="403020"/>
                      <a:pt x="496084" y="408498"/>
                      <a:pt x="485637" y="411874"/>
                    </a:cubicBezTo>
                    <a:cubicBezTo>
                      <a:pt x="475191" y="415250"/>
                      <a:pt x="464489" y="416907"/>
                      <a:pt x="453533" y="416843"/>
                    </a:cubicBezTo>
                    <a:cubicBezTo>
                      <a:pt x="444442" y="416654"/>
                      <a:pt x="433181" y="416918"/>
                      <a:pt x="419749" y="417636"/>
                    </a:cubicBezTo>
                    <a:cubicBezTo>
                      <a:pt x="406318" y="418353"/>
                      <a:pt x="394301" y="420655"/>
                      <a:pt x="383701" y="424543"/>
                    </a:cubicBezTo>
                    <a:cubicBezTo>
                      <a:pt x="373100" y="428431"/>
                      <a:pt x="367501" y="435037"/>
                      <a:pt x="366903" y="444361"/>
                    </a:cubicBezTo>
                    <a:cubicBezTo>
                      <a:pt x="366903" y="461559"/>
                      <a:pt x="367668" y="474808"/>
                      <a:pt x="369196" y="484108"/>
                    </a:cubicBezTo>
                    <a:cubicBezTo>
                      <a:pt x="370725" y="493408"/>
                      <a:pt x="373018" y="499523"/>
                      <a:pt x="376076" y="502454"/>
                    </a:cubicBezTo>
                    <a:cubicBezTo>
                      <a:pt x="382509" y="502687"/>
                      <a:pt x="390281" y="502984"/>
                      <a:pt x="399389" y="503345"/>
                    </a:cubicBezTo>
                    <a:cubicBezTo>
                      <a:pt x="408498" y="503706"/>
                      <a:pt x="417034" y="502730"/>
                      <a:pt x="424996" y="500415"/>
                    </a:cubicBezTo>
                    <a:cubicBezTo>
                      <a:pt x="435103" y="496105"/>
                      <a:pt x="443681" y="489438"/>
                      <a:pt x="450730" y="480414"/>
                    </a:cubicBezTo>
                    <a:cubicBezTo>
                      <a:pt x="457780" y="471390"/>
                      <a:pt x="466867" y="467526"/>
                      <a:pt x="477993" y="468821"/>
                    </a:cubicBezTo>
                    <a:lnTo>
                      <a:pt x="520799" y="512645"/>
                    </a:lnTo>
                    <a:cubicBezTo>
                      <a:pt x="520748" y="528807"/>
                      <a:pt x="510657" y="537816"/>
                      <a:pt x="490525" y="539672"/>
                    </a:cubicBezTo>
                    <a:cubicBezTo>
                      <a:pt x="470394" y="541528"/>
                      <a:pt x="448676" y="543214"/>
                      <a:pt x="425374" y="544730"/>
                    </a:cubicBezTo>
                    <a:cubicBezTo>
                      <a:pt x="402071" y="546247"/>
                      <a:pt x="385638" y="554576"/>
                      <a:pt x="376076" y="569719"/>
                    </a:cubicBezTo>
                    <a:cubicBezTo>
                      <a:pt x="375821" y="571927"/>
                      <a:pt x="374802" y="574645"/>
                      <a:pt x="373018" y="577873"/>
                    </a:cubicBezTo>
                    <a:cubicBezTo>
                      <a:pt x="371235" y="581100"/>
                      <a:pt x="370216" y="583818"/>
                      <a:pt x="369961" y="586026"/>
                    </a:cubicBezTo>
                    <a:cubicBezTo>
                      <a:pt x="370598" y="587130"/>
                      <a:pt x="370853" y="590272"/>
                      <a:pt x="370725" y="595453"/>
                    </a:cubicBezTo>
                    <a:cubicBezTo>
                      <a:pt x="370598" y="600634"/>
                      <a:pt x="372381" y="604286"/>
                      <a:pt x="376076" y="606409"/>
                    </a:cubicBezTo>
                    <a:cubicBezTo>
                      <a:pt x="381724" y="610274"/>
                      <a:pt x="388263" y="615794"/>
                      <a:pt x="395695" y="622971"/>
                    </a:cubicBezTo>
                    <a:cubicBezTo>
                      <a:pt x="403126" y="630148"/>
                      <a:pt x="408137" y="634139"/>
                      <a:pt x="410728" y="634946"/>
                    </a:cubicBezTo>
                    <a:cubicBezTo>
                      <a:pt x="412384" y="636305"/>
                      <a:pt x="416206" y="638683"/>
                      <a:pt x="422194" y="642081"/>
                    </a:cubicBezTo>
                    <a:cubicBezTo>
                      <a:pt x="428181" y="645478"/>
                      <a:pt x="432513" y="647856"/>
                      <a:pt x="435188" y="649215"/>
                    </a:cubicBezTo>
                    <a:cubicBezTo>
                      <a:pt x="441239" y="654289"/>
                      <a:pt x="447227" y="659173"/>
                      <a:pt x="453151" y="663865"/>
                    </a:cubicBezTo>
                    <a:cubicBezTo>
                      <a:pt x="459075" y="668558"/>
                      <a:pt x="465317" y="673187"/>
                      <a:pt x="471878" y="677752"/>
                    </a:cubicBezTo>
                    <a:cubicBezTo>
                      <a:pt x="481688" y="684058"/>
                      <a:pt x="491115" y="690810"/>
                      <a:pt x="500160" y="698008"/>
                    </a:cubicBezTo>
                    <a:cubicBezTo>
                      <a:pt x="509206" y="705206"/>
                      <a:pt x="514047" y="714760"/>
                      <a:pt x="514684" y="726672"/>
                    </a:cubicBezTo>
                    <a:cubicBezTo>
                      <a:pt x="514174" y="734953"/>
                      <a:pt x="510607" y="744380"/>
                      <a:pt x="503982" y="754954"/>
                    </a:cubicBezTo>
                    <a:cubicBezTo>
                      <a:pt x="497358" y="765528"/>
                      <a:pt x="490733" y="773427"/>
                      <a:pt x="484108" y="778650"/>
                    </a:cubicBezTo>
                    <a:cubicBezTo>
                      <a:pt x="481051" y="780115"/>
                      <a:pt x="477993" y="781007"/>
                      <a:pt x="474936" y="781325"/>
                    </a:cubicBezTo>
                    <a:cubicBezTo>
                      <a:pt x="471878" y="781644"/>
                      <a:pt x="468821" y="781771"/>
                      <a:pt x="465763" y="781707"/>
                    </a:cubicBezTo>
                    <a:cubicBezTo>
                      <a:pt x="453760" y="781148"/>
                      <a:pt x="444700" y="775813"/>
                      <a:pt x="438585" y="765703"/>
                    </a:cubicBezTo>
                    <a:cubicBezTo>
                      <a:pt x="432470" y="755593"/>
                      <a:pt x="427941" y="744067"/>
                      <a:pt x="424996" y="731126"/>
                    </a:cubicBezTo>
                    <a:cubicBezTo>
                      <a:pt x="422052" y="718185"/>
                      <a:pt x="419334" y="707188"/>
                      <a:pt x="416843" y="698135"/>
                    </a:cubicBezTo>
                    <a:cubicBezTo>
                      <a:pt x="412851" y="685077"/>
                      <a:pt x="406311" y="670936"/>
                      <a:pt x="397224" y="655712"/>
                    </a:cubicBezTo>
                    <a:cubicBezTo>
                      <a:pt x="388136" y="640488"/>
                      <a:pt x="379048" y="632207"/>
                      <a:pt x="369961" y="630870"/>
                    </a:cubicBezTo>
                    <a:cubicBezTo>
                      <a:pt x="364164" y="631167"/>
                      <a:pt x="360470" y="633630"/>
                      <a:pt x="358877" y="638259"/>
                    </a:cubicBezTo>
                    <a:cubicBezTo>
                      <a:pt x="357285" y="642887"/>
                      <a:pt x="355883" y="647898"/>
                      <a:pt x="354673" y="653291"/>
                    </a:cubicBezTo>
                    <a:cubicBezTo>
                      <a:pt x="354546" y="678006"/>
                      <a:pt x="354036" y="702976"/>
                      <a:pt x="353144" y="728201"/>
                    </a:cubicBezTo>
                    <a:cubicBezTo>
                      <a:pt x="352253" y="753425"/>
                      <a:pt x="351743" y="774318"/>
                      <a:pt x="351616" y="790880"/>
                    </a:cubicBezTo>
                    <a:cubicBezTo>
                      <a:pt x="351616" y="791007"/>
                      <a:pt x="351616" y="791517"/>
                      <a:pt x="351616" y="792409"/>
                    </a:cubicBezTo>
                    <a:cubicBezTo>
                      <a:pt x="351616" y="793301"/>
                      <a:pt x="351616" y="793810"/>
                      <a:pt x="351616" y="793938"/>
                    </a:cubicBezTo>
                    <a:cubicBezTo>
                      <a:pt x="351488" y="794320"/>
                      <a:pt x="350979" y="795849"/>
                      <a:pt x="350087" y="798524"/>
                    </a:cubicBezTo>
                    <a:cubicBezTo>
                      <a:pt x="349195" y="801199"/>
                      <a:pt x="348686" y="802728"/>
                      <a:pt x="348558" y="803110"/>
                    </a:cubicBezTo>
                    <a:cubicBezTo>
                      <a:pt x="349256" y="820096"/>
                      <a:pt x="347860" y="831081"/>
                      <a:pt x="344368" y="836063"/>
                    </a:cubicBezTo>
                    <a:cubicBezTo>
                      <a:pt x="340877" y="841046"/>
                      <a:pt x="337215" y="844104"/>
                      <a:pt x="333384" y="845236"/>
                    </a:cubicBezTo>
                    <a:cubicBezTo>
                      <a:pt x="329552" y="846369"/>
                      <a:pt x="327476" y="849653"/>
                      <a:pt x="327155" y="855088"/>
                    </a:cubicBezTo>
                    <a:cubicBezTo>
                      <a:pt x="327665" y="860502"/>
                      <a:pt x="329703" y="864197"/>
                      <a:pt x="333271" y="866172"/>
                    </a:cubicBezTo>
                    <a:cubicBezTo>
                      <a:pt x="336838" y="868146"/>
                      <a:pt x="338876" y="872605"/>
                      <a:pt x="339386" y="879548"/>
                    </a:cubicBezTo>
                    <a:cubicBezTo>
                      <a:pt x="338876" y="882861"/>
                      <a:pt x="336838" y="889231"/>
                      <a:pt x="333271" y="898658"/>
                    </a:cubicBezTo>
                    <a:cubicBezTo>
                      <a:pt x="329703" y="908085"/>
                      <a:pt x="327665" y="915984"/>
                      <a:pt x="327155" y="922354"/>
                    </a:cubicBezTo>
                    <a:cubicBezTo>
                      <a:pt x="322378" y="931972"/>
                      <a:pt x="315116" y="937960"/>
                      <a:pt x="305371" y="940317"/>
                    </a:cubicBezTo>
                    <a:cubicBezTo>
                      <a:pt x="295625" y="942673"/>
                      <a:pt x="287599" y="944839"/>
                      <a:pt x="281293" y="946814"/>
                    </a:cubicBezTo>
                    <a:cubicBezTo>
                      <a:pt x="270782" y="946623"/>
                      <a:pt x="264030" y="941654"/>
                      <a:pt x="261037" y="931908"/>
                    </a:cubicBezTo>
                    <a:cubicBezTo>
                      <a:pt x="258043" y="922163"/>
                      <a:pt x="254603" y="914901"/>
                      <a:pt x="250717" y="910124"/>
                    </a:cubicBezTo>
                    <a:cubicBezTo>
                      <a:pt x="248424" y="906302"/>
                      <a:pt x="243838" y="900187"/>
                      <a:pt x="236958" y="891778"/>
                    </a:cubicBezTo>
                    <a:cubicBezTo>
                      <a:pt x="230079" y="883370"/>
                      <a:pt x="225493" y="877255"/>
                      <a:pt x="223200" y="873433"/>
                    </a:cubicBezTo>
                    <a:cubicBezTo>
                      <a:pt x="249953" y="868359"/>
                      <a:pt x="267534" y="863220"/>
                      <a:pt x="275942" y="858018"/>
                    </a:cubicBezTo>
                    <a:cubicBezTo>
                      <a:pt x="284350" y="852816"/>
                      <a:pt x="288172" y="841308"/>
                      <a:pt x="287408" y="823494"/>
                    </a:cubicBezTo>
                    <a:cubicBezTo>
                      <a:pt x="287025" y="788757"/>
                      <a:pt x="285497" y="759116"/>
                      <a:pt x="282821" y="734571"/>
                    </a:cubicBezTo>
                    <a:cubicBezTo>
                      <a:pt x="280146" y="710026"/>
                      <a:pt x="278617" y="691086"/>
                      <a:pt x="278235" y="677752"/>
                    </a:cubicBezTo>
                    <a:cubicBezTo>
                      <a:pt x="277593" y="677550"/>
                      <a:pt x="277744" y="673650"/>
                      <a:pt x="278688" y="666050"/>
                    </a:cubicBezTo>
                    <a:cubicBezTo>
                      <a:pt x="279632" y="658450"/>
                      <a:pt x="281142" y="650398"/>
                      <a:pt x="283218" y="641892"/>
                    </a:cubicBezTo>
                    <a:cubicBezTo>
                      <a:pt x="285294" y="633386"/>
                      <a:pt x="287710" y="627674"/>
                      <a:pt x="290465" y="624755"/>
                    </a:cubicBezTo>
                    <a:lnTo>
                      <a:pt x="290465" y="569719"/>
                    </a:lnTo>
                    <a:cubicBezTo>
                      <a:pt x="290401" y="568615"/>
                      <a:pt x="289764" y="567256"/>
                      <a:pt x="288554" y="565642"/>
                    </a:cubicBezTo>
                    <a:cubicBezTo>
                      <a:pt x="287344" y="564029"/>
                      <a:pt x="285943" y="562670"/>
                      <a:pt x="284350" y="561566"/>
                    </a:cubicBezTo>
                    <a:cubicBezTo>
                      <a:pt x="267597" y="561821"/>
                      <a:pt x="252182" y="562840"/>
                      <a:pt x="238105" y="564623"/>
                    </a:cubicBezTo>
                    <a:cubicBezTo>
                      <a:pt x="224028" y="566407"/>
                      <a:pt x="207848" y="567426"/>
                      <a:pt x="189567" y="567681"/>
                    </a:cubicBezTo>
                    <a:cubicBezTo>
                      <a:pt x="185235" y="567575"/>
                      <a:pt x="178101" y="568806"/>
                      <a:pt x="168164" y="571375"/>
                    </a:cubicBezTo>
                    <a:cubicBezTo>
                      <a:pt x="158227" y="573944"/>
                      <a:pt x="150074" y="575431"/>
                      <a:pt x="143704" y="575834"/>
                    </a:cubicBezTo>
                    <a:cubicBezTo>
                      <a:pt x="137143" y="576025"/>
                      <a:pt x="130391" y="576917"/>
                      <a:pt x="123448" y="578509"/>
                    </a:cubicBezTo>
                    <a:cubicBezTo>
                      <a:pt x="116505" y="580102"/>
                      <a:pt x="112046" y="581249"/>
                      <a:pt x="110071" y="581949"/>
                    </a:cubicBezTo>
                    <a:cubicBezTo>
                      <a:pt x="106780" y="582013"/>
                      <a:pt x="102151" y="581886"/>
                      <a:pt x="96185" y="581567"/>
                    </a:cubicBezTo>
                    <a:cubicBezTo>
                      <a:pt x="90219" y="581249"/>
                      <a:pt x="87373" y="577299"/>
                      <a:pt x="87649" y="569719"/>
                    </a:cubicBezTo>
                    <a:cubicBezTo>
                      <a:pt x="88074" y="567851"/>
                      <a:pt x="89773" y="563434"/>
                      <a:pt x="92745" y="556470"/>
                    </a:cubicBezTo>
                    <a:cubicBezTo>
                      <a:pt x="95718" y="549505"/>
                      <a:pt x="97416" y="545089"/>
                      <a:pt x="97841" y="543221"/>
                    </a:cubicBezTo>
                    <a:cubicBezTo>
                      <a:pt x="98478" y="536596"/>
                      <a:pt x="99752" y="529971"/>
                      <a:pt x="101663" y="523347"/>
                    </a:cubicBezTo>
                    <a:cubicBezTo>
                      <a:pt x="103574" y="516722"/>
                      <a:pt x="108415" y="513155"/>
                      <a:pt x="116186" y="512645"/>
                    </a:cubicBezTo>
                    <a:cubicBezTo>
                      <a:pt x="125231" y="512985"/>
                      <a:pt x="133894" y="514344"/>
                      <a:pt x="142175" y="516722"/>
                    </a:cubicBezTo>
                    <a:cubicBezTo>
                      <a:pt x="150456" y="519100"/>
                      <a:pt x="159119" y="520459"/>
                      <a:pt x="168164" y="520799"/>
                    </a:cubicBezTo>
                    <a:cubicBezTo>
                      <a:pt x="182879" y="520544"/>
                      <a:pt x="200332" y="519525"/>
                      <a:pt x="220524" y="517741"/>
                    </a:cubicBezTo>
                    <a:cubicBezTo>
                      <a:pt x="240717" y="515958"/>
                      <a:pt x="260973" y="514938"/>
                      <a:pt x="281293" y="514684"/>
                    </a:cubicBezTo>
                    <a:cubicBezTo>
                      <a:pt x="296453" y="513155"/>
                      <a:pt x="304606" y="503218"/>
                      <a:pt x="305753" y="484873"/>
                    </a:cubicBezTo>
                    <a:cubicBezTo>
                      <a:pt x="306899" y="466528"/>
                      <a:pt x="307919" y="448947"/>
                      <a:pt x="308810" y="432130"/>
                    </a:cubicBezTo>
                    <a:cubicBezTo>
                      <a:pt x="311231" y="421238"/>
                      <a:pt x="314288" y="412448"/>
                      <a:pt x="317983" y="405759"/>
                    </a:cubicBezTo>
                    <a:cubicBezTo>
                      <a:pt x="321677" y="399071"/>
                      <a:pt x="323716" y="392574"/>
                      <a:pt x="324098" y="386268"/>
                    </a:cubicBezTo>
                    <a:cubicBezTo>
                      <a:pt x="323652" y="382955"/>
                      <a:pt x="321486" y="378879"/>
                      <a:pt x="317601" y="374038"/>
                    </a:cubicBezTo>
                    <a:cubicBezTo>
                      <a:pt x="313715" y="369196"/>
                      <a:pt x="310785" y="365120"/>
                      <a:pt x="308810" y="361807"/>
                    </a:cubicBezTo>
                    <a:cubicBezTo>
                      <a:pt x="308395" y="335233"/>
                      <a:pt x="305489" y="317719"/>
                      <a:pt x="300091" y="309263"/>
                    </a:cubicBezTo>
                    <a:cubicBezTo>
                      <a:pt x="294693" y="300808"/>
                      <a:pt x="289295" y="295750"/>
                      <a:pt x="283897" y="294089"/>
                    </a:cubicBezTo>
                    <a:cubicBezTo>
                      <a:pt x="278499" y="292428"/>
                      <a:pt x="275593" y="288502"/>
                      <a:pt x="275178" y="282312"/>
                    </a:cubicBezTo>
                    <a:cubicBezTo>
                      <a:pt x="276515" y="276197"/>
                      <a:pt x="283012" y="271610"/>
                      <a:pt x="294669" y="268553"/>
                    </a:cubicBezTo>
                    <a:cubicBezTo>
                      <a:pt x="306326" y="265495"/>
                      <a:pt x="315116" y="263967"/>
                      <a:pt x="321040" y="263967"/>
                    </a:cubicBezTo>
                    <a:close/>
                    <a:moveTo>
                      <a:pt x="459648" y="0"/>
                    </a:moveTo>
                    <a:cubicBezTo>
                      <a:pt x="475339" y="765"/>
                      <a:pt x="491604" y="4841"/>
                      <a:pt x="508441" y="12230"/>
                    </a:cubicBezTo>
                    <a:cubicBezTo>
                      <a:pt x="525279" y="19619"/>
                      <a:pt x="540269" y="25735"/>
                      <a:pt x="553412" y="30576"/>
                    </a:cubicBezTo>
                    <a:cubicBezTo>
                      <a:pt x="557744" y="31085"/>
                      <a:pt x="565897" y="33124"/>
                      <a:pt x="577873" y="36691"/>
                    </a:cubicBezTo>
                    <a:cubicBezTo>
                      <a:pt x="589848" y="40258"/>
                      <a:pt x="598001" y="42296"/>
                      <a:pt x="602333" y="42806"/>
                    </a:cubicBezTo>
                    <a:cubicBezTo>
                      <a:pt x="605603" y="44632"/>
                      <a:pt x="608745" y="46585"/>
                      <a:pt x="611760" y="48666"/>
                    </a:cubicBezTo>
                    <a:cubicBezTo>
                      <a:pt x="614775" y="50747"/>
                      <a:pt x="616389" y="54229"/>
                      <a:pt x="616601" y="59112"/>
                    </a:cubicBezTo>
                    <a:cubicBezTo>
                      <a:pt x="607216" y="66183"/>
                      <a:pt x="599487" y="76247"/>
                      <a:pt x="593415" y="89306"/>
                    </a:cubicBezTo>
                    <a:cubicBezTo>
                      <a:pt x="587342" y="102364"/>
                      <a:pt x="584200" y="118798"/>
                      <a:pt x="583988" y="138608"/>
                    </a:cubicBezTo>
                    <a:cubicBezTo>
                      <a:pt x="583011" y="146825"/>
                      <a:pt x="584964" y="154851"/>
                      <a:pt x="589848" y="162686"/>
                    </a:cubicBezTo>
                    <a:cubicBezTo>
                      <a:pt x="594731" y="170521"/>
                      <a:pt x="602290" y="174725"/>
                      <a:pt x="612524" y="175298"/>
                    </a:cubicBezTo>
                    <a:cubicBezTo>
                      <a:pt x="629150" y="175044"/>
                      <a:pt x="643546" y="174024"/>
                      <a:pt x="655712" y="172241"/>
                    </a:cubicBezTo>
                    <a:cubicBezTo>
                      <a:pt x="667878" y="170457"/>
                      <a:pt x="675904" y="169438"/>
                      <a:pt x="679790" y="169183"/>
                    </a:cubicBezTo>
                    <a:cubicBezTo>
                      <a:pt x="682720" y="169268"/>
                      <a:pt x="688071" y="169608"/>
                      <a:pt x="695842" y="170202"/>
                    </a:cubicBezTo>
                    <a:cubicBezTo>
                      <a:pt x="703613" y="170797"/>
                      <a:pt x="708454" y="171137"/>
                      <a:pt x="710365" y="171222"/>
                    </a:cubicBezTo>
                    <a:cubicBezTo>
                      <a:pt x="720408" y="171413"/>
                      <a:pt x="732936" y="170521"/>
                      <a:pt x="747947" y="168546"/>
                    </a:cubicBezTo>
                    <a:cubicBezTo>
                      <a:pt x="762959" y="166572"/>
                      <a:pt x="778289" y="165425"/>
                      <a:pt x="793938" y="165107"/>
                    </a:cubicBezTo>
                    <a:cubicBezTo>
                      <a:pt x="802855" y="161327"/>
                      <a:pt x="811518" y="156146"/>
                      <a:pt x="819927" y="149564"/>
                    </a:cubicBezTo>
                    <a:cubicBezTo>
                      <a:pt x="828335" y="142982"/>
                      <a:pt x="838017" y="139330"/>
                      <a:pt x="848973" y="138608"/>
                    </a:cubicBezTo>
                    <a:cubicBezTo>
                      <a:pt x="858674" y="140779"/>
                      <a:pt x="872112" y="146629"/>
                      <a:pt x="889287" y="156161"/>
                    </a:cubicBezTo>
                    <a:cubicBezTo>
                      <a:pt x="906462" y="165692"/>
                      <a:pt x="922165" y="178111"/>
                      <a:pt x="936396" y="193417"/>
                    </a:cubicBezTo>
                    <a:cubicBezTo>
                      <a:pt x="950626" y="208724"/>
                      <a:pt x="958176" y="226125"/>
                      <a:pt x="959044" y="245622"/>
                    </a:cubicBezTo>
                    <a:cubicBezTo>
                      <a:pt x="959235" y="251928"/>
                      <a:pt x="958089" y="257660"/>
                      <a:pt x="955604" y="262820"/>
                    </a:cubicBezTo>
                    <a:cubicBezTo>
                      <a:pt x="953120" y="267980"/>
                      <a:pt x="948152" y="271419"/>
                      <a:pt x="940699" y="273139"/>
                    </a:cubicBezTo>
                    <a:cubicBezTo>
                      <a:pt x="937113" y="273177"/>
                      <a:pt x="930356" y="273441"/>
                      <a:pt x="920429" y="273932"/>
                    </a:cubicBezTo>
                    <a:cubicBezTo>
                      <a:pt x="910501" y="274423"/>
                      <a:pt x="900574" y="274913"/>
                      <a:pt x="890646" y="275404"/>
                    </a:cubicBezTo>
                    <a:cubicBezTo>
                      <a:pt x="880718" y="275895"/>
                      <a:pt x="873962" y="276159"/>
                      <a:pt x="870376" y="276197"/>
                    </a:cubicBezTo>
                    <a:cubicBezTo>
                      <a:pt x="869824" y="276324"/>
                      <a:pt x="867616" y="276834"/>
                      <a:pt x="863751" y="277726"/>
                    </a:cubicBezTo>
                    <a:cubicBezTo>
                      <a:pt x="859887" y="278617"/>
                      <a:pt x="857679" y="279127"/>
                      <a:pt x="857126" y="279254"/>
                    </a:cubicBezTo>
                    <a:cubicBezTo>
                      <a:pt x="842285" y="279636"/>
                      <a:pt x="830692" y="279382"/>
                      <a:pt x="822347" y="278490"/>
                    </a:cubicBezTo>
                    <a:cubicBezTo>
                      <a:pt x="814003" y="277598"/>
                      <a:pt x="809289" y="273776"/>
                      <a:pt x="808206" y="267024"/>
                    </a:cubicBezTo>
                    <a:lnTo>
                      <a:pt x="808206" y="207912"/>
                    </a:lnTo>
                    <a:cubicBezTo>
                      <a:pt x="807994" y="204642"/>
                      <a:pt x="806380" y="201500"/>
                      <a:pt x="803365" y="198485"/>
                    </a:cubicBezTo>
                    <a:cubicBezTo>
                      <a:pt x="800350" y="195470"/>
                      <a:pt x="797207" y="193856"/>
                      <a:pt x="793938" y="193644"/>
                    </a:cubicBezTo>
                    <a:cubicBezTo>
                      <a:pt x="773862" y="193744"/>
                      <a:pt x="759317" y="194449"/>
                      <a:pt x="750302" y="195757"/>
                    </a:cubicBezTo>
                    <a:cubicBezTo>
                      <a:pt x="741287" y="197066"/>
                      <a:pt x="729837" y="198375"/>
                      <a:pt x="715952" y="199683"/>
                    </a:cubicBezTo>
                    <a:cubicBezTo>
                      <a:pt x="702067" y="200992"/>
                      <a:pt x="677783" y="201696"/>
                      <a:pt x="643100" y="201797"/>
                    </a:cubicBezTo>
                    <a:cubicBezTo>
                      <a:pt x="639023" y="204260"/>
                      <a:pt x="634437" y="207487"/>
                      <a:pt x="629341" y="211479"/>
                    </a:cubicBezTo>
                    <a:cubicBezTo>
                      <a:pt x="624245" y="215471"/>
                      <a:pt x="618640" y="217679"/>
                      <a:pt x="612524" y="218104"/>
                    </a:cubicBezTo>
                    <a:cubicBezTo>
                      <a:pt x="607577" y="217849"/>
                      <a:pt x="603713" y="215556"/>
                      <a:pt x="600931" y="211224"/>
                    </a:cubicBezTo>
                    <a:cubicBezTo>
                      <a:pt x="598150" y="206893"/>
                      <a:pt x="592502" y="205109"/>
                      <a:pt x="583988" y="205874"/>
                    </a:cubicBezTo>
                    <a:cubicBezTo>
                      <a:pt x="567596" y="207657"/>
                      <a:pt x="550949" y="208676"/>
                      <a:pt x="534048" y="208931"/>
                    </a:cubicBezTo>
                    <a:cubicBezTo>
                      <a:pt x="517147" y="209186"/>
                      <a:pt x="500500" y="210205"/>
                      <a:pt x="484108" y="211989"/>
                    </a:cubicBezTo>
                    <a:cubicBezTo>
                      <a:pt x="483238" y="212689"/>
                      <a:pt x="474787" y="213836"/>
                      <a:pt x="458756" y="215428"/>
                    </a:cubicBezTo>
                    <a:cubicBezTo>
                      <a:pt x="442726" y="217021"/>
                      <a:pt x="427396" y="217913"/>
                      <a:pt x="412766" y="218104"/>
                    </a:cubicBezTo>
                    <a:cubicBezTo>
                      <a:pt x="378369" y="218231"/>
                      <a:pt x="350596" y="219505"/>
                      <a:pt x="329449" y="221926"/>
                    </a:cubicBezTo>
                    <a:cubicBezTo>
                      <a:pt x="308301" y="224346"/>
                      <a:pt x="286134" y="227149"/>
                      <a:pt x="262947" y="230334"/>
                    </a:cubicBezTo>
                    <a:cubicBezTo>
                      <a:pt x="241922" y="230541"/>
                      <a:pt x="228371" y="233184"/>
                      <a:pt x="222294" y="238261"/>
                    </a:cubicBezTo>
                    <a:cubicBezTo>
                      <a:pt x="216216" y="243338"/>
                      <a:pt x="213310" y="249604"/>
                      <a:pt x="213574" y="257059"/>
                    </a:cubicBezTo>
                    <a:cubicBezTo>
                      <a:pt x="213838" y="264514"/>
                      <a:pt x="212970" y="271912"/>
                      <a:pt x="210970" y="279254"/>
                    </a:cubicBezTo>
                    <a:cubicBezTo>
                      <a:pt x="211271" y="287483"/>
                      <a:pt x="209762" y="303186"/>
                      <a:pt x="206440" y="326363"/>
                    </a:cubicBezTo>
                    <a:cubicBezTo>
                      <a:pt x="203118" y="349540"/>
                      <a:pt x="196173" y="371584"/>
                      <a:pt x="185603" y="392496"/>
                    </a:cubicBezTo>
                    <a:cubicBezTo>
                      <a:pt x="175034" y="413408"/>
                      <a:pt x="159029" y="424581"/>
                      <a:pt x="137589" y="426015"/>
                    </a:cubicBezTo>
                    <a:cubicBezTo>
                      <a:pt x="127291" y="425952"/>
                      <a:pt x="117566" y="423022"/>
                      <a:pt x="108415" y="417225"/>
                    </a:cubicBezTo>
                    <a:cubicBezTo>
                      <a:pt x="99264" y="411429"/>
                      <a:pt x="94380" y="403148"/>
                      <a:pt x="93764" y="392383"/>
                    </a:cubicBezTo>
                    <a:cubicBezTo>
                      <a:pt x="94762" y="374674"/>
                      <a:pt x="100665" y="359642"/>
                      <a:pt x="111473" y="347284"/>
                    </a:cubicBezTo>
                    <a:cubicBezTo>
                      <a:pt x="122280" y="334927"/>
                      <a:pt x="132005" y="321423"/>
                      <a:pt x="140646" y="306772"/>
                    </a:cubicBezTo>
                    <a:cubicBezTo>
                      <a:pt x="149946" y="287556"/>
                      <a:pt x="158100" y="268404"/>
                      <a:pt x="165107" y="249316"/>
                    </a:cubicBezTo>
                    <a:cubicBezTo>
                      <a:pt x="172113" y="230228"/>
                      <a:pt x="180267" y="210311"/>
                      <a:pt x="189567" y="189567"/>
                    </a:cubicBezTo>
                    <a:cubicBezTo>
                      <a:pt x="209250" y="189737"/>
                      <a:pt x="228487" y="190416"/>
                      <a:pt x="247278" y="191605"/>
                    </a:cubicBezTo>
                    <a:cubicBezTo>
                      <a:pt x="266069" y="192794"/>
                      <a:pt x="285560" y="193474"/>
                      <a:pt x="305753" y="193644"/>
                    </a:cubicBezTo>
                    <a:lnTo>
                      <a:pt x="311868" y="195682"/>
                    </a:lnTo>
                    <a:cubicBezTo>
                      <a:pt x="319469" y="193198"/>
                      <a:pt x="326943" y="191542"/>
                      <a:pt x="334290" y="190713"/>
                    </a:cubicBezTo>
                    <a:cubicBezTo>
                      <a:pt x="341636" y="189885"/>
                      <a:pt x="349110" y="189503"/>
                      <a:pt x="356712" y="189567"/>
                    </a:cubicBezTo>
                    <a:cubicBezTo>
                      <a:pt x="361765" y="189567"/>
                      <a:pt x="366691" y="189567"/>
                      <a:pt x="371490" y="189567"/>
                    </a:cubicBezTo>
                    <a:cubicBezTo>
                      <a:pt x="376288" y="189567"/>
                      <a:pt x="381214" y="189567"/>
                      <a:pt x="386268" y="189567"/>
                    </a:cubicBezTo>
                    <a:cubicBezTo>
                      <a:pt x="388179" y="189482"/>
                      <a:pt x="393020" y="189142"/>
                      <a:pt x="400791" y="188548"/>
                    </a:cubicBezTo>
                    <a:cubicBezTo>
                      <a:pt x="408562" y="187953"/>
                      <a:pt x="413913" y="187613"/>
                      <a:pt x="416843" y="187528"/>
                    </a:cubicBezTo>
                    <a:cubicBezTo>
                      <a:pt x="420389" y="187571"/>
                      <a:pt x="423998" y="187741"/>
                      <a:pt x="427672" y="188038"/>
                    </a:cubicBezTo>
                    <a:cubicBezTo>
                      <a:pt x="431345" y="188335"/>
                      <a:pt x="435209" y="188505"/>
                      <a:pt x="439265" y="188548"/>
                    </a:cubicBezTo>
                    <a:cubicBezTo>
                      <a:pt x="449754" y="189036"/>
                      <a:pt x="458841" y="186531"/>
                      <a:pt x="466528" y="181031"/>
                    </a:cubicBezTo>
                    <a:cubicBezTo>
                      <a:pt x="474214" y="175532"/>
                      <a:pt x="478715" y="164109"/>
                      <a:pt x="480032" y="146761"/>
                    </a:cubicBezTo>
                    <a:lnTo>
                      <a:pt x="480032" y="52997"/>
                    </a:lnTo>
                    <a:cubicBezTo>
                      <a:pt x="478928" y="43145"/>
                      <a:pt x="474511" y="34822"/>
                      <a:pt x="466782" y="28028"/>
                    </a:cubicBezTo>
                    <a:cubicBezTo>
                      <a:pt x="459054" y="21233"/>
                      <a:pt x="454637" y="13929"/>
                      <a:pt x="453533" y="6115"/>
                    </a:cubicBezTo>
                    <a:cubicBezTo>
                      <a:pt x="453406" y="4969"/>
                      <a:pt x="453661" y="3695"/>
                      <a:pt x="454298" y="2293"/>
                    </a:cubicBezTo>
                    <a:cubicBezTo>
                      <a:pt x="454935" y="892"/>
                      <a:pt x="456718" y="128"/>
                      <a:pt x="459648" y="0"/>
                    </a:cubicBezTo>
                    <a:close/>
                  </a:path>
                </a:pathLst>
              </a:custGeom>
              <a:solidFill>
                <a:srgbClr val="595959"/>
              </a:solidFill>
              <a:ln w="9525">
                <a:noFill/>
                <a:miter lim="800000"/>
              </a:ln>
            </p:spPr>
            <p:txBody>
              <a:bodyPr/>
              <a:lstStyle/>
              <a:p>
                <a:endParaRPr altLang="en-US" lang="zh-CN" sz="8000">
                  <a:latin charset="0" pitchFamily="34" typeface="Calibri"/>
                </a:endParaRPr>
              </a:p>
            </p:txBody>
          </p:sp>
        </p:grpSp>
      </p:grpSp>
      <p:sp>
        <p:nvSpPr>
          <p:cNvPr id="35842" name="矩形 26"/>
          <p:cNvSpPr>
            <a:spLocks noChangeArrowheads="1"/>
          </p:cNvSpPr>
          <p:nvPr/>
        </p:nvSpPr>
        <p:spPr bwMode="auto">
          <a:xfrm>
            <a:off x="604838" y="3759200"/>
            <a:ext cx="10982325" cy="944880"/>
          </a:xfrm>
          <a:prstGeom prst="rect">
            <a:avLst/>
          </a:prstGeom>
          <a:noFill/>
          <a:ln w="9525">
            <a:noFill/>
            <a:miter lim="800000"/>
          </a:ln>
        </p:spPr>
        <p:txBody>
          <a:bodyPr>
            <a:spAutoFit/>
          </a:bodyPr>
          <a:lstStyle/>
          <a:p>
            <a:r>
              <a:rPr altLang="en-US" lang="zh-CN" sz="2800">
                <a:solidFill>
                  <a:srgbClr val="595959"/>
                </a:solidFill>
                <a:latin typeface="方正清刻本悦宋简体"/>
                <a:ea typeface="方正清刻本悦宋简体"/>
                <a:cs typeface="方正清刻本悦宋简体"/>
              </a:rPr>
              <a:t>一种不刻意突出装饰和外表，强调事物质朴的内在，并且能够经历时间考验的本质的美。</a:t>
            </a:r>
          </a:p>
        </p:txBody>
      </p:sp>
    </p:spTree>
  </p:cSld>
  <p:clrMapOvr>
    <a:masterClrMapping/>
  </p:clrMapOvr>
  <p:transition spd="slow">
    <p:cove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5" name="Freeform 5"/>
          <p:cNvSpPr>
            <a:spLocks noEditPoints="1"/>
          </p:cNvSpPr>
          <p:nvPr/>
        </p:nvSpPr>
        <p:spPr bwMode="auto">
          <a:xfrm>
            <a:off x="1106488" y="2454275"/>
            <a:ext cx="793750" cy="854075"/>
          </a:xfrm>
          <a:custGeom>
            <a:gdLst>
              <a:gd fmla="*/ 482344 w 372" name="T0"/>
              <a:gd fmla="*/ 194282 h 400" name="T1"/>
              <a:gd fmla="*/ 518626 w 372" name="T2"/>
              <a:gd fmla="*/ 153717 h 400" name="T3"/>
              <a:gd fmla="*/ 418316 w 372" name="T4"/>
              <a:gd fmla="*/ 115288 h 400" name="T5"/>
              <a:gd fmla="*/ 358556 w 372" name="T6"/>
              <a:gd fmla="*/ 119558 h 400" name="T7"/>
              <a:gd fmla="*/ 382033 w 372" name="T8"/>
              <a:gd fmla="*/ 61914 h 400" name="T9"/>
              <a:gd fmla="*/ 44820 w 372" name="T10"/>
              <a:gd fmla="*/ 239116 h 400" name="T11"/>
              <a:gd fmla="*/ 14940 w 372" name="T12"/>
              <a:gd fmla="*/ 501717 h 400" name="T13"/>
              <a:gd fmla="*/ 64028 w 372" name="T14"/>
              <a:gd fmla="*/ 608465 h 400" name="T15"/>
              <a:gd fmla="*/ 83236 w 372" name="T16"/>
              <a:gd fmla="*/ 593520 h 400" name="T17"/>
              <a:gd fmla="*/ 100310 w 372" name="T18"/>
              <a:gd fmla="*/ 640490 h 400" name="T19"/>
              <a:gd fmla="*/ 119519 w 372" name="T20"/>
              <a:gd fmla="*/ 666109 h 400" name="T21"/>
              <a:gd fmla="*/ 157936 w 372" name="T22"/>
              <a:gd fmla="*/ 335190 h 400" name="T23"/>
              <a:gd fmla="*/ 586923 w 372" name="T24"/>
              <a:gd fmla="*/ 217766 h 400" name="T25"/>
              <a:gd fmla="*/ 25611 w 372" name="T26"/>
              <a:gd fmla="*/ 424858 h 400" name="T27"/>
              <a:gd fmla="*/ 106713 w 372" name="T28"/>
              <a:gd fmla="*/ 655434 h 400" name="T29"/>
              <a:gd fmla="*/ 394839 w 372" name="T30"/>
              <a:gd fmla="*/ 185742 h 400" name="T31"/>
              <a:gd fmla="*/ 706441 w 372" name="T32"/>
              <a:gd fmla="*/ 269006 h 400" name="T33"/>
              <a:gd fmla="*/ 539969 w 372" name="T34"/>
              <a:gd fmla="*/ 128098 h 400" name="T35"/>
              <a:gd fmla="*/ 497283 w 372" name="T36"/>
              <a:gd fmla="*/ 207092 h 400" name="T37"/>
              <a:gd fmla="*/ 505820 w 372" name="T38"/>
              <a:gd fmla="*/ 222036 h 400" name="T39"/>
              <a:gd fmla="*/ 83236 w 372" name="T40"/>
              <a:gd fmla="*/ 14945 h 400" name="T41"/>
              <a:gd fmla="*/ 46954 w 372" name="T42"/>
              <a:gd fmla="*/ 183607 h 400" name="T43"/>
              <a:gd fmla="*/ 732052 w 372" name="T44"/>
              <a:gd fmla="*/ 324515 h 400" name="T45"/>
              <a:gd fmla="*/ 725650 w 372" name="T46"/>
              <a:gd fmla="*/ 424858 h 400" name="T47"/>
              <a:gd fmla="*/ 563446 w 372" name="T48"/>
              <a:gd fmla="*/ 243386 h 400" name="T49"/>
              <a:gd fmla="*/ 578385 w 372" name="T50"/>
              <a:gd fmla="*/ 241251 h 400" name="T51"/>
              <a:gd fmla="*/ 697904 w 372" name="T52"/>
              <a:gd fmla="*/ 333055 h 400" name="T53"/>
              <a:gd fmla="*/ 676562 w 372" name="T54"/>
              <a:gd fmla="*/ 301030 h 400" name="T55"/>
              <a:gd fmla="*/ 657353 w 372" name="T56"/>
              <a:gd fmla="*/ 200687 h 400" name="T57"/>
              <a:gd fmla="*/ 642413 w 372" name="T58"/>
              <a:gd fmla="*/ 187877 h 400" name="T59"/>
              <a:gd fmla="*/ 672293 w 372" name="T60"/>
              <a:gd fmla="*/ 239116 h 400" name="T61"/>
              <a:gd fmla="*/ 110982 w 372" name="T62"/>
              <a:gd fmla="*/ 683189 h 400" name="T63"/>
              <a:gd fmla="*/ 76833 w 372" name="T64"/>
              <a:gd fmla="*/ 602060 h 400" name="T65"/>
              <a:gd fmla="*/ 93908 w 372" name="T66"/>
              <a:gd fmla="*/ 653299 h 400" name="T67"/>
              <a:gd fmla="*/ 657353 w 372" name="T68"/>
              <a:gd fmla="*/ 725888 h 400" name="T69"/>
              <a:gd fmla="*/ 612534 w 372" name="T70"/>
              <a:gd fmla="*/ 770722 h 400" name="T71"/>
              <a:gd fmla="*/ 659487 w 372" name="T72"/>
              <a:gd fmla="*/ 723753 h 400" name="T73"/>
              <a:gd fmla="*/ 685099 w 372" name="T74"/>
              <a:gd fmla="*/ 681054 h 400" name="T75"/>
              <a:gd fmla="*/ 625339 w 372" name="T76"/>
              <a:gd fmla="*/ 774992 h 400" name="T77"/>
              <a:gd fmla="*/ 608265 w 372" name="T78"/>
              <a:gd fmla="*/ 772857 h 400" name="T79"/>
              <a:gd fmla="*/ 571983 w 372" name="T80"/>
              <a:gd fmla="*/ 824096 h 400" name="T81"/>
              <a:gd fmla="*/ 589057 w 372" name="T82"/>
              <a:gd fmla="*/ 815557 h 400" name="T83"/>
              <a:gd fmla="*/ 603997 w 372" name="T84"/>
              <a:gd fmla="*/ 783532 h 400" name="T85"/>
              <a:gd fmla="*/ 642413 w 372" name="T86"/>
              <a:gd fmla="*/ 764317 h 400" name="T87"/>
              <a:gd fmla="*/ 554909 w 372" name="T88"/>
              <a:gd fmla="*/ 815557 h 400" name="T89"/>
              <a:gd fmla="*/ 535700 w 372" name="T90"/>
              <a:gd fmla="*/ 834771 h 400" name="T91"/>
              <a:gd fmla="*/ 563446 w 372" name="T92"/>
              <a:gd fmla="*/ 821962 h 400" name="T93"/>
              <a:gd fmla="*/ 640279 w 372" name="T94"/>
              <a:gd fmla="*/ 749373 h 400" name="T95"/>
              <a:gd fmla="*/ 618936 w 372" name="T96"/>
              <a:gd fmla="*/ 768587 h 400" name="T97"/>
              <a:gd fmla="*/ 689367 w 372" name="T98"/>
              <a:gd fmla="*/ 678919 h 400" name="T99"/>
              <a:gd fmla="*/ 717113 w 372" name="T100"/>
              <a:gd fmla="*/ 631950 h 400" name="T101"/>
              <a:gd fmla="*/ 672293 w 372" name="T102"/>
              <a:gd fmla="*/ 702404 h 400" name="T103"/>
              <a:gd fmla="*/ 687233 w 372" name="T104"/>
              <a:gd fmla="*/ 683189 h 400" name="T105"/>
              <a:gd fmla="*/ 130190 w 372" name="T106"/>
              <a:gd fmla="*/ 683189 h 400" name="T107"/>
              <a:gd fmla="*/ 145130 w 372" name="T108"/>
              <a:gd fmla="*/ 708808 h 400" name="T109"/>
              <a:gd fmla="*/ 128056 w 372" name="T110"/>
              <a:gd fmla="*/ 685324 h 400" name="T111"/>
              <a:gd fmla="*/ 125922 w 372" name="T112"/>
              <a:gd fmla="*/ 670379 h 400" name="T113"/>
              <a:gd fmla="*/ 518626 w 372" name="T114"/>
              <a:gd fmla="*/ 830501 h 400" name="T115"/>
              <a:gd fmla="*/ 507955 w 372" name="T116"/>
              <a:gd fmla="*/ 841176 h 400" name="T117"/>
              <a:gd fmla="*/ 520760 w 372" name="T118"/>
              <a:gd fmla="*/ 828366 h 400" name="T119"/>
              <a:gd fmla="*/ 166473 w 372" name="T120"/>
              <a:gd fmla="*/ 732293 h 400" name="T121"/>
              <a:gd fmla="*/ 168607 w 372" name="T122"/>
              <a:gd fmla="*/ 734428 h 40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372" name="T186"/>
              <a:gd fmla="*/ 0 h 400" name="T187"/>
              <a:gd fmla="*/ 372 w 372" name="T188"/>
              <a:gd fmla="*/ 400 h 40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400" w="372">
                <a:moveTo>
                  <a:pt x="334" y="171"/>
                </a:moveTo>
                <a:cubicBezTo>
                  <a:pt x="336" y="172"/>
                  <a:pt x="335" y="168"/>
                  <a:pt x="334" y="169"/>
                </a:cubicBezTo>
                <a:cubicBezTo>
                  <a:pt x="334" y="170"/>
                  <a:pt x="334" y="171"/>
                  <a:pt x="334" y="171"/>
                </a:cubicBezTo>
                <a:close/>
                <a:moveTo>
                  <a:pt x="330" y="156"/>
                </a:moveTo>
                <a:cubicBezTo>
                  <a:pt x="327" y="156"/>
                  <a:pt x="329" y="160"/>
                  <a:pt x="331" y="160"/>
                </a:cubicBezTo>
                <a:cubicBezTo>
                  <a:pt x="331" y="158"/>
                  <a:pt x="329" y="158"/>
                  <a:pt x="330" y="156"/>
                </a:cubicBezTo>
                <a:close/>
                <a:moveTo>
                  <a:pt x="336" y="153"/>
                </a:moveTo>
                <a:cubicBezTo>
                  <a:pt x="336" y="151"/>
                  <a:pt x="335" y="150"/>
                  <a:pt x="334" y="149"/>
                </a:cubicBezTo>
                <a:cubicBezTo>
                  <a:pt x="333" y="151"/>
                  <a:pt x="335" y="152"/>
                  <a:pt x="336" y="153"/>
                </a:cubicBezTo>
                <a:close/>
                <a:moveTo>
                  <a:pt x="216" y="50"/>
                </a:moveTo>
                <a:cubicBezTo>
                  <a:pt x="216" y="47"/>
                  <a:pt x="209" y="48"/>
                  <a:pt x="209" y="49"/>
                </a:cubicBezTo>
                <a:cubicBezTo>
                  <a:pt x="212" y="49"/>
                  <a:pt x="214" y="50"/>
                  <a:pt x="216" y="50"/>
                </a:cubicBezTo>
                <a:close/>
                <a:moveTo>
                  <a:pt x="212" y="100"/>
                </a:moveTo>
                <a:cubicBezTo>
                  <a:pt x="211" y="98"/>
                  <a:pt x="207" y="99"/>
                  <a:pt x="205" y="98"/>
                </a:cubicBezTo>
                <a:cubicBezTo>
                  <a:pt x="204" y="98"/>
                  <a:pt x="204" y="100"/>
                  <a:pt x="202" y="100"/>
                </a:cubicBezTo>
                <a:cubicBezTo>
                  <a:pt x="203" y="98"/>
                  <a:pt x="204" y="97"/>
                  <a:pt x="204" y="95"/>
                </a:cubicBezTo>
                <a:cubicBezTo>
                  <a:pt x="210" y="96"/>
                  <a:pt x="215" y="98"/>
                  <a:pt x="221" y="97"/>
                </a:cubicBezTo>
                <a:cubicBezTo>
                  <a:pt x="220" y="96"/>
                  <a:pt x="220" y="95"/>
                  <a:pt x="219" y="94"/>
                </a:cubicBezTo>
                <a:cubicBezTo>
                  <a:pt x="218" y="95"/>
                  <a:pt x="218" y="96"/>
                  <a:pt x="217" y="96"/>
                </a:cubicBezTo>
                <a:cubicBezTo>
                  <a:pt x="217" y="95"/>
                  <a:pt x="217" y="96"/>
                  <a:pt x="217" y="94"/>
                </a:cubicBezTo>
                <a:cubicBezTo>
                  <a:pt x="216" y="96"/>
                  <a:pt x="214" y="95"/>
                  <a:pt x="213" y="96"/>
                </a:cubicBezTo>
                <a:cubicBezTo>
                  <a:pt x="212" y="95"/>
                  <a:pt x="211" y="94"/>
                  <a:pt x="210" y="94"/>
                </a:cubicBezTo>
                <a:cubicBezTo>
                  <a:pt x="208" y="93"/>
                  <a:pt x="209" y="95"/>
                  <a:pt x="207" y="95"/>
                </a:cubicBezTo>
                <a:cubicBezTo>
                  <a:pt x="208" y="93"/>
                  <a:pt x="206" y="92"/>
                  <a:pt x="206" y="91"/>
                </a:cubicBezTo>
                <a:cubicBezTo>
                  <a:pt x="207" y="91"/>
                  <a:pt x="208" y="92"/>
                  <a:pt x="209" y="92"/>
                </a:cubicBezTo>
                <a:cubicBezTo>
                  <a:pt x="210" y="90"/>
                  <a:pt x="208" y="92"/>
                  <a:pt x="208" y="91"/>
                </a:cubicBezTo>
                <a:cubicBezTo>
                  <a:pt x="208" y="89"/>
                  <a:pt x="212" y="91"/>
                  <a:pt x="213" y="90"/>
                </a:cubicBezTo>
                <a:cubicBezTo>
                  <a:pt x="212" y="90"/>
                  <a:pt x="212" y="90"/>
                  <a:pt x="212" y="89"/>
                </a:cubicBezTo>
                <a:cubicBezTo>
                  <a:pt x="216" y="88"/>
                  <a:pt x="223" y="88"/>
                  <a:pt x="226" y="91"/>
                </a:cubicBezTo>
                <a:cubicBezTo>
                  <a:pt x="226" y="92"/>
                  <a:pt x="224" y="91"/>
                  <a:pt x="224" y="93"/>
                </a:cubicBezTo>
                <a:cubicBezTo>
                  <a:pt x="230" y="96"/>
                  <a:pt x="239" y="94"/>
                  <a:pt x="244" y="99"/>
                </a:cubicBezTo>
                <a:cubicBezTo>
                  <a:pt x="240" y="99"/>
                  <a:pt x="236" y="97"/>
                  <a:pt x="233" y="98"/>
                </a:cubicBezTo>
                <a:cubicBezTo>
                  <a:pt x="239" y="100"/>
                  <a:pt x="244" y="101"/>
                  <a:pt x="249" y="102"/>
                </a:cubicBezTo>
                <a:cubicBezTo>
                  <a:pt x="249" y="101"/>
                  <a:pt x="250" y="101"/>
                  <a:pt x="251" y="101"/>
                </a:cubicBezTo>
                <a:cubicBezTo>
                  <a:pt x="248" y="98"/>
                  <a:pt x="243" y="97"/>
                  <a:pt x="241" y="94"/>
                </a:cubicBezTo>
                <a:cubicBezTo>
                  <a:pt x="243" y="93"/>
                  <a:pt x="244" y="94"/>
                  <a:pt x="244" y="93"/>
                </a:cubicBezTo>
                <a:cubicBezTo>
                  <a:pt x="245" y="93"/>
                  <a:pt x="248" y="94"/>
                  <a:pt x="246" y="95"/>
                </a:cubicBezTo>
                <a:cubicBezTo>
                  <a:pt x="249" y="97"/>
                  <a:pt x="255" y="100"/>
                  <a:pt x="257" y="99"/>
                </a:cubicBezTo>
                <a:cubicBezTo>
                  <a:pt x="256" y="99"/>
                  <a:pt x="256" y="99"/>
                  <a:pt x="255" y="98"/>
                </a:cubicBezTo>
                <a:cubicBezTo>
                  <a:pt x="259" y="98"/>
                  <a:pt x="262" y="99"/>
                  <a:pt x="265" y="101"/>
                </a:cubicBezTo>
                <a:cubicBezTo>
                  <a:pt x="265" y="100"/>
                  <a:pt x="265" y="100"/>
                  <a:pt x="265" y="100"/>
                </a:cubicBezTo>
                <a:cubicBezTo>
                  <a:pt x="266" y="100"/>
                  <a:pt x="265" y="101"/>
                  <a:pt x="267" y="101"/>
                </a:cubicBezTo>
                <a:cubicBezTo>
                  <a:pt x="267" y="101"/>
                  <a:pt x="267" y="101"/>
                  <a:pt x="266" y="102"/>
                </a:cubicBezTo>
                <a:cubicBezTo>
                  <a:pt x="270" y="103"/>
                  <a:pt x="273" y="105"/>
                  <a:pt x="277" y="106"/>
                </a:cubicBezTo>
                <a:cubicBezTo>
                  <a:pt x="277" y="105"/>
                  <a:pt x="275" y="106"/>
                  <a:pt x="275" y="105"/>
                </a:cubicBezTo>
                <a:cubicBezTo>
                  <a:pt x="280" y="107"/>
                  <a:pt x="285" y="109"/>
                  <a:pt x="289" y="112"/>
                </a:cubicBezTo>
                <a:cubicBezTo>
                  <a:pt x="290" y="111"/>
                  <a:pt x="287" y="111"/>
                  <a:pt x="289" y="109"/>
                </a:cubicBezTo>
                <a:cubicBezTo>
                  <a:pt x="291" y="110"/>
                  <a:pt x="292" y="112"/>
                  <a:pt x="294" y="112"/>
                </a:cubicBezTo>
                <a:cubicBezTo>
                  <a:pt x="291" y="107"/>
                  <a:pt x="282" y="104"/>
                  <a:pt x="284" y="97"/>
                </a:cubicBezTo>
                <a:cubicBezTo>
                  <a:pt x="278" y="96"/>
                  <a:pt x="274" y="93"/>
                  <a:pt x="270" y="90"/>
                </a:cubicBezTo>
                <a:cubicBezTo>
                  <a:pt x="272" y="90"/>
                  <a:pt x="275" y="92"/>
                  <a:pt x="277" y="92"/>
                </a:cubicBezTo>
                <a:cubicBezTo>
                  <a:pt x="276" y="92"/>
                  <a:pt x="274" y="90"/>
                  <a:pt x="275" y="90"/>
                </a:cubicBezTo>
                <a:cubicBezTo>
                  <a:pt x="281" y="92"/>
                  <a:pt x="286" y="95"/>
                  <a:pt x="292" y="97"/>
                </a:cubicBezTo>
                <a:cubicBezTo>
                  <a:pt x="290" y="95"/>
                  <a:pt x="289" y="93"/>
                  <a:pt x="287" y="91"/>
                </a:cubicBezTo>
                <a:cubicBezTo>
                  <a:pt x="287" y="91"/>
                  <a:pt x="287" y="91"/>
                  <a:pt x="288" y="90"/>
                </a:cubicBezTo>
                <a:cubicBezTo>
                  <a:pt x="285" y="89"/>
                  <a:pt x="283" y="87"/>
                  <a:pt x="281" y="86"/>
                </a:cubicBezTo>
                <a:cubicBezTo>
                  <a:pt x="280" y="87"/>
                  <a:pt x="282" y="87"/>
                  <a:pt x="282" y="89"/>
                </a:cubicBezTo>
                <a:cubicBezTo>
                  <a:pt x="270" y="82"/>
                  <a:pt x="256" y="77"/>
                  <a:pt x="243" y="72"/>
                </a:cubicBezTo>
                <a:cubicBezTo>
                  <a:pt x="243" y="71"/>
                  <a:pt x="243" y="71"/>
                  <a:pt x="242" y="71"/>
                </a:cubicBezTo>
                <a:cubicBezTo>
                  <a:pt x="241" y="71"/>
                  <a:pt x="240" y="70"/>
                  <a:pt x="239" y="72"/>
                </a:cubicBezTo>
                <a:cubicBezTo>
                  <a:pt x="238" y="70"/>
                  <a:pt x="237" y="70"/>
                  <a:pt x="236" y="70"/>
                </a:cubicBezTo>
                <a:cubicBezTo>
                  <a:pt x="237" y="69"/>
                  <a:pt x="240" y="69"/>
                  <a:pt x="241" y="68"/>
                </a:cubicBezTo>
                <a:cubicBezTo>
                  <a:pt x="241" y="69"/>
                  <a:pt x="244" y="70"/>
                  <a:pt x="245" y="69"/>
                </a:cubicBezTo>
                <a:cubicBezTo>
                  <a:pt x="243" y="68"/>
                  <a:pt x="241" y="68"/>
                  <a:pt x="239" y="67"/>
                </a:cubicBezTo>
                <a:cubicBezTo>
                  <a:pt x="240" y="67"/>
                  <a:pt x="241" y="67"/>
                  <a:pt x="241" y="66"/>
                </a:cubicBezTo>
                <a:cubicBezTo>
                  <a:pt x="236" y="62"/>
                  <a:pt x="228" y="67"/>
                  <a:pt x="224" y="62"/>
                </a:cubicBezTo>
                <a:cubicBezTo>
                  <a:pt x="219" y="61"/>
                  <a:pt x="214" y="64"/>
                  <a:pt x="212" y="60"/>
                </a:cubicBezTo>
                <a:cubicBezTo>
                  <a:pt x="211" y="60"/>
                  <a:pt x="209" y="61"/>
                  <a:pt x="208" y="60"/>
                </a:cubicBezTo>
                <a:cubicBezTo>
                  <a:pt x="209" y="59"/>
                  <a:pt x="213" y="59"/>
                  <a:pt x="214" y="59"/>
                </a:cubicBezTo>
                <a:cubicBezTo>
                  <a:pt x="213" y="56"/>
                  <a:pt x="220" y="59"/>
                  <a:pt x="221" y="58"/>
                </a:cubicBezTo>
                <a:cubicBezTo>
                  <a:pt x="221" y="58"/>
                  <a:pt x="220" y="57"/>
                  <a:pt x="221" y="57"/>
                </a:cubicBezTo>
                <a:cubicBezTo>
                  <a:pt x="221" y="58"/>
                  <a:pt x="224" y="58"/>
                  <a:pt x="224" y="57"/>
                </a:cubicBezTo>
                <a:cubicBezTo>
                  <a:pt x="223" y="56"/>
                  <a:pt x="221" y="56"/>
                  <a:pt x="218" y="56"/>
                </a:cubicBezTo>
                <a:cubicBezTo>
                  <a:pt x="218" y="55"/>
                  <a:pt x="219" y="55"/>
                  <a:pt x="218" y="54"/>
                </a:cubicBezTo>
                <a:cubicBezTo>
                  <a:pt x="216" y="56"/>
                  <a:pt x="212" y="53"/>
                  <a:pt x="212" y="56"/>
                </a:cubicBezTo>
                <a:cubicBezTo>
                  <a:pt x="209" y="55"/>
                  <a:pt x="206" y="56"/>
                  <a:pt x="203" y="54"/>
                </a:cubicBezTo>
                <a:cubicBezTo>
                  <a:pt x="204" y="53"/>
                  <a:pt x="203" y="52"/>
                  <a:pt x="204" y="52"/>
                </a:cubicBezTo>
                <a:cubicBezTo>
                  <a:pt x="205" y="55"/>
                  <a:pt x="209" y="52"/>
                  <a:pt x="211" y="52"/>
                </a:cubicBezTo>
                <a:cubicBezTo>
                  <a:pt x="208" y="50"/>
                  <a:pt x="205" y="53"/>
                  <a:pt x="203" y="49"/>
                </a:cubicBezTo>
                <a:cubicBezTo>
                  <a:pt x="204" y="49"/>
                  <a:pt x="206" y="50"/>
                  <a:pt x="206" y="48"/>
                </a:cubicBezTo>
                <a:cubicBezTo>
                  <a:pt x="203" y="47"/>
                  <a:pt x="199" y="48"/>
                  <a:pt x="198" y="50"/>
                </a:cubicBezTo>
                <a:cubicBezTo>
                  <a:pt x="199" y="50"/>
                  <a:pt x="200" y="50"/>
                  <a:pt x="200" y="51"/>
                </a:cubicBezTo>
                <a:cubicBezTo>
                  <a:pt x="197" y="51"/>
                  <a:pt x="197" y="51"/>
                  <a:pt x="197" y="51"/>
                </a:cubicBezTo>
                <a:cubicBezTo>
                  <a:pt x="196" y="50"/>
                  <a:pt x="198" y="49"/>
                  <a:pt x="195" y="49"/>
                </a:cubicBezTo>
                <a:cubicBezTo>
                  <a:pt x="195" y="50"/>
                  <a:pt x="196" y="50"/>
                  <a:pt x="196" y="50"/>
                </a:cubicBezTo>
                <a:cubicBezTo>
                  <a:pt x="195" y="51"/>
                  <a:pt x="193" y="51"/>
                  <a:pt x="192" y="53"/>
                </a:cubicBezTo>
                <a:cubicBezTo>
                  <a:pt x="194" y="52"/>
                  <a:pt x="194" y="55"/>
                  <a:pt x="196" y="54"/>
                </a:cubicBezTo>
                <a:cubicBezTo>
                  <a:pt x="196" y="53"/>
                  <a:pt x="196" y="52"/>
                  <a:pt x="197" y="52"/>
                </a:cubicBezTo>
                <a:cubicBezTo>
                  <a:pt x="198" y="52"/>
                  <a:pt x="199" y="53"/>
                  <a:pt x="199" y="54"/>
                </a:cubicBezTo>
                <a:cubicBezTo>
                  <a:pt x="198" y="54"/>
                  <a:pt x="197" y="55"/>
                  <a:pt x="197" y="56"/>
                </a:cubicBezTo>
                <a:cubicBezTo>
                  <a:pt x="201" y="58"/>
                  <a:pt x="208" y="55"/>
                  <a:pt x="212" y="58"/>
                </a:cubicBezTo>
                <a:cubicBezTo>
                  <a:pt x="209" y="58"/>
                  <a:pt x="207" y="58"/>
                  <a:pt x="205" y="57"/>
                </a:cubicBezTo>
                <a:cubicBezTo>
                  <a:pt x="205" y="59"/>
                  <a:pt x="202" y="59"/>
                  <a:pt x="201" y="59"/>
                </a:cubicBezTo>
                <a:cubicBezTo>
                  <a:pt x="201" y="58"/>
                  <a:pt x="201" y="58"/>
                  <a:pt x="201" y="57"/>
                </a:cubicBezTo>
                <a:cubicBezTo>
                  <a:pt x="197" y="58"/>
                  <a:pt x="195" y="58"/>
                  <a:pt x="190" y="58"/>
                </a:cubicBezTo>
                <a:cubicBezTo>
                  <a:pt x="190" y="58"/>
                  <a:pt x="189" y="58"/>
                  <a:pt x="189" y="56"/>
                </a:cubicBezTo>
                <a:cubicBezTo>
                  <a:pt x="188" y="58"/>
                  <a:pt x="183" y="59"/>
                  <a:pt x="181" y="57"/>
                </a:cubicBezTo>
                <a:cubicBezTo>
                  <a:pt x="183" y="57"/>
                  <a:pt x="182" y="56"/>
                  <a:pt x="181" y="55"/>
                </a:cubicBezTo>
                <a:cubicBezTo>
                  <a:pt x="184" y="55"/>
                  <a:pt x="187" y="56"/>
                  <a:pt x="191" y="55"/>
                </a:cubicBezTo>
                <a:cubicBezTo>
                  <a:pt x="190" y="53"/>
                  <a:pt x="186" y="56"/>
                  <a:pt x="184" y="54"/>
                </a:cubicBezTo>
                <a:cubicBezTo>
                  <a:pt x="184" y="54"/>
                  <a:pt x="186" y="54"/>
                  <a:pt x="186" y="53"/>
                </a:cubicBezTo>
                <a:cubicBezTo>
                  <a:pt x="186" y="52"/>
                  <a:pt x="185" y="53"/>
                  <a:pt x="183" y="53"/>
                </a:cubicBezTo>
                <a:cubicBezTo>
                  <a:pt x="183" y="55"/>
                  <a:pt x="182" y="54"/>
                  <a:pt x="180" y="54"/>
                </a:cubicBezTo>
                <a:cubicBezTo>
                  <a:pt x="180" y="55"/>
                  <a:pt x="181" y="55"/>
                  <a:pt x="181" y="56"/>
                </a:cubicBezTo>
                <a:cubicBezTo>
                  <a:pt x="179" y="56"/>
                  <a:pt x="177" y="58"/>
                  <a:pt x="176" y="56"/>
                </a:cubicBezTo>
                <a:cubicBezTo>
                  <a:pt x="178" y="56"/>
                  <a:pt x="180" y="55"/>
                  <a:pt x="180" y="53"/>
                </a:cubicBezTo>
                <a:cubicBezTo>
                  <a:pt x="178" y="53"/>
                  <a:pt x="178" y="52"/>
                  <a:pt x="177" y="53"/>
                </a:cubicBezTo>
                <a:cubicBezTo>
                  <a:pt x="177" y="52"/>
                  <a:pt x="178" y="52"/>
                  <a:pt x="178" y="52"/>
                </a:cubicBezTo>
                <a:cubicBezTo>
                  <a:pt x="176" y="51"/>
                  <a:pt x="172" y="51"/>
                  <a:pt x="171" y="53"/>
                </a:cubicBezTo>
                <a:cubicBezTo>
                  <a:pt x="172" y="54"/>
                  <a:pt x="176" y="51"/>
                  <a:pt x="176" y="54"/>
                </a:cubicBezTo>
                <a:cubicBezTo>
                  <a:pt x="172" y="54"/>
                  <a:pt x="172" y="54"/>
                  <a:pt x="172" y="54"/>
                </a:cubicBezTo>
                <a:cubicBezTo>
                  <a:pt x="172" y="56"/>
                  <a:pt x="172" y="56"/>
                  <a:pt x="172" y="56"/>
                </a:cubicBezTo>
                <a:cubicBezTo>
                  <a:pt x="174" y="56"/>
                  <a:pt x="173" y="54"/>
                  <a:pt x="175" y="55"/>
                </a:cubicBezTo>
                <a:cubicBezTo>
                  <a:pt x="176" y="58"/>
                  <a:pt x="173" y="57"/>
                  <a:pt x="172" y="57"/>
                </a:cubicBezTo>
                <a:cubicBezTo>
                  <a:pt x="171" y="57"/>
                  <a:pt x="171" y="57"/>
                  <a:pt x="172" y="56"/>
                </a:cubicBezTo>
                <a:cubicBezTo>
                  <a:pt x="170" y="56"/>
                  <a:pt x="169" y="57"/>
                  <a:pt x="168" y="56"/>
                </a:cubicBezTo>
                <a:cubicBezTo>
                  <a:pt x="165" y="59"/>
                  <a:pt x="162" y="61"/>
                  <a:pt x="160" y="64"/>
                </a:cubicBezTo>
                <a:cubicBezTo>
                  <a:pt x="149" y="65"/>
                  <a:pt x="140" y="67"/>
                  <a:pt x="133" y="72"/>
                </a:cubicBezTo>
                <a:cubicBezTo>
                  <a:pt x="130" y="72"/>
                  <a:pt x="129" y="75"/>
                  <a:pt x="126" y="74"/>
                </a:cubicBezTo>
                <a:cubicBezTo>
                  <a:pt x="128" y="73"/>
                  <a:pt x="130" y="72"/>
                  <a:pt x="132" y="71"/>
                </a:cubicBezTo>
                <a:cubicBezTo>
                  <a:pt x="131" y="69"/>
                  <a:pt x="135" y="69"/>
                  <a:pt x="136" y="68"/>
                </a:cubicBezTo>
                <a:cubicBezTo>
                  <a:pt x="131" y="68"/>
                  <a:pt x="127" y="70"/>
                  <a:pt x="123" y="71"/>
                </a:cubicBezTo>
                <a:cubicBezTo>
                  <a:pt x="125" y="70"/>
                  <a:pt x="123" y="69"/>
                  <a:pt x="124" y="68"/>
                </a:cubicBezTo>
                <a:cubicBezTo>
                  <a:pt x="127" y="67"/>
                  <a:pt x="130" y="65"/>
                  <a:pt x="134" y="64"/>
                </a:cubicBezTo>
                <a:cubicBezTo>
                  <a:pt x="134" y="66"/>
                  <a:pt x="137" y="66"/>
                  <a:pt x="136" y="68"/>
                </a:cubicBezTo>
                <a:cubicBezTo>
                  <a:pt x="138" y="68"/>
                  <a:pt x="136" y="63"/>
                  <a:pt x="139" y="64"/>
                </a:cubicBezTo>
                <a:cubicBezTo>
                  <a:pt x="139" y="63"/>
                  <a:pt x="137" y="64"/>
                  <a:pt x="137" y="63"/>
                </a:cubicBezTo>
                <a:cubicBezTo>
                  <a:pt x="142" y="62"/>
                  <a:pt x="148" y="60"/>
                  <a:pt x="152" y="58"/>
                </a:cubicBezTo>
                <a:cubicBezTo>
                  <a:pt x="146" y="59"/>
                  <a:pt x="140" y="61"/>
                  <a:pt x="135" y="60"/>
                </a:cubicBezTo>
                <a:cubicBezTo>
                  <a:pt x="136" y="59"/>
                  <a:pt x="140" y="58"/>
                  <a:pt x="143" y="57"/>
                </a:cubicBezTo>
                <a:cubicBezTo>
                  <a:pt x="141" y="57"/>
                  <a:pt x="139" y="58"/>
                  <a:pt x="138" y="57"/>
                </a:cubicBezTo>
                <a:cubicBezTo>
                  <a:pt x="138" y="56"/>
                  <a:pt x="140" y="57"/>
                  <a:pt x="140" y="56"/>
                </a:cubicBezTo>
                <a:cubicBezTo>
                  <a:pt x="139" y="55"/>
                  <a:pt x="137" y="56"/>
                  <a:pt x="137" y="54"/>
                </a:cubicBezTo>
                <a:cubicBezTo>
                  <a:pt x="141" y="54"/>
                  <a:pt x="144" y="52"/>
                  <a:pt x="148" y="52"/>
                </a:cubicBezTo>
                <a:cubicBezTo>
                  <a:pt x="151" y="51"/>
                  <a:pt x="152" y="52"/>
                  <a:pt x="154" y="50"/>
                </a:cubicBezTo>
                <a:cubicBezTo>
                  <a:pt x="153" y="49"/>
                  <a:pt x="151" y="51"/>
                  <a:pt x="152" y="48"/>
                </a:cubicBezTo>
                <a:cubicBezTo>
                  <a:pt x="156" y="48"/>
                  <a:pt x="158" y="46"/>
                  <a:pt x="162" y="46"/>
                </a:cubicBezTo>
                <a:cubicBezTo>
                  <a:pt x="161" y="46"/>
                  <a:pt x="161" y="45"/>
                  <a:pt x="161" y="45"/>
                </a:cubicBezTo>
                <a:cubicBezTo>
                  <a:pt x="169" y="41"/>
                  <a:pt x="183" y="41"/>
                  <a:pt x="190" y="39"/>
                </a:cubicBezTo>
                <a:cubicBezTo>
                  <a:pt x="189" y="39"/>
                  <a:pt x="188" y="38"/>
                  <a:pt x="187" y="38"/>
                </a:cubicBezTo>
                <a:cubicBezTo>
                  <a:pt x="187" y="36"/>
                  <a:pt x="187" y="36"/>
                  <a:pt x="187" y="36"/>
                </a:cubicBezTo>
                <a:cubicBezTo>
                  <a:pt x="189" y="36"/>
                  <a:pt x="191" y="37"/>
                  <a:pt x="192" y="36"/>
                </a:cubicBezTo>
                <a:cubicBezTo>
                  <a:pt x="186" y="34"/>
                  <a:pt x="181" y="33"/>
                  <a:pt x="173" y="32"/>
                </a:cubicBezTo>
                <a:cubicBezTo>
                  <a:pt x="173" y="30"/>
                  <a:pt x="176" y="32"/>
                  <a:pt x="177" y="31"/>
                </a:cubicBezTo>
                <a:cubicBezTo>
                  <a:pt x="175" y="30"/>
                  <a:pt x="179" y="30"/>
                  <a:pt x="179" y="29"/>
                </a:cubicBezTo>
                <a:cubicBezTo>
                  <a:pt x="175" y="30"/>
                  <a:pt x="173" y="25"/>
                  <a:pt x="170" y="28"/>
                </a:cubicBezTo>
                <a:cubicBezTo>
                  <a:pt x="169" y="28"/>
                  <a:pt x="170" y="26"/>
                  <a:pt x="168" y="26"/>
                </a:cubicBezTo>
                <a:cubicBezTo>
                  <a:pt x="167" y="26"/>
                  <a:pt x="166" y="27"/>
                  <a:pt x="164" y="27"/>
                </a:cubicBezTo>
                <a:cubicBezTo>
                  <a:pt x="165" y="25"/>
                  <a:pt x="162" y="26"/>
                  <a:pt x="161" y="25"/>
                </a:cubicBezTo>
                <a:cubicBezTo>
                  <a:pt x="162" y="24"/>
                  <a:pt x="163" y="24"/>
                  <a:pt x="163" y="23"/>
                </a:cubicBezTo>
                <a:cubicBezTo>
                  <a:pt x="159" y="21"/>
                  <a:pt x="152" y="23"/>
                  <a:pt x="147" y="21"/>
                </a:cubicBezTo>
                <a:cubicBezTo>
                  <a:pt x="147" y="21"/>
                  <a:pt x="148" y="20"/>
                  <a:pt x="148" y="19"/>
                </a:cubicBezTo>
                <a:cubicBezTo>
                  <a:pt x="147" y="19"/>
                  <a:pt x="147" y="19"/>
                  <a:pt x="146" y="19"/>
                </a:cubicBezTo>
                <a:cubicBezTo>
                  <a:pt x="130" y="19"/>
                  <a:pt x="115" y="22"/>
                  <a:pt x="100" y="24"/>
                </a:cubicBezTo>
                <a:cubicBezTo>
                  <a:pt x="89" y="25"/>
                  <a:pt x="81" y="31"/>
                  <a:pt x="71" y="31"/>
                </a:cubicBezTo>
                <a:cubicBezTo>
                  <a:pt x="70" y="32"/>
                  <a:pt x="72" y="33"/>
                  <a:pt x="71" y="33"/>
                </a:cubicBezTo>
                <a:cubicBezTo>
                  <a:pt x="70" y="33"/>
                  <a:pt x="70" y="32"/>
                  <a:pt x="69" y="32"/>
                </a:cubicBezTo>
                <a:cubicBezTo>
                  <a:pt x="62" y="35"/>
                  <a:pt x="54" y="40"/>
                  <a:pt x="47" y="46"/>
                </a:cubicBezTo>
                <a:cubicBezTo>
                  <a:pt x="45" y="47"/>
                  <a:pt x="43" y="50"/>
                  <a:pt x="41" y="50"/>
                </a:cubicBezTo>
                <a:cubicBezTo>
                  <a:pt x="41" y="51"/>
                  <a:pt x="40" y="51"/>
                  <a:pt x="40" y="51"/>
                </a:cubicBezTo>
                <a:cubicBezTo>
                  <a:pt x="33" y="56"/>
                  <a:pt x="24" y="61"/>
                  <a:pt x="23" y="70"/>
                </a:cubicBezTo>
                <a:cubicBezTo>
                  <a:pt x="24" y="70"/>
                  <a:pt x="25" y="67"/>
                  <a:pt x="27" y="69"/>
                </a:cubicBezTo>
                <a:cubicBezTo>
                  <a:pt x="27" y="68"/>
                  <a:pt x="28" y="67"/>
                  <a:pt x="30" y="67"/>
                </a:cubicBezTo>
                <a:cubicBezTo>
                  <a:pt x="27" y="70"/>
                  <a:pt x="29" y="75"/>
                  <a:pt x="32" y="76"/>
                </a:cubicBezTo>
                <a:cubicBezTo>
                  <a:pt x="33" y="77"/>
                  <a:pt x="34" y="75"/>
                  <a:pt x="35" y="76"/>
                </a:cubicBezTo>
                <a:cubicBezTo>
                  <a:pt x="34" y="77"/>
                  <a:pt x="33" y="79"/>
                  <a:pt x="32" y="79"/>
                </a:cubicBezTo>
                <a:cubicBezTo>
                  <a:pt x="33" y="80"/>
                  <a:pt x="30" y="82"/>
                  <a:pt x="32" y="82"/>
                </a:cubicBezTo>
                <a:cubicBezTo>
                  <a:pt x="33" y="80"/>
                  <a:pt x="35" y="78"/>
                  <a:pt x="37" y="76"/>
                </a:cubicBezTo>
                <a:cubicBezTo>
                  <a:pt x="39" y="77"/>
                  <a:pt x="37" y="80"/>
                  <a:pt x="39" y="80"/>
                </a:cubicBezTo>
                <a:cubicBezTo>
                  <a:pt x="37" y="83"/>
                  <a:pt x="36" y="86"/>
                  <a:pt x="34" y="87"/>
                </a:cubicBezTo>
                <a:cubicBezTo>
                  <a:pt x="34" y="96"/>
                  <a:pt x="24" y="99"/>
                  <a:pt x="20" y="105"/>
                </a:cubicBezTo>
                <a:cubicBezTo>
                  <a:pt x="20" y="106"/>
                  <a:pt x="21" y="106"/>
                  <a:pt x="21" y="106"/>
                </a:cubicBezTo>
                <a:cubicBezTo>
                  <a:pt x="20" y="108"/>
                  <a:pt x="19" y="109"/>
                  <a:pt x="19" y="112"/>
                </a:cubicBezTo>
                <a:cubicBezTo>
                  <a:pt x="20" y="113"/>
                  <a:pt x="21" y="111"/>
                  <a:pt x="21" y="112"/>
                </a:cubicBezTo>
                <a:cubicBezTo>
                  <a:pt x="21" y="118"/>
                  <a:pt x="21" y="118"/>
                  <a:pt x="21" y="118"/>
                </a:cubicBezTo>
                <a:cubicBezTo>
                  <a:pt x="24" y="121"/>
                  <a:pt x="31" y="120"/>
                  <a:pt x="35" y="123"/>
                </a:cubicBezTo>
                <a:cubicBezTo>
                  <a:pt x="33" y="125"/>
                  <a:pt x="38" y="129"/>
                  <a:pt x="34" y="130"/>
                </a:cubicBezTo>
                <a:cubicBezTo>
                  <a:pt x="35" y="131"/>
                  <a:pt x="37" y="131"/>
                  <a:pt x="37" y="130"/>
                </a:cubicBezTo>
                <a:cubicBezTo>
                  <a:pt x="38" y="130"/>
                  <a:pt x="38" y="130"/>
                  <a:pt x="38" y="131"/>
                </a:cubicBezTo>
                <a:cubicBezTo>
                  <a:pt x="36" y="135"/>
                  <a:pt x="34" y="140"/>
                  <a:pt x="30" y="142"/>
                </a:cubicBezTo>
                <a:cubicBezTo>
                  <a:pt x="30" y="140"/>
                  <a:pt x="32" y="138"/>
                  <a:pt x="32" y="137"/>
                </a:cubicBezTo>
                <a:cubicBezTo>
                  <a:pt x="28" y="141"/>
                  <a:pt x="24" y="149"/>
                  <a:pt x="21" y="151"/>
                </a:cubicBezTo>
                <a:cubicBezTo>
                  <a:pt x="19" y="156"/>
                  <a:pt x="16" y="163"/>
                  <a:pt x="15" y="171"/>
                </a:cubicBezTo>
                <a:cubicBezTo>
                  <a:pt x="14" y="174"/>
                  <a:pt x="15" y="177"/>
                  <a:pt x="12" y="179"/>
                </a:cubicBezTo>
                <a:cubicBezTo>
                  <a:pt x="13" y="183"/>
                  <a:pt x="8" y="187"/>
                  <a:pt x="10" y="191"/>
                </a:cubicBezTo>
                <a:cubicBezTo>
                  <a:pt x="11" y="190"/>
                  <a:pt x="11" y="189"/>
                  <a:pt x="12" y="188"/>
                </a:cubicBezTo>
                <a:cubicBezTo>
                  <a:pt x="13" y="188"/>
                  <a:pt x="11" y="187"/>
                  <a:pt x="12" y="186"/>
                </a:cubicBezTo>
                <a:cubicBezTo>
                  <a:pt x="13" y="187"/>
                  <a:pt x="12" y="187"/>
                  <a:pt x="14" y="186"/>
                </a:cubicBezTo>
                <a:cubicBezTo>
                  <a:pt x="15" y="190"/>
                  <a:pt x="14" y="194"/>
                  <a:pt x="13" y="196"/>
                </a:cubicBezTo>
                <a:cubicBezTo>
                  <a:pt x="12" y="196"/>
                  <a:pt x="12" y="195"/>
                  <a:pt x="12" y="195"/>
                </a:cubicBezTo>
                <a:cubicBezTo>
                  <a:pt x="11" y="197"/>
                  <a:pt x="11" y="199"/>
                  <a:pt x="11" y="200"/>
                </a:cubicBezTo>
                <a:cubicBezTo>
                  <a:pt x="11" y="200"/>
                  <a:pt x="12" y="199"/>
                  <a:pt x="13" y="199"/>
                </a:cubicBezTo>
                <a:cubicBezTo>
                  <a:pt x="13" y="203"/>
                  <a:pt x="13" y="205"/>
                  <a:pt x="14" y="207"/>
                </a:cubicBezTo>
                <a:cubicBezTo>
                  <a:pt x="14" y="207"/>
                  <a:pt x="13" y="207"/>
                  <a:pt x="13" y="208"/>
                </a:cubicBezTo>
                <a:cubicBezTo>
                  <a:pt x="13" y="210"/>
                  <a:pt x="16" y="210"/>
                  <a:pt x="15" y="209"/>
                </a:cubicBezTo>
                <a:cubicBezTo>
                  <a:pt x="15" y="210"/>
                  <a:pt x="15" y="205"/>
                  <a:pt x="17" y="205"/>
                </a:cubicBezTo>
                <a:cubicBezTo>
                  <a:pt x="15" y="209"/>
                  <a:pt x="17" y="215"/>
                  <a:pt x="15" y="218"/>
                </a:cubicBezTo>
                <a:cubicBezTo>
                  <a:pt x="15" y="216"/>
                  <a:pt x="15" y="215"/>
                  <a:pt x="15" y="213"/>
                </a:cubicBezTo>
                <a:cubicBezTo>
                  <a:pt x="14" y="213"/>
                  <a:pt x="13" y="214"/>
                  <a:pt x="12" y="213"/>
                </a:cubicBezTo>
                <a:cubicBezTo>
                  <a:pt x="8" y="216"/>
                  <a:pt x="12" y="223"/>
                  <a:pt x="8" y="226"/>
                </a:cubicBezTo>
                <a:cubicBezTo>
                  <a:pt x="8" y="226"/>
                  <a:pt x="9" y="226"/>
                  <a:pt x="9" y="227"/>
                </a:cubicBezTo>
                <a:cubicBezTo>
                  <a:pt x="8" y="227"/>
                  <a:pt x="7" y="227"/>
                  <a:pt x="7" y="228"/>
                </a:cubicBezTo>
                <a:cubicBezTo>
                  <a:pt x="8" y="230"/>
                  <a:pt x="7" y="232"/>
                  <a:pt x="7" y="235"/>
                </a:cubicBezTo>
                <a:cubicBezTo>
                  <a:pt x="9" y="236"/>
                  <a:pt x="8" y="234"/>
                  <a:pt x="9" y="234"/>
                </a:cubicBezTo>
                <a:cubicBezTo>
                  <a:pt x="9" y="236"/>
                  <a:pt x="8" y="237"/>
                  <a:pt x="9" y="239"/>
                </a:cubicBezTo>
                <a:cubicBezTo>
                  <a:pt x="10" y="239"/>
                  <a:pt x="11" y="239"/>
                  <a:pt x="12" y="239"/>
                </a:cubicBezTo>
                <a:cubicBezTo>
                  <a:pt x="12" y="242"/>
                  <a:pt x="10" y="243"/>
                  <a:pt x="12" y="245"/>
                </a:cubicBezTo>
                <a:cubicBezTo>
                  <a:pt x="13" y="243"/>
                  <a:pt x="15" y="240"/>
                  <a:pt x="17" y="242"/>
                </a:cubicBezTo>
                <a:cubicBezTo>
                  <a:pt x="15" y="243"/>
                  <a:pt x="14" y="245"/>
                  <a:pt x="15" y="248"/>
                </a:cubicBezTo>
                <a:cubicBezTo>
                  <a:pt x="16" y="248"/>
                  <a:pt x="15" y="245"/>
                  <a:pt x="17" y="246"/>
                </a:cubicBezTo>
                <a:cubicBezTo>
                  <a:pt x="18" y="246"/>
                  <a:pt x="18" y="246"/>
                  <a:pt x="18" y="246"/>
                </a:cubicBezTo>
                <a:cubicBezTo>
                  <a:pt x="18" y="248"/>
                  <a:pt x="15" y="248"/>
                  <a:pt x="17" y="250"/>
                </a:cubicBezTo>
                <a:cubicBezTo>
                  <a:pt x="19" y="249"/>
                  <a:pt x="20" y="253"/>
                  <a:pt x="18" y="255"/>
                </a:cubicBezTo>
                <a:cubicBezTo>
                  <a:pt x="16" y="256"/>
                  <a:pt x="18" y="253"/>
                  <a:pt x="16" y="254"/>
                </a:cubicBezTo>
                <a:cubicBezTo>
                  <a:pt x="17" y="256"/>
                  <a:pt x="15" y="256"/>
                  <a:pt x="15" y="258"/>
                </a:cubicBezTo>
                <a:cubicBezTo>
                  <a:pt x="16" y="258"/>
                  <a:pt x="17" y="258"/>
                  <a:pt x="19" y="258"/>
                </a:cubicBezTo>
                <a:cubicBezTo>
                  <a:pt x="20" y="257"/>
                  <a:pt x="20" y="256"/>
                  <a:pt x="22" y="257"/>
                </a:cubicBezTo>
                <a:cubicBezTo>
                  <a:pt x="22" y="259"/>
                  <a:pt x="24" y="260"/>
                  <a:pt x="24" y="262"/>
                </a:cubicBezTo>
                <a:cubicBezTo>
                  <a:pt x="23" y="264"/>
                  <a:pt x="22" y="264"/>
                  <a:pt x="22" y="267"/>
                </a:cubicBezTo>
                <a:cubicBezTo>
                  <a:pt x="22" y="267"/>
                  <a:pt x="22" y="267"/>
                  <a:pt x="22" y="267"/>
                </a:cubicBezTo>
                <a:cubicBezTo>
                  <a:pt x="22" y="267"/>
                  <a:pt x="22" y="267"/>
                  <a:pt x="22" y="268"/>
                </a:cubicBezTo>
                <a:cubicBezTo>
                  <a:pt x="22" y="268"/>
                  <a:pt x="23" y="267"/>
                  <a:pt x="23" y="267"/>
                </a:cubicBezTo>
                <a:cubicBezTo>
                  <a:pt x="24" y="267"/>
                  <a:pt x="24" y="268"/>
                  <a:pt x="26" y="268"/>
                </a:cubicBezTo>
                <a:cubicBezTo>
                  <a:pt x="26" y="268"/>
                  <a:pt x="26" y="268"/>
                  <a:pt x="26" y="268"/>
                </a:cubicBezTo>
                <a:cubicBezTo>
                  <a:pt x="26" y="268"/>
                  <a:pt x="26" y="268"/>
                  <a:pt x="26" y="268"/>
                </a:cubicBezTo>
                <a:cubicBezTo>
                  <a:pt x="26" y="269"/>
                  <a:pt x="26" y="269"/>
                  <a:pt x="26" y="269"/>
                </a:cubicBezTo>
                <a:cubicBezTo>
                  <a:pt x="27" y="270"/>
                  <a:pt x="27" y="271"/>
                  <a:pt x="28" y="273"/>
                </a:cubicBezTo>
                <a:cubicBezTo>
                  <a:pt x="27" y="273"/>
                  <a:pt x="27" y="273"/>
                  <a:pt x="27" y="274"/>
                </a:cubicBezTo>
                <a:cubicBezTo>
                  <a:pt x="27" y="274"/>
                  <a:pt x="28" y="274"/>
                  <a:pt x="28" y="274"/>
                </a:cubicBezTo>
                <a:cubicBezTo>
                  <a:pt x="29" y="276"/>
                  <a:pt x="29" y="279"/>
                  <a:pt x="30" y="282"/>
                </a:cubicBezTo>
                <a:cubicBezTo>
                  <a:pt x="30" y="282"/>
                  <a:pt x="30" y="282"/>
                  <a:pt x="30" y="282"/>
                </a:cubicBezTo>
                <a:cubicBezTo>
                  <a:pt x="30" y="282"/>
                  <a:pt x="30" y="284"/>
                  <a:pt x="30" y="285"/>
                </a:cubicBezTo>
                <a:cubicBezTo>
                  <a:pt x="31" y="285"/>
                  <a:pt x="31" y="285"/>
                  <a:pt x="31" y="285"/>
                </a:cubicBezTo>
                <a:cubicBezTo>
                  <a:pt x="31" y="285"/>
                  <a:pt x="30" y="285"/>
                  <a:pt x="30" y="285"/>
                </a:cubicBezTo>
                <a:cubicBezTo>
                  <a:pt x="30" y="286"/>
                  <a:pt x="30" y="287"/>
                  <a:pt x="31" y="287"/>
                </a:cubicBezTo>
                <a:cubicBezTo>
                  <a:pt x="31" y="287"/>
                  <a:pt x="31" y="287"/>
                  <a:pt x="31" y="286"/>
                </a:cubicBezTo>
                <a:cubicBezTo>
                  <a:pt x="31" y="286"/>
                  <a:pt x="31" y="286"/>
                  <a:pt x="31" y="286"/>
                </a:cubicBezTo>
                <a:cubicBezTo>
                  <a:pt x="31" y="286"/>
                  <a:pt x="31" y="286"/>
                  <a:pt x="31" y="286"/>
                </a:cubicBezTo>
                <a:cubicBezTo>
                  <a:pt x="32" y="286"/>
                  <a:pt x="32" y="286"/>
                  <a:pt x="32" y="286"/>
                </a:cubicBezTo>
                <a:cubicBezTo>
                  <a:pt x="32" y="286"/>
                  <a:pt x="32" y="286"/>
                  <a:pt x="31" y="285"/>
                </a:cubicBezTo>
                <a:cubicBezTo>
                  <a:pt x="32" y="282"/>
                  <a:pt x="32" y="280"/>
                  <a:pt x="32" y="277"/>
                </a:cubicBezTo>
                <a:cubicBezTo>
                  <a:pt x="32" y="277"/>
                  <a:pt x="32" y="277"/>
                  <a:pt x="33" y="277"/>
                </a:cubicBezTo>
                <a:cubicBezTo>
                  <a:pt x="33" y="276"/>
                  <a:pt x="33" y="275"/>
                  <a:pt x="33" y="275"/>
                </a:cubicBezTo>
                <a:cubicBezTo>
                  <a:pt x="33" y="272"/>
                  <a:pt x="33" y="270"/>
                  <a:pt x="34" y="268"/>
                </a:cubicBezTo>
                <a:cubicBezTo>
                  <a:pt x="34" y="268"/>
                  <a:pt x="35" y="269"/>
                  <a:pt x="35" y="269"/>
                </a:cubicBezTo>
                <a:cubicBezTo>
                  <a:pt x="35" y="269"/>
                  <a:pt x="35" y="270"/>
                  <a:pt x="35" y="271"/>
                </a:cubicBezTo>
                <a:cubicBezTo>
                  <a:pt x="35" y="271"/>
                  <a:pt x="34" y="271"/>
                  <a:pt x="34" y="271"/>
                </a:cubicBezTo>
                <a:cubicBezTo>
                  <a:pt x="34" y="273"/>
                  <a:pt x="33" y="273"/>
                  <a:pt x="33" y="274"/>
                </a:cubicBezTo>
                <a:cubicBezTo>
                  <a:pt x="34" y="274"/>
                  <a:pt x="34" y="274"/>
                  <a:pt x="34" y="274"/>
                </a:cubicBezTo>
                <a:cubicBezTo>
                  <a:pt x="34" y="275"/>
                  <a:pt x="36" y="275"/>
                  <a:pt x="35" y="277"/>
                </a:cubicBezTo>
                <a:cubicBezTo>
                  <a:pt x="36" y="276"/>
                  <a:pt x="37" y="277"/>
                  <a:pt x="38" y="277"/>
                </a:cubicBezTo>
                <a:cubicBezTo>
                  <a:pt x="38" y="276"/>
                  <a:pt x="38" y="276"/>
                  <a:pt x="38" y="276"/>
                </a:cubicBezTo>
                <a:cubicBezTo>
                  <a:pt x="38" y="276"/>
                  <a:pt x="38" y="276"/>
                  <a:pt x="38" y="276"/>
                </a:cubicBezTo>
                <a:cubicBezTo>
                  <a:pt x="35" y="277"/>
                  <a:pt x="36" y="274"/>
                  <a:pt x="35" y="272"/>
                </a:cubicBezTo>
                <a:cubicBezTo>
                  <a:pt x="36" y="272"/>
                  <a:pt x="37" y="271"/>
                  <a:pt x="37" y="271"/>
                </a:cubicBezTo>
                <a:cubicBezTo>
                  <a:pt x="38" y="273"/>
                  <a:pt x="36" y="272"/>
                  <a:pt x="36" y="273"/>
                </a:cubicBezTo>
                <a:cubicBezTo>
                  <a:pt x="37" y="274"/>
                  <a:pt x="38" y="273"/>
                  <a:pt x="38" y="274"/>
                </a:cubicBezTo>
                <a:cubicBezTo>
                  <a:pt x="37" y="274"/>
                  <a:pt x="36" y="274"/>
                  <a:pt x="37" y="275"/>
                </a:cubicBezTo>
                <a:cubicBezTo>
                  <a:pt x="37" y="275"/>
                  <a:pt x="38" y="275"/>
                  <a:pt x="39" y="275"/>
                </a:cubicBezTo>
                <a:cubicBezTo>
                  <a:pt x="39" y="275"/>
                  <a:pt x="39" y="276"/>
                  <a:pt x="39" y="276"/>
                </a:cubicBezTo>
                <a:cubicBezTo>
                  <a:pt x="39" y="276"/>
                  <a:pt x="39" y="277"/>
                  <a:pt x="39" y="278"/>
                </a:cubicBezTo>
                <a:cubicBezTo>
                  <a:pt x="38" y="277"/>
                  <a:pt x="36" y="279"/>
                  <a:pt x="36" y="277"/>
                </a:cubicBezTo>
                <a:cubicBezTo>
                  <a:pt x="35" y="277"/>
                  <a:pt x="35" y="278"/>
                  <a:pt x="35" y="279"/>
                </a:cubicBezTo>
                <a:cubicBezTo>
                  <a:pt x="35" y="279"/>
                  <a:pt x="35" y="280"/>
                  <a:pt x="36" y="280"/>
                </a:cubicBezTo>
                <a:cubicBezTo>
                  <a:pt x="36" y="279"/>
                  <a:pt x="37" y="279"/>
                  <a:pt x="38" y="279"/>
                </a:cubicBezTo>
                <a:cubicBezTo>
                  <a:pt x="38" y="278"/>
                  <a:pt x="39" y="278"/>
                  <a:pt x="39" y="277"/>
                </a:cubicBezTo>
                <a:cubicBezTo>
                  <a:pt x="40" y="278"/>
                  <a:pt x="40" y="278"/>
                  <a:pt x="40" y="278"/>
                </a:cubicBezTo>
                <a:cubicBezTo>
                  <a:pt x="39" y="279"/>
                  <a:pt x="39" y="280"/>
                  <a:pt x="40" y="281"/>
                </a:cubicBezTo>
                <a:cubicBezTo>
                  <a:pt x="40" y="281"/>
                  <a:pt x="40" y="281"/>
                  <a:pt x="40" y="281"/>
                </a:cubicBezTo>
                <a:cubicBezTo>
                  <a:pt x="40" y="283"/>
                  <a:pt x="41" y="284"/>
                  <a:pt x="41" y="285"/>
                </a:cubicBezTo>
                <a:cubicBezTo>
                  <a:pt x="41" y="285"/>
                  <a:pt x="41" y="285"/>
                  <a:pt x="41" y="285"/>
                </a:cubicBezTo>
                <a:cubicBezTo>
                  <a:pt x="41" y="285"/>
                  <a:pt x="41" y="285"/>
                  <a:pt x="41" y="286"/>
                </a:cubicBezTo>
                <a:cubicBezTo>
                  <a:pt x="41" y="286"/>
                  <a:pt x="41" y="286"/>
                  <a:pt x="41" y="287"/>
                </a:cubicBezTo>
                <a:cubicBezTo>
                  <a:pt x="41" y="287"/>
                  <a:pt x="41" y="287"/>
                  <a:pt x="41" y="287"/>
                </a:cubicBezTo>
                <a:cubicBezTo>
                  <a:pt x="41" y="287"/>
                  <a:pt x="41" y="288"/>
                  <a:pt x="41" y="288"/>
                </a:cubicBezTo>
                <a:cubicBezTo>
                  <a:pt x="41" y="288"/>
                  <a:pt x="41" y="288"/>
                  <a:pt x="41" y="288"/>
                </a:cubicBezTo>
                <a:cubicBezTo>
                  <a:pt x="42" y="290"/>
                  <a:pt x="43" y="293"/>
                  <a:pt x="44" y="295"/>
                </a:cubicBezTo>
                <a:cubicBezTo>
                  <a:pt x="44" y="295"/>
                  <a:pt x="44" y="295"/>
                  <a:pt x="44" y="296"/>
                </a:cubicBezTo>
                <a:cubicBezTo>
                  <a:pt x="44" y="296"/>
                  <a:pt x="44" y="296"/>
                  <a:pt x="44" y="296"/>
                </a:cubicBezTo>
                <a:cubicBezTo>
                  <a:pt x="44" y="296"/>
                  <a:pt x="44" y="297"/>
                  <a:pt x="45" y="298"/>
                </a:cubicBezTo>
                <a:cubicBezTo>
                  <a:pt x="44" y="298"/>
                  <a:pt x="44" y="297"/>
                  <a:pt x="43" y="297"/>
                </a:cubicBezTo>
                <a:cubicBezTo>
                  <a:pt x="42" y="298"/>
                  <a:pt x="43" y="298"/>
                  <a:pt x="43" y="299"/>
                </a:cubicBezTo>
                <a:cubicBezTo>
                  <a:pt x="44" y="298"/>
                  <a:pt x="45" y="298"/>
                  <a:pt x="45" y="298"/>
                </a:cubicBezTo>
                <a:cubicBezTo>
                  <a:pt x="45" y="298"/>
                  <a:pt x="46" y="297"/>
                  <a:pt x="46" y="297"/>
                </a:cubicBezTo>
                <a:cubicBezTo>
                  <a:pt x="46" y="297"/>
                  <a:pt x="46" y="298"/>
                  <a:pt x="46" y="299"/>
                </a:cubicBezTo>
                <a:cubicBezTo>
                  <a:pt x="46" y="299"/>
                  <a:pt x="45" y="299"/>
                  <a:pt x="45" y="299"/>
                </a:cubicBezTo>
                <a:cubicBezTo>
                  <a:pt x="45" y="300"/>
                  <a:pt x="46" y="300"/>
                  <a:pt x="46" y="300"/>
                </a:cubicBezTo>
                <a:cubicBezTo>
                  <a:pt x="46" y="300"/>
                  <a:pt x="46" y="300"/>
                  <a:pt x="46" y="300"/>
                </a:cubicBezTo>
                <a:cubicBezTo>
                  <a:pt x="47" y="300"/>
                  <a:pt x="47" y="300"/>
                  <a:pt x="47" y="300"/>
                </a:cubicBezTo>
                <a:cubicBezTo>
                  <a:pt x="47" y="300"/>
                  <a:pt x="47" y="300"/>
                  <a:pt x="47" y="300"/>
                </a:cubicBezTo>
                <a:cubicBezTo>
                  <a:pt x="47" y="300"/>
                  <a:pt x="47" y="300"/>
                  <a:pt x="47" y="301"/>
                </a:cubicBezTo>
                <a:cubicBezTo>
                  <a:pt x="46" y="301"/>
                  <a:pt x="46" y="302"/>
                  <a:pt x="47" y="302"/>
                </a:cubicBezTo>
                <a:cubicBezTo>
                  <a:pt x="47" y="302"/>
                  <a:pt x="47" y="302"/>
                  <a:pt x="48" y="301"/>
                </a:cubicBezTo>
                <a:cubicBezTo>
                  <a:pt x="48" y="303"/>
                  <a:pt x="49" y="304"/>
                  <a:pt x="49" y="306"/>
                </a:cubicBezTo>
                <a:cubicBezTo>
                  <a:pt x="49" y="306"/>
                  <a:pt x="49" y="306"/>
                  <a:pt x="49" y="306"/>
                </a:cubicBezTo>
                <a:cubicBezTo>
                  <a:pt x="49" y="306"/>
                  <a:pt x="49" y="307"/>
                  <a:pt x="49" y="307"/>
                </a:cubicBezTo>
                <a:cubicBezTo>
                  <a:pt x="49" y="307"/>
                  <a:pt x="49" y="307"/>
                  <a:pt x="48" y="307"/>
                </a:cubicBezTo>
                <a:cubicBezTo>
                  <a:pt x="48" y="307"/>
                  <a:pt x="48" y="307"/>
                  <a:pt x="48" y="307"/>
                </a:cubicBezTo>
                <a:cubicBezTo>
                  <a:pt x="48" y="307"/>
                  <a:pt x="48" y="307"/>
                  <a:pt x="48" y="307"/>
                </a:cubicBezTo>
                <a:cubicBezTo>
                  <a:pt x="48" y="308"/>
                  <a:pt x="47" y="308"/>
                  <a:pt x="47" y="308"/>
                </a:cubicBezTo>
                <a:cubicBezTo>
                  <a:pt x="47" y="308"/>
                  <a:pt x="48" y="308"/>
                  <a:pt x="48" y="308"/>
                </a:cubicBezTo>
                <a:cubicBezTo>
                  <a:pt x="48" y="308"/>
                  <a:pt x="48" y="309"/>
                  <a:pt x="48" y="309"/>
                </a:cubicBezTo>
                <a:cubicBezTo>
                  <a:pt x="48" y="309"/>
                  <a:pt x="49" y="308"/>
                  <a:pt x="49" y="308"/>
                </a:cubicBezTo>
                <a:cubicBezTo>
                  <a:pt x="49" y="308"/>
                  <a:pt x="49" y="307"/>
                  <a:pt x="49" y="307"/>
                </a:cubicBezTo>
                <a:cubicBezTo>
                  <a:pt x="49" y="307"/>
                  <a:pt x="49" y="307"/>
                  <a:pt x="50" y="308"/>
                </a:cubicBezTo>
                <a:cubicBezTo>
                  <a:pt x="50" y="307"/>
                  <a:pt x="50" y="307"/>
                  <a:pt x="50" y="307"/>
                </a:cubicBezTo>
                <a:cubicBezTo>
                  <a:pt x="50" y="307"/>
                  <a:pt x="50" y="307"/>
                  <a:pt x="50" y="307"/>
                </a:cubicBezTo>
                <a:cubicBezTo>
                  <a:pt x="50" y="307"/>
                  <a:pt x="50" y="307"/>
                  <a:pt x="50" y="307"/>
                </a:cubicBezTo>
                <a:cubicBezTo>
                  <a:pt x="50" y="306"/>
                  <a:pt x="50" y="306"/>
                  <a:pt x="50" y="305"/>
                </a:cubicBezTo>
                <a:cubicBezTo>
                  <a:pt x="50" y="305"/>
                  <a:pt x="51" y="305"/>
                  <a:pt x="51" y="305"/>
                </a:cubicBezTo>
                <a:cubicBezTo>
                  <a:pt x="51" y="305"/>
                  <a:pt x="52" y="306"/>
                  <a:pt x="52" y="306"/>
                </a:cubicBezTo>
                <a:cubicBezTo>
                  <a:pt x="51" y="306"/>
                  <a:pt x="52" y="307"/>
                  <a:pt x="52" y="307"/>
                </a:cubicBezTo>
                <a:cubicBezTo>
                  <a:pt x="52" y="308"/>
                  <a:pt x="52" y="309"/>
                  <a:pt x="53" y="310"/>
                </a:cubicBezTo>
                <a:cubicBezTo>
                  <a:pt x="52" y="310"/>
                  <a:pt x="52" y="310"/>
                  <a:pt x="51" y="311"/>
                </a:cubicBezTo>
                <a:cubicBezTo>
                  <a:pt x="53" y="311"/>
                  <a:pt x="52" y="312"/>
                  <a:pt x="53" y="312"/>
                </a:cubicBezTo>
                <a:cubicBezTo>
                  <a:pt x="53" y="312"/>
                  <a:pt x="53" y="312"/>
                  <a:pt x="53" y="312"/>
                </a:cubicBezTo>
                <a:cubicBezTo>
                  <a:pt x="53" y="312"/>
                  <a:pt x="53" y="313"/>
                  <a:pt x="54" y="313"/>
                </a:cubicBezTo>
                <a:cubicBezTo>
                  <a:pt x="54" y="312"/>
                  <a:pt x="55" y="312"/>
                  <a:pt x="55" y="310"/>
                </a:cubicBezTo>
                <a:cubicBezTo>
                  <a:pt x="56" y="311"/>
                  <a:pt x="56" y="311"/>
                  <a:pt x="56" y="312"/>
                </a:cubicBezTo>
                <a:cubicBezTo>
                  <a:pt x="57" y="311"/>
                  <a:pt x="57" y="311"/>
                  <a:pt x="58" y="312"/>
                </a:cubicBezTo>
                <a:cubicBezTo>
                  <a:pt x="57" y="311"/>
                  <a:pt x="57" y="311"/>
                  <a:pt x="57" y="311"/>
                </a:cubicBezTo>
                <a:cubicBezTo>
                  <a:pt x="56" y="311"/>
                  <a:pt x="56" y="310"/>
                  <a:pt x="56" y="309"/>
                </a:cubicBezTo>
                <a:cubicBezTo>
                  <a:pt x="56" y="309"/>
                  <a:pt x="56" y="308"/>
                  <a:pt x="56" y="308"/>
                </a:cubicBezTo>
                <a:cubicBezTo>
                  <a:pt x="56" y="308"/>
                  <a:pt x="56" y="308"/>
                  <a:pt x="56" y="308"/>
                </a:cubicBezTo>
                <a:cubicBezTo>
                  <a:pt x="54" y="303"/>
                  <a:pt x="52" y="298"/>
                  <a:pt x="50" y="293"/>
                </a:cubicBezTo>
                <a:cubicBezTo>
                  <a:pt x="50" y="293"/>
                  <a:pt x="50" y="294"/>
                  <a:pt x="50" y="294"/>
                </a:cubicBezTo>
                <a:cubicBezTo>
                  <a:pt x="50" y="294"/>
                  <a:pt x="49" y="294"/>
                  <a:pt x="49" y="293"/>
                </a:cubicBezTo>
                <a:cubicBezTo>
                  <a:pt x="49" y="293"/>
                  <a:pt x="49" y="293"/>
                  <a:pt x="49" y="292"/>
                </a:cubicBezTo>
                <a:cubicBezTo>
                  <a:pt x="49" y="292"/>
                  <a:pt x="49" y="292"/>
                  <a:pt x="49" y="291"/>
                </a:cubicBezTo>
                <a:cubicBezTo>
                  <a:pt x="49" y="291"/>
                  <a:pt x="49" y="291"/>
                  <a:pt x="49" y="291"/>
                </a:cubicBezTo>
                <a:cubicBezTo>
                  <a:pt x="49" y="291"/>
                  <a:pt x="49" y="291"/>
                  <a:pt x="49" y="291"/>
                </a:cubicBezTo>
                <a:cubicBezTo>
                  <a:pt x="49" y="290"/>
                  <a:pt x="49" y="290"/>
                  <a:pt x="49" y="290"/>
                </a:cubicBezTo>
                <a:cubicBezTo>
                  <a:pt x="49" y="290"/>
                  <a:pt x="49" y="290"/>
                  <a:pt x="49" y="290"/>
                </a:cubicBezTo>
                <a:cubicBezTo>
                  <a:pt x="48" y="286"/>
                  <a:pt x="47" y="281"/>
                  <a:pt x="46" y="277"/>
                </a:cubicBezTo>
                <a:cubicBezTo>
                  <a:pt x="45" y="277"/>
                  <a:pt x="45" y="275"/>
                  <a:pt x="45" y="274"/>
                </a:cubicBezTo>
                <a:cubicBezTo>
                  <a:pt x="45" y="274"/>
                  <a:pt x="45" y="274"/>
                  <a:pt x="45" y="274"/>
                </a:cubicBezTo>
                <a:cubicBezTo>
                  <a:pt x="44" y="265"/>
                  <a:pt x="43" y="256"/>
                  <a:pt x="43" y="247"/>
                </a:cubicBezTo>
                <a:cubicBezTo>
                  <a:pt x="43" y="244"/>
                  <a:pt x="43" y="241"/>
                  <a:pt x="43" y="238"/>
                </a:cubicBezTo>
                <a:cubicBezTo>
                  <a:pt x="43" y="237"/>
                  <a:pt x="42" y="237"/>
                  <a:pt x="42" y="236"/>
                </a:cubicBezTo>
                <a:cubicBezTo>
                  <a:pt x="43" y="235"/>
                  <a:pt x="43" y="233"/>
                  <a:pt x="44" y="232"/>
                </a:cubicBezTo>
                <a:cubicBezTo>
                  <a:pt x="44" y="223"/>
                  <a:pt x="46" y="215"/>
                  <a:pt x="48" y="207"/>
                </a:cubicBezTo>
                <a:cubicBezTo>
                  <a:pt x="48" y="204"/>
                  <a:pt x="49" y="201"/>
                  <a:pt x="51" y="199"/>
                </a:cubicBezTo>
                <a:cubicBezTo>
                  <a:pt x="52" y="197"/>
                  <a:pt x="53" y="194"/>
                  <a:pt x="54" y="192"/>
                </a:cubicBezTo>
                <a:cubicBezTo>
                  <a:pt x="53" y="192"/>
                  <a:pt x="53" y="192"/>
                  <a:pt x="53" y="192"/>
                </a:cubicBezTo>
                <a:cubicBezTo>
                  <a:pt x="52" y="188"/>
                  <a:pt x="55" y="185"/>
                  <a:pt x="57" y="182"/>
                </a:cubicBezTo>
                <a:cubicBezTo>
                  <a:pt x="57" y="183"/>
                  <a:pt x="57" y="184"/>
                  <a:pt x="57" y="184"/>
                </a:cubicBezTo>
                <a:cubicBezTo>
                  <a:pt x="61" y="175"/>
                  <a:pt x="66" y="166"/>
                  <a:pt x="73" y="158"/>
                </a:cubicBezTo>
                <a:cubicBezTo>
                  <a:pt x="73" y="158"/>
                  <a:pt x="73" y="157"/>
                  <a:pt x="74" y="157"/>
                </a:cubicBezTo>
                <a:cubicBezTo>
                  <a:pt x="90" y="135"/>
                  <a:pt x="113" y="119"/>
                  <a:pt x="139" y="109"/>
                </a:cubicBezTo>
                <a:cubicBezTo>
                  <a:pt x="139" y="109"/>
                  <a:pt x="139" y="109"/>
                  <a:pt x="139" y="109"/>
                </a:cubicBezTo>
                <a:cubicBezTo>
                  <a:pt x="141" y="107"/>
                  <a:pt x="144" y="106"/>
                  <a:pt x="146" y="105"/>
                </a:cubicBezTo>
                <a:cubicBezTo>
                  <a:pt x="147" y="107"/>
                  <a:pt x="143" y="107"/>
                  <a:pt x="141" y="108"/>
                </a:cubicBezTo>
                <a:cubicBezTo>
                  <a:pt x="154" y="104"/>
                  <a:pt x="167" y="101"/>
                  <a:pt x="181" y="100"/>
                </a:cubicBezTo>
                <a:cubicBezTo>
                  <a:pt x="181" y="100"/>
                  <a:pt x="181" y="100"/>
                  <a:pt x="181" y="100"/>
                </a:cubicBezTo>
                <a:cubicBezTo>
                  <a:pt x="180" y="100"/>
                  <a:pt x="179" y="100"/>
                  <a:pt x="179" y="99"/>
                </a:cubicBezTo>
                <a:cubicBezTo>
                  <a:pt x="180" y="100"/>
                  <a:pt x="182" y="99"/>
                  <a:pt x="184" y="100"/>
                </a:cubicBezTo>
                <a:cubicBezTo>
                  <a:pt x="183" y="95"/>
                  <a:pt x="189" y="96"/>
                  <a:pt x="191" y="94"/>
                </a:cubicBezTo>
                <a:cubicBezTo>
                  <a:pt x="192" y="97"/>
                  <a:pt x="197" y="94"/>
                  <a:pt x="199" y="97"/>
                </a:cubicBezTo>
                <a:cubicBezTo>
                  <a:pt x="197" y="97"/>
                  <a:pt x="195" y="97"/>
                  <a:pt x="194" y="97"/>
                </a:cubicBezTo>
                <a:cubicBezTo>
                  <a:pt x="196" y="98"/>
                  <a:pt x="198" y="99"/>
                  <a:pt x="200" y="100"/>
                </a:cubicBezTo>
                <a:cubicBezTo>
                  <a:pt x="202" y="101"/>
                  <a:pt x="204" y="101"/>
                  <a:pt x="206" y="101"/>
                </a:cubicBezTo>
                <a:cubicBezTo>
                  <a:pt x="206" y="100"/>
                  <a:pt x="207" y="101"/>
                  <a:pt x="208" y="101"/>
                </a:cubicBezTo>
                <a:cubicBezTo>
                  <a:pt x="209" y="101"/>
                  <a:pt x="210" y="101"/>
                  <a:pt x="211" y="102"/>
                </a:cubicBezTo>
                <a:cubicBezTo>
                  <a:pt x="211" y="101"/>
                  <a:pt x="209" y="101"/>
                  <a:pt x="209" y="100"/>
                </a:cubicBezTo>
                <a:cubicBezTo>
                  <a:pt x="210" y="99"/>
                  <a:pt x="211" y="100"/>
                  <a:pt x="212" y="100"/>
                </a:cubicBezTo>
                <a:close/>
                <a:moveTo>
                  <a:pt x="244" y="98"/>
                </a:moveTo>
                <a:cubicBezTo>
                  <a:pt x="247" y="98"/>
                  <a:pt x="246" y="100"/>
                  <a:pt x="248" y="100"/>
                </a:cubicBezTo>
                <a:cubicBezTo>
                  <a:pt x="247" y="101"/>
                  <a:pt x="244" y="100"/>
                  <a:pt x="244" y="98"/>
                </a:cubicBezTo>
                <a:close/>
                <a:moveTo>
                  <a:pt x="285" y="106"/>
                </a:moveTo>
                <a:cubicBezTo>
                  <a:pt x="284" y="107"/>
                  <a:pt x="282" y="105"/>
                  <a:pt x="280" y="105"/>
                </a:cubicBezTo>
                <a:cubicBezTo>
                  <a:pt x="281" y="104"/>
                  <a:pt x="284" y="105"/>
                  <a:pt x="285" y="106"/>
                </a:cubicBezTo>
                <a:close/>
                <a:moveTo>
                  <a:pt x="277" y="102"/>
                </a:moveTo>
                <a:cubicBezTo>
                  <a:pt x="276" y="102"/>
                  <a:pt x="275" y="101"/>
                  <a:pt x="274" y="101"/>
                </a:cubicBezTo>
                <a:cubicBezTo>
                  <a:pt x="275" y="99"/>
                  <a:pt x="277" y="101"/>
                  <a:pt x="277" y="102"/>
                </a:cubicBezTo>
                <a:close/>
                <a:moveTo>
                  <a:pt x="275" y="102"/>
                </a:moveTo>
                <a:cubicBezTo>
                  <a:pt x="273" y="102"/>
                  <a:pt x="271" y="103"/>
                  <a:pt x="272" y="101"/>
                </a:cubicBezTo>
                <a:cubicBezTo>
                  <a:pt x="273" y="101"/>
                  <a:pt x="275" y="101"/>
                  <a:pt x="275" y="102"/>
                </a:cubicBezTo>
                <a:close/>
                <a:moveTo>
                  <a:pt x="271" y="100"/>
                </a:moveTo>
                <a:cubicBezTo>
                  <a:pt x="271" y="103"/>
                  <a:pt x="269" y="99"/>
                  <a:pt x="267" y="99"/>
                </a:cubicBezTo>
                <a:cubicBezTo>
                  <a:pt x="268" y="98"/>
                  <a:pt x="270" y="101"/>
                  <a:pt x="271" y="100"/>
                </a:cubicBezTo>
                <a:close/>
                <a:moveTo>
                  <a:pt x="233" y="70"/>
                </a:moveTo>
                <a:cubicBezTo>
                  <a:pt x="234" y="70"/>
                  <a:pt x="233" y="69"/>
                  <a:pt x="233" y="68"/>
                </a:cubicBezTo>
                <a:cubicBezTo>
                  <a:pt x="234" y="68"/>
                  <a:pt x="234" y="70"/>
                  <a:pt x="235" y="70"/>
                </a:cubicBezTo>
                <a:cubicBezTo>
                  <a:pt x="234" y="70"/>
                  <a:pt x="233" y="70"/>
                  <a:pt x="231" y="70"/>
                </a:cubicBezTo>
                <a:cubicBezTo>
                  <a:pt x="231" y="70"/>
                  <a:pt x="231" y="69"/>
                  <a:pt x="230" y="69"/>
                </a:cubicBezTo>
                <a:cubicBezTo>
                  <a:pt x="231" y="67"/>
                  <a:pt x="232" y="70"/>
                  <a:pt x="233" y="70"/>
                </a:cubicBezTo>
                <a:close/>
                <a:moveTo>
                  <a:pt x="232" y="90"/>
                </a:moveTo>
                <a:cubicBezTo>
                  <a:pt x="232" y="88"/>
                  <a:pt x="236" y="87"/>
                  <a:pt x="238" y="88"/>
                </a:cubicBezTo>
                <a:cubicBezTo>
                  <a:pt x="238" y="89"/>
                  <a:pt x="236" y="90"/>
                  <a:pt x="235" y="90"/>
                </a:cubicBezTo>
                <a:cubicBezTo>
                  <a:pt x="235" y="91"/>
                  <a:pt x="236" y="90"/>
                  <a:pt x="237" y="90"/>
                </a:cubicBezTo>
                <a:cubicBezTo>
                  <a:pt x="233" y="93"/>
                  <a:pt x="240" y="91"/>
                  <a:pt x="240" y="94"/>
                </a:cubicBezTo>
                <a:cubicBezTo>
                  <a:pt x="236" y="93"/>
                  <a:pt x="233" y="92"/>
                  <a:pt x="229" y="90"/>
                </a:cubicBezTo>
                <a:cubicBezTo>
                  <a:pt x="229" y="88"/>
                  <a:pt x="232" y="89"/>
                  <a:pt x="232" y="90"/>
                </a:cubicBezTo>
                <a:close/>
                <a:moveTo>
                  <a:pt x="224" y="76"/>
                </a:moveTo>
                <a:cubicBezTo>
                  <a:pt x="226" y="76"/>
                  <a:pt x="226" y="76"/>
                  <a:pt x="224" y="76"/>
                </a:cubicBezTo>
                <a:cubicBezTo>
                  <a:pt x="223" y="77"/>
                  <a:pt x="221" y="78"/>
                  <a:pt x="217" y="78"/>
                </a:cubicBezTo>
                <a:cubicBezTo>
                  <a:pt x="218" y="76"/>
                  <a:pt x="222" y="76"/>
                  <a:pt x="224" y="76"/>
                </a:cubicBezTo>
                <a:close/>
                <a:moveTo>
                  <a:pt x="217" y="77"/>
                </a:moveTo>
                <a:cubicBezTo>
                  <a:pt x="216" y="79"/>
                  <a:pt x="213" y="79"/>
                  <a:pt x="211" y="79"/>
                </a:cubicBezTo>
                <a:cubicBezTo>
                  <a:pt x="211" y="77"/>
                  <a:pt x="215" y="78"/>
                  <a:pt x="217" y="77"/>
                </a:cubicBezTo>
                <a:close/>
                <a:moveTo>
                  <a:pt x="134" y="61"/>
                </a:moveTo>
                <a:cubicBezTo>
                  <a:pt x="134" y="62"/>
                  <a:pt x="132" y="62"/>
                  <a:pt x="131" y="62"/>
                </a:cubicBezTo>
                <a:cubicBezTo>
                  <a:pt x="130" y="60"/>
                  <a:pt x="133" y="61"/>
                  <a:pt x="134" y="61"/>
                </a:cubicBezTo>
                <a:close/>
                <a:moveTo>
                  <a:pt x="12" y="199"/>
                </a:moveTo>
                <a:cubicBezTo>
                  <a:pt x="12" y="198"/>
                  <a:pt x="12" y="197"/>
                  <a:pt x="12" y="197"/>
                </a:cubicBezTo>
                <a:cubicBezTo>
                  <a:pt x="14" y="197"/>
                  <a:pt x="13" y="199"/>
                  <a:pt x="12" y="199"/>
                </a:cubicBezTo>
                <a:close/>
                <a:moveTo>
                  <a:pt x="12" y="238"/>
                </a:moveTo>
                <a:cubicBezTo>
                  <a:pt x="11" y="237"/>
                  <a:pt x="11" y="237"/>
                  <a:pt x="10" y="237"/>
                </a:cubicBezTo>
                <a:cubicBezTo>
                  <a:pt x="10" y="237"/>
                  <a:pt x="11" y="237"/>
                  <a:pt x="11" y="235"/>
                </a:cubicBezTo>
                <a:cubicBezTo>
                  <a:pt x="11" y="236"/>
                  <a:pt x="11" y="236"/>
                  <a:pt x="12" y="236"/>
                </a:cubicBezTo>
                <a:cubicBezTo>
                  <a:pt x="12" y="237"/>
                  <a:pt x="12" y="237"/>
                  <a:pt x="12" y="238"/>
                </a:cubicBezTo>
                <a:close/>
                <a:moveTo>
                  <a:pt x="12" y="233"/>
                </a:moveTo>
                <a:cubicBezTo>
                  <a:pt x="11" y="232"/>
                  <a:pt x="12" y="230"/>
                  <a:pt x="13" y="228"/>
                </a:cubicBezTo>
                <a:cubicBezTo>
                  <a:pt x="15" y="229"/>
                  <a:pt x="12" y="232"/>
                  <a:pt x="12" y="233"/>
                </a:cubicBezTo>
                <a:close/>
                <a:moveTo>
                  <a:pt x="34" y="268"/>
                </a:moveTo>
                <a:cubicBezTo>
                  <a:pt x="34" y="268"/>
                  <a:pt x="34" y="267"/>
                  <a:pt x="34" y="267"/>
                </a:cubicBezTo>
                <a:cubicBezTo>
                  <a:pt x="35" y="267"/>
                  <a:pt x="35" y="267"/>
                  <a:pt x="35" y="268"/>
                </a:cubicBezTo>
                <a:cubicBezTo>
                  <a:pt x="34" y="268"/>
                  <a:pt x="34" y="268"/>
                  <a:pt x="34" y="268"/>
                </a:cubicBezTo>
                <a:close/>
                <a:moveTo>
                  <a:pt x="38" y="274"/>
                </a:moveTo>
                <a:cubicBezTo>
                  <a:pt x="38" y="273"/>
                  <a:pt x="38" y="271"/>
                  <a:pt x="37" y="271"/>
                </a:cubicBezTo>
                <a:cubicBezTo>
                  <a:pt x="37" y="271"/>
                  <a:pt x="37" y="271"/>
                  <a:pt x="37" y="271"/>
                </a:cubicBezTo>
                <a:cubicBezTo>
                  <a:pt x="37" y="270"/>
                  <a:pt x="37" y="270"/>
                  <a:pt x="37" y="270"/>
                </a:cubicBezTo>
                <a:cubicBezTo>
                  <a:pt x="37" y="270"/>
                  <a:pt x="37" y="270"/>
                  <a:pt x="37" y="269"/>
                </a:cubicBezTo>
                <a:cubicBezTo>
                  <a:pt x="37" y="269"/>
                  <a:pt x="37" y="269"/>
                  <a:pt x="37" y="269"/>
                </a:cubicBezTo>
                <a:cubicBezTo>
                  <a:pt x="37" y="269"/>
                  <a:pt x="37" y="269"/>
                  <a:pt x="37" y="268"/>
                </a:cubicBezTo>
                <a:cubicBezTo>
                  <a:pt x="37" y="269"/>
                  <a:pt x="37" y="269"/>
                  <a:pt x="38" y="270"/>
                </a:cubicBezTo>
                <a:cubicBezTo>
                  <a:pt x="38" y="270"/>
                  <a:pt x="38" y="270"/>
                  <a:pt x="38" y="270"/>
                </a:cubicBezTo>
                <a:cubicBezTo>
                  <a:pt x="38" y="270"/>
                  <a:pt x="38" y="270"/>
                  <a:pt x="38" y="270"/>
                </a:cubicBezTo>
                <a:cubicBezTo>
                  <a:pt x="38" y="271"/>
                  <a:pt x="38" y="272"/>
                  <a:pt x="39" y="274"/>
                </a:cubicBezTo>
                <a:cubicBezTo>
                  <a:pt x="39" y="274"/>
                  <a:pt x="38" y="274"/>
                  <a:pt x="38" y="274"/>
                </a:cubicBezTo>
                <a:close/>
                <a:moveTo>
                  <a:pt x="52" y="307"/>
                </a:moveTo>
                <a:cubicBezTo>
                  <a:pt x="52" y="307"/>
                  <a:pt x="52" y="306"/>
                  <a:pt x="52" y="306"/>
                </a:cubicBezTo>
                <a:cubicBezTo>
                  <a:pt x="52" y="306"/>
                  <a:pt x="52" y="307"/>
                  <a:pt x="52" y="307"/>
                </a:cubicBezTo>
                <a:close/>
                <a:moveTo>
                  <a:pt x="50" y="307"/>
                </a:moveTo>
                <a:cubicBezTo>
                  <a:pt x="50" y="307"/>
                  <a:pt x="50" y="307"/>
                  <a:pt x="50" y="307"/>
                </a:cubicBezTo>
                <a:cubicBezTo>
                  <a:pt x="50" y="307"/>
                  <a:pt x="50" y="307"/>
                  <a:pt x="50" y="307"/>
                </a:cubicBezTo>
                <a:cubicBezTo>
                  <a:pt x="50" y="307"/>
                  <a:pt x="50" y="307"/>
                  <a:pt x="50" y="307"/>
                </a:cubicBezTo>
                <a:close/>
                <a:moveTo>
                  <a:pt x="69" y="159"/>
                </a:moveTo>
                <a:cubicBezTo>
                  <a:pt x="68" y="158"/>
                  <a:pt x="70" y="157"/>
                  <a:pt x="70" y="157"/>
                </a:cubicBezTo>
                <a:cubicBezTo>
                  <a:pt x="72" y="157"/>
                  <a:pt x="70" y="158"/>
                  <a:pt x="69" y="159"/>
                </a:cubicBezTo>
                <a:close/>
                <a:moveTo>
                  <a:pt x="81" y="146"/>
                </a:moveTo>
                <a:cubicBezTo>
                  <a:pt x="81" y="146"/>
                  <a:pt x="81" y="146"/>
                  <a:pt x="81" y="146"/>
                </a:cubicBezTo>
                <a:cubicBezTo>
                  <a:pt x="80" y="146"/>
                  <a:pt x="79" y="149"/>
                  <a:pt x="78" y="149"/>
                </a:cubicBezTo>
                <a:cubicBezTo>
                  <a:pt x="78" y="148"/>
                  <a:pt x="79" y="147"/>
                  <a:pt x="81" y="146"/>
                </a:cubicBezTo>
                <a:cubicBezTo>
                  <a:pt x="81" y="146"/>
                  <a:pt x="81" y="146"/>
                  <a:pt x="81" y="146"/>
                </a:cubicBezTo>
                <a:close/>
                <a:moveTo>
                  <a:pt x="114" y="81"/>
                </a:moveTo>
                <a:cubicBezTo>
                  <a:pt x="114" y="80"/>
                  <a:pt x="115" y="80"/>
                  <a:pt x="116" y="79"/>
                </a:cubicBezTo>
                <a:cubicBezTo>
                  <a:pt x="116" y="81"/>
                  <a:pt x="115" y="81"/>
                  <a:pt x="114" y="81"/>
                </a:cubicBezTo>
                <a:close/>
                <a:moveTo>
                  <a:pt x="120" y="79"/>
                </a:moveTo>
                <a:cubicBezTo>
                  <a:pt x="120" y="78"/>
                  <a:pt x="119" y="78"/>
                  <a:pt x="119" y="78"/>
                </a:cubicBezTo>
                <a:cubicBezTo>
                  <a:pt x="120" y="77"/>
                  <a:pt x="121" y="77"/>
                  <a:pt x="123" y="76"/>
                </a:cubicBezTo>
                <a:cubicBezTo>
                  <a:pt x="123" y="78"/>
                  <a:pt x="121" y="78"/>
                  <a:pt x="120" y="79"/>
                </a:cubicBezTo>
                <a:close/>
                <a:moveTo>
                  <a:pt x="168" y="98"/>
                </a:moveTo>
                <a:cubicBezTo>
                  <a:pt x="169" y="97"/>
                  <a:pt x="170" y="96"/>
                  <a:pt x="171" y="96"/>
                </a:cubicBezTo>
                <a:cubicBezTo>
                  <a:pt x="171" y="97"/>
                  <a:pt x="169" y="98"/>
                  <a:pt x="168" y="98"/>
                </a:cubicBezTo>
                <a:close/>
                <a:moveTo>
                  <a:pt x="172" y="98"/>
                </a:moveTo>
                <a:cubicBezTo>
                  <a:pt x="170" y="98"/>
                  <a:pt x="172" y="96"/>
                  <a:pt x="174" y="96"/>
                </a:cubicBezTo>
                <a:cubicBezTo>
                  <a:pt x="173" y="97"/>
                  <a:pt x="172" y="97"/>
                  <a:pt x="172" y="98"/>
                </a:cubicBezTo>
                <a:close/>
                <a:moveTo>
                  <a:pt x="177" y="95"/>
                </a:moveTo>
                <a:cubicBezTo>
                  <a:pt x="176" y="96"/>
                  <a:pt x="174" y="96"/>
                  <a:pt x="174" y="94"/>
                </a:cubicBezTo>
                <a:cubicBezTo>
                  <a:pt x="175" y="94"/>
                  <a:pt x="177" y="93"/>
                  <a:pt x="177" y="95"/>
                </a:cubicBezTo>
                <a:close/>
                <a:moveTo>
                  <a:pt x="185" y="87"/>
                </a:moveTo>
                <a:cubicBezTo>
                  <a:pt x="186" y="85"/>
                  <a:pt x="189" y="85"/>
                  <a:pt x="191" y="84"/>
                </a:cubicBezTo>
                <a:cubicBezTo>
                  <a:pt x="190" y="86"/>
                  <a:pt x="187" y="87"/>
                  <a:pt x="185" y="87"/>
                </a:cubicBezTo>
                <a:close/>
                <a:moveTo>
                  <a:pt x="206" y="94"/>
                </a:moveTo>
                <a:cubicBezTo>
                  <a:pt x="204" y="95"/>
                  <a:pt x="204" y="94"/>
                  <a:pt x="204" y="94"/>
                </a:cubicBezTo>
                <a:cubicBezTo>
                  <a:pt x="204" y="92"/>
                  <a:pt x="206" y="93"/>
                  <a:pt x="206" y="94"/>
                </a:cubicBezTo>
                <a:close/>
                <a:moveTo>
                  <a:pt x="206" y="80"/>
                </a:moveTo>
                <a:cubicBezTo>
                  <a:pt x="205" y="81"/>
                  <a:pt x="204" y="81"/>
                  <a:pt x="202" y="81"/>
                </a:cubicBezTo>
                <a:cubicBezTo>
                  <a:pt x="203" y="80"/>
                  <a:pt x="205" y="80"/>
                  <a:pt x="206" y="80"/>
                </a:cubicBezTo>
                <a:close/>
                <a:moveTo>
                  <a:pt x="201" y="97"/>
                </a:moveTo>
                <a:cubicBezTo>
                  <a:pt x="199" y="96"/>
                  <a:pt x="199" y="95"/>
                  <a:pt x="199" y="94"/>
                </a:cubicBezTo>
                <a:cubicBezTo>
                  <a:pt x="200" y="94"/>
                  <a:pt x="203" y="94"/>
                  <a:pt x="202" y="97"/>
                </a:cubicBezTo>
                <a:cubicBezTo>
                  <a:pt x="202" y="97"/>
                  <a:pt x="201" y="96"/>
                  <a:pt x="201" y="97"/>
                </a:cubicBezTo>
                <a:close/>
                <a:moveTo>
                  <a:pt x="346" y="166"/>
                </a:moveTo>
                <a:cubicBezTo>
                  <a:pt x="345" y="159"/>
                  <a:pt x="340" y="153"/>
                  <a:pt x="337" y="146"/>
                </a:cubicBezTo>
                <a:cubicBezTo>
                  <a:pt x="336" y="147"/>
                  <a:pt x="336" y="144"/>
                  <a:pt x="335" y="146"/>
                </a:cubicBezTo>
                <a:cubicBezTo>
                  <a:pt x="340" y="152"/>
                  <a:pt x="341" y="162"/>
                  <a:pt x="346" y="168"/>
                </a:cubicBezTo>
                <a:cubicBezTo>
                  <a:pt x="347" y="167"/>
                  <a:pt x="346" y="167"/>
                  <a:pt x="346" y="166"/>
                </a:cubicBezTo>
                <a:close/>
                <a:moveTo>
                  <a:pt x="333" y="189"/>
                </a:moveTo>
                <a:cubicBezTo>
                  <a:pt x="336" y="189"/>
                  <a:pt x="334" y="192"/>
                  <a:pt x="336" y="192"/>
                </a:cubicBezTo>
                <a:cubicBezTo>
                  <a:pt x="336" y="191"/>
                  <a:pt x="336" y="190"/>
                  <a:pt x="335" y="188"/>
                </a:cubicBezTo>
                <a:cubicBezTo>
                  <a:pt x="334" y="189"/>
                  <a:pt x="332" y="188"/>
                  <a:pt x="333" y="189"/>
                </a:cubicBezTo>
                <a:close/>
                <a:moveTo>
                  <a:pt x="182" y="47"/>
                </a:moveTo>
                <a:cubicBezTo>
                  <a:pt x="183" y="47"/>
                  <a:pt x="184" y="47"/>
                  <a:pt x="184" y="46"/>
                </a:cubicBezTo>
                <a:cubicBezTo>
                  <a:pt x="183" y="47"/>
                  <a:pt x="181" y="46"/>
                  <a:pt x="182" y="47"/>
                </a:cubicBezTo>
                <a:close/>
                <a:moveTo>
                  <a:pt x="337" y="272"/>
                </a:moveTo>
                <a:cubicBezTo>
                  <a:pt x="337" y="273"/>
                  <a:pt x="336" y="275"/>
                  <a:pt x="337" y="275"/>
                </a:cubicBezTo>
                <a:cubicBezTo>
                  <a:pt x="338" y="275"/>
                  <a:pt x="338" y="273"/>
                  <a:pt x="337" y="272"/>
                </a:cubicBezTo>
                <a:close/>
                <a:moveTo>
                  <a:pt x="331" y="126"/>
                </a:moveTo>
                <a:cubicBezTo>
                  <a:pt x="331" y="128"/>
                  <a:pt x="330" y="128"/>
                  <a:pt x="329" y="127"/>
                </a:cubicBezTo>
                <a:cubicBezTo>
                  <a:pt x="329" y="129"/>
                  <a:pt x="330" y="129"/>
                  <a:pt x="331" y="130"/>
                </a:cubicBezTo>
                <a:cubicBezTo>
                  <a:pt x="331" y="128"/>
                  <a:pt x="333" y="127"/>
                  <a:pt x="331" y="126"/>
                </a:cubicBezTo>
                <a:close/>
                <a:moveTo>
                  <a:pt x="342" y="195"/>
                </a:moveTo>
                <a:cubicBezTo>
                  <a:pt x="341" y="196"/>
                  <a:pt x="340" y="196"/>
                  <a:pt x="339" y="195"/>
                </a:cubicBezTo>
                <a:cubicBezTo>
                  <a:pt x="339" y="196"/>
                  <a:pt x="339" y="197"/>
                  <a:pt x="340" y="197"/>
                </a:cubicBezTo>
                <a:cubicBezTo>
                  <a:pt x="341" y="197"/>
                  <a:pt x="342" y="197"/>
                  <a:pt x="342" y="195"/>
                </a:cubicBezTo>
                <a:close/>
                <a:moveTo>
                  <a:pt x="340" y="192"/>
                </a:moveTo>
                <a:cubicBezTo>
                  <a:pt x="340" y="188"/>
                  <a:pt x="338" y="186"/>
                  <a:pt x="337" y="184"/>
                </a:cubicBezTo>
                <a:cubicBezTo>
                  <a:pt x="336" y="187"/>
                  <a:pt x="337" y="190"/>
                  <a:pt x="340" y="192"/>
                </a:cubicBezTo>
                <a:close/>
                <a:moveTo>
                  <a:pt x="230" y="62"/>
                </a:moveTo>
                <a:cubicBezTo>
                  <a:pt x="231" y="60"/>
                  <a:pt x="234" y="63"/>
                  <a:pt x="237" y="63"/>
                </a:cubicBezTo>
                <a:cubicBezTo>
                  <a:pt x="236" y="61"/>
                  <a:pt x="230" y="59"/>
                  <a:pt x="230" y="62"/>
                </a:cubicBezTo>
                <a:close/>
                <a:moveTo>
                  <a:pt x="230" y="57"/>
                </a:moveTo>
                <a:cubicBezTo>
                  <a:pt x="230" y="56"/>
                  <a:pt x="228" y="56"/>
                  <a:pt x="227" y="56"/>
                </a:cubicBezTo>
                <a:cubicBezTo>
                  <a:pt x="227" y="58"/>
                  <a:pt x="228" y="58"/>
                  <a:pt x="230" y="57"/>
                </a:cubicBezTo>
                <a:close/>
                <a:moveTo>
                  <a:pt x="337" y="135"/>
                </a:moveTo>
                <a:cubicBezTo>
                  <a:pt x="337" y="134"/>
                  <a:pt x="336" y="133"/>
                  <a:pt x="335" y="132"/>
                </a:cubicBezTo>
                <a:cubicBezTo>
                  <a:pt x="335" y="133"/>
                  <a:pt x="336" y="135"/>
                  <a:pt x="337" y="135"/>
                </a:cubicBezTo>
                <a:close/>
                <a:moveTo>
                  <a:pt x="168" y="50"/>
                </a:moveTo>
                <a:cubicBezTo>
                  <a:pt x="167" y="50"/>
                  <a:pt x="164" y="48"/>
                  <a:pt x="165" y="50"/>
                </a:cubicBezTo>
                <a:cubicBezTo>
                  <a:pt x="166" y="51"/>
                  <a:pt x="167" y="50"/>
                  <a:pt x="168" y="50"/>
                </a:cubicBezTo>
                <a:close/>
                <a:moveTo>
                  <a:pt x="230" y="51"/>
                </a:moveTo>
                <a:cubicBezTo>
                  <a:pt x="228" y="51"/>
                  <a:pt x="225" y="50"/>
                  <a:pt x="224" y="50"/>
                </a:cubicBezTo>
                <a:cubicBezTo>
                  <a:pt x="226" y="51"/>
                  <a:pt x="223" y="52"/>
                  <a:pt x="224" y="53"/>
                </a:cubicBezTo>
                <a:cubicBezTo>
                  <a:pt x="226" y="53"/>
                  <a:pt x="227" y="54"/>
                  <a:pt x="227" y="55"/>
                </a:cubicBezTo>
                <a:cubicBezTo>
                  <a:pt x="229" y="54"/>
                  <a:pt x="230" y="55"/>
                  <a:pt x="231" y="56"/>
                </a:cubicBezTo>
                <a:cubicBezTo>
                  <a:pt x="231" y="57"/>
                  <a:pt x="230" y="57"/>
                  <a:pt x="231" y="58"/>
                </a:cubicBezTo>
                <a:cubicBezTo>
                  <a:pt x="238" y="58"/>
                  <a:pt x="243" y="59"/>
                  <a:pt x="249" y="61"/>
                </a:cubicBezTo>
                <a:cubicBezTo>
                  <a:pt x="250" y="61"/>
                  <a:pt x="249" y="60"/>
                  <a:pt x="250" y="60"/>
                </a:cubicBezTo>
                <a:cubicBezTo>
                  <a:pt x="251" y="61"/>
                  <a:pt x="254" y="61"/>
                  <a:pt x="255" y="61"/>
                </a:cubicBezTo>
                <a:cubicBezTo>
                  <a:pt x="255" y="60"/>
                  <a:pt x="253" y="61"/>
                  <a:pt x="253" y="60"/>
                </a:cubicBezTo>
                <a:cubicBezTo>
                  <a:pt x="254" y="59"/>
                  <a:pt x="256" y="60"/>
                  <a:pt x="255" y="59"/>
                </a:cubicBezTo>
                <a:cubicBezTo>
                  <a:pt x="254" y="58"/>
                  <a:pt x="251" y="58"/>
                  <a:pt x="251" y="57"/>
                </a:cubicBezTo>
                <a:cubicBezTo>
                  <a:pt x="254" y="57"/>
                  <a:pt x="257" y="57"/>
                  <a:pt x="259" y="57"/>
                </a:cubicBezTo>
                <a:cubicBezTo>
                  <a:pt x="257" y="54"/>
                  <a:pt x="251" y="53"/>
                  <a:pt x="247" y="54"/>
                </a:cubicBezTo>
                <a:cubicBezTo>
                  <a:pt x="247" y="55"/>
                  <a:pt x="247" y="56"/>
                  <a:pt x="246" y="56"/>
                </a:cubicBezTo>
                <a:cubicBezTo>
                  <a:pt x="242" y="55"/>
                  <a:pt x="237" y="54"/>
                  <a:pt x="231" y="54"/>
                </a:cubicBezTo>
                <a:cubicBezTo>
                  <a:pt x="231" y="52"/>
                  <a:pt x="231" y="53"/>
                  <a:pt x="230" y="51"/>
                </a:cubicBezTo>
                <a:close/>
                <a:moveTo>
                  <a:pt x="244" y="65"/>
                </a:moveTo>
                <a:cubicBezTo>
                  <a:pt x="253" y="67"/>
                  <a:pt x="264" y="69"/>
                  <a:pt x="270" y="71"/>
                </a:cubicBezTo>
                <a:cubicBezTo>
                  <a:pt x="264" y="68"/>
                  <a:pt x="253" y="59"/>
                  <a:pt x="244" y="65"/>
                </a:cubicBezTo>
                <a:close/>
                <a:moveTo>
                  <a:pt x="247" y="68"/>
                </a:moveTo>
                <a:cubicBezTo>
                  <a:pt x="248" y="68"/>
                  <a:pt x="248" y="68"/>
                  <a:pt x="249" y="68"/>
                </a:cubicBezTo>
                <a:cubicBezTo>
                  <a:pt x="249" y="66"/>
                  <a:pt x="248" y="66"/>
                  <a:pt x="247" y="66"/>
                </a:cubicBezTo>
                <a:lnTo>
                  <a:pt x="247" y="68"/>
                </a:lnTo>
                <a:close/>
                <a:moveTo>
                  <a:pt x="227" y="101"/>
                </a:moveTo>
                <a:cubicBezTo>
                  <a:pt x="225" y="101"/>
                  <a:pt x="221" y="99"/>
                  <a:pt x="219" y="101"/>
                </a:cubicBezTo>
                <a:cubicBezTo>
                  <a:pt x="219" y="101"/>
                  <a:pt x="219" y="100"/>
                  <a:pt x="218" y="100"/>
                </a:cubicBezTo>
                <a:cubicBezTo>
                  <a:pt x="220" y="103"/>
                  <a:pt x="215" y="101"/>
                  <a:pt x="216" y="102"/>
                </a:cubicBezTo>
                <a:cubicBezTo>
                  <a:pt x="217" y="102"/>
                  <a:pt x="218" y="102"/>
                  <a:pt x="218" y="103"/>
                </a:cubicBezTo>
                <a:cubicBezTo>
                  <a:pt x="220" y="103"/>
                  <a:pt x="222" y="104"/>
                  <a:pt x="224" y="104"/>
                </a:cubicBezTo>
                <a:cubicBezTo>
                  <a:pt x="226" y="104"/>
                  <a:pt x="227" y="104"/>
                  <a:pt x="229" y="104"/>
                </a:cubicBezTo>
                <a:cubicBezTo>
                  <a:pt x="229" y="104"/>
                  <a:pt x="229" y="104"/>
                  <a:pt x="229" y="104"/>
                </a:cubicBezTo>
                <a:cubicBezTo>
                  <a:pt x="227" y="104"/>
                  <a:pt x="227" y="103"/>
                  <a:pt x="227" y="101"/>
                </a:cubicBezTo>
                <a:close/>
                <a:moveTo>
                  <a:pt x="229" y="105"/>
                </a:moveTo>
                <a:cubicBezTo>
                  <a:pt x="230" y="106"/>
                  <a:pt x="230" y="106"/>
                  <a:pt x="231" y="106"/>
                </a:cubicBezTo>
                <a:cubicBezTo>
                  <a:pt x="231" y="106"/>
                  <a:pt x="231" y="106"/>
                  <a:pt x="231" y="106"/>
                </a:cubicBezTo>
                <a:cubicBezTo>
                  <a:pt x="231" y="105"/>
                  <a:pt x="230" y="105"/>
                  <a:pt x="229" y="105"/>
                </a:cubicBezTo>
                <a:close/>
                <a:moveTo>
                  <a:pt x="224" y="97"/>
                </a:moveTo>
                <a:cubicBezTo>
                  <a:pt x="228" y="99"/>
                  <a:pt x="233" y="100"/>
                  <a:pt x="233" y="97"/>
                </a:cubicBezTo>
                <a:cubicBezTo>
                  <a:pt x="230" y="96"/>
                  <a:pt x="228" y="97"/>
                  <a:pt x="224" y="97"/>
                </a:cubicBezTo>
                <a:close/>
                <a:moveTo>
                  <a:pt x="284" y="98"/>
                </a:moveTo>
                <a:cubicBezTo>
                  <a:pt x="284" y="99"/>
                  <a:pt x="285" y="99"/>
                  <a:pt x="284" y="100"/>
                </a:cubicBezTo>
                <a:cubicBezTo>
                  <a:pt x="285" y="100"/>
                  <a:pt x="286" y="100"/>
                  <a:pt x="286" y="99"/>
                </a:cubicBezTo>
                <a:cubicBezTo>
                  <a:pt x="285" y="100"/>
                  <a:pt x="285" y="98"/>
                  <a:pt x="284" y="98"/>
                </a:cubicBezTo>
                <a:close/>
                <a:moveTo>
                  <a:pt x="228" y="105"/>
                </a:moveTo>
                <a:cubicBezTo>
                  <a:pt x="228" y="105"/>
                  <a:pt x="227" y="105"/>
                  <a:pt x="227" y="105"/>
                </a:cubicBezTo>
                <a:cubicBezTo>
                  <a:pt x="227" y="105"/>
                  <a:pt x="228" y="105"/>
                  <a:pt x="228" y="105"/>
                </a:cubicBezTo>
                <a:cubicBezTo>
                  <a:pt x="228" y="105"/>
                  <a:pt x="228" y="105"/>
                  <a:pt x="228" y="105"/>
                </a:cubicBezTo>
                <a:cubicBezTo>
                  <a:pt x="228" y="105"/>
                  <a:pt x="228" y="105"/>
                  <a:pt x="228" y="105"/>
                </a:cubicBezTo>
                <a:close/>
                <a:moveTo>
                  <a:pt x="162" y="59"/>
                </a:moveTo>
                <a:cubicBezTo>
                  <a:pt x="162" y="58"/>
                  <a:pt x="165" y="59"/>
                  <a:pt x="165" y="57"/>
                </a:cubicBezTo>
                <a:cubicBezTo>
                  <a:pt x="164" y="58"/>
                  <a:pt x="161" y="58"/>
                  <a:pt x="162" y="59"/>
                </a:cubicBezTo>
                <a:close/>
                <a:moveTo>
                  <a:pt x="223" y="50"/>
                </a:moveTo>
                <a:cubicBezTo>
                  <a:pt x="222" y="50"/>
                  <a:pt x="223" y="49"/>
                  <a:pt x="224" y="49"/>
                </a:cubicBezTo>
                <a:cubicBezTo>
                  <a:pt x="227" y="48"/>
                  <a:pt x="230" y="51"/>
                  <a:pt x="231" y="49"/>
                </a:cubicBezTo>
                <a:cubicBezTo>
                  <a:pt x="229" y="47"/>
                  <a:pt x="224" y="47"/>
                  <a:pt x="222" y="45"/>
                </a:cubicBezTo>
                <a:cubicBezTo>
                  <a:pt x="222" y="46"/>
                  <a:pt x="221" y="46"/>
                  <a:pt x="221" y="47"/>
                </a:cubicBezTo>
                <a:cubicBezTo>
                  <a:pt x="222" y="47"/>
                  <a:pt x="222" y="48"/>
                  <a:pt x="222" y="49"/>
                </a:cubicBezTo>
                <a:cubicBezTo>
                  <a:pt x="221" y="50"/>
                  <a:pt x="218" y="48"/>
                  <a:pt x="218" y="50"/>
                </a:cubicBezTo>
                <a:cubicBezTo>
                  <a:pt x="220" y="50"/>
                  <a:pt x="222" y="51"/>
                  <a:pt x="223" y="50"/>
                </a:cubicBezTo>
                <a:close/>
                <a:moveTo>
                  <a:pt x="217" y="100"/>
                </a:moveTo>
                <a:cubicBezTo>
                  <a:pt x="216" y="100"/>
                  <a:pt x="215" y="99"/>
                  <a:pt x="214" y="99"/>
                </a:cubicBezTo>
                <a:cubicBezTo>
                  <a:pt x="214" y="99"/>
                  <a:pt x="213" y="101"/>
                  <a:pt x="212" y="102"/>
                </a:cubicBezTo>
                <a:cubicBezTo>
                  <a:pt x="213" y="102"/>
                  <a:pt x="213" y="102"/>
                  <a:pt x="214" y="102"/>
                </a:cubicBezTo>
                <a:cubicBezTo>
                  <a:pt x="215" y="100"/>
                  <a:pt x="216" y="102"/>
                  <a:pt x="217" y="100"/>
                </a:cubicBezTo>
                <a:close/>
                <a:moveTo>
                  <a:pt x="243" y="103"/>
                </a:moveTo>
                <a:cubicBezTo>
                  <a:pt x="241" y="103"/>
                  <a:pt x="240" y="101"/>
                  <a:pt x="237" y="102"/>
                </a:cubicBezTo>
                <a:cubicBezTo>
                  <a:pt x="237" y="104"/>
                  <a:pt x="237" y="104"/>
                  <a:pt x="237" y="104"/>
                </a:cubicBezTo>
                <a:cubicBezTo>
                  <a:pt x="239" y="102"/>
                  <a:pt x="242" y="104"/>
                  <a:pt x="243" y="103"/>
                </a:cubicBezTo>
                <a:close/>
                <a:moveTo>
                  <a:pt x="197" y="100"/>
                </a:moveTo>
                <a:cubicBezTo>
                  <a:pt x="197" y="100"/>
                  <a:pt x="197" y="100"/>
                  <a:pt x="197" y="100"/>
                </a:cubicBezTo>
                <a:cubicBezTo>
                  <a:pt x="197" y="100"/>
                  <a:pt x="197" y="100"/>
                  <a:pt x="197" y="100"/>
                </a:cubicBezTo>
                <a:cubicBezTo>
                  <a:pt x="197" y="100"/>
                  <a:pt x="197" y="100"/>
                  <a:pt x="197" y="100"/>
                </a:cubicBezTo>
                <a:close/>
                <a:moveTo>
                  <a:pt x="1" y="62"/>
                </a:moveTo>
                <a:cubicBezTo>
                  <a:pt x="2" y="61"/>
                  <a:pt x="4" y="62"/>
                  <a:pt x="4" y="60"/>
                </a:cubicBezTo>
                <a:cubicBezTo>
                  <a:pt x="3" y="59"/>
                  <a:pt x="2" y="61"/>
                  <a:pt x="1" y="62"/>
                </a:cubicBezTo>
                <a:close/>
                <a:moveTo>
                  <a:pt x="368" y="214"/>
                </a:moveTo>
                <a:cubicBezTo>
                  <a:pt x="368" y="216"/>
                  <a:pt x="368" y="217"/>
                  <a:pt x="369" y="218"/>
                </a:cubicBezTo>
                <a:cubicBezTo>
                  <a:pt x="369" y="217"/>
                  <a:pt x="369" y="215"/>
                  <a:pt x="368" y="214"/>
                </a:cubicBezTo>
                <a:close/>
                <a:moveTo>
                  <a:pt x="369" y="223"/>
                </a:moveTo>
                <a:cubicBezTo>
                  <a:pt x="370" y="225"/>
                  <a:pt x="369" y="228"/>
                  <a:pt x="371" y="229"/>
                </a:cubicBezTo>
                <a:cubicBezTo>
                  <a:pt x="370" y="227"/>
                  <a:pt x="371" y="223"/>
                  <a:pt x="369" y="223"/>
                </a:cubicBezTo>
                <a:close/>
                <a:moveTo>
                  <a:pt x="371" y="229"/>
                </a:moveTo>
                <a:cubicBezTo>
                  <a:pt x="370" y="233"/>
                  <a:pt x="371" y="236"/>
                  <a:pt x="371" y="236"/>
                </a:cubicBezTo>
                <a:cubicBezTo>
                  <a:pt x="372" y="238"/>
                  <a:pt x="372" y="239"/>
                  <a:pt x="372" y="237"/>
                </a:cubicBezTo>
                <a:cubicBezTo>
                  <a:pt x="372" y="234"/>
                  <a:pt x="372" y="230"/>
                  <a:pt x="371" y="229"/>
                </a:cubicBezTo>
                <a:close/>
                <a:moveTo>
                  <a:pt x="9" y="40"/>
                </a:moveTo>
                <a:cubicBezTo>
                  <a:pt x="13" y="42"/>
                  <a:pt x="17" y="37"/>
                  <a:pt x="19" y="37"/>
                </a:cubicBezTo>
                <a:cubicBezTo>
                  <a:pt x="17" y="40"/>
                  <a:pt x="17" y="40"/>
                  <a:pt x="14" y="42"/>
                </a:cubicBezTo>
                <a:cubicBezTo>
                  <a:pt x="19" y="47"/>
                  <a:pt x="23" y="40"/>
                  <a:pt x="26" y="36"/>
                </a:cubicBezTo>
                <a:cubicBezTo>
                  <a:pt x="34" y="27"/>
                  <a:pt x="43" y="18"/>
                  <a:pt x="52" y="14"/>
                </a:cubicBezTo>
                <a:cubicBezTo>
                  <a:pt x="54" y="9"/>
                  <a:pt x="59" y="8"/>
                  <a:pt x="62" y="3"/>
                </a:cubicBezTo>
                <a:cubicBezTo>
                  <a:pt x="57" y="4"/>
                  <a:pt x="56" y="8"/>
                  <a:pt x="52" y="9"/>
                </a:cubicBezTo>
                <a:cubicBezTo>
                  <a:pt x="53" y="8"/>
                  <a:pt x="52" y="7"/>
                  <a:pt x="53" y="6"/>
                </a:cubicBezTo>
                <a:cubicBezTo>
                  <a:pt x="51" y="6"/>
                  <a:pt x="50" y="8"/>
                  <a:pt x="48" y="8"/>
                </a:cubicBezTo>
                <a:cubicBezTo>
                  <a:pt x="49" y="5"/>
                  <a:pt x="53" y="4"/>
                  <a:pt x="52" y="0"/>
                </a:cubicBezTo>
                <a:cubicBezTo>
                  <a:pt x="46" y="0"/>
                  <a:pt x="44" y="5"/>
                  <a:pt x="39" y="7"/>
                </a:cubicBezTo>
                <a:cubicBezTo>
                  <a:pt x="38" y="6"/>
                  <a:pt x="38" y="5"/>
                  <a:pt x="37" y="5"/>
                </a:cubicBezTo>
                <a:cubicBezTo>
                  <a:pt x="34" y="8"/>
                  <a:pt x="30" y="10"/>
                  <a:pt x="26" y="12"/>
                </a:cubicBezTo>
                <a:cubicBezTo>
                  <a:pt x="26" y="16"/>
                  <a:pt x="23" y="19"/>
                  <a:pt x="20" y="21"/>
                </a:cubicBezTo>
                <a:cubicBezTo>
                  <a:pt x="14" y="25"/>
                  <a:pt x="5" y="28"/>
                  <a:pt x="0" y="34"/>
                </a:cubicBezTo>
                <a:cubicBezTo>
                  <a:pt x="3" y="35"/>
                  <a:pt x="3" y="33"/>
                  <a:pt x="5" y="33"/>
                </a:cubicBezTo>
                <a:cubicBezTo>
                  <a:pt x="6" y="35"/>
                  <a:pt x="2" y="36"/>
                  <a:pt x="3" y="39"/>
                </a:cubicBezTo>
                <a:cubicBezTo>
                  <a:pt x="5" y="41"/>
                  <a:pt x="9" y="38"/>
                  <a:pt x="11" y="37"/>
                </a:cubicBezTo>
                <a:cubicBezTo>
                  <a:pt x="11" y="39"/>
                  <a:pt x="9" y="39"/>
                  <a:pt x="9" y="40"/>
                </a:cubicBezTo>
                <a:close/>
                <a:moveTo>
                  <a:pt x="194" y="97"/>
                </a:moveTo>
                <a:cubicBezTo>
                  <a:pt x="190" y="96"/>
                  <a:pt x="188" y="98"/>
                  <a:pt x="186" y="97"/>
                </a:cubicBezTo>
                <a:cubicBezTo>
                  <a:pt x="185" y="99"/>
                  <a:pt x="188" y="98"/>
                  <a:pt x="188" y="99"/>
                </a:cubicBezTo>
                <a:cubicBezTo>
                  <a:pt x="188" y="100"/>
                  <a:pt x="188" y="100"/>
                  <a:pt x="188" y="100"/>
                </a:cubicBezTo>
                <a:cubicBezTo>
                  <a:pt x="188" y="100"/>
                  <a:pt x="189" y="100"/>
                  <a:pt x="190" y="100"/>
                </a:cubicBezTo>
                <a:cubicBezTo>
                  <a:pt x="191" y="100"/>
                  <a:pt x="193" y="100"/>
                  <a:pt x="195" y="100"/>
                </a:cubicBezTo>
                <a:cubicBezTo>
                  <a:pt x="194" y="100"/>
                  <a:pt x="193" y="100"/>
                  <a:pt x="192" y="100"/>
                </a:cubicBezTo>
                <a:cubicBezTo>
                  <a:pt x="192" y="99"/>
                  <a:pt x="194" y="99"/>
                  <a:pt x="194" y="97"/>
                </a:cubicBezTo>
                <a:close/>
                <a:moveTo>
                  <a:pt x="12" y="45"/>
                </a:moveTo>
                <a:cubicBezTo>
                  <a:pt x="12" y="47"/>
                  <a:pt x="11" y="48"/>
                  <a:pt x="9" y="48"/>
                </a:cubicBezTo>
                <a:cubicBezTo>
                  <a:pt x="11" y="49"/>
                  <a:pt x="13" y="47"/>
                  <a:pt x="15" y="45"/>
                </a:cubicBezTo>
                <a:cubicBezTo>
                  <a:pt x="13" y="46"/>
                  <a:pt x="14" y="45"/>
                  <a:pt x="12" y="45"/>
                </a:cubicBezTo>
                <a:close/>
                <a:moveTo>
                  <a:pt x="7" y="213"/>
                </a:moveTo>
                <a:cubicBezTo>
                  <a:pt x="6" y="213"/>
                  <a:pt x="6" y="215"/>
                  <a:pt x="7" y="216"/>
                </a:cubicBezTo>
                <a:cubicBezTo>
                  <a:pt x="8" y="215"/>
                  <a:pt x="8" y="213"/>
                  <a:pt x="7" y="213"/>
                </a:cubicBezTo>
                <a:close/>
                <a:moveTo>
                  <a:pt x="26" y="80"/>
                </a:moveTo>
                <a:cubicBezTo>
                  <a:pt x="26" y="81"/>
                  <a:pt x="26" y="81"/>
                  <a:pt x="27" y="81"/>
                </a:cubicBezTo>
                <a:cubicBezTo>
                  <a:pt x="27" y="80"/>
                  <a:pt x="29" y="80"/>
                  <a:pt x="29" y="78"/>
                </a:cubicBezTo>
                <a:cubicBezTo>
                  <a:pt x="27" y="79"/>
                  <a:pt x="28" y="78"/>
                  <a:pt x="27" y="76"/>
                </a:cubicBezTo>
                <a:cubicBezTo>
                  <a:pt x="24" y="80"/>
                  <a:pt x="21" y="83"/>
                  <a:pt x="18" y="87"/>
                </a:cubicBezTo>
                <a:cubicBezTo>
                  <a:pt x="20" y="87"/>
                  <a:pt x="21" y="87"/>
                  <a:pt x="22" y="86"/>
                </a:cubicBezTo>
                <a:cubicBezTo>
                  <a:pt x="22" y="85"/>
                  <a:pt x="21" y="85"/>
                  <a:pt x="21" y="84"/>
                </a:cubicBezTo>
                <a:cubicBezTo>
                  <a:pt x="22" y="83"/>
                  <a:pt x="24" y="84"/>
                  <a:pt x="25" y="84"/>
                </a:cubicBezTo>
                <a:cubicBezTo>
                  <a:pt x="24" y="83"/>
                  <a:pt x="26" y="82"/>
                  <a:pt x="25" y="81"/>
                </a:cubicBezTo>
                <a:cubicBezTo>
                  <a:pt x="25" y="82"/>
                  <a:pt x="24" y="83"/>
                  <a:pt x="23" y="82"/>
                </a:cubicBezTo>
                <a:cubicBezTo>
                  <a:pt x="24" y="81"/>
                  <a:pt x="25" y="80"/>
                  <a:pt x="26" y="80"/>
                </a:cubicBezTo>
                <a:close/>
                <a:moveTo>
                  <a:pt x="21" y="264"/>
                </a:moveTo>
                <a:cubicBezTo>
                  <a:pt x="20" y="264"/>
                  <a:pt x="20" y="264"/>
                  <a:pt x="19" y="264"/>
                </a:cubicBezTo>
                <a:cubicBezTo>
                  <a:pt x="19" y="264"/>
                  <a:pt x="18" y="265"/>
                  <a:pt x="18" y="265"/>
                </a:cubicBezTo>
                <a:cubicBezTo>
                  <a:pt x="19" y="266"/>
                  <a:pt x="21" y="266"/>
                  <a:pt x="21" y="264"/>
                </a:cubicBezTo>
                <a:close/>
                <a:moveTo>
                  <a:pt x="23" y="77"/>
                </a:moveTo>
                <a:cubicBezTo>
                  <a:pt x="21" y="79"/>
                  <a:pt x="18" y="82"/>
                  <a:pt x="18" y="84"/>
                </a:cubicBezTo>
                <a:cubicBezTo>
                  <a:pt x="19" y="81"/>
                  <a:pt x="25" y="80"/>
                  <a:pt x="23" y="77"/>
                </a:cubicBezTo>
                <a:close/>
                <a:moveTo>
                  <a:pt x="21" y="76"/>
                </a:moveTo>
                <a:cubicBezTo>
                  <a:pt x="23" y="76"/>
                  <a:pt x="24" y="75"/>
                  <a:pt x="24" y="73"/>
                </a:cubicBezTo>
                <a:cubicBezTo>
                  <a:pt x="22" y="74"/>
                  <a:pt x="22" y="75"/>
                  <a:pt x="21" y="76"/>
                </a:cubicBezTo>
                <a:close/>
                <a:moveTo>
                  <a:pt x="363" y="197"/>
                </a:moveTo>
                <a:cubicBezTo>
                  <a:pt x="363" y="199"/>
                  <a:pt x="364" y="202"/>
                  <a:pt x="365" y="203"/>
                </a:cubicBezTo>
                <a:cubicBezTo>
                  <a:pt x="365" y="201"/>
                  <a:pt x="365" y="197"/>
                  <a:pt x="363" y="197"/>
                </a:cubicBezTo>
                <a:close/>
                <a:moveTo>
                  <a:pt x="343" y="286"/>
                </a:moveTo>
                <a:cubicBezTo>
                  <a:pt x="344" y="286"/>
                  <a:pt x="344" y="284"/>
                  <a:pt x="344" y="282"/>
                </a:cubicBezTo>
                <a:cubicBezTo>
                  <a:pt x="342" y="282"/>
                  <a:pt x="343" y="284"/>
                  <a:pt x="343" y="286"/>
                </a:cubicBezTo>
                <a:close/>
                <a:moveTo>
                  <a:pt x="341" y="143"/>
                </a:moveTo>
                <a:cubicBezTo>
                  <a:pt x="340" y="141"/>
                  <a:pt x="340" y="139"/>
                  <a:pt x="339" y="138"/>
                </a:cubicBezTo>
                <a:cubicBezTo>
                  <a:pt x="338" y="140"/>
                  <a:pt x="340" y="142"/>
                  <a:pt x="341" y="143"/>
                </a:cubicBezTo>
                <a:close/>
                <a:moveTo>
                  <a:pt x="343" y="152"/>
                </a:moveTo>
                <a:cubicBezTo>
                  <a:pt x="343" y="151"/>
                  <a:pt x="343" y="151"/>
                  <a:pt x="343" y="151"/>
                </a:cubicBezTo>
                <a:cubicBezTo>
                  <a:pt x="346" y="152"/>
                  <a:pt x="345" y="158"/>
                  <a:pt x="348" y="157"/>
                </a:cubicBezTo>
                <a:cubicBezTo>
                  <a:pt x="346" y="155"/>
                  <a:pt x="346" y="152"/>
                  <a:pt x="344" y="149"/>
                </a:cubicBezTo>
                <a:cubicBezTo>
                  <a:pt x="344" y="150"/>
                  <a:pt x="342" y="151"/>
                  <a:pt x="343" y="152"/>
                </a:cubicBezTo>
                <a:close/>
                <a:moveTo>
                  <a:pt x="343" y="249"/>
                </a:moveTo>
                <a:cubicBezTo>
                  <a:pt x="344" y="242"/>
                  <a:pt x="344" y="235"/>
                  <a:pt x="343" y="230"/>
                </a:cubicBezTo>
                <a:cubicBezTo>
                  <a:pt x="343" y="237"/>
                  <a:pt x="342" y="243"/>
                  <a:pt x="343" y="249"/>
                </a:cubicBezTo>
                <a:close/>
                <a:moveTo>
                  <a:pt x="341" y="250"/>
                </a:moveTo>
                <a:cubicBezTo>
                  <a:pt x="341" y="251"/>
                  <a:pt x="340" y="254"/>
                  <a:pt x="341" y="254"/>
                </a:cubicBezTo>
                <a:cubicBezTo>
                  <a:pt x="342" y="253"/>
                  <a:pt x="342" y="251"/>
                  <a:pt x="341" y="250"/>
                </a:cubicBezTo>
                <a:close/>
                <a:moveTo>
                  <a:pt x="339" y="296"/>
                </a:moveTo>
                <a:cubicBezTo>
                  <a:pt x="340" y="295"/>
                  <a:pt x="341" y="292"/>
                  <a:pt x="340" y="290"/>
                </a:cubicBezTo>
                <a:cubicBezTo>
                  <a:pt x="340" y="292"/>
                  <a:pt x="338" y="294"/>
                  <a:pt x="339" y="296"/>
                </a:cubicBezTo>
                <a:close/>
                <a:moveTo>
                  <a:pt x="344" y="227"/>
                </a:moveTo>
                <a:cubicBezTo>
                  <a:pt x="344" y="225"/>
                  <a:pt x="345" y="223"/>
                  <a:pt x="343" y="223"/>
                </a:cubicBezTo>
                <a:cubicBezTo>
                  <a:pt x="344" y="224"/>
                  <a:pt x="343" y="227"/>
                  <a:pt x="344" y="227"/>
                </a:cubicBezTo>
                <a:close/>
                <a:moveTo>
                  <a:pt x="353" y="183"/>
                </a:moveTo>
                <a:cubicBezTo>
                  <a:pt x="353" y="183"/>
                  <a:pt x="354" y="184"/>
                  <a:pt x="354" y="185"/>
                </a:cubicBezTo>
                <a:cubicBezTo>
                  <a:pt x="355" y="184"/>
                  <a:pt x="353" y="181"/>
                  <a:pt x="353" y="183"/>
                </a:cubicBezTo>
                <a:close/>
                <a:moveTo>
                  <a:pt x="355" y="183"/>
                </a:moveTo>
                <a:cubicBezTo>
                  <a:pt x="355" y="181"/>
                  <a:pt x="354" y="180"/>
                  <a:pt x="353" y="179"/>
                </a:cubicBezTo>
                <a:cubicBezTo>
                  <a:pt x="354" y="180"/>
                  <a:pt x="354" y="182"/>
                  <a:pt x="355" y="183"/>
                </a:cubicBezTo>
                <a:close/>
                <a:moveTo>
                  <a:pt x="357" y="186"/>
                </a:moveTo>
                <a:cubicBezTo>
                  <a:pt x="355" y="185"/>
                  <a:pt x="355" y="187"/>
                  <a:pt x="356" y="188"/>
                </a:cubicBezTo>
                <a:cubicBezTo>
                  <a:pt x="357" y="188"/>
                  <a:pt x="356" y="187"/>
                  <a:pt x="357" y="186"/>
                </a:cubicBezTo>
                <a:close/>
                <a:moveTo>
                  <a:pt x="343" y="276"/>
                </a:moveTo>
                <a:cubicBezTo>
                  <a:pt x="344" y="276"/>
                  <a:pt x="344" y="278"/>
                  <a:pt x="345" y="278"/>
                </a:cubicBezTo>
                <a:cubicBezTo>
                  <a:pt x="344" y="276"/>
                  <a:pt x="346" y="277"/>
                  <a:pt x="346" y="275"/>
                </a:cubicBezTo>
                <a:cubicBezTo>
                  <a:pt x="344" y="275"/>
                  <a:pt x="343" y="275"/>
                  <a:pt x="343" y="276"/>
                </a:cubicBezTo>
                <a:close/>
                <a:moveTo>
                  <a:pt x="346" y="209"/>
                </a:moveTo>
                <a:cubicBezTo>
                  <a:pt x="348" y="212"/>
                  <a:pt x="345" y="208"/>
                  <a:pt x="344" y="206"/>
                </a:cubicBezTo>
                <a:cubicBezTo>
                  <a:pt x="344" y="203"/>
                  <a:pt x="344" y="200"/>
                  <a:pt x="343" y="199"/>
                </a:cubicBezTo>
                <a:cubicBezTo>
                  <a:pt x="341" y="199"/>
                  <a:pt x="341" y="200"/>
                  <a:pt x="340" y="199"/>
                </a:cubicBezTo>
                <a:cubicBezTo>
                  <a:pt x="341" y="204"/>
                  <a:pt x="342" y="206"/>
                  <a:pt x="345" y="209"/>
                </a:cubicBezTo>
                <a:cubicBezTo>
                  <a:pt x="344" y="212"/>
                  <a:pt x="345" y="216"/>
                  <a:pt x="346" y="219"/>
                </a:cubicBezTo>
                <a:cubicBezTo>
                  <a:pt x="349" y="215"/>
                  <a:pt x="344" y="212"/>
                  <a:pt x="346" y="209"/>
                </a:cubicBezTo>
                <a:close/>
                <a:moveTo>
                  <a:pt x="346" y="180"/>
                </a:moveTo>
                <a:cubicBezTo>
                  <a:pt x="348" y="179"/>
                  <a:pt x="347" y="181"/>
                  <a:pt x="349" y="181"/>
                </a:cubicBezTo>
                <a:cubicBezTo>
                  <a:pt x="349" y="180"/>
                  <a:pt x="348" y="179"/>
                  <a:pt x="348" y="178"/>
                </a:cubicBezTo>
                <a:cubicBezTo>
                  <a:pt x="347" y="178"/>
                  <a:pt x="346" y="179"/>
                  <a:pt x="346" y="180"/>
                </a:cubicBezTo>
                <a:close/>
                <a:moveTo>
                  <a:pt x="258" y="101"/>
                </a:moveTo>
                <a:cubicBezTo>
                  <a:pt x="256" y="101"/>
                  <a:pt x="255" y="100"/>
                  <a:pt x="254" y="100"/>
                </a:cubicBezTo>
                <a:cubicBezTo>
                  <a:pt x="254" y="102"/>
                  <a:pt x="258" y="102"/>
                  <a:pt x="258" y="101"/>
                </a:cubicBezTo>
                <a:close/>
                <a:moveTo>
                  <a:pt x="328" y="130"/>
                </a:moveTo>
                <a:cubicBezTo>
                  <a:pt x="327" y="128"/>
                  <a:pt x="326" y="125"/>
                  <a:pt x="324" y="124"/>
                </a:cubicBezTo>
                <a:cubicBezTo>
                  <a:pt x="324" y="126"/>
                  <a:pt x="326" y="129"/>
                  <a:pt x="328" y="130"/>
                </a:cubicBezTo>
                <a:close/>
                <a:moveTo>
                  <a:pt x="324" y="135"/>
                </a:moveTo>
                <a:cubicBezTo>
                  <a:pt x="326" y="137"/>
                  <a:pt x="328" y="141"/>
                  <a:pt x="330" y="141"/>
                </a:cubicBezTo>
                <a:cubicBezTo>
                  <a:pt x="328" y="140"/>
                  <a:pt x="327" y="138"/>
                  <a:pt x="328" y="136"/>
                </a:cubicBezTo>
                <a:cubicBezTo>
                  <a:pt x="326" y="137"/>
                  <a:pt x="325" y="134"/>
                  <a:pt x="324" y="135"/>
                </a:cubicBezTo>
                <a:close/>
                <a:moveTo>
                  <a:pt x="333" y="131"/>
                </a:moveTo>
                <a:cubicBezTo>
                  <a:pt x="335" y="131"/>
                  <a:pt x="333" y="129"/>
                  <a:pt x="332" y="128"/>
                </a:cubicBezTo>
                <a:cubicBezTo>
                  <a:pt x="332" y="130"/>
                  <a:pt x="334" y="130"/>
                  <a:pt x="333" y="131"/>
                </a:cubicBezTo>
                <a:close/>
                <a:moveTo>
                  <a:pt x="273" y="126"/>
                </a:moveTo>
                <a:cubicBezTo>
                  <a:pt x="273" y="126"/>
                  <a:pt x="274" y="126"/>
                  <a:pt x="274" y="127"/>
                </a:cubicBezTo>
                <a:cubicBezTo>
                  <a:pt x="275" y="127"/>
                  <a:pt x="275" y="126"/>
                  <a:pt x="274" y="126"/>
                </a:cubicBezTo>
                <a:cubicBezTo>
                  <a:pt x="274" y="126"/>
                  <a:pt x="273" y="125"/>
                  <a:pt x="273" y="126"/>
                </a:cubicBezTo>
                <a:close/>
                <a:moveTo>
                  <a:pt x="270" y="118"/>
                </a:moveTo>
                <a:cubicBezTo>
                  <a:pt x="269" y="118"/>
                  <a:pt x="268" y="115"/>
                  <a:pt x="267" y="116"/>
                </a:cubicBezTo>
                <a:cubicBezTo>
                  <a:pt x="269" y="116"/>
                  <a:pt x="269" y="119"/>
                  <a:pt x="267" y="119"/>
                </a:cubicBezTo>
                <a:cubicBezTo>
                  <a:pt x="266" y="118"/>
                  <a:pt x="264" y="116"/>
                  <a:pt x="263" y="115"/>
                </a:cubicBezTo>
                <a:cubicBezTo>
                  <a:pt x="263" y="115"/>
                  <a:pt x="264" y="115"/>
                  <a:pt x="264" y="114"/>
                </a:cubicBezTo>
                <a:cubicBezTo>
                  <a:pt x="261" y="114"/>
                  <a:pt x="260" y="114"/>
                  <a:pt x="259" y="112"/>
                </a:cubicBezTo>
                <a:cubicBezTo>
                  <a:pt x="257" y="118"/>
                  <a:pt x="267" y="121"/>
                  <a:pt x="270" y="118"/>
                </a:cubicBezTo>
                <a:close/>
                <a:moveTo>
                  <a:pt x="251" y="105"/>
                </a:moveTo>
                <a:cubicBezTo>
                  <a:pt x="249" y="105"/>
                  <a:pt x="248" y="103"/>
                  <a:pt x="248" y="105"/>
                </a:cubicBezTo>
                <a:cubicBezTo>
                  <a:pt x="248" y="105"/>
                  <a:pt x="250" y="105"/>
                  <a:pt x="251" y="105"/>
                </a:cubicBezTo>
                <a:close/>
                <a:moveTo>
                  <a:pt x="275" y="63"/>
                </a:moveTo>
                <a:cubicBezTo>
                  <a:pt x="273" y="62"/>
                  <a:pt x="270" y="58"/>
                  <a:pt x="266" y="59"/>
                </a:cubicBezTo>
                <a:cubicBezTo>
                  <a:pt x="266" y="61"/>
                  <a:pt x="266" y="61"/>
                  <a:pt x="266" y="61"/>
                </a:cubicBezTo>
                <a:cubicBezTo>
                  <a:pt x="270" y="60"/>
                  <a:pt x="272" y="64"/>
                  <a:pt x="275" y="63"/>
                </a:cubicBezTo>
                <a:close/>
                <a:moveTo>
                  <a:pt x="260" y="107"/>
                </a:moveTo>
                <a:cubicBezTo>
                  <a:pt x="260" y="106"/>
                  <a:pt x="261" y="105"/>
                  <a:pt x="262" y="105"/>
                </a:cubicBezTo>
                <a:cubicBezTo>
                  <a:pt x="257" y="105"/>
                  <a:pt x="254" y="101"/>
                  <a:pt x="251" y="101"/>
                </a:cubicBezTo>
                <a:cubicBezTo>
                  <a:pt x="253" y="105"/>
                  <a:pt x="257" y="105"/>
                  <a:pt x="260" y="107"/>
                </a:cubicBezTo>
                <a:close/>
                <a:moveTo>
                  <a:pt x="278" y="114"/>
                </a:moveTo>
                <a:cubicBezTo>
                  <a:pt x="275" y="112"/>
                  <a:pt x="270" y="103"/>
                  <a:pt x="263" y="106"/>
                </a:cubicBezTo>
                <a:cubicBezTo>
                  <a:pt x="265" y="107"/>
                  <a:pt x="267" y="108"/>
                  <a:pt x="268" y="109"/>
                </a:cubicBezTo>
                <a:cubicBezTo>
                  <a:pt x="267" y="110"/>
                  <a:pt x="265" y="109"/>
                  <a:pt x="264" y="110"/>
                </a:cubicBezTo>
                <a:cubicBezTo>
                  <a:pt x="261" y="109"/>
                  <a:pt x="255" y="107"/>
                  <a:pt x="251" y="109"/>
                </a:cubicBezTo>
                <a:cubicBezTo>
                  <a:pt x="249" y="107"/>
                  <a:pt x="246" y="107"/>
                  <a:pt x="244" y="106"/>
                </a:cubicBezTo>
                <a:cubicBezTo>
                  <a:pt x="246" y="109"/>
                  <a:pt x="251" y="109"/>
                  <a:pt x="253" y="112"/>
                </a:cubicBezTo>
                <a:cubicBezTo>
                  <a:pt x="256" y="112"/>
                  <a:pt x="256" y="112"/>
                  <a:pt x="256" y="112"/>
                </a:cubicBezTo>
                <a:cubicBezTo>
                  <a:pt x="256" y="113"/>
                  <a:pt x="257" y="115"/>
                  <a:pt x="257" y="113"/>
                </a:cubicBezTo>
                <a:cubicBezTo>
                  <a:pt x="257" y="113"/>
                  <a:pt x="256" y="112"/>
                  <a:pt x="257" y="112"/>
                </a:cubicBezTo>
                <a:cubicBezTo>
                  <a:pt x="258" y="113"/>
                  <a:pt x="262" y="111"/>
                  <a:pt x="261" y="113"/>
                </a:cubicBezTo>
                <a:cubicBezTo>
                  <a:pt x="263" y="111"/>
                  <a:pt x="265" y="115"/>
                  <a:pt x="266" y="114"/>
                </a:cubicBezTo>
                <a:cubicBezTo>
                  <a:pt x="263" y="113"/>
                  <a:pt x="267" y="113"/>
                  <a:pt x="268" y="112"/>
                </a:cubicBezTo>
                <a:cubicBezTo>
                  <a:pt x="267" y="112"/>
                  <a:pt x="266" y="111"/>
                  <a:pt x="267" y="111"/>
                </a:cubicBezTo>
                <a:cubicBezTo>
                  <a:pt x="270" y="110"/>
                  <a:pt x="274" y="109"/>
                  <a:pt x="275" y="113"/>
                </a:cubicBezTo>
                <a:cubicBezTo>
                  <a:pt x="273" y="114"/>
                  <a:pt x="272" y="112"/>
                  <a:pt x="271" y="113"/>
                </a:cubicBezTo>
                <a:cubicBezTo>
                  <a:pt x="272" y="114"/>
                  <a:pt x="274" y="115"/>
                  <a:pt x="276" y="115"/>
                </a:cubicBezTo>
                <a:cubicBezTo>
                  <a:pt x="275" y="112"/>
                  <a:pt x="278" y="114"/>
                  <a:pt x="278" y="114"/>
                </a:cubicBezTo>
                <a:close/>
                <a:moveTo>
                  <a:pt x="272" y="121"/>
                </a:moveTo>
                <a:cubicBezTo>
                  <a:pt x="271" y="121"/>
                  <a:pt x="271" y="121"/>
                  <a:pt x="270" y="121"/>
                </a:cubicBezTo>
                <a:cubicBezTo>
                  <a:pt x="270" y="122"/>
                  <a:pt x="270" y="122"/>
                  <a:pt x="270" y="122"/>
                </a:cubicBezTo>
                <a:cubicBezTo>
                  <a:pt x="270" y="122"/>
                  <a:pt x="271" y="122"/>
                  <a:pt x="272" y="121"/>
                </a:cubicBezTo>
                <a:close/>
                <a:moveTo>
                  <a:pt x="291" y="136"/>
                </a:moveTo>
                <a:cubicBezTo>
                  <a:pt x="292" y="138"/>
                  <a:pt x="297" y="142"/>
                  <a:pt x="297" y="141"/>
                </a:cubicBezTo>
                <a:cubicBezTo>
                  <a:pt x="297" y="139"/>
                  <a:pt x="290" y="136"/>
                  <a:pt x="293" y="133"/>
                </a:cubicBezTo>
                <a:cubicBezTo>
                  <a:pt x="291" y="133"/>
                  <a:pt x="291" y="134"/>
                  <a:pt x="289" y="134"/>
                </a:cubicBezTo>
                <a:cubicBezTo>
                  <a:pt x="289" y="132"/>
                  <a:pt x="287" y="133"/>
                  <a:pt x="286" y="132"/>
                </a:cubicBezTo>
                <a:cubicBezTo>
                  <a:pt x="286" y="130"/>
                  <a:pt x="286" y="130"/>
                  <a:pt x="286" y="128"/>
                </a:cubicBezTo>
                <a:cubicBezTo>
                  <a:pt x="284" y="128"/>
                  <a:pt x="284" y="128"/>
                  <a:pt x="284" y="128"/>
                </a:cubicBezTo>
                <a:cubicBezTo>
                  <a:pt x="285" y="130"/>
                  <a:pt x="285" y="129"/>
                  <a:pt x="284" y="132"/>
                </a:cubicBezTo>
                <a:cubicBezTo>
                  <a:pt x="288" y="132"/>
                  <a:pt x="288" y="136"/>
                  <a:pt x="291" y="136"/>
                </a:cubicBezTo>
                <a:close/>
                <a:moveTo>
                  <a:pt x="320" y="159"/>
                </a:moveTo>
                <a:cubicBezTo>
                  <a:pt x="320" y="160"/>
                  <a:pt x="319" y="160"/>
                  <a:pt x="319" y="161"/>
                </a:cubicBezTo>
                <a:cubicBezTo>
                  <a:pt x="320" y="162"/>
                  <a:pt x="321" y="163"/>
                  <a:pt x="322" y="164"/>
                </a:cubicBezTo>
                <a:cubicBezTo>
                  <a:pt x="322" y="162"/>
                  <a:pt x="321" y="161"/>
                  <a:pt x="320" y="159"/>
                </a:cubicBezTo>
                <a:close/>
                <a:moveTo>
                  <a:pt x="301" y="137"/>
                </a:moveTo>
                <a:cubicBezTo>
                  <a:pt x="303" y="139"/>
                  <a:pt x="305" y="142"/>
                  <a:pt x="309" y="144"/>
                </a:cubicBezTo>
                <a:cubicBezTo>
                  <a:pt x="307" y="141"/>
                  <a:pt x="302" y="137"/>
                  <a:pt x="301" y="137"/>
                </a:cubicBezTo>
                <a:close/>
                <a:moveTo>
                  <a:pt x="279" y="123"/>
                </a:moveTo>
                <a:cubicBezTo>
                  <a:pt x="279" y="122"/>
                  <a:pt x="279" y="121"/>
                  <a:pt x="278" y="120"/>
                </a:cubicBezTo>
                <a:cubicBezTo>
                  <a:pt x="277" y="121"/>
                  <a:pt x="278" y="123"/>
                  <a:pt x="279" y="123"/>
                </a:cubicBezTo>
                <a:close/>
                <a:moveTo>
                  <a:pt x="323" y="160"/>
                </a:moveTo>
                <a:cubicBezTo>
                  <a:pt x="325" y="162"/>
                  <a:pt x="325" y="164"/>
                  <a:pt x="327" y="165"/>
                </a:cubicBezTo>
                <a:cubicBezTo>
                  <a:pt x="326" y="163"/>
                  <a:pt x="325" y="160"/>
                  <a:pt x="323" y="160"/>
                </a:cubicBezTo>
                <a:close/>
                <a:moveTo>
                  <a:pt x="327" y="156"/>
                </a:moveTo>
                <a:cubicBezTo>
                  <a:pt x="326" y="157"/>
                  <a:pt x="324" y="156"/>
                  <a:pt x="324" y="157"/>
                </a:cubicBezTo>
                <a:cubicBezTo>
                  <a:pt x="325" y="157"/>
                  <a:pt x="326" y="159"/>
                  <a:pt x="327" y="159"/>
                </a:cubicBezTo>
                <a:cubicBezTo>
                  <a:pt x="327" y="158"/>
                  <a:pt x="326" y="157"/>
                  <a:pt x="327" y="156"/>
                </a:cubicBezTo>
                <a:close/>
                <a:moveTo>
                  <a:pt x="303" y="146"/>
                </a:moveTo>
                <a:cubicBezTo>
                  <a:pt x="302" y="147"/>
                  <a:pt x="304" y="149"/>
                  <a:pt x="305" y="149"/>
                </a:cubicBezTo>
                <a:cubicBezTo>
                  <a:pt x="304" y="148"/>
                  <a:pt x="305" y="146"/>
                  <a:pt x="303" y="146"/>
                </a:cubicBezTo>
                <a:close/>
                <a:moveTo>
                  <a:pt x="294" y="132"/>
                </a:moveTo>
                <a:cubicBezTo>
                  <a:pt x="294" y="131"/>
                  <a:pt x="292" y="130"/>
                  <a:pt x="292" y="132"/>
                </a:cubicBezTo>
                <a:cubicBezTo>
                  <a:pt x="293" y="131"/>
                  <a:pt x="294" y="133"/>
                  <a:pt x="294" y="132"/>
                </a:cubicBezTo>
                <a:close/>
                <a:moveTo>
                  <a:pt x="280" y="119"/>
                </a:moveTo>
                <a:cubicBezTo>
                  <a:pt x="279" y="118"/>
                  <a:pt x="279" y="117"/>
                  <a:pt x="277" y="117"/>
                </a:cubicBezTo>
                <a:cubicBezTo>
                  <a:pt x="277" y="118"/>
                  <a:pt x="279" y="120"/>
                  <a:pt x="280" y="119"/>
                </a:cubicBezTo>
                <a:close/>
                <a:moveTo>
                  <a:pt x="316" y="137"/>
                </a:moveTo>
                <a:cubicBezTo>
                  <a:pt x="311" y="132"/>
                  <a:pt x="302" y="121"/>
                  <a:pt x="292" y="118"/>
                </a:cubicBezTo>
                <a:cubicBezTo>
                  <a:pt x="293" y="119"/>
                  <a:pt x="292" y="120"/>
                  <a:pt x="291" y="120"/>
                </a:cubicBezTo>
                <a:cubicBezTo>
                  <a:pt x="290" y="119"/>
                  <a:pt x="288" y="118"/>
                  <a:pt x="288" y="117"/>
                </a:cubicBezTo>
                <a:cubicBezTo>
                  <a:pt x="285" y="119"/>
                  <a:pt x="282" y="114"/>
                  <a:pt x="279" y="115"/>
                </a:cubicBezTo>
                <a:cubicBezTo>
                  <a:pt x="279" y="117"/>
                  <a:pt x="282" y="117"/>
                  <a:pt x="284" y="118"/>
                </a:cubicBezTo>
                <a:cubicBezTo>
                  <a:pt x="284" y="119"/>
                  <a:pt x="285" y="123"/>
                  <a:pt x="287" y="122"/>
                </a:cubicBezTo>
                <a:cubicBezTo>
                  <a:pt x="286" y="121"/>
                  <a:pt x="285" y="120"/>
                  <a:pt x="286" y="120"/>
                </a:cubicBezTo>
                <a:cubicBezTo>
                  <a:pt x="287" y="120"/>
                  <a:pt x="288" y="120"/>
                  <a:pt x="288" y="122"/>
                </a:cubicBezTo>
                <a:cubicBezTo>
                  <a:pt x="289" y="122"/>
                  <a:pt x="291" y="121"/>
                  <a:pt x="292" y="123"/>
                </a:cubicBezTo>
                <a:cubicBezTo>
                  <a:pt x="291" y="124"/>
                  <a:pt x="288" y="124"/>
                  <a:pt x="287" y="126"/>
                </a:cubicBezTo>
                <a:cubicBezTo>
                  <a:pt x="290" y="127"/>
                  <a:pt x="291" y="130"/>
                  <a:pt x="295" y="130"/>
                </a:cubicBezTo>
                <a:cubicBezTo>
                  <a:pt x="296" y="129"/>
                  <a:pt x="292" y="128"/>
                  <a:pt x="295" y="127"/>
                </a:cubicBezTo>
                <a:cubicBezTo>
                  <a:pt x="298" y="130"/>
                  <a:pt x="301" y="135"/>
                  <a:pt x="306" y="134"/>
                </a:cubicBezTo>
                <a:cubicBezTo>
                  <a:pt x="306" y="132"/>
                  <a:pt x="304" y="132"/>
                  <a:pt x="303" y="131"/>
                </a:cubicBezTo>
                <a:cubicBezTo>
                  <a:pt x="304" y="131"/>
                  <a:pt x="304" y="130"/>
                  <a:pt x="304" y="130"/>
                </a:cubicBezTo>
                <a:cubicBezTo>
                  <a:pt x="309" y="134"/>
                  <a:pt x="314" y="136"/>
                  <a:pt x="317" y="141"/>
                </a:cubicBezTo>
                <a:cubicBezTo>
                  <a:pt x="316" y="141"/>
                  <a:pt x="314" y="138"/>
                  <a:pt x="313" y="139"/>
                </a:cubicBezTo>
                <a:cubicBezTo>
                  <a:pt x="315" y="142"/>
                  <a:pt x="318" y="143"/>
                  <a:pt x="320" y="146"/>
                </a:cubicBezTo>
                <a:cubicBezTo>
                  <a:pt x="319" y="148"/>
                  <a:pt x="323" y="150"/>
                  <a:pt x="323" y="153"/>
                </a:cubicBezTo>
                <a:cubicBezTo>
                  <a:pt x="325" y="153"/>
                  <a:pt x="325" y="154"/>
                  <a:pt x="326" y="154"/>
                </a:cubicBezTo>
                <a:cubicBezTo>
                  <a:pt x="326" y="155"/>
                  <a:pt x="328" y="157"/>
                  <a:pt x="329" y="156"/>
                </a:cubicBezTo>
                <a:cubicBezTo>
                  <a:pt x="327" y="151"/>
                  <a:pt x="325" y="145"/>
                  <a:pt x="320" y="144"/>
                </a:cubicBezTo>
                <a:cubicBezTo>
                  <a:pt x="322" y="141"/>
                  <a:pt x="317" y="140"/>
                  <a:pt x="316" y="137"/>
                </a:cubicBezTo>
                <a:close/>
                <a:moveTo>
                  <a:pt x="292" y="128"/>
                </a:moveTo>
                <a:cubicBezTo>
                  <a:pt x="291" y="127"/>
                  <a:pt x="290" y="127"/>
                  <a:pt x="291" y="125"/>
                </a:cubicBezTo>
                <a:cubicBezTo>
                  <a:pt x="292" y="125"/>
                  <a:pt x="292" y="124"/>
                  <a:pt x="294" y="125"/>
                </a:cubicBezTo>
                <a:cubicBezTo>
                  <a:pt x="294" y="127"/>
                  <a:pt x="293" y="127"/>
                  <a:pt x="292" y="128"/>
                </a:cubicBezTo>
                <a:close/>
                <a:moveTo>
                  <a:pt x="294" y="126"/>
                </a:moveTo>
                <a:cubicBezTo>
                  <a:pt x="296" y="124"/>
                  <a:pt x="300" y="125"/>
                  <a:pt x="300" y="128"/>
                </a:cubicBezTo>
                <a:cubicBezTo>
                  <a:pt x="298" y="128"/>
                  <a:pt x="297" y="125"/>
                  <a:pt x="294" y="126"/>
                </a:cubicBezTo>
                <a:close/>
                <a:moveTo>
                  <a:pt x="328" y="169"/>
                </a:moveTo>
                <a:cubicBezTo>
                  <a:pt x="329" y="167"/>
                  <a:pt x="328" y="171"/>
                  <a:pt x="329" y="170"/>
                </a:cubicBezTo>
                <a:cubicBezTo>
                  <a:pt x="330" y="169"/>
                  <a:pt x="328" y="167"/>
                  <a:pt x="328" y="166"/>
                </a:cubicBezTo>
                <a:cubicBezTo>
                  <a:pt x="328" y="167"/>
                  <a:pt x="327" y="169"/>
                  <a:pt x="328" y="169"/>
                </a:cubicBezTo>
                <a:close/>
                <a:moveTo>
                  <a:pt x="263" y="120"/>
                </a:moveTo>
                <a:cubicBezTo>
                  <a:pt x="263" y="120"/>
                  <a:pt x="263" y="120"/>
                  <a:pt x="263" y="120"/>
                </a:cubicBezTo>
                <a:cubicBezTo>
                  <a:pt x="263" y="120"/>
                  <a:pt x="263" y="120"/>
                  <a:pt x="263" y="120"/>
                </a:cubicBezTo>
                <a:cubicBezTo>
                  <a:pt x="263" y="120"/>
                  <a:pt x="263" y="120"/>
                  <a:pt x="263" y="120"/>
                </a:cubicBezTo>
                <a:close/>
                <a:moveTo>
                  <a:pt x="300" y="78"/>
                </a:moveTo>
                <a:cubicBezTo>
                  <a:pt x="300" y="78"/>
                  <a:pt x="299" y="76"/>
                  <a:pt x="298" y="77"/>
                </a:cubicBezTo>
                <a:cubicBezTo>
                  <a:pt x="299" y="78"/>
                  <a:pt x="300" y="80"/>
                  <a:pt x="300" y="78"/>
                </a:cubicBezTo>
                <a:close/>
                <a:moveTo>
                  <a:pt x="310" y="89"/>
                </a:moveTo>
                <a:cubicBezTo>
                  <a:pt x="310" y="88"/>
                  <a:pt x="309" y="87"/>
                  <a:pt x="307" y="86"/>
                </a:cubicBezTo>
                <a:cubicBezTo>
                  <a:pt x="307" y="87"/>
                  <a:pt x="310" y="89"/>
                  <a:pt x="310" y="89"/>
                </a:cubicBezTo>
                <a:close/>
                <a:moveTo>
                  <a:pt x="308" y="94"/>
                </a:moveTo>
                <a:cubicBezTo>
                  <a:pt x="306" y="92"/>
                  <a:pt x="303" y="88"/>
                  <a:pt x="302" y="89"/>
                </a:cubicBezTo>
                <a:cubicBezTo>
                  <a:pt x="304" y="90"/>
                  <a:pt x="305" y="93"/>
                  <a:pt x="308" y="94"/>
                </a:cubicBezTo>
                <a:close/>
                <a:moveTo>
                  <a:pt x="310" y="89"/>
                </a:moveTo>
                <a:cubicBezTo>
                  <a:pt x="310" y="89"/>
                  <a:pt x="310" y="89"/>
                  <a:pt x="310" y="89"/>
                </a:cubicBezTo>
                <a:cubicBezTo>
                  <a:pt x="311" y="89"/>
                  <a:pt x="311" y="89"/>
                  <a:pt x="310" y="89"/>
                </a:cubicBezTo>
                <a:close/>
                <a:moveTo>
                  <a:pt x="309" y="96"/>
                </a:moveTo>
                <a:cubicBezTo>
                  <a:pt x="310" y="96"/>
                  <a:pt x="311" y="99"/>
                  <a:pt x="312" y="98"/>
                </a:cubicBezTo>
                <a:cubicBezTo>
                  <a:pt x="311" y="98"/>
                  <a:pt x="311" y="94"/>
                  <a:pt x="309" y="96"/>
                </a:cubicBezTo>
                <a:close/>
                <a:moveTo>
                  <a:pt x="301" y="109"/>
                </a:moveTo>
                <a:cubicBezTo>
                  <a:pt x="299" y="108"/>
                  <a:pt x="296" y="103"/>
                  <a:pt x="295" y="105"/>
                </a:cubicBezTo>
                <a:cubicBezTo>
                  <a:pt x="298" y="105"/>
                  <a:pt x="298" y="110"/>
                  <a:pt x="301" y="109"/>
                </a:cubicBezTo>
                <a:close/>
                <a:moveTo>
                  <a:pt x="297" y="81"/>
                </a:moveTo>
                <a:cubicBezTo>
                  <a:pt x="298" y="81"/>
                  <a:pt x="299" y="82"/>
                  <a:pt x="300" y="82"/>
                </a:cubicBezTo>
                <a:cubicBezTo>
                  <a:pt x="300" y="81"/>
                  <a:pt x="297" y="79"/>
                  <a:pt x="297" y="81"/>
                </a:cubicBezTo>
                <a:close/>
                <a:moveTo>
                  <a:pt x="305" y="102"/>
                </a:moveTo>
                <a:cubicBezTo>
                  <a:pt x="305" y="103"/>
                  <a:pt x="304" y="104"/>
                  <a:pt x="304" y="105"/>
                </a:cubicBezTo>
                <a:cubicBezTo>
                  <a:pt x="309" y="106"/>
                  <a:pt x="310" y="110"/>
                  <a:pt x="314" y="112"/>
                </a:cubicBezTo>
                <a:cubicBezTo>
                  <a:pt x="313" y="108"/>
                  <a:pt x="308" y="105"/>
                  <a:pt x="305" y="102"/>
                </a:cubicBezTo>
                <a:close/>
                <a:moveTo>
                  <a:pt x="305" y="103"/>
                </a:moveTo>
                <a:cubicBezTo>
                  <a:pt x="307" y="103"/>
                  <a:pt x="306" y="105"/>
                  <a:pt x="307" y="105"/>
                </a:cubicBezTo>
                <a:cubicBezTo>
                  <a:pt x="307" y="106"/>
                  <a:pt x="305" y="104"/>
                  <a:pt x="305" y="103"/>
                </a:cubicBezTo>
                <a:close/>
                <a:moveTo>
                  <a:pt x="284" y="73"/>
                </a:moveTo>
                <a:cubicBezTo>
                  <a:pt x="283" y="71"/>
                  <a:pt x="285" y="73"/>
                  <a:pt x="285" y="72"/>
                </a:cubicBezTo>
                <a:cubicBezTo>
                  <a:pt x="284" y="71"/>
                  <a:pt x="284" y="70"/>
                  <a:pt x="282" y="70"/>
                </a:cubicBezTo>
                <a:cubicBezTo>
                  <a:pt x="282" y="71"/>
                  <a:pt x="281" y="71"/>
                  <a:pt x="281" y="72"/>
                </a:cubicBezTo>
                <a:cubicBezTo>
                  <a:pt x="283" y="71"/>
                  <a:pt x="282" y="73"/>
                  <a:pt x="284" y="73"/>
                </a:cubicBezTo>
                <a:close/>
                <a:moveTo>
                  <a:pt x="301" y="88"/>
                </a:moveTo>
                <a:cubicBezTo>
                  <a:pt x="299" y="86"/>
                  <a:pt x="298" y="85"/>
                  <a:pt x="295" y="84"/>
                </a:cubicBezTo>
                <a:cubicBezTo>
                  <a:pt x="297" y="86"/>
                  <a:pt x="298" y="87"/>
                  <a:pt x="301" y="88"/>
                </a:cubicBezTo>
                <a:close/>
                <a:moveTo>
                  <a:pt x="261" y="108"/>
                </a:moveTo>
                <a:cubicBezTo>
                  <a:pt x="262" y="108"/>
                  <a:pt x="262" y="108"/>
                  <a:pt x="262" y="108"/>
                </a:cubicBezTo>
                <a:cubicBezTo>
                  <a:pt x="263" y="108"/>
                  <a:pt x="263" y="108"/>
                  <a:pt x="264" y="108"/>
                </a:cubicBezTo>
                <a:cubicBezTo>
                  <a:pt x="264" y="108"/>
                  <a:pt x="264" y="107"/>
                  <a:pt x="264" y="107"/>
                </a:cubicBezTo>
                <a:cubicBezTo>
                  <a:pt x="263" y="108"/>
                  <a:pt x="260" y="107"/>
                  <a:pt x="261" y="108"/>
                </a:cubicBezTo>
                <a:close/>
                <a:moveTo>
                  <a:pt x="277" y="81"/>
                </a:moveTo>
                <a:cubicBezTo>
                  <a:pt x="276" y="79"/>
                  <a:pt x="274" y="79"/>
                  <a:pt x="272" y="78"/>
                </a:cubicBezTo>
                <a:cubicBezTo>
                  <a:pt x="272" y="80"/>
                  <a:pt x="275" y="80"/>
                  <a:pt x="277" y="81"/>
                </a:cubicBezTo>
                <a:close/>
                <a:moveTo>
                  <a:pt x="288" y="114"/>
                </a:moveTo>
                <a:cubicBezTo>
                  <a:pt x="286" y="114"/>
                  <a:pt x="286" y="114"/>
                  <a:pt x="286" y="114"/>
                </a:cubicBezTo>
                <a:cubicBezTo>
                  <a:pt x="286" y="115"/>
                  <a:pt x="286" y="115"/>
                  <a:pt x="286" y="115"/>
                </a:cubicBezTo>
                <a:cubicBezTo>
                  <a:pt x="287" y="115"/>
                  <a:pt x="287" y="116"/>
                  <a:pt x="288" y="116"/>
                </a:cubicBezTo>
                <a:lnTo>
                  <a:pt x="288" y="114"/>
                </a:lnTo>
                <a:close/>
                <a:moveTo>
                  <a:pt x="298" y="116"/>
                </a:moveTo>
                <a:cubicBezTo>
                  <a:pt x="300" y="118"/>
                  <a:pt x="303" y="122"/>
                  <a:pt x="306" y="122"/>
                </a:cubicBezTo>
                <a:cubicBezTo>
                  <a:pt x="304" y="119"/>
                  <a:pt x="300" y="117"/>
                  <a:pt x="298" y="116"/>
                </a:cubicBezTo>
                <a:close/>
                <a:moveTo>
                  <a:pt x="275" y="110"/>
                </a:moveTo>
                <a:cubicBezTo>
                  <a:pt x="278" y="110"/>
                  <a:pt x="281" y="113"/>
                  <a:pt x="284" y="113"/>
                </a:cubicBezTo>
                <a:cubicBezTo>
                  <a:pt x="282" y="112"/>
                  <a:pt x="279" y="110"/>
                  <a:pt x="277" y="109"/>
                </a:cubicBezTo>
                <a:cubicBezTo>
                  <a:pt x="277" y="111"/>
                  <a:pt x="275" y="108"/>
                  <a:pt x="275" y="110"/>
                </a:cubicBezTo>
                <a:close/>
                <a:moveTo>
                  <a:pt x="309" y="125"/>
                </a:moveTo>
                <a:cubicBezTo>
                  <a:pt x="312" y="129"/>
                  <a:pt x="308" y="122"/>
                  <a:pt x="306" y="123"/>
                </a:cubicBezTo>
                <a:cubicBezTo>
                  <a:pt x="307" y="124"/>
                  <a:pt x="307" y="126"/>
                  <a:pt x="309" y="125"/>
                </a:cubicBezTo>
                <a:close/>
                <a:moveTo>
                  <a:pt x="321" y="123"/>
                </a:moveTo>
                <a:cubicBezTo>
                  <a:pt x="322" y="122"/>
                  <a:pt x="323" y="123"/>
                  <a:pt x="323" y="123"/>
                </a:cubicBezTo>
                <a:cubicBezTo>
                  <a:pt x="321" y="121"/>
                  <a:pt x="320" y="115"/>
                  <a:pt x="317" y="117"/>
                </a:cubicBezTo>
                <a:cubicBezTo>
                  <a:pt x="318" y="119"/>
                  <a:pt x="320" y="121"/>
                  <a:pt x="321" y="123"/>
                </a:cubicBezTo>
                <a:close/>
                <a:moveTo>
                  <a:pt x="317" y="115"/>
                </a:moveTo>
                <a:cubicBezTo>
                  <a:pt x="317" y="113"/>
                  <a:pt x="316" y="113"/>
                  <a:pt x="315" y="112"/>
                </a:cubicBezTo>
                <a:cubicBezTo>
                  <a:pt x="316" y="114"/>
                  <a:pt x="316" y="113"/>
                  <a:pt x="315" y="115"/>
                </a:cubicBezTo>
                <a:lnTo>
                  <a:pt x="317" y="115"/>
                </a:lnTo>
                <a:close/>
                <a:moveTo>
                  <a:pt x="313" y="130"/>
                </a:moveTo>
                <a:cubicBezTo>
                  <a:pt x="315" y="130"/>
                  <a:pt x="315" y="131"/>
                  <a:pt x="316" y="131"/>
                </a:cubicBezTo>
                <a:cubicBezTo>
                  <a:pt x="316" y="130"/>
                  <a:pt x="313" y="128"/>
                  <a:pt x="313" y="130"/>
                </a:cubicBezTo>
                <a:close/>
                <a:moveTo>
                  <a:pt x="337" y="183"/>
                </a:moveTo>
                <a:cubicBezTo>
                  <a:pt x="337" y="180"/>
                  <a:pt x="335" y="178"/>
                  <a:pt x="335" y="175"/>
                </a:cubicBezTo>
                <a:cubicBezTo>
                  <a:pt x="332" y="177"/>
                  <a:pt x="336" y="181"/>
                  <a:pt x="337" y="183"/>
                </a:cubicBezTo>
                <a:close/>
                <a:moveTo>
                  <a:pt x="39" y="302"/>
                </a:moveTo>
                <a:cubicBezTo>
                  <a:pt x="39" y="302"/>
                  <a:pt x="38" y="302"/>
                  <a:pt x="38" y="303"/>
                </a:cubicBezTo>
                <a:cubicBezTo>
                  <a:pt x="38" y="303"/>
                  <a:pt x="39" y="303"/>
                  <a:pt x="39" y="303"/>
                </a:cubicBezTo>
                <a:cubicBezTo>
                  <a:pt x="39" y="303"/>
                  <a:pt x="39" y="302"/>
                  <a:pt x="39" y="302"/>
                </a:cubicBezTo>
                <a:close/>
                <a:moveTo>
                  <a:pt x="40" y="292"/>
                </a:moveTo>
                <a:cubicBezTo>
                  <a:pt x="40" y="291"/>
                  <a:pt x="40" y="291"/>
                  <a:pt x="40" y="291"/>
                </a:cubicBezTo>
                <a:cubicBezTo>
                  <a:pt x="39" y="291"/>
                  <a:pt x="39" y="291"/>
                  <a:pt x="39" y="291"/>
                </a:cubicBezTo>
                <a:cubicBezTo>
                  <a:pt x="39" y="292"/>
                  <a:pt x="39" y="292"/>
                  <a:pt x="40" y="292"/>
                </a:cubicBezTo>
                <a:close/>
                <a:moveTo>
                  <a:pt x="37" y="287"/>
                </a:moveTo>
                <a:cubicBezTo>
                  <a:pt x="37" y="287"/>
                  <a:pt x="37" y="288"/>
                  <a:pt x="37" y="288"/>
                </a:cubicBezTo>
                <a:cubicBezTo>
                  <a:pt x="37" y="288"/>
                  <a:pt x="38" y="287"/>
                  <a:pt x="38" y="287"/>
                </a:cubicBezTo>
                <a:cubicBezTo>
                  <a:pt x="37" y="287"/>
                  <a:pt x="37" y="287"/>
                  <a:pt x="37" y="287"/>
                </a:cubicBezTo>
                <a:close/>
                <a:moveTo>
                  <a:pt x="35" y="292"/>
                </a:moveTo>
                <a:cubicBezTo>
                  <a:pt x="35" y="292"/>
                  <a:pt x="36" y="292"/>
                  <a:pt x="36" y="291"/>
                </a:cubicBezTo>
                <a:cubicBezTo>
                  <a:pt x="36" y="292"/>
                  <a:pt x="35" y="291"/>
                  <a:pt x="35" y="292"/>
                </a:cubicBezTo>
                <a:close/>
                <a:moveTo>
                  <a:pt x="40" y="295"/>
                </a:moveTo>
                <a:cubicBezTo>
                  <a:pt x="39" y="295"/>
                  <a:pt x="39" y="295"/>
                  <a:pt x="39" y="294"/>
                </a:cubicBezTo>
                <a:cubicBezTo>
                  <a:pt x="38" y="294"/>
                  <a:pt x="38" y="294"/>
                  <a:pt x="38" y="294"/>
                </a:cubicBezTo>
                <a:cubicBezTo>
                  <a:pt x="39" y="295"/>
                  <a:pt x="38" y="295"/>
                  <a:pt x="39" y="296"/>
                </a:cubicBezTo>
                <a:cubicBezTo>
                  <a:pt x="39" y="295"/>
                  <a:pt x="40" y="296"/>
                  <a:pt x="40" y="295"/>
                </a:cubicBezTo>
                <a:close/>
                <a:moveTo>
                  <a:pt x="52" y="320"/>
                </a:moveTo>
                <a:cubicBezTo>
                  <a:pt x="52" y="320"/>
                  <a:pt x="51" y="320"/>
                  <a:pt x="51" y="320"/>
                </a:cubicBezTo>
                <a:cubicBezTo>
                  <a:pt x="51" y="321"/>
                  <a:pt x="51" y="322"/>
                  <a:pt x="52" y="322"/>
                </a:cubicBezTo>
                <a:cubicBezTo>
                  <a:pt x="52" y="321"/>
                  <a:pt x="52" y="321"/>
                  <a:pt x="53" y="321"/>
                </a:cubicBezTo>
                <a:cubicBezTo>
                  <a:pt x="53" y="321"/>
                  <a:pt x="52" y="321"/>
                  <a:pt x="52" y="320"/>
                </a:cubicBezTo>
                <a:close/>
                <a:moveTo>
                  <a:pt x="40" y="294"/>
                </a:moveTo>
                <a:cubicBezTo>
                  <a:pt x="40" y="293"/>
                  <a:pt x="39" y="292"/>
                  <a:pt x="39" y="293"/>
                </a:cubicBezTo>
                <a:cubicBezTo>
                  <a:pt x="39" y="293"/>
                  <a:pt x="40" y="294"/>
                  <a:pt x="40" y="294"/>
                </a:cubicBezTo>
                <a:close/>
                <a:moveTo>
                  <a:pt x="37" y="293"/>
                </a:moveTo>
                <a:cubicBezTo>
                  <a:pt x="37" y="292"/>
                  <a:pt x="37" y="292"/>
                  <a:pt x="37" y="292"/>
                </a:cubicBezTo>
                <a:cubicBezTo>
                  <a:pt x="37" y="292"/>
                  <a:pt x="37" y="293"/>
                  <a:pt x="36" y="293"/>
                </a:cubicBezTo>
                <a:cubicBezTo>
                  <a:pt x="36" y="293"/>
                  <a:pt x="37" y="293"/>
                  <a:pt x="37" y="293"/>
                </a:cubicBezTo>
                <a:close/>
                <a:moveTo>
                  <a:pt x="48" y="310"/>
                </a:moveTo>
                <a:cubicBezTo>
                  <a:pt x="48" y="310"/>
                  <a:pt x="47" y="310"/>
                  <a:pt x="47" y="311"/>
                </a:cubicBezTo>
                <a:cubicBezTo>
                  <a:pt x="48" y="311"/>
                  <a:pt x="48" y="312"/>
                  <a:pt x="48" y="311"/>
                </a:cubicBezTo>
                <a:cubicBezTo>
                  <a:pt x="47" y="311"/>
                  <a:pt x="48" y="311"/>
                  <a:pt x="48" y="310"/>
                </a:cubicBezTo>
                <a:close/>
                <a:moveTo>
                  <a:pt x="39" y="285"/>
                </a:moveTo>
                <a:cubicBezTo>
                  <a:pt x="38" y="285"/>
                  <a:pt x="38" y="286"/>
                  <a:pt x="38" y="286"/>
                </a:cubicBezTo>
                <a:cubicBezTo>
                  <a:pt x="38" y="286"/>
                  <a:pt x="37" y="286"/>
                  <a:pt x="37" y="286"/>
                </a:cubicBezTo>
                <a:cubicBezTo>
                  <a:pt x="37" y="287"/>
                  <a:pt x="40" y="286"/>
                  <a:pt x="39" y="289"/>
                </a:cubicBezTo>
                <a:cubicBezTo>
                  <a:pt x="39" y="289"/>
                  <a:pt x="39" y="289"/>
                  <a:pt x="39" y="289"/>
                </a:cubicBezTo>
                <a:cubicBezTo>
                  <a:pt x="40" y="288"/>
                  <a:pt x="37" y="286"/>
                  <a:pt x="40" y="286"/>
                </a:cubicBezTo>
                <a:cubicBezTo>
                  <a:pt x="40" y="286"/>
                  <a:pt x="40" y="287"/>
                  <a:pt x="40" y="287"/>
                </a:cubicBezTo>
                <a:cubicBezTo>
                  <a:pt x="41" y="286"/>
                  <a:pt x="40" y="286"/>
                  <a:pt x="40" y="285"/>
                </a:cubicBezTo>
                <a:cubicBezTo>
                  <a:pt x="40" y="285"/>
                  <a:pt x="39" y="285"/>
                  <a:pt x="39" y="285"/>
                </a:cubicBezTo>
                <a:cubicBezTo>
                  <a:pt x="40" y="284"/>
                  <a:pt x="39" y="283"/>
                  <a:pt x="40" y="282"/>
                </a:cubicBezTo>
                <a:cubicBezTo>
                  <a:pt x="39" y="283"/>
                  <a:pt x="39" y="284"/>
                  <a:pt x="39" y="285"/>
                </a:cubicBezTo>
                <a:close/>
                <a:moveTo>
                  <a:pt x="35" y="280"/>
                </a:moveTo>
                <a:cubicBezTo>
                  <a:pt x="35" y="280"/>
                  <a:pt x="35" y="281"/>
                  <a:pt x="35" y="282"/>
                </a:cubicBezTo>
                <a:cubicBezTo>
                  <a:pt x="35" y="282"/>
                  <a:pt x="36" y="281"/>
                  <a:pt x="36" y="282"/>
                </a:cubicBezTo>
                <a:cubicBezTo>
                  <a:pt x="37" y="283"/>
                  <a:pt x="36" y="282"/>
                  <a:pt x="36" y="283"/>
                </a:cubicBezTo>
                <a:cubicBezTo>
                  <a:pt x="37" y="283"/>
                  <a:pt x="37" y="284"/>
                  <a:pt x="37" y="285"/>
                </a:cubicBezTo>
                <a:cubicBezTo>
                  <a:pt x="39" y="284"/>
                  <a:pt x="36" y="283"/>
                  <a:pt x="38" y="281"/>
                </a:cubicBezTo>
                <a:cubicBezTo>
                  <a:pt x="37" y="280"/>
                  <a:pt x="36" y="280"/>
                  <a:pt x="35" y="280"/>
                </a:cubicBezTo>
                <a:close/>
                <a:moveTo>
                  <a:pt x="35" y="289"/>
                </a:moveTo>
                <a:cubicBezTo>
                  <a:pt x="35" y="290"/>
                  <a:pt x="36" y="291"/>
                  <a:pt x="37" y="291"/>
                </a:cubicBezTo>
                <a:cubicBezTo>
                  <a:pt x="37" y="291"/>
                  <a:pt x="37" y="291"/>
                  <a:pt x="37" y="291"/>
                </a:cubicBezTo>
                <a:cubicBezTo>
                  <a:pt x="37" y="291"/>
                  <a:pt x="37" y="291"/>
                  <a:pt x="37" y="290"/>
                </a:cubicBezTo>
                <a:cubicBezTo>
                  <a:pt x="36" y="291"/>
                  <a:pt x="36" y="289"/>
                  <a:pt x="35" y="289"/>
                </a:cubicBezTo>
                <a:close/>
                <a:moveTo>
                  <a:pt x="41" y="306"/>
                </a:moveTo>
                <a:cubicBezTo>
                  <a:pt x="41" y="307"/>
                  <a:pt x="41" y="307"/>
                  <a:pt x="41" y="307"/>
                </a:cubicBezTo>
                <a:cubicBezTo>
                  <a:pt x="41" y="307"/>
                  <a:pt x="42" y="307"/>
                  <a:pt x="42" y="306"/>
                </a:cubicBezTo>
                <a:lnTo>
                  <a:pt x="41" y="306"/>
                </a:lnTo>
                <a:close/>
                <a:moveTo>
                  <a:pt x="45" y="306"/>
                </a:moveTo>
                <a:cubicBezTo>
                  <a:pt x="45" y="307"/>
                  <a:pt x="45" y="307"/>
                  <a:pt x="46" y="307"/>
                </a:cubicBezTo>
                <a:cubicBezTo>
                  <a:pt x="46" y="307"/>
                  <a:pt x="46" y="307"/>
                  <a:pt x="46" y="306"/>
                </a:cubicBezTo>
                <a:cubicBezTo>
                  <a:pt x="46" y="307"/>
                  <a:pt x="45" y="306"/>
                  <a:pt x="45" y="306"/>
                </a:cubicBezTo>
                <a:close/>
                <a:moveTo>
                  <a:pt x="48" y="322"/>
                </a:moveTo>
                <a:cubicBezTo>
                  <a:pt x="48" y="323"/>
                  <a:pt x="49" y="323"/>
                  <a:pt x="50" y="323"/>
                </a:cubicBezTo>
                <a:cubicBezTo>
                  <a:pt x="49" y="322"/>
                  <a:pt x="49" y="322"/>
                  <a:pt x="48" y="322"/>
                </a:cubicBezTo>
                <a:close/>
                <a:moveTo>
                  <a:pt x="46" y="303"/>
                </a:moveTo>
                <a:cubicBezTo>
                  <a:pt x="46" y="304"/>
                  <a:pt x="47" y="304"/>
                  <a:pt x="47" y="304"/>
                </a:cubicBezTo>
                <a:cubicBezTo>
                  <a:pt x="47" y="303"/>
                  <a:pt x="47" y="303"/>
                  <a:pt x="46" y="303"/>
                </a:cubicBezTo>
                <a:close/>
                <a:moveTo>
                  <a:pt x="45" y="303"/>
                </a:moveTo>
                <a:cubicBezTo>
                  <a:pt x="45" y="304"/>
                  <a:pt x="45" y="304"/>
                  <a:pt x="46" y="305"/>
                </a:cubicBezTo>
                <a:cubicBezTo>
                  <a:pt x="45" y="304"/>
                  <a:pt x="47" y="303"/>
                  <a:pt x="45" y="303"/>
                </a:cubicBezTo>
                <a:close/>
                <a:moveTo>
                  <a:pt x="44" y="306"/>
                </a:moveTo>
                <a:cubicBezTo>
                  <a:pt x="45" y="306"/>
                  <a:pt x="46" y="306"/>
                  <a:pt x="46" y="306"/>
                </a:cubicBezTo>
                <a:cubicBezTo>
                  <a:pt x="46" y="306"/>
                  <a:pt x="44" y="306"/>
                  <a:pt x="44" y="306"/>
                </a:cubicBezTo>
                <a:close/>
                <a:moveTo>
                  <a:pt x="49" y="309"/>
                </a:moveTo>
                <a:cubicBezTo>
                  <a:pt x="49" y="309"/>
                  <a:pt x="50" y="309"/>
                  <a:pt x="50" y="308"/>
                </a:cubicBezTo>
                <a:cubicBezTo>
                  <a:pt x="49" y="308"/>
                  <a:pt x="49" y="309"/>
                  <a:pt x="49" y="309"/>
                </a:cubicBezTo>
                <a:close/>
                <a:moveTo>
                  <a:pt x="42" y="299"/>
                </a:moveTo>
                <a:cubicBezTo>
                  <a:pt x="40" y="298"/>
                  <a:pt x="40" y="300"/>
                  <a:pt x="40" y="301"/>
                </a:cubicBezTo>
                <a:cubicBezTo>
                  <a:pt x="40" y="301"/>
                  <a:pt x="41" y="300"/>
                  <a:pt x="41" y="301"/>
                </a:cubicBezTo>
                <a:cubicBezTo>
                  <a:pt x="42" y="301"/>
                  <a:pt x="42" y="300"/>
                  <a:pt x="42" y="300"/>
                </a:cubicBezTo>
                <a:cubicBezTo>
                  <a:pt x="41" y="300"/>
                  <a:pt x="41" y="299"/>
                  <a:pt x="42" y="299"/>
                </a:cubicBezTo>
                <a:close/>
                <a:moveTo>
                  <a:pt x="44" y="302"/>
                </a:moveTo>
                <a:cubicBezTo>
                  <a:pt x="43" y="302"/>
                  <a:pt x="43" y="302"/>
                  <a:pt x="43" y="301"/>
                </a:cubicBezTo>
                <a:cubicBezTo>
                  <a:pt x="43" y="302"/>
                  <a:pt x="42" y="302"/>
                  <a:pt x="42" y="303"/>
                </a:cubicBezTo>
                <a:cubicBezTo>
                  <a:pt x="43" y="303"/>
                  <a:pt x="43" y="302"/>
                  <a:pt x="44" y="302"/>
                </a:cubicBezTo>
                <a:close/>
                <a:moveTo>
                  <a:pt x="43" y="303"/>
                </a:moveTo>
                <a:cubicBezTo>
                  <a:pt x="43" y="303"/>
                  <a:pt x="43" y="304"/>
                  <a:pt x="44" y="304"/>
                </a:cubicBezTo>
                <a:cubicBezTo>
                  <a:pt x="44" y="303"/>
                  <a:pt x="44" y="303"/>
                  <a:pt x="43" y="303"/>
                </a:cubicBezTo>
                <a:close/>
                <a:moveTo>
                  <a:pt x="43" y="308"/>
                </a:moveTo>
                <a:cubicBezTo>
                  <a:pt x="43" y="309"/>
                  <a:pt x="43" y="309"/>
                  <a:pt x="43" y="309"/>
                </a:cubicBezTo>
                <a:cubicBezTo>
                  <a:pt x="44" y="310"/>
                  <a:pt x="44" y="308"/>
                  <a:pt x="43" y="308"/>
                </a:cubicBezTo>
                <a:close/>
                <a:moveTo>
                  <a:pt x="45" y="313"/>
                </a:moveTo>
                <a:cubicBezTo>
                  <a:pt x="45" y="312"/>
                  <a:pt x="45" y="312"/>
                  <a:pt x="45" y="312"/>
                </a:cubicBezTo>
                <a:cubicBezTo>
                  <a:pt x="44" y="312"/>
                  <a:pt x="45" y="314"/>
                  <a:pt x="46" y="313"/>
                </a:cubicBezTo>
                <a:cubicBezTo>
                  <a:pt x="45" y="313"/>
                  <a:pt x="45" y="313"/>
                  <a:pt x="45" y="313"/>
                </a:cubicBezTo>
                <a:close/>
                <a:moveTo>
                  <a:pt x="305" y="342"/>
                </a:moveTo>
                <a:cubicBezTo>
                  <a:pt x="306" y="342"/>
                  <a:pt x="306" y="342"/>
                  <a:pt x="306" y="342"/>
                </a:cubicBezTo>
                <a:cubicBezTo>
                  <a:pt x="306" y="342"/>
                  <a:pt x="307" y="341"/>
                  <a:pt x="307" y="340"/>
                </a:cubicBezTo>
                <a:cubicBezTo>
                  <a:pt x="307" y="341"/>
                  <a:pt x="306" y="341"/>
                  <a:pt x="305" y="342"/>
                </a:cubicBezTo>
                <a:close/>
                <a:moveTo>
                  <a:pt x="309" y="339"/>
                </a:moveTo>
                <a:cubicBezTo>
                  <a:pt x="309" y="339"/>
                  <a:pt x="309" y="338"/>
                  <a:pt x="309" y="338"/>
                </a:cubicBezTo>
                <a:cubicBezTo>
                  <a:pt x="308" y="339"/>
                  <a:pt x="308" y="339"/>
                  <a:pt x="308" y="340"/>
                </a:cubicBezTo>
                <a:cubicBezTo>
                  <a:pt x="308" y="339"/>
                  <a:pt x="308" y="339"/>
                  <a:pt x="309" y="339"/>
                </a:cubicBezTo>
                <a:close/>
                <a:moveTo>
                  <a:pt x="307" y="347"/>
                </a:moveTo>
                <a:cubicBezTo>
                  <a:pt x="305" y="347"/>
                  <a:pt x="307" y="345"/>
                  <a:pt x="306" y="344"/>
                </a:cubicBezTo>
                <a:cubicBezTo>
                  <a:pt x="305" y="344"/>
                  <a:pt x="304" y="346"/>
                  <a:pt x="303" y="345"/>
                </a:cubicBezTo>
                <a:cubicBezTo>
                  <a:pt x="304" y="344"/>
                  <a:pt x="305" y="345"/>
                  <a:pt x="305" y="343"/>
                </a:cubicBezTo>
                <a:cubicBezTo>
                  <a:pt x="305" y="343"/>
                  <a:pt x="305" y="343"/>
                  <a:pt x="305" y="343"/>
                </a:cubicBezTo>
                <a:cubicBezTo>
                  <a:pt x="305" y="343"/>
                  <a:pt x="305" y="343"/>
                  <a:pt x="305" y="343"/>
                </a:cubicBezTo>
                <a:cubicBezTo>
                  <a:pt x="304" y="344"/>
                  <a:pt x="303" y="345"/>
                  <a:pt x="302" y="346"/>
                </a:cubicBezTo>
                <a:cubicBezTo>
                  <a:pt x="302" y="346"/>
                  <a:pt x="302" y="346"/>
                  <a:pt x="303" y="346"/>
                </a:cubicBezTo>
                <a:cubicBezTo>
                  <a:pt x="303" y="346"/>
                  <a:pt x="303" y="347"/>
                  <a:pt x="304" y="347"/>
                </a:cubicBezTo>
                <a:cubicBezTo>
                  <a:pt x="304" y="346"/>
                  <a:pt x="304" y="345"/>
                  <a:pt x="304" y="345"/>
                </a:cubicBezTo>
                <a:cubicBezTo>
                  <a:pt x="305" y="346"/>
                  <a:pt x="305" y="346"/>
                  <a:pt x="305" y="346"/>
                </a:cubicBezTo>
                <a:cubicBezTo>
                  <a:pt x="306" y="346"/>
                  <a:pt x="305" y="346"/>
                  <a:pt x="305" y="347"/>
                </a:cubicBezTo>
                <a:cubicBezTo>
                  <a:pt x="305" y="347"/>
                  <a:pt x="306" y="347"/>
                  <a:pt x="306" y="348"/>
                </a:cubicBezTo>
                <a:cubicBezTo>
                  <a:pt x="306" y="347"/>
                  <a:pt x="307" y="347"/>
                  <a:pt x="307" y="347"/>
                </a:cubicBezTo>
                <a:close/>
                <a:moveTo>
                  <a:pt x="34" y="285"/>
                </a:moveTo>
                <a:cubicBezTo>
                  <a:pt x="34" y="285"/>
                  <a:pt x="34" y="285"/>
                  <a:pt x="34" y="285"/>
                </a:cubicBezTo>
                <a:cubicBezTo>
                  <a:pt x="34" y="285"/>
                  <a:pt x="34" y="285"/>
                  <a:pt x="33" y="285"/>
                </a:cubicBezTo>
                <a:cubicBezTo>
                  <a:pt x="33" y="286"/>
                  <a:pt x="33" y="286"/>
                  <a:pt x="33" y="286"/>
                </a:cubicBezTo>
                <a:cubicBezTo>
                  <a:pt x="34" y="286"/>
                  <a:pt x="34" y="286"/>
                  <a:pt x="34" y="286"/>
                </a:cubicBezTo>
                <a:cubicBezTo>
                  <a:pt x="34" y="286"/>
                  <a:pt x="34" y="286"/>
                  <a:pt x="34" y="286"/>
                </a:cubicBezTo>
                <a:cubicBezTo>
                  <a:pt x="34" y="286"/>
                  <a:pt x="34" y="286"/>
                  <a:pt x="34" y="286"/>
                </a:cubicBezTo>
                <a:cubicBezTo>
                  <a:pt x="34" y="285"/>
                  <a:pt x="34" y="285"/>
                  <a:pt x="34" y="285"/>
                </a:cubicBezTo>
                <a:cubicBezTo>
                  <a:pt x="34" y="285"/>
                  <a:pt x="34" y="285"/>
                  <a:pt x="34" y="285"/>
                </a:cubicBezTo>
                <a:close/>
                <a:moveTo>
                  <a:pt x="312" y="339"/>
                </a:moveTo>
                <a:cubicBezTo>
                  <a:pt x="311" y="339"/>
                  <a:pt x="311" y="339"/>
                  <a:pt x="311" y="339"/>
                </a:cubicBezTo>
                <a:cubicBezTo>
                  <a:pt x="311" y="340"/>
                  <a:pt x="312" y="339"/>
                  <a:pt x="312" y="339"/>
                </a:cubicBezTo>
                <a:close/>
                <a:moveTo>
                  <a:pt x="287" y="361"/>
                </a:moveTo>
                <a:cubicBezTo>
                  <a:pt x="287" y="361"/>
                  <a:pt x="287" y="361"/>
                  <a:pt x="287" y="361"/>
                </a:cubicBezTo>
                <a:cubicBezTo>
                  <a:pt x="286" y="361"/>
                  <a:pt x="286" y="361"/>
                  <a:pt x="286" y="361"/>
                </a:cubicBezTo>
                <a:cubicBezTo>
                  <a:pt x="286" y="361"/>
                  <a:pt x="287" y="361"/>
                  <a:pt x="287" y="361"/>
                </a:cubicBezTo>
                <a:close/>
                <a:moveTo>
                  <a:pt x="256" y="381"/>
                </a:moveTo>
                <a:cubicBezTo>
                  <a:pt x="257" y="380"/>
                  <a:pt x="257" y="380"/>
                  <a:pt x="258" y="380"/>
                </a:cubicBezTo>
                <a:cubicBezTo>
                  <a:pt x="257" y="380"/>
                  <a:pt x="257" y="380"/>
                  <a:pt x="256" y="380"/>
                </a:cubicBezTo>
                <a:cubicBezTo>
                  <a:pt x="256" y="380"/>
                  <a:pt x="256" y="381"/>
                  <a:pt x="256" y="381"/>
                </a:cubicBezTo>
                <a:close/>
                <a:moveTo>
                  <a:pt x="51" y="315"/>
                </a:moveTo>
                <a:cubicBezTo>
                  <a:pt x="52" y="315"/>
                  <a:pt x="51" y="315"/>
                  <a:pt x="51" y="316"/>
                </a:cubicBezTo>
                <a:cubicBezTo>
                  <a:pt x="52" y="316"/>
                  <a:pt x="52" y="316"/>
                  <a:pt x="52" y="316"/>
                </a:cubicBezTo>
                <a:cubicBezTo>
                  <a:pt x="52" y="315"/>
                  <a:pt x="52" y="314"/>
                  <a:pt x="51" y="315"/>
                </a:cubicBezTo>
                <a:close/>
                <a:moveTo>
                  <a:pt x="298" y="351"/>
                </a:moveTo>
                <a:cubicBezTo>
                  <a:pt x="297" y="351"/>
                  <a:pt x="297" y="351"/>
                  <a:pt x="296" y="352"/>
                </a:cubicBezTo>
                <a:cubicBezTo>
                  <a:pt x="296" y="352"/>
                  <a:pt x="297" y="352"/>
                  <a:pt x="297" y="352"/>
                </a:cubicBezTo>
                <a:cubicBezTo>
                  <a:pt x="296" y="352"/>
                  <a:pt x="296" y="352"/>
                  <a:pt x="296" y="352"/>
                </a:cubicBezTo>
                <a:cubicBezTo>
                  <a:pt x="296" y="352"/>
                  <a:pt x="296" y="352"/>
                  <a:pt x="296" y="353"/>
                </a:cubicBezTo>
                <a:cubicBezTo>
                  <a:pt x="296" y="353"/>
                  <a:pt x="296" y="353"/>
                  <a:pt x="296" y="353"/>
                </a:cubicBezTo>
                <a:cubicBezTo>
                  <a:pt x="297" y="353"/>
                  <a:pt x="298" y="352"/>
                  <a:pt x="298" y="351"/>
                </a:cubicBezTo>
                <a:close/>
                <a:moveTo>
                  <a:pt x="296" y="355"/>
                </a:moveTo>
                <a:cubicBezTo>
                  <a:pt x="295" y="354"/>
                  <a:pt x="295" y="355"/>
                  <a:pt x="295" y="355"/>
                </a:cubicBezTo>
                <a:cubicBezTo>
                  <a:pt x="295" y="355"/>
                  <a:pt x="295" y="356"/>
                  <a:pt x="296" y="355"/>
                </a:cubicBezTo>
                <a:cubicBezTo>
                  <a:pt x="295" y="355"/>
                  <a:pt x="296" y="355"/>
                  <a:pt x="296" y="355"/>
                </a:cubicBezTo>
                <a:close/>
                <a:moveTo>
                  <a:pt x="314" y="332"/>
                </a:moveTo>
                <a:cubicBezTo>
                  <a:pt x="314" y="332"/>
                  <a:pt x="314" y="332"/>
                  <a:pt x="314" y="332"/>
                </a:cubicBezTo>
                <a:cubicBezTo>
                  <a:pt x="313" y="332"/>
                  <a:pt x="313" y="332"/>
                  <a:pt x="313" y="332"/>
                </a:cubicBezTo>
                <a:lnTo>
                  <a:pt x="314" y="332"/>
                </a:lnTo>
                <a:close/>
                <a:moveTo>
                  <a:pt x="310" y="336"/>
                </a:moveTo>
                <a:cubicBezTo>
                  <a:pt x="310" y="336"/>
                  <a:pt x="310" y="337"/>
                  <a:pt x="309" y="337"/>
                </a:cubicBezTo>
                <a:cubicBezTo>
                  <a:pt x="309" y="338"/>
                  <a:pt x="310" y="338"/>
                  <a:pt x="310" y="338"/>
                </a:cubicBezTo>
                <a:cubicBezTo>
                  <a:pt x="310" y="338"/>
                  <a:pt x="309" y="338"/>
                  <a:pt x="309" y="339"/>
                </a:cubicBezTo>
                <a:cubicBezTo>
                  <a:pt x="310" y="339"/>
                  <a:pt x="310" y="337"/>
                  <a:pt x="311" y="337"/>
                </a:cubicBezTo>
                <a:cubicBezTo>
                  <a:pt x="311" y="338"/>
                  <a:pt x="311" y="338"/>
                  <a:pt x="311" y="338"/>
                </a:cubicBezTo>
                <a:cubicBezTo>
                  <a:pt x="313" y="338"/>
                  <a:pt x="311" y="337"/>
                  <a:pt x="310" y="336"/>
                </a:cubicBezTo>
                <a:close/>
                <a:moveTo>
                  <a:pt x="28" y="275"/>
                </a:moveTo>
                <a:cubicBezTo>
                  <a:pt x="27" y="275"/>
                  <a:pt x="27" y="275"/>
                  <a:pt x="27" y="276"/>
                </a:cubicBezTo>
                <a:cubicBezTo>
                  <a:pt x="27" y="275"/>
                  <a:pt x="27" y="277"/>
                  <a:pt x="27" y="276"/>
                </a:cubicBezTo>
                <a:cubicBezTo>
                  <a:pt x="27" y="276"/>
                  <a:pt x="28" y="276"/>
                  <a:pt x="28" y="275"/>
                </a:cubicBezTo>
                <a:close/>
                <a:moveTo>
                  <a:pt x="318" y="330"/>
                </a:moveTo>
                <a:cubicBezTo>
                  <a:pt x="318" y="330"/>
                  <a:pt x="317" y="330"/>
                  <a:pt x="317" y="330"/>
                </a:cubicBezTo>
                <a:cubicBezTo>
                  <a:pt x="317" y="330"/>
                  <a:pt x="317" y="331"/>
                  <a:pt x="317" y="332"/>
                </a:cubicBezTo>
                <a:cubicBezTo>
                  <a:pt x="318" y="332"/>
                  <a:pt x="318" y="331"/>
                  <a:pt x="318" y="330"/>
                </a:cubicBezTo>
                <a:close/>
                <a:moveTo>
                  <a:pt x="32" y="286"/>
                </a:moveTo>
                <a:cubicBezTo>
                  <a:pt x="32" y="288"/>
                  <a:pt x="32" y="288"/>
                  <a:pt x="32" y="288"/>
                </a:cubicBezTo>
                <a:cubicBezTo>
                  <a:pt x="33" y="288"/>
                  <a:pt x="34" y="288"/>
                  <a:pt x="34" y="287"/>
                </a:cubicBezTo>
                <a:cubicBezTo>
                  <a:pt x="34" y="286"/>
                  <a:pt x="33" y="287"/>
                  <a:pt x="32" y="286"/>
                </a:cubicBezTo>
                <a:close/>
                <a:moveTo>
                  <a:pt x="25" y="268"/>
                </a:moveTo>
                <a:cubicBezTo>
                  <a:pt x="25" y="269"/>
                  <a:pt x="24" y="269"/>
                  <a:pt x="25" y="270"/>
                </a:cubicBezTo>
                <a:cubicBezTo>
                  <a:pt x="25" y="269"/>
                  <a:pt x="26" y="268"/>
                  <a:pt x="25" y="268"/>
                </a:cubicBezTo>
                <a:close/>
                <a:moveTo>
                  <a:pt x="32" y="298"/>
                </a:moveTo>
                <a:cubicBezTo>
                  <a:pt x="33" y="298"/>
                  <a:pt x="33" y="298"/>
                  <a:pt x="34" y="298"/>
                </a:cubicBezTo>
                <a:cubicBezTo>
                  <a:pt x="34" y="297"/>
                  <a:pt x="32" y="297"/>
                  <a:pt x="32" y="298"/>
                </a:cubicBezTo>
                <a:close/>
                <a:moveTo>
                  <a:pt x="27" y="287"/>
                </a:moveTo>
                <a:cubicBezTo>
                  <a:pt x="27" y="288"/>
                  <a:pt x="28" y="288"/>
                  <a:pt x="29" y="288"/>
                </a:cubicBezTo>
                <a:cubicBezTo>
                  <a:pt x="29" y="287"/>
                  <a:pt x="28" y="287"/>
                  <a:pt x="27" y="287"/>
                </a:cubicBezTo>
                <a:close/>
                <a:moveTo>
                  <a:pt x="24" y="271"/>
                </a:moveTo>
                <a:cubicBezTo>
                  <a:pt x="24" y="271"/>
                  <a:pt x="25" y="271"/>
                  <a:pt x="26" y="271"/>
                </a:cubicBezTo>
                <a:cubicBezTo>
                  <a:pt x="26" y="271"/>
                  <a:pt x="24" y="271"/>
                  <a:pt x="24" y="271"/>
                </a:cubicBezTo>
                <a:close/>
                <a:moveTo>
                  <a:pt x="322" y="319"/>
                </a:moveTo>
                <a:cubicBezTo>
                  <a:pt x="322" y="319"/>
                  <a:pt x="322" y="319"/>
                  <a:pt x="321" y="319"/>
                </a:cubicBezTo>
                <a:cubicBezTo>
                  <a:pt x="321" y="319"/>
                  <a:pt x="321" y="319"/>
                  <a:pt x="321" y="319"/>
                </a:cubicBezTo>
                <a:cubicBezTo>
                  <a:pt x="321" y="319"/>
                  <a:pt x="321" y="319"/>
                  <a:pt x="322" y="319"/>
                </a:cubicBezTo>
                <a:close/>
                <a:moveTo>
                  <a:pt x="319" y="323"/>
                </a:moveTo>
                <a:cubicBezTo>
                  <a:pt x="319" y="323"/>
                  <a:pt x="319" y="323"/>
                  <a:pt x="320" y="323"/>
                </a:cubicBezTo>
                <a:cubicBezTo>
                  <a:pt x="320" y="322"/>
                  <a:pt x="320" y="322"/>
                  <a:pt x="320" y="322"/>
                </a:cubicBezTo>
                <a:cubicBezTo>
                  <a:pt x="320" y="322"/>
                  <a:pt x="320" y="322"/>
                  <a:pt x="320" y="322"/>
                </a:cubicBezTo>
                <a:lnTo>
                  <a:pt x="319" y="323"/>
                </a:lnTo>
                <a:close/>
                <a:moveTo>
                  <a:pt x="20" y="271"/>
                </a:moveTo>
                <a:cubicBezTo>
                  <a:pt x="20" y="272"/>
                  <a:pt x="20" y="272"/>
                  <a:pt x="20" y="272"/>
                </a:cubicBezTo>
                <a:cubicBezTo>
                  <a:pt x="20" y="272"/>
                  <a:pt x="21" y="272"/>
                  <a:pt x="21" y="271"/>
                </a:cubicBezTo>
                <a:lnTo>
                  <a:pt x="20" y="271"/>
                </a:lnTo>
                <a:close/>
                <a:moveTo>
                  <a:pt x="24" y="278"/>
                </a:moveTo>
                <a:cubicBezTo>
                  <a:pt x="24" y="277"/>
                  <a:pt x="25" y="277"/>
                  <a:pt x="24" y="277"/>
                </a:cubicBezTo>
                <a:cubicBezTo>
                  <a:pt x="23" y="277"/>
                  <a:pt x="24" y="279"/>
                  <a:pt x="25" y="278"/>
                </a:cubicBezTo>
                <a:cubicBezTo>
                  <a:pt x="25" y="278"/>
                  <a:pt x="24" y="278"/>
                  <a:pt x="24" y="278"/>
                </a:cubicBezTo>
                <a:close/>
                <a:moveTo>
                  <a:pt x="302" y="359"/>
                </a:moveTo>
                <a:cubicBezTo>
                  <a:pt x="302" y="361"/>
                  <a:pt x="303" y="361"/>
                  <a:pt x="303" y="361"/>
                </a:cubicBezTo>
                <a:cubicBezTo>
                  <a:pt x="303" y="360"/>
                  <a:pt x="304" y="360"/>
                  <a:pt x="304" y="359"/>
                </a:cubicBezTo>
                <a:cubicBezTo>
                  <a:pt x="303" y="360"/>
                  <a:pt x="303" y="359"/>
                  <a:pt x="302" y="359"/>
                </a:cubicBezTo>
                <a:close/>
                <a:moveTo>
                  <a:pt x="289" y="366"/>
                </a:moveTo>
                <a:cubicBezTo>
                  <a:pt x="289" y="367"/>
                  <a:pt x="289" y="367"/>
                  <a:pt x="289" y="367"/>
                </a:cubicBezTo>
                <a:cubicBezTo>
                  <a:pt x="290" y="367"/>
                  <a:pt x="291" y="367"/>
                  <a:pt x="292" y="367"/>
                </a:cubicBezTo>
                <a:cubicBezTo>
                  <a:pt x="292" y="365"/>
                  <a:pt x="290" y="367"/>
                  <a:pt x="289" y="366"/>
                </a:cubicBezTo>
                <a:close/>
                <a:moveTo>
                  <a:pt x="290" y="362"/>
                </a:moveTo>
                <a:cubicBezTo>
                  <a:pt x="291" y="362"/>
                  <a:pt x="291" y="362"/>
                  <a:pt x="291" y="363"/>
                </a:cubicBezTo>
                <a:cubicBezTo>
                  <a:pt x="290" y="363"/>
                  <a:pt x="289" y="363"/>
                  <a:pt x="289" y="363"/>
                </a:cubicBezTo>
                <a:cubicBezTo>
                  <a:pt x="289" y="364"/>
                  <a:pt x="288" y="365"/>
                  <a:pt x="289" y="365"/>
                </a:cubicBezTo>
                <a:cubicBezTo>
                  <a:pt x="290" y="364"/>
                  <a:pt x="291" y="364"/>
                  <a:pt x="292" y="364"/>
                </a:cubicBezTo>
                <a:cubicBezTo>
                  <a:pt x="292" y="364"/>
                  <a:pt x="293" y="363"/>
                  <a:pt x="293" y="363"/>
                </a:cubicBezTo>
                <a:cubicBezTo>
                  <a:pt x="292" y="363"/>
                  <a:pt x="291" y="361"/>
                  <a:pt x="290" y="362"/>
                </a:cubicBezTo>
                <a:close/>
                <a:moveTo>
                  <a:pt x="248" y="390"/>
                </a:moveTo>
                <a:cubicBezTo>
                  <a:pt x="249" y="389"/>
                  <a:pt x="250" y="389"/>
                  <a:pt x="250" y="388"/>
                </a:cubicBezTo>
                <a:cubicBezTo>
                  <a:pt x="249" y="387"/>
                  <a:pt x="248" y="389"/>
                  <a:pt x="248" y="390"/>
                </a:cubicBezTo>
                <a:close/>
                <a:moveTo>
                  <a:pt x="282" y="376"/>
                </a:moveTo>
                <a:cubicBezTo>
                  <a:pt x="283" y="377"/>
                  <a:pt x="283" y="377"/>
                  <a:pt x="284" y="377"/>
                </a:cubicBezTo>
                <a:cubicBezTo>
                  <a:pt x="283" y="376"/>
                  <a:pt x="283" y="375"/>
                  <a:pt x="282" y="374"/>
                </a:cubicBezTo>
                <a:cubicBezTo>
                  <a:pt x="282" y="375"/>
                  <a:pt x="282" y="375"/>
                  <a:pt x="282" y="376"/>
                </a:cubicBezTo>
                <a:close/>
                <a:moveTo>
                  <a:pt x="295" y="357"/>
                </a:moveTo>
                <a:cubicBezTo>
                  <a:pt x="295" y="357"/>
                  <a:pt x="295" y="357"/>
                  <a:pt x="295" y="356"/>
                </a:cubicBezTo>
                <a:cubicBezTo>
                  <a:pt x="294" y="356"/>
                  <a:pt x="294" y="357"/>
                  <a:pt x="293" y="356"/>
                </a:cubicBezTo>
                <a:cubicBezTo>
                  <a:pt x="293" y="356"/>
                  <a:pt x="293" y="356"/>
                  <a:pt x="293" y="355"/>
                </a:cubicBezTo>
                <a:cubicBezTo>
                  <a:pt x="294" y="355"/>
                  <a:pt x="295" y="354"/>
                  <a:pt x="295" y="353"/>
                </a:cubicBezTo>
                <a:cubicBezTo>
                  <a:pt x="295" y="353"/>
                  <a:pt x="295" y="353"/>
                  <a:pt x="295" y="353"/>
                </a:cubicBezTo>
                <a:cubicBezTo>
                  <a:pt x="294" y="355"/>
                  <a:pt x="292" y="356"/>
                  <a:pt x="291" y="357"/>
                </a:cubicBezTo>
                <a:cubicBezTo>
                  <a:pt x="291" y="357"/>
                  <a:pt x="291" y="358"/>
                  <a:pt x="291" y="358"/>
                </a:cubicBezTo>
                <a:cubicBezTo>
                  <a:pt x="292" y="358"/>
                  <a:pt x="292" y="357"/>
                  <a:pt x="292" y="357"/>
                </a:cubicBezTo>
                <a:cubicBezTo>
                  <a:pt x="293" y="359"/>
                  <a:pt x="292" y="359"/>
                  <a:pt x="292" y="361"/>
                </a:cubicBezTo>
                <a:cubicBezTo>
                  <a:pt x="294" y="361"/>
                  <a:pt x="294" y="363"/>
                  <a:pt x="295" y="363"/>
                </a:cubicBezTo>
                <a:cubicBezTo>
                  <a:pt x="295" y="361"/>
                  <a:pt x="293" y="359"/>
                  <a:pt x="295" y="357"/>
                </a:cubicBezTo>
                <a:close/>
                <a:moveTo>
                  <a:pt x="294" y="360"/>
                </a:moveTo>
                <a:cubicBezTo>
                  <a:pt x="294" y="360"/>
                  <a:pt x="294" y="361"/>
                  <a:pt x="294" y="361"/>
                </a:cubicBezTo>
                <a:cubicBezTo>
                  <a:pt x="294" y="361"/>
                  <a:pt x="293" y="361"/>
                  <a:pt x="294" y="360"/>
                </a:cubicBezTo>
                <a:close/>
                <a:moveTo>
                  <a:pt x="283" y="373"/>
                </a:moveTo>
                <a:cubicBezTo>
                  <a:pt x="284" y="372"/>
                  <a:pt x="285" y="372"/>
                  <a:pt x="284" y="371"/>
                </a:cubicBezTo>
                <a:cubicBezTo>
                  <a:pt x="284" y="372"/>
                  <a:pt x="283" y="373"/>
                  <a:pt x="283" y="373"/>
                </a:cubicBezTo>
                <a:close/>
                <a:moveTo>
                  <a:pt x="284" y="364"/>
                </a:moveTo>
                <a:cubicBezTo>
                  <a:pt x="284" y="363"/>
                  <a:pt x="285" y="363"/>
                  <a:pt x="285" y="363"/>
                </a:cubicBezTo>
                <a:cubicBezTo>
                  <a:pt x="285" y="362"/>
                  <a:pt x="285" y="362"/>
                  <a:pt x="285" y="362"/>
                </a:cubicBezTo>
                <a:cubicBezTo>
                  <a:pt x="285" y="362"/>
                  <a:pt x="284" y="363"/>
                  <a:pt x="283" y="364"/>
                </a:cubicBezTo>
                <a:cubicBezTo>
                  <a:pt x="283" y="364"/>
                  <a:pt x="283" y="364"/>
                  <a:pt x="282" y="364"/>
                </a:cubicBezTo>
                <a:cubicBezTo>
                  <a:pt x="282" y="364"/>
                  <a:pt x="282" y="365"/>
                  <a:pt x="282" y="365"/>
                </a:cubicBezTo>
                <a:cubicBezTo>
                  <a:pt x="282" y="365"/>
                  <a:pt x="281" y="366"/>
                  <a:pt x="281" y="366"/>
                </a:cubicBezTo>
                <a:cubicBezTo>
                  <a:pt x="281" y="366"/>
                  <a:pt x="281" y="366"/>
                  <a:pt x="281" y="365"/>
                </a:cubicBezTo>
                <a:cubicBezTo>
                  <a:pt x="281" y="366"/>
                  <a:pt x="280" y="366"/>
                  <a:pt x="280" y="366"/>
                </a:cubicBezTo>
                <a:cubicBezTo>
                  <a:pt x="281" y="367"/>
                  <a:pt x="279" y="369"/>
                  <a:pt x="279" y="370"/>
                </a:cubicBezTo>
                <a:cubicBezTo>
                  <a:pt x="278" y="368"/>
                  <a:pt x="280" y="368"/>
                  <a:pt x="280" y="366"/>
                </a:cubicBezTo>
                <a:cubicBezTo>
                  <a:pt x="279" y="367"/>
                  <a:pt x="278" y="367"/>
                  <a:pt x="277" y="368"/>
                </a:cubicBezTo>
                <a:cubicBezTo>
                  <a:pt x="277" y="368"/>
                  <a:pt x="277" y="368"/>
                  <a:pt x="277" y="368"/>
                </a:cubicBezTo>
                <a:cubicBezTo>
                  <a:pt x="277" y="368"/>
                  <a:pt x="277" y="368"/>
                  <a:pt x="277" y="368"/>
                </a:cubicBezTo>
                <a:cubicBezTo>
                  <a:pt x="277" y="368"/>
                  <a:pt x="277" y="368"/>
                  <a:pt x="276" y="369"/>
                </a:cubicBezTo>
                <a:cubicBezTo>
                  <a:pt x="277" y="369"/>
                  <a:pt x="277" y="369"/>
                  <a:pt x="277" y="369"/>
                </a:cubicBezTo>
                <a:cubicBezTo>
                  <a:pt x="278" y="370"/>
                  <a:pt x="276" y="369"/>
                  <a:pt x="276" y="369"/>
                </a:cubicBezTo>
                <a:cubicBezTo>
                  <a:pt x="272" y="371"/>
                  <a:pt x="268" y="374"/>
                  <a:pt x="264" y="376"/>
                </a:cubicBezTo>
                <a:cubicBezTo>
                  <a:pt x="265" y="377"/>
                  <a:pt x="266" y="378"/>
                  <a:pt x="266" y="380"/>
                </a:cubicBezTo>
                <a:cubicBezTo>
                  <a:pt x="267" y="380"/>
                  <a:pt x="268" y="379"/>
                  <a:pt x="268" y="379"/>
                </a:cubicBezTo>
                <a:cubicBezTo>
                  <a:pt x="268" y="378"/>
                  <a:pt x="268" y="378"/>
                  <a:pt x="268" y="378"/>
                </a:cubicBezTo>
                <a:cubicBezTo>
                  <a:pt x="268" y="378"/>
                  <a:pt x="267" y="377"/>
                  <a:pt x="268" y="377"/>
                </a:cubicBezTo>
                <a:cubicBezTo>
                  <a:pt x="269" y="377"/>
                  <a:pt x="269" y="378"/>
                  <a:pt x="270" y="379"/>
                </a:cubicBezTo>
                <a:cubicBezTo>
                  <a:pt x="269" y="379"/>
                  <a:pt x="270" y="380"/>
                  <a:pt x="270" y="381"/>
                </a:cubicBezTo>
                <a:cubicBezTo>
                  <a:pt x="269" y="381"/>
                  <a:pt x="269" y="381"/>
                  <a:pt x="269" y="382"/>
                </a:cubicBezTo>
                <a:cubicBezTo>
                  <a:pt x="268" y="381"/>
                  <a:pt x="267" y="381"/>
                  <a:pt x="267" y="380"/>
                </a:cubicBezTo>
                <a:cubicBezTo>
                  <a:pt x="266" y="381"/>
                  <a:pt x="265" y="382"/>
                  <a:pt x="265" y="383"/>
                </a:cubicBezTo>
                <a:cubicBezTo>
                  <a:pt x="265" y="384"/>
                  <a:pt x="264" y="383"/>
                  <a:pt x="264" y="383"/>
                </a:cubicBezTo>
                <a:cubicBezTo>
                  <a:pt x="264" y="384"/>
                  <a:pt x="265" y="383"/>
                  <a:pt x="265" y="384"/>
                </a:cubicBezTo>
                <a:cubicBezTo>
                  <a:pt x="265" y="384"/>
                  <a:pt x="264" y="384"/>
                  <a:pt x="264" y="385"/>
                </a:cubicBezTo>
                <a:cubicBezTo>
                  <a:pt x="265" y="386"/>
                  <a:pt x="266" y="386"/>
                  <a:pt x="265" y="388"/>
                </a:cubicBezTo>
                <a:cubicBezTo>
                  <a:pt x="266" y="387"/>
                  <a:pt x="267" y="387"/>
                  <a:pt x="268" y="386"/>
                </a:cubicBezTo>
                <a:cubicBezTo>
                  <a:pt x="267" y="386"/>
                  <a:pt x="266" y="386"/>
                  <a:pt x="266" y="386"/>
                </a:cubicBezTo>
                <a:cubicBezTo>
                  <a:pt x="266" y="384"/>
                  <a:pt x="266" y="384"/>
                  <a:pt x="266" y="384"/>
                </a:cubicBezTo>
                <a:cubicBezTo>
                  <a:pt x="267" y="384"/>
                  <a:pt x="267" y="383"/>
                  <a:pt x="268" y="383"/>
                </a:cubicBezTo>
                <a:cubicBezTo>
                  <a:pt x="267" y="384"/>
                  <a:pt x="269" y="383"/>
                  <a:pt x="269" y="383"/>
                </a:cubicBezTo>
                <a:cubicBezTo>
                  <a:pt x="270" y="384"/>
                  <a:pt x="269" y="382"/>
                  <a:pt x="270" y="383"/>
                </a:cubicBezTo>
                <a:cubicBezTo>
                  <a:pt x="271" y="383"/>
                  <a:pt x="270" y="382"/>
                  <a:pt x="272" y="382"/>
                </a:cubicBezTo>
                <a:cubicBezTo>
                  <a:pt x="271" y="383"/>
                  <a:pt x="273" y="383"/>
                  <a:pt x="273" y="384"/>
                </a:cubicBezTo>
                <a:cubicBezTo>
                  <a:pt x="273" y="385"/>
                  <a:pt x="272" y="385"/>
                  <a:pt x="272" y="385"/>
                </a:cubicBezTo>
                <a:cubicBezTo>
                  <a:pt x="272" y="384"/>
                  <a:pt x="271" y="385"/>
                  <a:pt x="270" y="385"/>
                </a:cubicBezTo>
                <a:cubicBezTo>
                  <a:pt x="270" y="385"/>
                  <a:pt x="270" y="384"/>
                  <a:pt x="270" y="384"/>
                </a:cubicBezTo>
                <a:cubicBezTo>
                  <a:pt x="270" y="385"/>
                  <a:pt x="269" y="385"/>
                  <a:pt x="269" y="385"/>
                </a:cubicBezTo>
                <a:cubicBezTo>
                  <a:pt x="270" y="385"/>
                  <a:pt x="270" y="386"/>
                  <a:pt x="271" y="386"/>
                </a:cubicBezTo>
                <a:cubicBezTo>
                  <a:pt x="272" y="385"/>
                  <a:pt x="274" y="386"/>
                  <a:pt x="274" y="384"/>
                </a:cubicBezTo>
                <a:cubicBezTo>
                  <a:pt x="274" y="384"/>
                  <a:pt x="273" y="384"/>
                  <a:pt x="273" y="383"/>
                </a:cubicBezTo>
                <a:cubicBezTo>
                  <a:pt x="273" y="383"/>
                  <a:pt x="273" y="383"/>
                  <a:pt x="273" y="382"/>
                </a:cubicBezTo>
                <a:cubicBezTo>
                  <a:pt x="273" y="382"/>
                  <a:pt x="272" y="382"/>
                  <a:pt x="272" y="381"/>
                </a:cubicBezTo>
                <a:cubicBezTo>
                  <a:pt x="271" y="381"/>
                  <a:pt x="271" y="381"/>
                  <a:pt x="270" y="381"/>
                </a:cubicBezTo>
                <a:cubicBezTo>
                  <a:pt x="270" y="380"/>
                  <a:pt x="271" y="380"/>
                  <a:pt x="272" y="379"/>
                </a:cubicBezTo>
                <a:cubicBezTo>
                  <a:pt x="272" y="378"/>
                  <a:pt x="272" y="378"/>
                  <a:pt x="272" y="377"/>
                </a:cubicBezTo>
                <a:cubicBezTo>
                  <a:pt x="273" y="378"/>
                  <a:pt x="272" y="377"/>
                  <a:pt x="273" y="377"/>
                </a:cubicBezTo>
                <a:cubicBezTo>
                  <a:pt x="274" y="377"/>
                  <a:pt x="274" y="377"/>
                  <a:pt x="274" y="378"/>
                </a:cubicBezTo>
                <a:cubicBezTo>
                  <a:pt x="276" y="377"/>
                  <a:pt x="277" y="375"/>
                  <a:pt x="278" y="374"/>
                </a:cubicBezTo>
                <a:cubicBezTo>
                  <a:pt x="278" y="375"/>
                  <a:pt x="279" y="375"/>
                  <a:pt x="279" y="376"/>
                </a:cubicBezTo>
                <a:cubicBezTo>
                  <a:pt x="279" y="376"/>
                  <a:pt x="277" y="376"/>
                  <a:pt x="277" y="377"/>
                </a:cubicBezTo>
                <a:cubicBezTo>
                  <a:pt x="277" y="377"/>
                  <a:pt x="277" y="377"/>
                  <a:pt x="277" y="377"/>
                </a:cubicBezTo>
                <a:cubicBezTo>
                  <a:pt x="276" y="378"/>
                  <a:pt x="276" y="379"/>
                  <a:pt x="275" y="380"/>
                </a:cubicBezTo>
                <a:cubicBezTo>
                  <a:pt x="276" y="380"/>
                  <a:pt x="276" y="379"/>
                  <a:pt x="277" y="380"/>
                </a:cubicBezTo>
                <a:cubicBezTo>
                  <a:pt x="277" y="380"/>
                  <a:pt x="277" y="380"/>
                  <a:pt x="277" y="381"/>
                </a:cubicBezTo>
                <a:cubicBezTo>
                  <a:pt x="277" y="381"/>
                  <a:pt x="277" y="382"/>
                  <a:pt x="276" y="382"/>
                </a:cubicBezTo>
                <a:cubicBezTo>
                  <a:pt x="276" y="381"/>
                  <a:pt x="275" y="381"/>
                  <a:pt x="275" y="381"/>
                </a:cubicBezTo>
                <a:cubicBezTo>
                  <a:pt x="274" y="381"/>
                  <a:pt x="275" y="380"/>
                  <a:pt x="274" y="379"/>
                </a:cubicBezTo>
                <a:cubicBezTo>
                  <a:pt x="275" y="379"/>
                  <a:pt x="275" y="379"/>
                  <a:pt x="275" y="378"/>
                </a:cubicBezTo>
                <a:cubicBezTo>
                  <a:pt x="274" y="378"/>
                  <a:pt x="273" y="379"/>
                  <a:pt x="272" y="379"/>
                </a:cubicBezTo>
                <a:cubicBezTo>
                  <a:pt x="274" y="380"/>
                  <a:pt x="274" y="381"/>
                  <a:pt x="273" y="382"/>
                </a:cubicBezTo>
                <a:cubicBezTo>
                  <a:pt x="275" y="383"/>
                  <a:pt x="274" y="382"/>
                  <a:pt x="275" y="382"/>
                </a:cubicBezTo>
                <a:cubicBezTo>
                  <a:pt x="275" y="383"/>
                  <a:pt x="276" y="382"/>
                  <a:pt x="276" y="383"/>
                </a:cubicBezTo>
                <a:cubicBezTo>
                  <a:pt x="277" y="382"/>
                  <a:pt x="278" y="382"/>
                  <a:pt x="278" y="380"/>
                </a:cubicBezTo>
                <a:cubicBezTo>
                  <a:pt x="277" y="380"/>
                  <a:pt x="277" y="378"/>
                  <a:pt x="277" y="377"/>
                </a:cubicBezTo>
                <a:cubicBezTo>
                  <a:pt x="278" y="378"/>
                  <a:pt x="279" y="377"/>
                  <a:pt x="279" y="378"/>
                </a:cubicBezTo>
                <a:cubicBezTo>
                  <a:pt x="280" y="379"/>
                  <a:pt x="280" y="377"/>
                  <a:pt x="280" y="377"/>
                </a:cubicBezTo>
                <a:cubicBezTo>
                  <a:pt x="280" y="377"/>
                  <a:pt x="281" y="377"/>
                  <a:pt x="281" y="378"/>
                </a:cubicBezTo>
                <a:cubicBezTo>
                  <a:pt x="281" y="378"/>
                  <a:pt x="281" y="378"/>
                  <a:pt x="281" y="378"/>
                </a:cubicBezTo>
                <a:cubicBezTo>
                  <a:pt x="282" y="378"/>
                  <a:pt x="282" y="378"/>
                  <a:pt x="282" y="378"/>
                </a:cubicBezTo>
                <a:cubicBezTo>
                  <a:pt x="282" y="378"/>
                  <a:pt x="282" y="378"/>
                  <a:pt x="282" y="377"/>
                </a:cubicBezTo>
                <a:cubicBezTo>
                  <a:pt x="281" y="377"/>
                  <a:pt x="281" y="376"/>
                  <a:pt x="282" y="375"/>
                </a:cubicBezTo>
                <a:cubicBezTo>
                  <a:pt x="281" y="375"/>
                  <a:pt x="281" y="375"/>
                  <a:pt x="281" y="374"/>
                </a:cubicBezTo>
                <a:cubicBezTo>
                  <a:pt x="280" y="374"/>
                  <a:pt x="280" y="372"/>
                  <a:pt x="280" y="372"/>
                </a:cubicBezTo>
                <a:cubicBezTo>
                  <a:pt x="280" y="372"/>
                  <a:pt x="280" y="373"/>
                  <a:pt x="279" y="373"/>
                </a:cubicBezTo>
                <a:cubicBezTo>
                  <a:pt x="279" y="372"/>
                  <a:pt x="279" y="372"/>
                  <a:pt x="279" y="372"/>
                </a:cubicBezTo>
                <a:cubicBezTo>
                  <a:pt x="279" y="372"/>
                  <a:pt x="278" y="372"/>
                  <a:pt x="278" y="371"/>
                </a:cubicBezTo>
                <a:cubicBezTo>
                  <a:pt x="279" y="372"/>
                  <a:pt x="279" y="371"/>
                  <a:pt x="279" y="370"/>
                </a:cubicBezTo>
                <a:cubicBezTo>
                  <a:pt x="280" y="371"/>
                  <a:pt x="281" y="371"/>
                  <a:pt x="282" y="372"/>
                </a:cubicBezTo>
                <a:cubicBezTo>
                  <a:pt x="282" y="370"/>
                  <a:pt x="282" y="370"/>
                  <a:pt x="282" y="370"/>
                </a:cubicBezTo>
                <a:cubicBezTo>
                  <a:pt x="283" y="370"/>
                  <a:pt x="282" y="369"/>
                  <a:pt x="283" y="369"/>
                </a:cubicBezTo>
                <a:cubicBezTo>
                  <a:pt x="284" y="369"/>
                  <a:pt x="285" y="370"/>
                  <a:pt x="285" y="371"/>
                </a:cubicBezTo>
                <a:cubicBezTo>
                  <a:pt x="286" y="370"/>
                  <a:pt x="287" y="370"/>
                  <a:pt x="287" y="368"/>
                </a:cubicBezTo>
                <a:cubicBezTo>
                  <a:pt x="285" y="368"/>
                  <a:pt x="285" y="368"/>
                  <a:pt x="283" y="368"/>
                </a:cubicBezTo>
                <a:cubicBezTo>
                  <a:pt x="283" y="368"/>
                  <a:pt x="283" y="367"/>
                  <a:pt x="283" y="367"/>
                </a:cubicBezTo>
                <a:cubicBezTo>
                  <a:pt x="284" y="367"/>
                  <a:pt x="286" y="366"/>
                  <a:pt x="287" y="367"/>
                </a:cubicBezTo>
                <a:cubicBezTo>
                  <a:pt x="287" y="366"/>
                  <a:pt x="287" y="365"/>
                  <a:pt x="287" y="365"/>
                </a:cubicBezTo>
                <a:cubicBezTo>
                  <a:pt x="285" y="366"/>
                  <a:pt x="285" y="364"/>
                  <a:pt x="284" y="364"/>
                </a:cubicBezTo>
                <a:close/>
                <a:moveTo>
                  <a:pt x="271" y="376"/>
                </a:moveTo>
                <a:cubicBezTo>
                  <a:pt x="269" y="376"/>
                  <a:pt x="269" y="376"/>
                  <a:pt x="269" y="376"/>
                </a:cubicBezTo>
                <a:cubicBezTo>
                  <a:pt x="270" y="375"/>
                  <a:pt x="269" y="375"/>
                  <a:pt x="269" y="374"/>
                </a:cubicBezTo>
                <a:cubicBezTo>
                  <a:pt x="270" y="374"/>
                  <a:pt x="270" y="375"/>
                  <a:pt x="271" y="375"/>
                </a:cubicBezTo>
                <a:lnTo>
                  <a:pt x="271" y="376"/>
                </a:lnTo>
                <a:close/>
                <a:moveTo>
                  <a:pt x="273" y="375"/>
                </a:moveTo>
                <a:cubicBezTo>
                  <a:pt x="272" y="375"/>
                  <a:pt x="272" y="375"/>
                  <a:pt x="272" y="376"/>
                </a:cubicBezTo>
                <a:cubicBezTo>
                  <a:pt x="271" y="375"/>
                  <a:pt x="272" y="375"/>
                  <a:pt x="272" y="374"/>
                </a:cubicBezTo>
                <a:cubicBezTo>
                  <a:pt x="274" y="374"/>
                  <a:pt x="274" y="374"/>
                  <a:pt x="274" y="375"/>
                </a:cubicBezTo>
                <a:cubicBezTo>
                  <a:pt x="274" y="376"/>
                  <a:pt x="274" y="375"/>
                  <a:pt x="273" y="375"/>
                </a:cubicBezTo>
                <a:close/>
                <a:moveTo>
                  <a:pt x="274" y="374"/>
                </a:moveTo>
                <a:cubicBezTo>
                  <a:pt x="274" y="373"/>
                  <a:pt x="274" y="372"/>
                  <a:pt x="275" y="372"/>
                </a:cubicBezTo>
                <a:cubicBezTo>
                  <a:pt x="275" y="372"/>
                  <a:pt x="274" y="370"/>
                  <a:pt x="276" y="370"/>
                </a:cubicBezTo>
                <a:cubicBezTo>
                  <a:pt x="275" y="371"/>
                  <a:pt x="276" y="372"/>
                  <a:pt x="277" y="372"/>
                </a:cubicBezTo>
                <a:cubicBezTo>
                  <a:pt x="276" y="372"/>
                  <a:pt x="275" y="373"/>
                  <a:pt x="274" y="374"/>
                </a:cubicBezTo>
                <a:close/>
                <a:moveTo>
                  <a:pt x="281" y="370"/>
                </a:moveTo>
                <a:cubicBezTo>
                  <a:pt x="281" y="370"/>
                  <a:pt x="281" y="369"/>
                  <a:pt x="280" y="369"/>
                </a:cubicBezTo>
                <a:cubicBezTo>
                  <a:pt x="280" y="369"/>
                  <a:pt x="280" y="368"/>
                  <a:pt x="280" y="368"/>
                </a:cubicBezTo>
                <a:cubicBezTo>
                  <a:pt x="281" y="368"/>
                  <a:pt x="281" y="368"/>
                  <a:pt x="281" y="368"/>
                </a:cubicBezTo>
                <a:cubicBezTo>
                  <a:pt x="281" y="369"/>
                  <a:pt x="282" y="369"/>
                  <a:pt x="281" y="370"/>
                </a:cubicBezTo>
                <a:close/>
                <a:moveTo>
                  <a:pt x="301" y="364"/>
                </a:moveTo>
                <a:cubicBezTo>
                  <a:pt x="302" y="365"/>
                  <a:pt x="301" y="365"/>
                  <a:pt x="301" y="365"/>
                </a:cubicBezTo>
                <a:cubicBezTo>
                  <a:pt x="302" y="365"/>
                  <a:pt x="302" y="365"/>
                  <a:pt x="302" y="365"/>
                </a:cubicBezTo>
                <a:cubicBezTo>
                  <a:pt x="302" y="365"/>
                  <a:pt x="303" y="364"/>
                  <a:pt x="301" y="364"/>
                </a:cubicBezTo>
                <a:close/>
                <a:moveTo>
                  <a:pt x="304" y="356"/>
                </a:moveTo>
                <a:cubicBezTo>
                  <a:pt x="302" y="356"/>
                  <a:pt x="302" y="359"/>
                  <a:pt x="301" y="358"/>
                </a:cubicBezTo>
                <a:cubicBezTo>
                  <a:pt x="300" y="358"/>
                  <a:pt x="299" y="359"/>
                  <a:pt x="300" y="359"/>
                </a:cubicBezTo>
                <a:cubicBezTo>
                  <a:pt x="300" y="358"/>
                  <a:pt x="301" y="359"/>
                  <a:pt x="300" y="359"/>
                </a:cubicBezTo>
                <a:cubicBezTo>
                  <a:pt x="302" y="359"/>
                  <a:pt x="303" y="357"/>
                  <a:pt x="304" y="358"/>
                </a:cubicBezTo>
                <a:cubicBezTo>
                  <a:pt x="304" y="357"/>
                  <a:pt x="304" y="357"/>
                  <a:pt x="304" y="356"/>
                </a:cubicBezTo>
                <a:close/>
                <a:moveTo>
                  <a:pt x="274" y="390"/>
                </a:moveTo>
                <a:cubicBezTo>
                  <a:pt x="275" y="390"/>
                  <a:pt x="275" y="391"/>
                  <a:pt x="276" y="390"/>
                </a:cubicBezTo>
                <a:cubicBezTo>
                  <a:pt x="276" y="390"/>
                  <a:pt x="275" y="389"/>
                  <a:pt x="274" y="390"/>
                </a:cubicBezTo>
                <a:close/>
                <a:moveTo>
                  <a:pt x="304" y="354"/>
                </a:moveTo>
                <a:cubicBezTo>
                  <a:pt x="305" y="355"/>
                  <a:pt x="304" y="356"/>
                  <a:pt x="305" y="356"/>
                </a:cubicBezTo>
                <a:cubicBezTo>
                  <a:pt x="305" y="355"/>
                  <a:pt x="305" y="355"/>
                  <a:pt x="305" y="354"/>
                </a:cubicBezTo>
                <a:lnTo>
                  <a:pt x="304" y="354"/>
                </a:lnTo>
                <a:close/>
                <a:moveTo>
                  <a:pt x="300" y="360"/>
                </a:moveTo>
                <a:cubicBezTo>
                  <a:pt x="300" y="361"/>
                  <a:pt x="301" y="361"/>
                  <a:pt x="301" y="361"/>
                </a:cubicBezTo>
                <a:cubicBezTo>
                  <a:pt x="300" y="362"/>
                  <a:pt x="299" y="363"/>
                  <a:pt x="300" y="363"/>
                </a:cubicBezTo>
                <a:cubicBezTo>
                  <a:pt x="301" y="363"/>
                  <a:pt x="300" y="362"/>
                  <a:pt x="301" y="362"/>
                </a:cubicBezTo>
                <a:cubicBezTo>
                  <a:pt x="301" y="361"/>
                  <a:pt x="302" y="360"/>
                  <a:pt x="300" y="360"/>
                </a:cubicBezTo>
                <a:close/>
                <a:moveTo>
                  <a:pt x="296" y="359"/>
                </a:moveTo>
                <a:cubicBezTo>
                  <a:pt x="296" y="359"/>
                  <a:pt x="295" y="359"/>
                  <a:pt x="296" y="360"/>
                </a:cubicBezTo>
                <a:cubicBezTo>
                  <a:pt x="296" y="360"/>
                  <a:pt x="297" y="360"/>
                  <a:pt x="297" y="359"/>
                </a:cubicBezTo>
                <a:cubicBezTo>
                  <a:pt x="296" y="360"/>
                  <a:pt x="297" y="359"/>
                  <a:pt x="296" y="359"/>
                </a:cubicBezTo>
                <a:close/>
                <a:moveTo>
                  <a:pt x="298" y="362"/>
                </a:moveTo>
                <a:cubicBezTo>
                  <a:pt x="298" y="363"/>
                  <a:pt x="298" y="363"/>
                  <a:pt x="298" y="364"/>
                </a:cubicBezTo>
                <a:cubicBezTo>
                  <a:pt x="298" y="363"/>
                  <a:pt x="298" y="364"/>
                  <a:pt x="299" y="363"/>
                </a:cubicBezTo>
                <a:cubicBezTo>
                  <a:pt x="299" y="363"/>
                  <a:pt x="299" y="362"/>
                  <a:pt x="298" y="362"/>
                </a:cubicBezTo>
                <a:close/>
                <a:moveTo>
                  <a:pt x="260" y="386"/>
                </a:moveTo>
                <a:cubicBezTo>
                  <a:pt x="259" y="386"/>
                  <a:pt x="259" y="386"/>
                  <a:pt x="259" y="386"/>
                </a:cubicBezTo>
                <a:cubicBezTo>
                  <a:pt x="259" y="386"/>
                  <a:pt x="258" y="386"/>
                  <a:pt x="258" y="385"/>
                </a:cubicBezTo>
                <a:cubicBezTo>
                  <a:pt x="259" y="384"/>
                  <a:pt x="258" y="383"/>
                  <a:pt x="259" y="382"/>
                </a:cubicBezTo>
                <a:cubicBezTo>
                  <a:pt x="259" y="382"/>
                  <a:pt x="259" y="382"/>
                  <a:pt x="260" y="382"/>
                </a:cubicBezTo>
                <a:cubicBezTo>
                  <a:pt x="259" y="381"/>
                  <a:pt x="259" y="380"/>
                  <a:pt x="258" y="380"/>
                </a:cubicBezTo>
                <a:cubicBezTo>
                  <a:pt x="259" y="381"/>
                  <a:pt x="258" y="382"/>
                  <a:pt x="257" y="382"/>
                </a:cubicBezTo>
                <a:cubicBezTo>
                  <a:pt x="256" y="384"/>
                  <a:pt x="258" y="385"/>
                  <a:pt x="258" y="386"/>
                </a:cubicBezTo>
                <a:cubicBezTo>
                  <a:pt x="258" y="387"/>
                  <a:pt x="256" y="387"/>
                  <a:pt x="255" y="387"/>
                </a:cubicBezTo>
                <a:cubicBezTo>
                  <a:pt x="254" y="387"/>
                  <a:pt x="254" y="387"/>
                  <a:pt x="254" y="388"/>
                </a:cubicBezTo>
                <a:cubicBezTo>
                  <a:pt x="254" y="388"/>
                  <a:pt x="254" y="388"/>
                  <a:pt x="254" y="389"/>
                </a:cubicBezTo>
                <a:cubicBezTo>
                  <a:pt x="255" y="389"/>
                  <a:pt x="255" y="389"/>
                  <a:pt x="256" y="389"/>
                </a:cubicBezTo>
                <a:cubicBezTo>
                  <a:pt x="256" y="389"/>
                  <a:pt x="257" y="389"/>
                  <a:pt x="257" y="389"/>
                </a:cubicBezTo>
                <a:cubicBezTo>
                  <a:pt x="256" y="389"/>
                  <a:pt x="256" y="388"/>
                  <a:pt x="256" y="388"/>
                </a:cubicBezTo>
                <a:cubicBezTo>
                  <a:pt x="258" y="388"/>
                  <a:pt x="258" y="388"/>
                  <a:pt x="258" y="388"/>
                </a:cubicBezTo>
                <a:cubicBezTo>
                  <a:pt x="258" y="388"/>
                  <a:pt x="258" y="389"/>
                  <a:pt x="259" y="389"/>
                </a:cubicBezTo>
                <a:cubicBezTo>
                  <a:pt x="258" y="388"/>
                  <a:pt x="259" y="388"/>
                  <a:pt x="260" y="387"/>
                </a:cubicBezTo>
                <a:cubicBezTo>
                  <a:pt x="260" y="387"/>
                  <a:pt x="260" y="387"/>
                  <a:pt x="260" y="386"/>
                </a:cubicBezTo>
                <a:close/>
                <a:moveTo>
                  <a:pt x="257" y="393"/>
                </a:moveTo>
                <a:cubicBezTo>
                  <a:pt x="257" y="393"/>
                  <a:pt x="256" y="393"/>
                  <a:pt x="256" y="394"/>
                </a:cubicBezTo>
                <a:cubicBezTo>
                  <a:pt x="257" y="394"/>
                  <a:pt x="257" y="394"/>
                  <a:pt x="257" y="394"/>
                </a:cubicBezTo>
                <a:cubicBezTo>
                  <a:pt x="257" y="393"/>
                  <a:pt x="258" y="393"/>
                  <a:pt x="257" y="393"/>
                </a:cubicBezTo>
                <a:close/>
                <a:moveTo>
                  <a:pt x="252" y="391"/>
                </a:moveTo>
                <a:cubicBezTo>
                  <a:pt x="252" y="391"/>
                  <a:pt x="254" y="392"/>
                  <a:pt x="254" y="391"/>
                </a:cubicBezTo>
                <a:cubicBezTo>
                  <a:pt x="253" y="391"/>
                  <a:pt x="253" y="390"/>
                  <a:pt x="252" y="391"/>
                </a:cubicBezTo>
                <a:close/>
                <a:moveTo>
                  <a:pt x="254" y="396"/>
                </a:moveTo>
                <a:cubicBezTo>
                  <a:pt x="254" y="396"/>
                  <a:pt x="253" y="396"/>
                  <a:pt x="253" y="396"/>
                </a:cubicBezTo>
                <a:cubicBezTo>
                  <a:pt x="253" y="397"/>
                  <a:pt x="253" y="397"/>
                  <a:pt x="253" y="397"/>
                </a:cubicBezTo>
                <a:cubicBezTo>
                  <a:pt x="254" y="397"/>
                  <a:pt x="254" y="397"/>
                  <a:pt x="254" y="396"/>
                </a:cubicBezTo>
                <a:close/>
                <a:moveTo>
                  <a:pt x="253" y="399"/>
                </a:moveTo>
                <a:cubicBezTo>
                  <a:pt x="255" y="400"/>
                  <a:pt x="254" y="398"/>
                  <a:pt x="254" y="398"/>
                </a:cubicBezTo>
                <a:cubicBezTo>
                  <a:pt x="254" y="398"/>
                  <a:pt x="254" y="398"/>
                  <a:pt x="254" y="398"/>
                </a:cubicBezTo>
                <a:cubicBezTo>
                  <a:pt x="254" y="399"/>
                  <a:pt x="253" y="399"/>
                  <a:pt x="253" y="399"/>
                </a:cubicBezTo>
                <a:close/>
                <a:moveTo>
                  <a:pt x="251" y="391"/>
                </a:moveTo>
                <a:cubicBezTo>
                  <a:pt x="251" y="390"/>
                  <a:pt x="251" y="390"/>
                  <a:pt x="251" y="390"/>
                </a:cubicBezTo>
                <a:cubicBezTo>
                  <a:pt x="250" y="390"/>
                  <a:pt x="250" y="390"/>
                  <a:pt x="250" y="390"/>
                </a:cubicBezTo>
                <a:cubicBezTo>
                  <a:pt x="250" y="391"/>
                  <a:pt x="250" y="391"/>
                  <a:pt x="251" y="391"/>
                </a:cubicBezTo>
                <a:close/>
                <a:moveTo>
                  <a:pt x="252" y="388"/>
                </a:moveTo>
                <a:cubicBezTo>
                  <a:pt x="252" y="388"/>
                  <a:pt x="251" y="389"/>
                  <a:pt x="251" y="389"/>
                </a:cubicBezTo>
                <a:cubicBezTo>
                  <a:pt x="251" y="390"/>
                  <a:pt x="252" y="389"/>
                  <a:pt x="252" y="388"/>
                </a:cubicBezTo>
                <a:close/>
                <a:moveTo>
                  <a:pt x="253" y="394"/>
                </a:moveTo>
                <a:cubicBezTo>
                  <a:pt x="253" y="394"/>
                  <a:pt x="252" y="393"/>
                  <a:pt x="252" y="394"/>
                </a:cubicBezTo>
                <a:cubicBezTo>
                  <a:pt x="252" y="395"/>
                  <a:pt x="254" y="395"/>
                  <a:pt x="253" y="394"/>
                </a:cubicBezTo>
                <a:close/>
                <a:moveTo>
                  <a:pt x="258" y="390"/>
                </a:moveTo>
                <a:cubicBezTo>
                  <a:pt x="258" y="391"/>
                  <a:pt x="259" y="391"/>
                  <a:pt x="260" y="390"/>
                </a:cubicBezTo>
                <a:cubicBezTo>
                  <a:pt x="260" y="390"/>
                  <a:pt x="260" y="390"/>
                  <a:pt x="260" y="389"/>
                </a:cubicBezTo>
                <a:cubicBezTo>
                  <a:pt x="259" y="389"/>
                  <a:pt x="259" y="390"/>
                  <a:pt x="258" y="390"/>
                </a:cubicBezTo>
                <a:close/>
                <a:moveTo>
                  <a:pt x="264" y="385"/>
                </a:moveTo>
                <a:cubicBezTo>
                  <a:pt x="263" y="385"/>
                  <a:pt x="263" y="384"/>
                  <a:pt x="263" y="383"/>
                </a:cubicBezTo>
                <a:cubicBezTo>
                  <a:pt x="263" y="383"/>
                  <a:pt x="263" y="383"/>
                  <a:pt x="263" y="383"/>
                </a:cubicBezTo>
                <a:cubicBezTo>
                  <a:pt x="264" y="382"/>
                  <a:pt x="263" y="382"/>
                  <a:pt x="263" y="382"/>
                </a:cubicBezTo>
                <a:cubicBezTo>
                  <a:pt x="263" y="381"/>
                  <a:pt x="263" y="381"/>
                  <a:pt x="264" y="381"/>
                </a:cubicBezTo>
                <a:cubicBezTo>
                  <a:pt x="264" y="380"/>
                  <a:pt x="263" y="380"/>
                  <a:pt x="263" y="379"/>
                </a:cubicBezTo>
                <a:cubicBezTo>
                  <a:pt x="264" y="379"/>
                  <a:pt x="264" y="378"/>
                  <a:pt x="264" y="377"/>
                </a:cubicBezTo>
                <a:cubicBezTo>
                  <a:pt x="264" y="377"/>
                  <a:pt x="263" y="377"/>
                  <a:pt x="263" y="377"/>
                </a:cubicBezTo>
                <a:cubicBezTo>
                  <a:pt x="262" y="377"/>
                  <a:pt x="261" y="378"/>
                  <a:pt x="259" y="379"/>
                </a:cubicBezTo>
                <a:cubicBezTo>
                  <a:pt x="259" y="379"/>
                  <a:pt x="260" y="379"/>
                  <a:pt x="260" y="380"/>
                </a:cubicBezTo>
                <a:cubicBezTo>
                  <a:pt x="261" y="380"/>
                  <a:pt x="260" y="379"/>
                  <a:pt x="261" y="379"/>
                </a:cubicBezTo>
                <a:cubicBezTo>
                  <a:pt x="261" y="380"/>
                  <a:pt x="261" y="380"/>
                  <a:pt x="261" y="381"/>
                </a:cubicBezTo>
                <a:cubicBezTo>
                  <a:pt x="261" y="381"/>
                  <a:pt x="260" y="381"/>
                  <a:pt x="261" y="382"/>
                </a:cubicBezTo>
                <a:cubicBezTo>
                  <a:pt x="261" y="382"/>
                  <a:pt x="262" y="382"/>
                  <a:pt x="262" y="382"/>
                </a:cubicBezTo>
                <a:cubicBezTo>
                  <a:pt x="262" y="383"/>
                  <a:pt x="261" y="384"/>
                  <a:pt x="262" y="386"/>
                </a:cubicBezTo>
                <a:cubicBezTo>
                  <a:pt x="263" y="386"/>
                  <a:pt x="263" y="386"/>
                  <a:pt x="264" y="385"/>
                </a:cubicBezTo>
                <a:close/>
                <a:moveTo>
                  <a:pt x="264" y="387"/>
                </a:moveTo>
                <a:cubicBezTo>
                  <a:pt x="264" y="388"/>
                  <a:pt x="262" y="388"/>
                  <a:pt x="263" y="388"/>
                </a:cubicBezTo>
                <a:cubicBezTo>
                  <a:pt x="263" y="389"/>
                  <a:pt x="263" y="388"/>
                  <a:pt x="264" y="388"/>
                </a:cubicBezTo>
                <a:cubicBezTo>
                  <a:pt x="264" y="389"/>
                  <a:pt x="265" y="389"/>
                  <a:pt x="266" y="389"/>
                </a:cubicBezTo>
                <a:cubicBezTo>
                  <a:pt x="266" y="389"/>
                  <a:pt x="266" y="389"/>
                  <a:pt x="266" y="388"/>
                </a:cubicBezTo>
                <a:cubicBezTo>
                  <a:pt x="264" y="389"/>
                  <a:pt x="265" y="387"/>
                  <a:pt x="264" y="387"/>
                </a:cubicBezTo>
                <a:close/>
                <a:moveTo>
                  <a:pt x="258" y="391"/>
                </a:moveTo>
                <a:cubicBezTo>
                  <a:pt x="258" y="391"/>
                  <a:pt x="258" y="392"/>
                  <a:pt x="258" y="392"/>
                </a:cubicBezTo>
                <a:cubicBezTo>
                  <a:pt x="258" y="391"/>
                  <a:pt x="259" y="392"/>
                  <a:pt x="259" y="391"/>
                </a:cubicBezTo>
                <a:lnTo>
                  <a:pt x="258" y="391"/>
                </a:lnTo>
                <a:close/>
                <a:moveTo>
                  <a:pt x="259" y="384"/>
                </a:moveTo>
                <a:cubicBezTo>
                  <a:pt x="260" y="385"/>
                  <a:pt x="259" y="385"/>
                  <a:pt x="259" y="385"/>
                </a:cubicBezTo>
                <a:cubicBezTo>
                  <a:pt x="260" y="386"/>
                  <a:pt x="260" y="384"/>
                  <a:pt x="259" y="384"/>
                </a:cubicBezTo>
                <a:close/>
                <a:moveTo>
                  <a:pt x="268" y="384"/>
                </a:moveTo>
                <a:cubicBezTo>
                  <a:pt x="267" y="385"/>
                  <a:pt x="268" y="385"/>
                  <a:pt x="269" y="385"/>
                </a:cubicBezTo>
                <a:cubicBezTo>
                  <a:pt x="268" y="384"/>
                  <a:pt x="268" y="384"/>
                  <a:pt x="268" y="384"/>
                </a:cubicBezTo>
                <a:close/>
                <a:moveTo>
                  <a:pt x="304" y="352"/>
                </a:moveTo>
                <a:cubicBezTo>
                  <a:pt x="306" y="351"/>
                  <a:pt x="303" y="349"/>
                  <a:pt x="305" y="348"/>
                </a:cubicBezTo>
                <a:cubicBezTo>
                  <a:pt x="305" y="348"/>
                  <a:pt x="305" y="347"/>
                  <a:pt x="304" y="347"/>
                </a:cubicBezTo>
                <a:cubicBezTo>
                  <a:pt x="303" y="348"/>
                  <a:pt x="303" y="347"/>
                  <a:pt x="302" y="347"/>
                </a:cubicBezTo>
                <a:cubicBezTo>
                  <a:pt x="302" y="348"/>
                  <a:pt x="303" y="347"/>
                  <a:pt x="303" y="348"/>
                </a:cubicBezTo>
                <a:cubicBezTo>
                  <a:pt x="302" y="348"/>
                  <a:pt x="302" y="348"/>
                  <a:pt x="302" y="348"/>
                </a:cubicBezTo>
                <a:cubicBezTo>
                  <a:pt x="302" y="350"/>
                  <a:pt x="303" y="349"/>
                  <a:pt x="304" y="349"/>
                </a:cubicBezTo>
                <a:cubicBezTo>
                  <a:pt x="303" y="350"/>
                  <a:pt x="304" y="350"/>
                  <a:pt x="304" y="351"/>
                </a:cubicBezTo>
                <a:cubicBezTo>
                  <a:pt x="304" y="351"/>
                  <a:pt x="304" y="352"/>
                  <a:pt x="303" y="352"/>
                </a:cubicBezTo>
                <a:cubicBezTo>
                  <a:pt x="302" y="351"/>
                  <a:pt x="304" y="350"/>
                  <a:pt x="302" y="350"/>
                </a:cubicBezTo>
                <a:cubicBezTo>
                  <a:pt x="302" y="350"/>
                  <a:pt x="303" y="351"/>
                  <a:pt x="301" y="352"/>
                </a:cubicBezTo>
                <a:cubicBezTo>
                  <a:pt x="302" y="351"/>
                  <a:pt x="302" y="351"/>
                  <a:pt x="301" y="350"/>
                </a:cubicBezTo>
                <a:cubicBezTo>
                  <a:pt x="301" y="350"/>
                  <a:pt x="301" y="351"/>
                  <a:pt x="300" y="351"/>
                </a:cubicBezTo>
                <a:cubicBezTo>
                  <a:pt x="300" y="351"/>
                  <a:pt x="300" y="351"/>
                  <a:pt x="300" y="351"/>
                </a:cubicBezTo>
                <a:cubicBezTo>
                  <a:pt x="300" y="350"/>
                  <a:pt x="301" y="350"/>
                  <a:pt x="301" y="349"/>
                </a:cubicBezTo>
                <a:cubicBezTo>
                  <a:pt x="301" y="349"/>
                  <a:pt x="301" y="349"/>
                  <a:pt x="301" y="348"/>
                </a:cubicBezTo>
                <a:cubicBezTo>
                  <a:pt x="302" y="348"/>
                  <a:pt x="301" y="348"/>
                  <a:pt x="301" y="347"/>
                </a:cubicBezTo>
                <a:cubicBezTo>
                  <a:pt x="300" y="348"/>
                  <a:pt x="300" y="349"/>
                  <a:pt x="299" y="349"/>
                </a:cubicBezTo>
                <a:cubicBezTo>
                  <a:pt x="299" y="350"/>
                  <a:pt x="299" y="351"/>
                  <a:pt x="298" y="351"/>
                </a:cubicBezTo>
                <a:cubicBezTo>
                  <a:pt x="298" y="351"/>
                  <a:pt x="298" y="351"/>
                  <a:pt x="298" y="352"/>
                </a:cubicBezTo>
                <a:cubicBezTo>
                  <a:pt x="298" y="353"/>
                  <a:pt x="297" y="353"/>
                  <a:pt x="296" y="353"/>
                </a:cubicBezTo>
                <a:cubicBezTo>
                  <a:pt x="297" y="354"/>
                  <a:pt x="298" y="352"/>
                  <a:pt x="299" y="354"/>
                </a:cubicBezTo>
                <a:cubicBezTo>
                  <a:pt x="295" y="353"/>
                  <a:pt x="297" y="357"/>
                  <a:pt x="295" y="358"/>
                </a:cubicBezTo>
                <a:cubicBezTo>
                  <a:pt x="296" y="358"/>
                  <a:pt x="296" y="358"/>
                  <a:pt x="296" y="358"/>
                </a:cubicBezTo>
                <a:cubicBezTo>
                  <a:pt x="297" y="358"/>
                  <a:pt x="298" y="358"/>
                  <a:pt x="298" y="359"/>
                </a:cubicBezTo>
                <a:cubicBezTo>
                  <a:pt x="298" y="359"/>
                  <a:pt x="297" y="359"/>
                  <a:pt x="298" y="360"/>
                </a:cubicBezTo>
                <a:cubicBezTo>
                  <a:pt x="298" y="360"/>
                  <a:pt x="299" y="360"/>
                  <a:pt x="300" y="360"/>
                </a:cubicBezTo>
                <a:cubicBezTo>
                  <a:pt x="298" y="360"/>
                  <a:pt x="300" y="358"/>
                  <a:pt x="298" y="357"/>
                </a:cubicBezTo>
                <a:cubicBezTo>
                  <a:pt x="299" y="357"/>
                  <a:pt x="300" y="354"/>
                  <a:pt x="301" y="356"/>
                </a:cubicBezTo>
                <a:cubicBezTo>
                  <a:pt x="300" y="356"/>
                  <a:pt x="299" y="358"/>
                  <a:pt x="300" y="357"/>
                </a:cubicBezTo>
                <a:cubicBezTo>
                  <a:pt x="300" y="356"/>
                  <a:pt x="301" y="357"/>
                  <a:pt x="301" y="356"/>
                </a:cubicBezTo>
                <a:cubicBezTo>
                  <a:pt x="301" y="356"/>
                  <a:pt x="302" y="354"/>
                  <a:pt x="302" y="355"/>
                </a:cubicBezTo>
                <a:cubicBezTo>
                  <a:pt x="302" y="354"/>
                  <a:pt x="303" y="353"/>
                  <a:pt x="302" y="354"/>
                </a:cubicBezTo>
                <a:cubicBezTo>
                  <a:pt x="302" y="354"/>
                  <a:pt x="302" y="354"/>
                  <a:pt x="301" y="354"/>
                </a:cubicBezTo>
                <a:cubicBezTo>
                  <a:pt x="301" y="353"/>
                  <a:pt x="299" y="353"/>
                  <a:pt x="300" y="352"/>
                </a:cubicBezTo>
                <a:cubicBezTo>
                  <a:pt x="301" y="353"/>
                  <a:pt x="302" y="352"/>
                  <a:pt x="303" y="352"/>
                </a:cubicBezTo>
                <a:cubicBezTo>
                  <a:pt x="303" y="352"/>
                  <a:pt x="303" y="353"/>
                  <a:pt x="303" y="353"/>
                </a:cubicBezTo>
                <a:cubicBezTo>
                  <a:pt x="304" y="353"/>
                  <a:pt x="304" y="353"/>
                  <a:pt x="304" y="353"/>
                </a:cubicBezTo>
                <a:cubicBezTo>
                  <a:pt x="304" y="352"/>
                  <a:pt x="305" y="353"/>
                  <a:pt x="306" y="352"/>
                </a:cubicBezTo>
                <a:cubicBezTo>
                  <a:pt x="305" y="352"/>
                  <a:pt x="304" y="352"/>
                  <a:pt x="304" y="352"/>
                </a:cubicBezTo>
                <a:close/>
                <a:moveTo>
                  <a:pt x="291" y="361"/>
                </a:moveTo>
                <a:cubicBezTo>
                  <a:pt x="290" y="360"/>
                  <a:pt x="290" y="360"/>
                  <a:pt x="290" y="360"/>
                </a:cubicBezTo>
                <a:cubicBezTo>
                  <a:pt x="290" y="359"/>
                  <a:pt x="290" y="359"/>
                  <a:pt x="291" y="359"/>
                </a:cubicBezTo>
                <a:cubicBezTo>
                  <a:pt x="291" y="358"/>
                  <a:pt x="290" y="358"/>
                  <a:pt x="290" y="358"/>
                </a:cubicBezTo>
                <a:cubicBezTo>
                  <a:pt x="290" y="358"/>
                  <a:pt x="289" y="359"/>
                  <a:pt x="288" y="360"/>
                </a:cubicBezTo>
                <a:cubicBezTo>
                  <a:pt x="288" y="360"/>
                  <a:pt x="289" y="361"/>
                  <a:pt x="289" y="362"/>
                </a:cubicBezTo>
                <a:cubicBezTo>
                  <a:pt x="288" y="362"/>
                  <a:pt x="287" y="362"/>
                  <a:pt x="287" y="361"/>
                </a:cubicBezTo>
                <a:cubicBezTo>
                  <a:pt x="287" y="362"/>
                  <a:pt x="286" y="364"/>
                  <a:pt x="286" y="363"/>
                </a:cubicBezTo>
                <a:cubicBezTo>
                  <a:pt x="287" y="363"/>
                  <a:pt x="286" y="362"/>
                  <a:pt x="287" y="362"/>
                </a:cubicBezTo>
                <a:cubicBezTo>
                  <a:pt x="288" y="362"/>
                  <a:pt x="288" y="363"/>
                  <a:pt x="288" y="363"/>
                </a:cubicBezTo>
                <a:cubicBezTo>
                  <a:pt x="289" y="363"/>
                  <a:pt x="289" y="361"/>
                  <a:pt x="291" y="361"/>
                </a:cubicBezTo>
                <a:close/>
                <a:moveTo>
                  <a:pt x="327" y="320"/>
                </a:moveTo>
                <a:cubicBezTo>
                  <a:pt x="328" y="320"/>
                  <a:pt x="329" y="319"/>
                  <a:pt x="328" y="319"/>
                </a:cubicBezTo>
                <a:cubicBezTo>
                  <a:pt x="328" y="319"/>
                  <a:pt x="327" y="319"/>
                  <a:pt x="327" y="320"/>
                </a:cubicBezTo>
                <a:close/>
                <a:moveTo>
                  <a:pt x="328" y="313"/>
                </a:moveTo>
                <a:cubicBezTo>
                  <a:pt x="328" y="314"/>
                  <a:pt x="327" y="314"/>
                  <a:pt x="328" y="314"/>
                </a:cubicBezTo>
                <a:cubicBezTo>
                  <a:pt x="328" y="314"/>
                  <a:pt x="329" y="313"/>
                  <a:pt x="328" y="313"/>
                </a:cubicBezTo>
                <a:close/>
                <a:moveTo>
                  <a:pt x="329" y="309"/>
                </a:moveTo>
                <a:cubicBezTo>
                  <a:pt x="329" y="309"/>
                  <a:pt x="328" y="309"/>
                  <a:pt x="328" y="308"/>
                </a:cubicBezTo>
                <a:cubicBezTo>
                  <a:pt x="327" y="308"/>
                  <a:pt x="327" y="308"/>
                  <a:pt x="327" y="308"/>
                </a:cubicBezTo>
                <a:cubicBezTo>
                  <a:pt x="327" y="309"/>
                  <a:pt x="328" y="309"/>
                  <a:pt x="328" y="310"/>
                </a:cubicBezTo>
                <a:cubicBezTo>
                  <a:pt x="328" y="309"/>
                  <a:pt x="329" y="310"/>
                  <a:pt x="329" y="309"/>
                </a:cubicBezTo>
                <a:close/>
                <a:moveTo>
                  <a:pt x="329" y="327"/>
                </a:moveTo>
                <a:cubicBezTo>
                  <a:pt x="329" y="328"/>
                  <a:pt x="329" y="327"/>
                  <a:pt x="330" y="328"/>
                </a:cubicBezTo>
                <a:cubicBezTo>
                  <a:pt x="330" y="326"/>
                  <a:pt x="329" y="327"/>
                  <a:pt x="329" y="327"/>
                </a:cubicBezTo>
                <a:close/>
                <a:moveTo>
                  <a:pt x="323" y="323"/>
                </a:moveTo>
                <a:cubicBezTo>
                  <a:pt x="324" y="323"/>
                  <a:pt x="324" y="322"/>
                  <a:pt x="324" y="322"/>
                </a:cubicBezTo>
                <a:cubicBezTo>
                  <a:pt x="324" y="322"/>
                  <a:pt x="323" y="321"/>
                  <a:pt x="323" y="321"/>
                </a:cubicBezTo>
                <a:lnTo>
                  <a:pt x="323" y="323"/>
                </a:lnTo>
                <a:close/>
                <a:moveTo>
                  <a:pt x="324" y="318"/>
                </a:moveTo>
                <a:cubicBezTo>
                  <a:pt x="323" y="318"/>
                  <a:pt x="322" y="318"/>
                  <a:pt x="323" y="318"/>
                </a:cubicBezTo>
                <a:cubicBezTo>
                  <a:pt x="323" y="318"/>
                  <a:pt x="324" y="319"/>
                  <a:pt x="324" y="318"/>
                </a:cubicBezTo>
                <a:close/>
                <a:moveTo>
                  <a:pt x="324" y="320"/>
                </a:moveTo>
                <a:cubicBezTo>
                  <a:pt x="324" y="320"/>
                  <a:pt x="324" y="320"/>
                  <a:pt x="325" y="320"/>
                </a:cubicBezTo>
                <a:cubicBezTo>
                  <a:pt x="325" y="319"/>
                  <a:pt x="324" y="319"/>
                  <a:pt x="324" y="320"/>
                </a:cubicBezTo>
                <a:close/>
                <a:moveTo>
                  <a:pt x="326" y="312"/>
                </a:moveTo>
                <a:cubicBezTo>
                  <a:pt x="326" y="312"/>
                  <a:pt x="326" y="312"/>
                  <a:pt x="326" y="313"/>
                </a:cubicBezTo>
                <a:cubicBezTo>
                  <a:pt x="327" y="313"/>
                  <a:pt x="327" y="312"/>
                  <a:pt x="326" y="312"/>
                </a:cubicBezTo>
                <a:close/>
                <a:moveTo>
                  <a:pt x="338" y="301"/>
                </a:moveTo>
                <a:cubicBezTo>
                  <a:pt x="338" y="302"/>
                  <a:pt x="337" y="301"/>
                  <a:pt x="338" y="302"/>
                </a:cubicBezTo>
                <a:cubicBezTo>
                  <a:pt x="339" y="302"/>
                  <a:pt x="339" y="301"/>
                  <a:pt x="338" y="301"/>
                </a:cubicBezTo>
                <a:close/>
                <a:moveTo>
                  <a:pt x="339" y="306"/>
                </a:moveTo>
                <a:cubicBezTo>
                  <a:pt x="339" y="307"/>
                  <a:pt x="339" y="307"/>
                  <a:pt x="340" y="307"/>
                </a:cubicBezTo>
                <a:cubicBezTo>
                  <a:pt x="340" y="307"/>
                  <a:pt x="340" y="306"/>
                  <a:pt x="339" y="306"/>
                </a:cubicBezTo>
                <a:close/>
                <a:moveTo>
                  <a:pt x="306" y="350"/>
                </a:moveTo>
                <a:cubicBezTo>
                  <a:pt x="306" y="350"/>
                  <a:pt x="306" y="350"/>
                  <a:pt x="307" y="350"/>
                </a:cubicBezTo>
                <a:cubicBezTo>
                  <a:pt x="307" y="350"/>
                  <a:pt x="307" y="349"/>
                  <a:pt x="307" y="349"/>
                </a:cubicBezTo>
                <a:cubicBezTo>
                  <a:pt x="308" y="349"/>
                  <a:pt x="308" y="350"/>
                  <a:pt x="309" y="350"/>
                </a:cubicBezTo>
                <a:cubicBezTo>
                  <a:pt x="309" y="349"/>
                  <a:pt x="309" y="349"/>
                  <a:pt x="309" y="349"/>
                </a:cubicBezTo>
                <a:cubicBezTo>
                  <a:pt x="307" y="348"/>
                  <a:pt x="306" y="349"/>
                  <a:pt x="306" y="350"/>
                </a:cubicBezTo>
                <a:close/>
                <a:moveTo>
                  <a:pt x="336" y="295"/>
                </a:moveTo>
                <a:cubicBezTo>
                  <a:pt x="336" y="294"/>
                  <a:pt x="336" y="294"/>
                  <a:pt x="336" y="293"/>
                </a:cubicBezTo>
                <a:cubicBezTo>
                  <a:pt x="335" y="293"/>
                  <a:pt x="335" y="292"/>
                  <a:pt x="334" y="292"/>
                </a:cubicBezTo>
                <a:cubicBezTo>
                  <a:pt x="334" y="293"/>
                  <a:pt x="335" y="293"/>
                  <a:pt x="334" y="294"/>
                </a:cubicBezTo>
                <a:cubicBezTo>
                  <a:pt x="334" y="295"/>
                  <a:pt x="335" y="295"/>
                  <a:pt x="336" y="295"/>
                </a:cubicBezTo>
                <a:close/>
                <a:moveTo>
                  <a:pt x="53" y="333"/>
                </a:moveTo>
                <a:cubicBezTo>
                  <a:pt x="53" y="333"/>
                  <a:pt x="54" y="333"/>
                  <a:pt x="54" y="333"/>
                </a:cubicBezTo>
                <a:cubicBezTo>
                  <a:pt x="54" y="332"/>
                  <a:pt x="53" y="332"/>
                  <a:pt x="53" y="333"/>
                </a:cubicBezTo>
                <a:close/>
                <a:moveTo>
                  <a:pt x="335" y="297"/>
                </a:moveTo>
                <a:cubicBezTo>
                  <a:pt x="336" y="297"/>
                  <a:pt x="336" y="297"/>
                  <a:pt x="336" y="296"/>
                </a:cubicBezTo>
                <a:cubicBezTo>
                  <a:pt x="335" y="296"/>
                  <a:pt x="335" y="297"/>
                  <a:pt x="335" y="297"/>
                </a:cubicBezTo>
                <a:close/>
                <a:moveTo>
                  <a:pt x="341" y="310"/>
                </a:moveTo>
                <a:cubicBezTo>
                  <a:pt x="341" y="310"/>
                  <a:pt x="341" y="311"/>
                  <a:pt x="342" y="311"/>
                </a:cubicBezTo>
                <a:cubicBezTo>
                  <a:pt x="342" y="311"/>
                  <a:pt x="342" y="310"/>
                  <a:pt x="341" y="310"/>
                </a:cubicBezTo>
                <a:close/>
                <a:moveTo>
                  <a:pt x="312" y="342"/>
                </a:moveTo>
                <a:cubicBezTo>
                  <a:pt x="312" y="341"/>
                  <a:pt x="310" y="342"/>
                  <a:pt x="310" y="343"/>
                </a:cubicBezTo>
                <a:cubicBezTo>
                  <a:pt x="311" y="343"/>
                  <a:pt x="312" y="343"/>
                  <a:pt x="312" y="342"/>
                </a:cubicBezTo>
                <a:close/>
                <a:moveTo>
                  <a:pt x="311" y="347"/>
                </a:moveTo>
                <a:cubicBezTo>
                  <a:pt x="312" y="347"/>
                  <a:pt x="313" y="347"/>
                  <a:pt x="313" y="346"/>
                </a:cubicBezTo>
                <a:cubicBezTo>
                  <a:pt x="312" y="346"/>
                  <a:pt x="311" y="346"/>
                  <a:pt x="311" y="347"/>
                </a:cubicBezTo>
                <a:close/>
                <a:moveTo>
                  <a:pt x="314" y="348"/>
                </a:moveTo>
                <a:cubicBezTo>
                  <a:pt x="314" y="349"/>
                  <a:pt x="313" y="349"/>
                  <a:pt x="314" y="350"/>
                </a:cubicBezTo>
                <a:cubicBezTo>
                  <a:pt x="314" y="349"/>
                  <a:pt x="315" y="349"/>
                  <a:pt x="314" y="348"/>
                </a:cubicBezTo>
                <a:close/>
                <a:moveTo>
                  <a:pt x="310" y="341"/>
                </a:moveTo>
                <a:cubicBezTo>
                  <a:pt x="309" y="341"/>
                  <a:pt x="309" y="341"/>
                  <a:pt x="309" y="342"/>
                </a:cubicBezTo>
                <a:cubicBezTo>
                  <a:pt x="310" y="342"/>
                  <a:pt x="310" y="341"/>
                  <a:pt x="310" y="341"/>
                </a:cubicBezTo>
                <a:close/>
                <a:moveTo>
                  <a:pt x="315" y="346"/>
                </a:moveTo>
                <a:cubicBezTo>
                  <a:pt x="314" y="346"/>
                  <a:pt x="314" y="346"/>
                  <a:pt x="314" y="346"/>
                </a:cubicBezTo>
                <a:cubicBezTo>
                  <a:pt x="314" y="347"/>
                  <a:pt x="314" y="347"/>
                  <a:pt x="314" y="347"/>
                </a:cubicBezTo>
                <a:cubicBezTo>
                  <a:pt x="315" y="347"/>
                  <a:pt x="315" y="346"/>
                  <a:pt x="315" y="346"/>
                </a:cubicBezTo>
                <a:close/>
                <a:moveTo>
                  <a:pt x="307" y="341"/>
                </a:moveTo>
                <a:cubicBezTo>
                  <a:pt x="308" y="342"/>
                  <a:pt x="308" y="341"/>
                  <a:pt x="308" y="341"/>
                </a:cubicBezTo>
                <a:cubicBezTo>
                  <a:pt x="307" y="343"/>
                  <a:pt x="307" y="343"/>
                  <a:pt x="307" y="345"/>
                </a:cubicBezTo>
                <a:cubicBezTo>
                  <a:pt x="307" y="345"/>
                  <a:pt x="308" y="346"/>
                  <a:pt x="308" y="346"/>
                </a:cubicBezTo>
                <a:cubicBezTo>
                  <a:pt x="309" y="344"/>
                  <a:pt x="309" y="342"/>
                  <a:pt x="308" y="340"/>
                </a:cubicBezTo>
                <a:cubicBezTo>
                  <a:pt x="308" y="340"/>
                  <a:pt x="307" y="340"/>
                  <a:pt x="307" y="341"/>
                </a:cubicBezTo>
                <a:close/>
                <a:moveTo>
                  <a:pt x="316" y="330"/>
                </a:moveTo>
                <a:cubicBezTo>
                  <a:pt x="315" y="329"/>
                  <a:pt x="316" y="328"/>
                  <a:pt x="317" y="327"/>
                </a:cubicBezTo>
                <a:cubicBezTo>
                  <a:pt x="316" y="328"/>
                  <a:pt x="316" y="328"/>
                  <a:pt x="315" y="329"/>
                </a:cubicBezTo>
                <a:cubicBezTo>
                  <a:pt x="316" y="330"/>
                  <a:pt x="316" y="331"/>
                  <a:pt x="315" y="331"/>
                </a:cubicBezTo>
                <a:cubicBezTo>
                  <a:pt x="316" y="332"/>
                  <a:pt x="316" y="330"/>
                  <a:pt x="316" y="330"/>
                </a:cubicBezTo>
                <a:close/>
                <a:moveTo>
                  <a:pt x="321" y="334"/>
                </a:moveTo>
                <a:cubicBezTo>
                  <a:pt x="321" y="333"/>
                  <a:pt x="320" y="333"/>
                  <a:pt x="319" y="333"/>
                </a:cubicBezTo>
                <a:cubicBezTo>
                  <a:pt x="319" y="333"/>
                  <a:pt x="319" y="334"/>
                  <a:pt x="319" y="334"/>
                </a:cubicBezTo>
                <a:cubicBezTo>
                  <a:pt x="320" y="334"/>
                  <a:pt x="320" y="334"/>
                  <a:pt x="321" y="334"/>
                </a:cubicBezTo>
                <a:close/>
                <a:moveTo>
                  <a:pt x="315" y="332"/>
                </a:moveTo>
                <a:cubicBezTo>
                  <a:pt x="315" y="332"/>
                  <a:pt x="315" y="332"/>
                  <a:pt x="315" y="332"/>
                </a:cubicBezTo>
                <a:cubicBezTo>
                  <a:pt x="315" y="332"/>
                  <a:pt x="315" y="332"/>
                  <a:pt x="314" y="332"/>
                </a:cubicBezTo>
                <a:cubicBezTo>
                  <a:pt x="314" y="332"/>
                  <a:pt x="313" y="333"/>
                  <a:pt x="313" y="333"/>
                </a:cubicBezTo>
                <a:cubicBezTo>
                  <a:pt x="314" y="332"/>
                  <a:pt x="314" y="334"/>
                  <a:pt x="314" y="334"/>
                </a:cubicBezTo>
                <a:cubicBezTo>
                  <a:pt x="313" y="334"/>
                  <a:pt x="312" y="334"/>
                  <a:pt x="311" y="335"/>
                </a:cubicBezTo>
                <a:cubicBezTo>
                  <a:pt x="312" y="335"/>
                  <a:pt x="312" y="335"/>
                  <a:pt x="312" y="335"/>
                </a:cubicBezTo>
                <a:cubicBezTo>
                  <a:pt x="313" y="335"/>
                  <a:pt x="313" y="334"/>
                  <a:pt x="314" y="334"/>
                </a:cubicBezTo>
                <a:cubicBezTo>
                  <a:pt x="314" y="335"/>
                  <a:pt x="313" y="335"/>
                  <a:pt x="314" y="335"/>
                </a:cubicBezTo>
                <a:cubicBezTo>
                  <a:pt x="314" y="335"/>
                  <a:pt x="314" y="336"/>
                  <a:pt x="315" y="336"/>
                </a:cubicBezTo>
                <a:cubicBezTo>
                  <a:pt x="314" y="335"/>
                  <a:pt x="315" y="335"/>
                  <a:pt x="315" y="334"/>
                </a:cubicBezTo>
                <a:cubicBezTo>
                  <a:pt x="314" y="335"/>
                  <a:pt x="314" y="332"/>
                  <a:pt x="315" y="332"/>
                </a:cubicBezTo>
                <a:close/>
                <a:moveTo>
                  <a:pt x="320" y="327"/>
                </a:moveTo>
                <a:cubicBezTo>
                  <a:pt x="320" y="327"/>
                  <a:pt x="320" y="327"/>
                  <a:pt x="320" y="327"/>
                </a:cubicBezTo>
                <a:cubicBezTo>
                  <a:pt x="319" y="327"/>
                  <a:pt x="318" y="329"/>
                  <a:pt x="319" y="329"/>
                </a:cubicBezTo>
                <a:cubicBezTo>
                  <a:pt x="319" y="328"/>
                  <a:pt x="320" y="328"/>
                  <a:pt x="320" y="327"/>
                </a:cubicBezTo>
                <a:close/>
                <a:moveTo>
                  <a:pt x="320" y="342"/>
                </a:moveTo>
                <a:cubicBezTo>
                  <a:pt x="320" y="343"/>
                  <a:pt x="321" y="343"/>
                  <a:pt x="321" y="342"/>
                </a:cubicBezTo>
                <a:lnTo>
                  <a:pt x="320" y="342"/>
                </a:lnTo>
                <a:close/>
                <a:moveTo>
                  <a:pt x="322" y="320"/>
                </a:moveTo>
                <a:cubicBezTo>
                  <a:pt x="322" y="321"/>
                  <a:pt x="321" y="320"/>
                  <a:pt x="321" y="321"/>
                </a:cubicBezTo>
                <a:cubicBezTo>
                  <a:pt x="322" y="321"/>
                  <a:pt x="321" y="322"/>
                  <a:pt x="322" y="322"/>
                </a:cubicBezTo>
                <a:cubicBezTo>
                  <a:pt x="322" y="320"/>
                  <a:pt x="323" y="320"/>
                  <a:pt x="322" y="320"/>
                </a:cubicBezTo>
                <a:close/>
                <a:moveTo>
                  <a:pt x="317" y="333"/>
                </a:moveTo>
                <a:cubicBezTo>
                  <a:pt x="317" y="333"/>
                  <a:pt x="316" y="334"/>
                  <a:pt x="316" y="335"/>
                </a:cubicBezTo>
                <a:cubicBezTo>
                  <a:pt x="317" y="335"/>
                  <a:pt x="318" y="334"/>
                  <a:pt x="318" y="333"/>
                </a:cubicBezTo>
                <a:cubicBezTo>
                  <a:pt x="318" y="333"/>
                  <a:pt x="318" y="333"/>
                  <a:pt x="317" y="333"/>
                </a:cubicBezTo>
                <a:close/>
                <a:moveTo>
                  <a:pt x="332" y="295"/>
                </a:moveTo>
                <a:cubicBezTo>
                  <a:pt x="332" y="295"/>
                  <a:pt x="332" y="296"/>
                  <a:pt x="332" y="296"/>
                </a:cubicBezTo>
                <a:cubicBezTo>
                  <a:pt x="332" y="296"/>
                  <a:pt x="332" y="296"/>
                  <a:pt x="332" y="296"/>
                </a:cubicBezTo>
                <a:cubicBezTo>
                  <a:pt x="332" y="295"/>
                  <a:pt x="334" y="295"/>
                  <a:pt x="334" y="294"/>
                </a:cubicBezTo>
                <a:cubicBezTo>
                  <a:pt x="333" y="294"/>
                  <a:pt x="333" y="295"/>
                  <a:pt x="332" y="295"/>
                </a:cubicBezTo>
                <a:close/>
                <a:moveTo>
                  <a:pt x="64" y="326"/>
                </a:moveTo>
                <a:cubicBezTo>
                  <a:pt x="65" y="328"/>
                  <a:pt x="64" y="329"/>
                  <a:pt x="64" y="331"/>
                </a:cubicBezTo>
                <a:cubicBezTo>
                  <a:pt x="65" y="331"/>
                  <a:pt x="65" y="331"/>
                  <a:pt x="65" y="331"/>
                </a:cubicBezTo>
                <a:cubicBezTo>
                  <a:pt x="65" y="330"/>
                  <a:pt x="65" y="327"/>
                  <a:pt x="64" y="326"/>
                </a:cubicBezTo>
                <a:close/>
                <a:moveTo>
                  <a:pt x="64" y="338"/>
                </a:moveTo>
                <a:cubicBezTo>
                  <a:pt x="63" y="338"/>
                  <a:pt x="63" y="339"/>
                  <a:pt x="64" y="339"/>
                </a:cubicBezTo>
                <a:cubicBezTo>
                  <a:pt x="64" y="338"/>
                  <a:pt x="64" y="338"/>
                  <a:pt x="64" y="338"/>
                </a:cubicBezTo>
                <a:close/>
                <a:moveTo>
                  <a:pt x="65" y="325"/>
                </a:moveTo>
                <a:cubicBezTo>
                  <a:pt x="65" y="325"/>
                  <a:pt x="65" y="325"/>
                  <a:pt x="65" y="325"/>
                </a:cubicBezTo>
                <a:cubicBezTo>
                  <a:pt x="64" y="326"/>
                  <a:pt x="65" y="327"/>
                  <a:pt x="66" y="327"/>
                </a:cubicBezTo>
                <a:cubicBezTo>
                  <a:pt x="66" y="327"/>
                  <a:pt x="66" y="327"/>
                  <a:pt x="66" y="327"/>
                </a:cubicBezTo>
                <a:cubicBezTo>
                  <a:pt x="66" y="326"/>
                  <a:pt x="65" y="326"/>
                  <a:pt x="65" y="325"/>
                </a:cubicBezTo>
                <a:close/>
                <a:moveTo>
                  <a:pt x="62" y="334"/>
                </a:moveTo>
                <a:cubicBezTo>
                  <a:pt x="61" y="333"/>
                  <a:pt x="61" y="335"/>
                  <a:pt x="60" y="336"/>
                </a:cubicBezTo>
                <a:cubicBezTo>
                  <a:pt x="61" y="337"/>
                  <a:pt x="62" y="335"/>
                  <a:pt x="61" y="336"/>
                </a:cubicBezTo>
                <a:cubicBezTo>
                  <a:pt x="62" y="336"/>
                  <a:pt x="63" y="336"/>
                  <a:pt x="63" y="335"/>
                </a:cubicBezTo>
                <a:cubicBezTo>
                  <a:pt x="62" y="335"/>
                  <a:pt x="61" y="334"/>
                  <a:pt x="62" y="334"/>
                </a:cubicBezTo>
                <a:close/>
                <a:moveTo>
                  <a:pt x="63" y="321"/>
                </a:moveTo>
                <a:cubicBezTo>
                  <a:pt x="62" y="321"/>
                  <a:pt x="62" y="320"/>
                  <a:pt x="62" y="320"/>
                </a:cubicBezTo>
                <a:cubicBezTo>
                  <a:pt x="62" y="320"/>
                  <a:pt x="61" y="320"/>
                  <a:pt x="61" y="320"/>
                </a:cubicBezTo>
                <a:cubicBezTo>
                  <a:pt x="62" y="320"/>
                  <a:pt x="62" y="321"/>
                  <a:pt x="63" y="321"/>
                </a:cubicBezTo>
                <a:cubicBezTo>
                  <a:pt x="63" y="321"/>
                  <a:pt x="63" y="321"/>
                  <a:pt x="63" y="321"/>
                </a:cubicBezTo>
                <a:close/>
                <a:moveTo>
                  <a:pt x="61" y="322"/>
                </a:moveTo>
                <a:cubicBezTo>
                  <a:pt x="62" y="322"/>
                  <a:pt x="62" y="323"/>
                  <a:pt x="62" y="323"/>
                </a:cubicBezTo>
                <a:cubicBezTo>
                  <a:pt x="62" y="322"/>
                  <a:pt x="63" y="323"/>
                  <a:pt x="62" y="322"/>
                </a:cubicBezTo>
                <a:cubicBezTo>
                  <a:pt x="62" y="322"/>
                  <a:pt x="62" y="322"/>
                  <a:pt x="61" y="322"/>
                </a:cubicBezTo>
                <a:close/>
                <a:moveTo>
                  <a:pt x="64" y="343"/>
                </a:moveTo>
                <a:cubicBezTo>
                  <a:pt x="64" y="344"/>
                  <a:pt x="63" y="344"/>
                  <a:pt x="63" y="344"/>
                </a:cubicBezTo>
                <a:cubicBezTo>
                  <a:pt x="65" y="345"/>
                  <a:pt x="65" y="343"/>
                  <a:pt x="64" y="343"/>
                </a:cubicBezTo>
                <a:close/>
                <a:moveTo>
                  <a:pt x="63" y="332"/>
                </a:moveTo>
                <a:cubicBezTo>
                  <a:pt x="63" y="333"/>
                  <a:pt x="64" y="333"/>
                  <a:pt x="64" y="334"/>
                </a:cubicBezTo>
                <a:cubicBezTo>
                  <a:pt x="65" y="334"/>
                  <a:pt x="65" y="333"/>
                  <a:pt x="66" y="333"/>
                </a:cubicBezTo>
                <a:cubicBezTo>
                  <a:pt x="65" y="333"/>
                  <a:pt x="64" y="332"/>
                  <a:pt x="63" y="332"/>
                </a:cubicBezTo>
                <a:close/>
                <a:moveTo>
                  <a:pt x="66" y="341"/>
                </a:moveTo>
                <a:cubicBezTo>
                  <a:pt x="66" y="342"/>
                  <a:pt x="66" y="342"/>
                  <a:pt x="66" y="343"/>
                </a:cubicBezTo>
                <a:cubicBezTo>
                  <a:pt x="66" y="342"/>
                  <a:pt x="67" y="342"/>
                  <a:pt x="67" y="342"/>
                </a:cubicBezTo>
                <a:cubicBezTo>
                  <a:pt x="66" y="342"/>
                  <a:pt x="66" y="341"/>
                  <a:pt x="66" y="341"/>
                </a:cubicBezTo>
                <a:close/>
                <a:moveTo>
                  <a:pt x="68" y="334"/>
                </a:moveTo>
                <a:cubicBezTo>
                  <a:pt x="67" y="334"/>
                  <a:pt x="68" y="334"/>
                  <a:pt x="67" y="334"/>
                </a:cubicBezTo>
                <a:cubicBezTo>
                  <a:pt x="67" y="335"/>
                  <a:pt x="67" y="335"/>
                  <a:pt x="67" y="335"/>
                </a:cubicBezTo>
                <a:cubicBezTo>
                  <a:pt x="67" y="335"/>
                  <a:pt x="67" y="335"/>
                  <a:pt x="67" y="335"/>
                </a:cubicBezTo>
                <a:cubicBezTo>
                  <a:pt x="67" y="334"/>
                  <a:pt x="68" y="335"/>
                  <a:pt x="68" y="334"/>
                </a:cubicBezTo>
                <a:close/>
                <a:moveTo>
                  <a:pt x="68" y="344"/>
                </a:moveTo>
                <a:cubicBezTo>
                  <a:pt x="69" y="343"/>
                  <a:pt x="70" y="342"/>
                  <a:pt x="70" y="342"/>
                </a:cubicBezTo>
                <a:cubicBezTo>
                  <a:pt x="69" y="342"/>
                  <a:pt x="68" y="342"/>
                  <a:pt x="68" y="344"/>
                </a:cubicBezTo>
                <a:close/>
                <a:moveTo>
                  <a:pt x="69" y="335"/>
                </a:moveTo>
                <a:cubicBezTo>
                  <a:pt x="68" y="335"/>
                  <a:pt x="66" y="337"/>
                  <a:pt x="67" y="337"/>
                </a:cubicBezTo>
                <a:cubicBezTo>
                  <a:pt x="68" y="337"/>
                  <a:pt x="69" y="336"/>
                  <a:pt x="69" y="335"/>
                </a:cubicBezTo>
                <a:close/>
                <a:moveTo>
                  <a:pt x="68" y="332"/>
                </a:moveTo>
                <a:cubicBezTo>
                  <a:pt x="67" y="332"/>
                  <a:pt x="66" y="333"/>
                  <a:pt x="67" y="333"/>
                </a:cubicBezTo>
                <a:cubicBezTo>
                  <a:pt x="67" y="333"/>
                  <a:pt x="68" y="333"/>
                  <a:pt x="68" y="332"/>
                </a:cubicBezTo>
                <a:close/>
                <a:moveTo>
                  <a:pt x="67" y="329"/>
                </a:moveTo>
                <a:cubicBezTo>
                  <a:pt x="67" y="329"/>
                  <a:pt x="66" y="329"/>
                  <a:pt x="66" y="329"/>
                </a:cubicBezTo>
                <a:cubicBezTo>
                  <a:pt x="67" y="329"/>
                  <a:pt x="67" y="329"/>
                  <a:pt x="68" y="329"/>
                </a:cubicBezTo>
                <a:cubicBezTo>
                  <a:pt x="68" y="329"/>
                  <a:pt x="68" y="329"/>
                  <a:pt x="67" y="329"/>
                </a:cubicBezTo>
                <a:close/>
                <a:moveTo>
                  <a:pt x="57" y="317"/>
                </a:moveTo>
                <a:cubicBezTo>
                  <a:pt x="57" y="317"/>
                  <a:pt x="57" y="317"/>
                  <a:pt x="57" y="317"/>
                </a:cubicBezTo>
                <a:cubicBezTo>
                  <a:pt x="56" y="317"/>
                  <a:pt x="56" y="318"/>
                  <a:pt x="56" y="318"/>
                </a:cubicBezTo>
                <a:cubicBezTo>
                  <a:pt x="56" y="318"/>
                  <a:pt x="56" y="318"/>
                  <a:pt x="56" y="319"/>
                </a:cubicBezTo>
                <a:cubicBezTo>
                  <a:pt x="58" y="318"/>
                  <a:pt x="57" y="319"/>
                  <a:pt x="58" y="320"/>
                </a:cubicBezTo>
                <a:cubicBezTo>
                  <a:pt x="60" y="319"/>
                  <a:pt x="57" y="318"/>
                  <a:pt x="58" y="316"/>
                </a:cubicBezTo>
                <a:cubicBezTo>
                  <a:pt x="57" y="316"/>
                  <a:pt x="57" y="315"/>
                  <a:pt x="56" y="315"/>
                </a:cubicBezTo>
                <a:cubicBezTo>
                  <a:pt x="56" y="315"/>
                  <a:pt x="56" y="316"/>
                  <a:pt x="55" y="317"/>
                </a:cubicBezTo>
                <a:cubicBezTo>
                  <a:pt x="56" y="317"/>
                  <a:pt x="57" y="316"/>
                  <a:pt x="57" y="317"/>
                </a:cubicBezTo>
                <a:close/>
                <a:moveTo>
                  <a:pt x="55" y="327"/>
                </a:moveTo>
                <a:cubicBezTo>
                  <a:pt x="56" y="327"/>
                  <a:pt x="57" y="328"/>
                  <a:pt x="57" y="326"/>
                </a:cubicBezTo>
                <a:cubicBezTo>
                  <a:pt x="56" y="327"/>
                  <a:pt x="55" y="326"/>
                  <a:pt x="55" y="327"/>
                </a:cubicBezTo>
                <a:close/>
                <a:moveTo>
                  <a:pt x="58" y="328"/>
                </a:moveTo>
                <a:cubicBezTo>
                  <a:pt x="58" y="327"/>
                  <a:pt x="58" y="327"/>
                  <a:pt x="58" y="327"/>
                </a:cubicBezTo>
                <a:cubicBezTo>
                  <a:pt x="57" y="327"/>
                  <a:pt x="57" y="328"/>
                  <a:pt x="57" y="328"/>
                </a:cubicBezTo>
                <a:cubicBezTo>
                  <a:pt x="57" y="328"/>
                  <a:pt x="57" y="328"/>
                  <a:pt x="58" y="328"/>
                </a:cubicBezTo>
                <a:close/>
                <a:moveTo>
                  <a:pt x="61" y="317"/>
                </a:moveTo>
                <a:cubicBezTo>
                  <a:pt x="60" y="318"/>
                  <a:pt x="59" y="319"/>
                  <a:pt x="59" y="320"/>
                </a:cubicBezTo>
                <a:cubicBezTo>
                  <a:pt x="59" y="320"/>
                  <a:pt x="59" y="321"/>
                  <a:pt x="58" y="321"/>
                </a:cubicBezTo>
                <a:cubicBezTo>
                  <a:pt x="58" y="321"/>
                  <a:pt x="58" y="321"/>
                  <a:pt x="57" y="321"/>
                </a:cubicBezTo>
                <a:cubicBezTo>
                  <a:pt x="58" y="322"/>
                  <a:pt x="60" y="322"/>
                  <a:pt x="59" y="324"/>
                </a:cubicBezTo>
                <a:cubicBezTo>
                  <a:pt x="60" y="324"/>
                  <a:pt x="60" y="324"/>
                  <a:pt x="60" y="324"/>
                </a:cubicBezTo>
                <a:cubicBezTo>
                  <a:pt x="61" y="323"/>
                  <a:pt x="58" y="321"/>
                  <a:pt x="60" y="321"/>
                </a:cubicBezTo>
                <a:cubicBezTo>
                  <a:pt x="60" y="321"/>
                  <a:pt x="60" y="322"/>
                  <a:pt x="61" y="322"/>
                </a:cubicBezTo>
                <a:cubicBezTo>
                  <a:pt x="61" y="321"/>
                  <a:pt x="60" y="321"/>
                  <a:pt x="61" y="320"/>
                </a:cubicBezTo>
                <a:cubicBezTo>
                  <a:pt x="60" y="321"/>
                  <a:pt x="60" y="320"/>
                  <a:pt x="60" y="320"/>
                </a:cubicBezTo>
                <a:cubicBezTo>
                  <a:pt x="61" y="319"/>
                  <a:pt x="60" y="319"/>
                  <a:pt x="61" y="317"/>
                </a:cubicBezTo>
                <a:cubicBezTo>
                  <a:pt x="61" y="317"/>
                  <a:pt x="61" y="317"/>
                  <a:pt x="61" y="317"/>
                </a:cubicBezTo>
                <a:close/>
                <a:moveTo>
                  <a:pt x="55" y="324"/>
                </a:moveTo>
                <a:cubicBezTo>
                  <a:pt x="56" y="325"/>
                  <a:pt x="57" y="326"/>
                  <a:pt x="57" y="326"/>
                </a:cubicBezTo>
                <a:cubicBezTo>
                  <a:pt x="57" y="326"/>
                  <a:pt x="57" y="326"/>
                  <a:pt x="57" y="326"/>
                </a:cubicBezTo>
                <a:cubicBezTo>
                  <a:pt x="57" y="326"/>
                  <a:pt x="58" y="326"/>
                  <a:pt x="58" y="325"/>
                </a:cubicBezTo>
                <a:cubicBezTo>
                  <a:pt x="57" y="326"/>
                  <a:pt x="57" y="324"/>
                  <a:pt x="55" y="324"/>
                </a:cubicBezTo>
                <a:close/>
                <a:moveTo>
                  <a:pt x="53" y="321"/>
                </a:moveTo>
                <a:cubicBezTo>
                  <a:pt x="53" y="323"/>
                  <a:pt x="53" y="323"/>
                  <a:pt x="53" y="323"/>
                </a:cubicBezTo>
                <a:cubicBezTo>
                  <a:pt x="54" y="323"/>
                  <a:pt x="55" y="323"/>
                  <a:pt x="55" y="322"/>
                </a:cubicBezTo>
                <a:cubicBezTo>
                  <a:pt x="54" y="321"/>
                  <a:pt x="53" y="322"/>
                  <a:pt x="53" y="321"/>
                </a:cubicBezTo>
                <a:close/>
                <a:moveTo>
                  <a:pt x="55" y="320"/>
                </a:moveTo>
                <a:cubicBezTo>
                  <a:pt x="54" y="320"/>
                  <a:pt x="54" y="320"/>
                  <a:pt x="54" y="320"/>
                </a:cubicBezTo>
                <a:cubicBezTo>
                  <a:pt x="54" y="320"/>
                  <a:pt x="54" y="321"/>
                  <a:pt x="54" y="320"/>
                </a:cubicBezTo>
                <a:cubicBezTo>
                  <a:pt x="54" y="321"/>
                  <a:pt x="54" y="321"/>
                  <a:pt x="54" y="321"/>
                </a:cubicBezTo>
                <a:cubicBezTo>
                  <a:pt x="54" y="321"/>
                  <a:pt x="54" y="321"/>
                  <a:pt x="54" y="321"/>
                </a:cubicBezTo>
                <a:cubicBezTo>
                  <a:pt x="55" y="321"/>
                  <a:pt x="55" y="321"/>
                  <a:pt x="55" y="321"/>
                </a:cubicBezTo>
                <a:cubicBezTo>
                  <a:pt x="55" y="321"/>
                  <a:pt x="55" y="321"/>
                  <a:pt x="55" y="321"/>
                </a:cubicBezTo>
                <a:cubicBezTo>
                  <a:pt x="55" y="320"/>
                  <a:pt x="55" y="320"/>
                  <a:pt x="55" y="320"/>
                </a:cubicBezTo>
                <a:cubicBezTo>
                  <a:pt x="55" y="320"/>
                  <a:pt x="55" y="320"/>
                  <a:pt x="55" y="320"/>
                </a:cubicBezTo>
                <a:close/>
                <a:moveTo>
                  <a:pt x="57" y="322"/>
                </a:moveTo>
                <a:cubicBezTo>
                  <a:pt x="58" y="323"/>
                  <a:pt x="58" y="323"/>
                  <a:pt x="58" y="323"/>
                </a:cubicBezTo>
                <a:cubicBezTo>
                  <a:pt x="58" y="323"/>
                  <a:pt x="58" y="322"/>
                  <a:pt x="58" y="322"/>
                </a:cubicBezTo>
                <a:cubicBezTo>
                  <a:pt x="58" y="322"/>
                  <a:pt x="57" y="322"/>
                  <a:pt x="57" y="322"/>
                </a:cubicBezTo>
                <a:close/>
                <a:moveTo>
                  <a:pt x="58" y="314"/>
                </a:moveTo>
                <a:cubicBezTo>
                  <a:pt x="58" y="314"/>
                  <a:pt x="58" y="314"/>
                  <a:pt x="59" y="314"/>
                </a:cubicBezTo>
                <a:cubicBezTo>
                  <a:pt x="58" y="313"/>
                  <a:pt x="58" y="313"/>
                  <a:pt x="58" y="313"/>
                </a:cubicBezTo>
                <a:cubicBezTo>
                  <a:pt x="58" y="313"/>
                  <a:pt x="58" y="313"/>
                  <a:pt x="58" y="313"/>
                </a:cubicBezTo>
                <a:cubicBezTo>
                  <a:pt x="58" y="313"/>
                  <a:pt x="58" y="313"/>
                  <a:pt x="57" y="313"/>
                </a:cubicBezTo>
                <a:cubicBezTo>
                  <a:pt x="57" y="313"/>
                  <a:pt x="57" y="313"/>
                  <a:pt x="57" y="313"/>
                </a:cubicBezTo>
                <a:cubicBezTo>
                  <a:pt x="57" y="313"/>
                  <a:pt x="56" y="313"/>
                  <a:pt x="56" y="312"/>
                </a:cubicBezTo>
                <a:cubicBezTo>
                  <a:pt x="56" y="313"/>
                  <a:pt x="56" y="313"/>
                  <a:pt x="55" y="314"/>
                </a:cubicBezTo>
                <a:cubicBezTo>
                  <a:pt x="56" y="314"/>
                  <a:pt x="56" y="315"/>
                  <a:pt x="56" y="315"/>
                </a:cubicBezTo>
                <a:cubicBezTo>
                  <a:pt x="57" y="314"/>
                  <a:pt x="58" y="314"/>
                  <a:pt x="58" y="314"/>
                </a:cubicBezTo>
                <a:close/>
                <a:moveTo>
                  <a:pt x="61" y="329"/>
                </a:moveTo>
                <a:cubicBezTo>
                  <a:pt x="61" y="328"/>
                  <a:pt x="60" y="327"/>
                  <a:pt x="59" y="328"/>
                </a:cubicBezTo>
                <a:cubicBezTo>
                  <a:pt x="60" y="329"/>
                  <a:pt x="60" y="329"/>
                  <a:pt x="61" y="329"/>
                </a:cubicBezTo>
                <a:close/>
                <a:moveTo>
                  <a:pt x="59" y="337"/>
                </a:moveTo>
                <a:cubicBezTo>
                  <a:pt x="59" y="337"/>
                  <a:pt x="58" y="337"/>
                  <a:pt x="59" y="338"/>
                </a:cubicBezTo>
                <a:cubicBezTo>
                  <a:pt x="59" y="338"/>
                  <a:pt x="59" y="338"/>
                  <a:pt x="60" y="338"/>
                </a:cubicBezTo>
                <a:cubicBezTo>
                  <a:pt x="60" y="338"/>
                  <a:pt x="60" y="337"/>
                  <a:pt x="59" y="337"/>
                </a:cubicBezTo>
                <a:close/>
                <a:moveTo>
                  <a:pt x="60" y="330"/>
                </a:moveTo>
                <a:cubicBezTo>
                  <a:pt x="60" y="330"/>
                  <a:pt x="60" y="330"/>
                  <a:pt x="60" y="329"/>
                </a:cubicBezTo>
                <a:cubicBezTo>
                  <a:pt x="59" y="329"/>
                  <a:pt x="59" y="329"/>
                  <a:pt x="59" y="329"/>
                </a:cubicBezTo>
                <a:cubicBezTo>
                  <a:pt x="59" y="330"/>
                  <a:pt x="59" y="330"/>
                  <a:pt x="59" y="331"/>
                </a:cubicBezTo>
                <a:cubicBezTo>
                  <a:pt x="59" y="330"/>
                  <a:pt x="61" y="331"/>
                  <a:pt x="60" y="330"/>
                </a:cubicBezTo>
                <a:close/>
                <a:moveTo>
                  <a:pt x="70" y="336"/>
                </a:moveTo>
                <a:cubicBezTo>
                  <a:pt x="70" y="337"/>
                  <a:pt x="69" y="337"/>
                  <a:pt x="69" y="338"/>
                </a:cubicBezTo>
                <a:cubicBezTo>
                  <a:pt x="70" y="338"/>
                  <a:pt x="71" y="337"/>
                  <a:pt x="70" y="336"/>
                </a:cubicBezTo>
                <a:close/>
                <a:moveTo>
                  <a:pt x="60" y="327"/>
                </a:moveTo>
                <a:cubicBezTo>
                  <a:pt x="60" y="326"/>
                  <a:pt x="60" y="326"/>
                  <a:pt x="60" y="326"/>
                </a:cubicBezTo>
                <a:cubicBezTo>
                  <a:pt x="60" y="326"/>
                  <a:pt x="60" y="326"/>
                  <a:pt x="59" y="326"/>
                </a:cubicBezTo>
                <a:cubicBezTo>
                  <a:pt x="59" y="327"/>
                  <a:pt x="60" y="327"/>
                  <a:pt x="60" y="327"/>
                </a:cubicBezTo>
                <a:close/>
                <a:moveTo>
                  <a:pt x="241" y="391"/>
                </a:moveTo>
                <a:cubicBezTo>
                  <a:pt x="242" y="391"/>
                  <a:pt x="243" y="390"/>
                  <a:pt x="243" y="389"/>
                </a:cubicBezTo>
                <a:cubicBezTo>
                  <a:pt x="242" y="390"/>
                  <a:pt x="242" y="390"/>
                  <a:pt x="241" y="391"/>
                </a:cubicBezTo>
                <a:close/>
                <a:moveTo>
                  <a:pt x="227" y="394"/>
                </a:moveTo>
                <a:cubicBezTo>
                  <a:pt x="227" y="393"/>
                  <a:pt x="228" y="393"/>
                  <a:pt x="228" y="393"/>
                </a:cubicBezTo>
                <a:cubicBezTo>
                  <a:pt x="227" y="392"/>
                  <a:pt x="226" y="394"/>
                  <a:pt x="227" y="394"/>
                </a:cubicBezTo>
                <a:close/>
                <a:moveTo>
                  <a:pt x="69" y="344"/>
                </a:moveTo>
                <a:cubicBezTo>
                  <a:pt x="70" y="344"/>
                  <a:pt x="71" y="344"/>
                  <a:pt x="71" y="343"/>
                </a:cubicBezTo>
                <a:cubicBezTo>
                  <a:pt x="70" y="343"/>
                  <a:pt x="70" y="344"/>
                  <a:pt x="69" y="344"/>
                </a:cubicBezTo>
                <a:close/>
                <a:moveTo>
                  <a:pt x="250" y="388"/>
                </a:moveTo>
                <a:cubicBezTo>
                  <a:pt x="251" y="388"/>
                  <a:pt x="251" y="387"/>
                  <a:pt x="252" y="386"/>
                </a:cubicBezTo>
                <a:cubicBezTo>
                  <a:pt x="251" y="386"/>
                  <a:pt x="251" y="385"/>
                  <a:pt x="250" y="385"/>
                </a:cubicBezTo>
                <a:cubicBezTo>
                  <a:pt x="250" y="386"/>
                  <a:pt x="249" y="387"/>
                  <a:pt x="250" y="388"/>
                </a:cubicBezTo>
                <a:close/>
                <a:moveTo>
                  <a:pt x="236" y="390"/>
                </a:moveTo>
                <a:cubicBezTo>
                  <a:pt x="237" y="390"/>
                  <a:pt x="236" y="389"/>
                  <a:pt x="237" y="388"/>
                </a:cubicBezTo>
                <a:cubicBezTo>
                  <a:pt x="236" y="388"/>
                  <a:pt x="236" y="388"/>
                  <a:pt x="236" y="389"/>
                </a:cubicBezTo>
                <a:cubicBezTo>
                  <a:pt x="235" y="389"/>
                  <a:pt x="235" y="390"/>
                  <a:pt x="236" y="390"/>
                </a:cubicBezTo>
                <a:close/>
                <a:moveTo>
                  <a:pt x="232" y="390"/>
                </a:moveTo>
                <a:cubicBezTo>
                  <a:pt x="232" y="390"/>
                  <a:pt x="233" y="390"/>
                  <a:pt x="233" y="390"/>
                </a:cubicBezTo>
                <a:cubicBezTo>
                  <a:pt x="233" y="389"/>
                  <a:pt x="233" y="389"/>
                  <a:pt x="234" y="389"/>
                </a:cubicBezTo>
                <a:cubicBezTo>
                  <a:pt x="234" y="389"/>
                  <a:pt x="234" y="389"/>
                  <a:pt x="234" y="389"/>
                </a:cubicBezTo>
                <a:cubicBezTo>
                  <a:pt x="233" y="389"/>
                  <a:pt x="233" y="389"/>
                  <a:pt x="232" y="390"/>
                </a:cubicBezTo>
                <a:close/>
                <a:moveTo>
                  <a:pt x="235" y="392"/>
                </a:moveTo>
                <a:cubicBezTo>
                  <a:pt x="235" y="391"/>
                  <a:pt x="235" y="390"/>
                  <a:pt x="235" y="390"/>
                </a:cubicBezTo>
                <a:cubicBezTo>
                  <a:pt x="235" y="390"/>
                  <a:pt x="234" y="390"/>
                  <a:pt x="234" y="391"/>
                </a:cubicBezTo>
                <a:cubicBezTo>
                  <a:pt x="234" y="391"/>
                  <a:pt x="234" y="392"/>
                  <a:pt x="235" y="392"/>
                </a:cubicBezTo>
                <a:close/>
                <a:moveTo>
                  <a:pt x="234" y="395"/>
                </a:moveTo>
                <a:cubicBezTo>
                  <a:pt x="234" y="394"/>
                  <a:pt x="235" y="394"/>
                  <a:pt x="235" y="394"/>
                </a:cubicBezTo>
                <a:cubicBezTo>
                  <a:pt x="234" y="393"/>
                  <a:pt x="234" y="394"/>
                  <a:pt x="234" y="395"/>
                </a:cubicBezTo>
                <a:close/>
                <a:moveTo>
                  <a:pt x="238" y="392"/>
                </a:moveTo>
                <a:cubicBezTo>
                  <a:pt x="238" y="393"/>
                  <a:pt x="237" y="394"/>
                  <a:pt x="238" y="394"/>
                </a:cubicBezTo>
                <a:cubicBezTo>
                  <a:pt x="239" y="393"/>
                  <a:pt x="238" y="392"/>
                  <a:pt x="238" y="392"/>
                </a:cubicBezTo>
                <a:close/>
                <a:moveTo>
                  <a:pt x="238" y="390"/>
                </a:moveTo>
                <a:cubicBezTo>
                  <a:pt x="239" y="391"/>
                  <a:pt x="239" y="390"/>
                  <a:pt x="239" y="389"/>
                </a:cubicBezTo>
                <a:cubicBezTo>
                  <a:pt x="239" y="389"/>
                  <a:pt x="239" y="389"/>
                  <a:pt x="239" y="389"/>
                </a:cubicBezTo>
                <a:cubicBezTo>
                  <a:pt x="239" y="389"/>
                  <a:pt x="238" y="390"/>
                  <a:pt x="238" y="390"/>
                </a:cubicBezTo>
                <a:close/>
                <a:moveTo>
                  <a:pt x="249" y="388"/>
                </a:moveTo>
                <a:cubicBezTo>
                  <a:pt x="249" y="387"/>
                  <a:pt x="248" y="387"/>
                  <a:pt x="248" y="386"/>
                </a:cubicBezTo>
                <a:cubicBezTo>
                  <a:pt x="248" y="386"/>
                  <a:pt x="248" y="386"/>
                  <a:pt x="249" y="385"/>
                </a:cubicBezTo>
                <a:cubicBezTo>
                  <a:pt x="249" y="386"/>
                  <a:pt x="248" y="387"/>
                  <a:pt x="249" y="387"/>
                </a:cubicBezTo>
                <a:cubicBezTo>
                  <a:pt x="250" y="386"/>
                  <a:pt x="250" y="385"/>
                  <a:pt x="250" y="385"/>
                </a:cubicBezTo>
                <a:cubicBezTo>
                  <a:pt x="252" y="385"/>
                  <a:pt x="252" y="386"/>
                  <a:pt x="253" y="387"/>
                </a:cubicBezTo>
                <a:cubicBezTo>
                  <a:pt x="253" y="385"/>
                  <a:pt x="254" y="385"/>
                  <a:pt x="254" y="384"/>
                </a:cubicBezTo>
                <a:cubicBezTo>
                  <a:pt x="255" y="385"/>
                  <a:pt x="254" y="386"/>
                  <a:pt x="254" y="386"/>
                </a:cubicBezTo>
                <a:cubicBezTo>
                  <a:pt x="255" y="386"/>
                  <a:pt x="256" y="384"/>
                  <a:pt x="256" y="383"/>
                </a:cubicBezTo>
                <a:cubicBezTo>
                  <a:pt x="256" y="384"/>
                  <a:pt x="255" y="384"/>
                  <a:pt x="255" y="383"/>
                </a:cubicBezTo>
                <a:cubicBezTo>
                  <a:pt x="257" y="383"/>
                  <a:pt x="255" y="382"/>
                  <a:pt x="256" y="381"/>
                </a:cubicBezTo>
                <a:cubicBezTo>
                  <a:pt x="256" y="381"/>
                  <a:pt x="256" y="381"/>
                  <a:pt x="255" y="381"/>
                </a:cubicBezTo>
                <a:cubicBezTo>
                  <a:pt x="254" y="381"/>
                  <a:pt x="254" y="382"/>
                  <a:pt x="253" y="382"/>
                </a:cubicBezTo>
                <a:cubicBezTo>
                  <a:pt x="253" y="382"/>
                  <a:pt x="253" y="383"/>
                  <a:pt x="252" y="383"/>
                </a:cubicBezTo>
                <a:cubicBezTo>
                  <a:pt x="252" y="383"/>
                  <a:pt x="252" y="383"/>
                  <a:pt x="252" y="382"/>
                </a:cubicBezTo>
                <a:cubicBezTo>
                  <a:pt x="252" y="383"/>
                  <a:pt x="251" y="383"/>
                  <a:pt x="251" y="383"/>
                </a:cubicBezTo>
                <a:cubicBezTo>
                  <a:pt x="251" y="383"/>
                  <a:pt x="251" y="383"/>
                  <a:pt x="252" y="383"/>
                </a:cubicBezTo>
                <a:cubicBezTo>
                  <a:pt x="252" y="384"/>
                  <a:pt x="252" y="384"/>
                  <a:pt x="252" y="384"/>
                </a:cubicBezTo>
                <a:cubicBezTo>
                  <a:pt x="251" y="384"/>
                  <a:pt x="250" y="384"/>
                  <a:pt x="250" y="383"/>
                </a:cubicBezTo>
                <a:cubicBezTo>
                  <a:pt x="249" y="384"/>
                  <a:pt x="249" y="384"/>
                  <a:pt x="249" y="384"/>
                </a:cubicBezTo>
                <a:cubicBezTo>
                  <a:pt x="249" y="384"/>
                  <a:pt x="249" y="384"/>
                  <a:pt x="249" y="384"/>
                </a:cubicBezTo>
                <a:cubicBezTo>
                  <a:pt x="249" y="385"/>
                  <a:pt x="248" y="385"/>
                  <a:pt x="247" y="387"/>
                </a:cubicBezTo>
                <a:cubicBezTo>
                  <a:pt x="248" y="387"/>
                  <a:pt x="248" y="387"/>
                  <a:pt x="249" y="388"/>
                </a:cubicBezTo>
                <a:close/>
                <a:moveTo>
                  <a:pt x="244" y="388"/>
                </a:moveTo>
                <a:cubicBezTo>
                  <a:pt x="244" y="389"/>
                  <a:pt x="243" y="390"/>
                  <a:pt x="244" y="390"/>
                </a:cubicBezTo>
                <a:cubicBezTo>
                  <a:pt x="244" y="389"/>
                  <a:pt x="246" y="389"/>
                  <a:pt x="245" y="387"/>
                </a:cubicBezTo>
                <a:cubicBezTo>
                  <a:pt x="245" y="388"/>
                  <a:pt x="244" y="388"/>
                  <a:pt x="244" y="388"/>
                </a:cubicBezTo>
                <a:close/>
                <a:moveTo>
                  <a:pt x="245" y="385"/>
                </a:moveTo>
                <a:cubicBezTo>
                  <a:pt x="245" y="386"/>
                  <a:pt x="244" y="386"/>
                  <a:pt x="244" y="387"/>
                </a:cubicBezTo>
                <a:cubicBezTo>
                  <a:pt x="245" y="387"/>
                  <a:pt x="245" y="386"/>
                  <a:pt x="246" y="386"/>
                </a:cubicBezTo>
                <a:cubicBezTo>
                  <a:pt x="246" y="386"/>
                  <a:pt x="246" y="385"/>
                  <a:pt x="245" y="385"/>
                </a:cubicBezTo>
                <a:close/>
                <a:moveTo>
                  <a:pt x="239" y="388"/>
                </a:moveTo>
                <a:cubicBezTo>
                  <a:pt x="239" y="388"/>
                  <a:pt x="241" y="388"/>
                  <a:pt x="241" y="387"/>
                </a:cubicBezTo>
                <a:cubicBezTo>
                  <a:pt x="240" y="387"/>
                  <a:pt x="240" y="387"/>
                  <a:pt x="239" y="387"/>
                </a:cubicBezTo>
                <a:cubicBezTo>
                  <a:pt x="239" y="388"/>
                  <a:pt x="239" y="388"/>
                  <a:pt x="239" y="388"/>
                </a:cubicBezTo>
                <a:close/>
                <a:moveTo>
                  <a:pt x="245" y="393"/>
                </a:moveTo>
                <a:cubicBezTo>
                  <a:pt x="244" y="393"/>
                  <a:pt x="244" y="393"/>
                  <a:pt x="243" y="393"/>
                </a:cubicBezTo>
                <a:cubicBezTo>
                  <a:pt x="243" y="395"/>
                  <a:pt x="241" y="394"/>
                  <a:pt x="241" y="395"/>
                </a:cubicBezTo>
                <a:cubicBezTo>
                  <a:pt x="242" y="396"/>
                  <a:pt x="243" y="394"/>
                  <a:pt x="245" y="394"/>
                </a:cubicBezTo>
                <a:cubicBezTo>
                  <a:pt x="244" y="394"/>
                  <a:pt x="245" y="394"/>
                  <a:pt x="245" y="393"/>
                </a:cubicBezTo>
                <a:close/>
                <a:moveTo>
                  <a:pt x="243" y="386"/>
                </a:moveTo>
                <a:cubicBezTo>
                  <a:pt x="242" y="386"/>
                  <a:pt x="242" y="386"/>
                  <a:pt x="241" y="387"/>
                </a:cubicBezTo>
                <a:cubicBezTo>
                  <a:pt x="241" y="387"/>
                  <a:pt x="241" y="387"/>
                  <a:pt x="241" y="387"/>
                </a:cubicBezTo>
                <a:cubicBezTo>
                  <a:pt x="242" y="387"/>
                  <a:pt x="242" y="387"/>
                  <a:pt x="243" y="387"/>
                </a:cubicBezTo>
                <a:cubicBezTo>
                  <a:pt x="243" y="387"/>
                  <a:pt x="243" y="386"/>
                  <a:pt x="243" y="386"/>
                </a:cubicBezTo>
                <a:close/>
                <a:moveTo>
                  <a:pt x="77" y="353"/>
                </a:moveTo>
                <a:cubicBezTo>
                  <a:pt x="77" y="353"/>
                  <a:pt x="78" y="353"/>
                  <a:pt x="78" y="352"/>
                </a:cubicBezTo>
                <a:cubicBezTo>
                  <a:pt x="77" y="352"/>
                  <a:pt x="77" y="353"/>
                  <a:pt x="77" y="353"/>
                </a:cubicBezTo>
                <a:close/>
                <a:moveTo>
                  <a:pt x="75" y="344"/>
                </a:moveTo>
                <a:cubicBezTo>
                  <a:pt x="75" y="345"/>
                  <a:pt x="75" y="345"/>
                  <a:pt x="76" y="345"/>
                </a:cubicBezTo>
                <a:cubicBezTo>
                  <a:pt x="76" y="345"/>
                  <a:pt x="76" y="345"/>
                  <a:pt x="76" y="344"/>
                </a:cubicBezTo>
                <a:cubicBezTo>
                  <a:pt x="76" y="344"/>
                  <a:pt x="76" y="344"/>
                  <a:pt x="75" y="344"/>
                </a:cubicBezTo>
                <a:close/>
                <a:moveTo>
                  <a:pt x="78" y="343"/>
                </a:moveTo>
                <a:cubicBezTo>
                  <a:pt x="78" y="342"/>
                  <a:pt x="78" y="342"/>
                  <a:pt x="77" y="342"/>
                </a:cubicBezTo>
                <a:cubicBezTo>
                  <a:pt x="77" y="342"/>
                  <a:pt x="77" y="342"/>
                  <a:pt x="77" y="343"/>
                </a:cubicBezTo>
                <a:cubicBezTo>
                  <a:pt x="78" y="343"/>
                  <a:pt x="78" y="343"/>
                  <a:pt x="78" y="343"/>
                </a:cubicBezTo>
                <a:close/>
                <a:moveTo>
                  <a:pt x="78" y="349"/>
                </a:moveTo>
                <a:cubicBezTo>
                  <a:pt x="79" y="349"/>
                  <a:pt x="79" y="348"/>
                  <a:pt x="79" y="348"/>
                </a:cubicBezTo>
                <a:cubicBezTo>
                  <a:pt x="78" y="348"/>
                  <a:pt x="78" y="348"/>
                  <a:pt x="78" y="348"/>
                </a:cubicBezTo>
                <a:cubicBezTo>
                  <a:pt x="78" y="348"/>
                  <a:pt x="78" y="349"/>
                  <a:pt x="78" y="349"/>
                </a:cubicBezTo>
                <a:close/>
                <a:moveTo>
                  <a:pt x="70" y="334"/>
                </a:moveTo>
                <a:cubicBezTo>
                  <a:pt x="70" y="334"/>
                  <a:pt x="71" y="334"/>
                  <a:pt x="71" y="334"/>
                </a:cubicBezTo>
                <a:cubicBezTo>
                  <a:pt x="71" y="333"/>
                  <a:pt x="71" y="333"/>
                  <a:pt x="70" y="333"/>
                </a:cubicBezTo>
                <a:cubicBezTo>
                  <a:pt x="70" y="333"/>
                  <a:pt x="70" y="334"/>
                  <a:pt x="70" y="334"/>
                </a:cubicBezTo>
                <a:close/>
                <a:moveTo>
                  <a:pt x="75" y="340"/>
                </a:moveTo>
                <a:cubicBezTo>
                  <a:pt x="75" y="340"/>
                  <a:pt x="76" y="340"/>
                  <a:pt x="76" y="340"/>
                </a:cubicBezTo>
                <a:cubicBezTo>
                  <a:pt x="76" y="340"/>
                  <a:pt x="75" y="339"/>
                  <a:pt x="75" y="339"/>
                </a:cubicBezTo>
                <a:cubicBezTo>
                  <a:pt x="75" y="340"/>
                  <a:pt x="75" y="340"/>
                  <a:pt x="74" y="340"/>
                </a:cubicBezTo>
                <a:cubicBezTo>
                  <a:pt x="74" y="341"/>
                  <a:pt x="74" y="341"/>
                  <a:pt x="75" y="342"/>
                </a:cubicBezTo>
                <a:cubicBezTo>
                  <a:pt x="75" y="341"/>
                  <a:pt x="74" y="340"/>
                  <a:pt x="75" y="340"/>
                </a:cubicBezTo>
                <a:close/>
                <a:moveTo>
                  <a:pt x="200" y="395"/>
                </a:moveTo>
                <a:cubicBezTo>
                  <a:pt x="201" y="396"/>
                  <a:pt x="201" y="395"/>
                  <a:pt x="201" y="395"/>
                </a:cubicBezTo>
                <a:cubicBezTo>
                  <a:pt x="201" y="395"/>
                  <a:pt x="201" y="395"/>
                  <a:pt x="201" y="395"/>
                </a:cubicBezTo>
                <a:cubicBezTo>
                  <a:pt x="200" y="395"/>
                  <a:pt x="200" y="395"/>
                  <a:pt x="200" y="395"/>
                </a:cubicBezTo>
                <a:close/>
                <a:moveTo>
                  <a:pt x="88" y="355"/>
                </a:moveTo>
                <a:cubicBezTo>
                  <a:pt x="89" y="355"/>
                  <a:pt x="88" y="356"/>
                  <a:pt x="89" y="356"/>
                </a:cubicBezTo>
                <a:cubicBezTo>
                  <a:pt x="89" y="356"/>
                  <a:pt x="89" y="355"/>
                  <a:pt x="88" y="355"/>
                </a:cubicBezTo>
                <a:close/>
                <a:moveTo>
                  <a:pt x="49" y="293"/>
                </a:moveTo>
                <a:cubicBezTo>
                  <a:pt x="50" y="293"/>
                  <a:pt x="50" y="293"/>
                  <a:pt x="50" y="293"/>
                </a:cubicBezTo>
                <a:cubicBezTo>
                  <a:pt x="50" y="293"/>
                  <a:pt x="50" y="293"/>
                  <a:pt x="50" y="292"/>
                </a:cubicBezTo>
                <a:cubicBezTo>
                  <a:pt x="50" y="293"/>
                  <a:pt x="50" y="293"/>
                  <a:pt x="49" y="293"/>
                </a:cubicBezTo>
                <a:close/>
                <a:moveTo>
                  <a:pt x="79" y="344"/>
                </a:moveTo>
                <a:cubicBezTo>
                  <a:pt x="78" y="344"/>
                  <a:pt x="78" y="344"/>
                  <a:pt x="78" y="344"/>
                </a:cubicBezTo>
                <a:cubicBezTo>
                  <a:pt x="78" y="344"/>
                  <a:pt x="78" y="345"/>
                  <a:pt x="78" y="345"/>
                </a:cubicBezTo>
                <a:cubicBezTo>
                  <a:pt x="79" y="345"/>
                  <a:pt x="79" y="345"/>
                  <a:pt x="79" y="345"/>
                </a:cubicBezTo>
                <a:lnTo>
                  <a:pt x="79" y="344"/>
                </a:lnTo>
                <a:close/>
                <a:moveTo>
                  <a:pt x="87" y="359"/>
                </a:moveTo>
                <a:cubicBezTo>
                  <a:pt x="88" y="359"/>
                  <a:pt x="88" y="358"/>
                  <a:pt x="88" y="357"/>
                </a:cubicBezTo>
                <a:cubicBezTo>
                  <a:pt x="88" y="357"/>
                  <a:pt x="88" y="357"/>
                  <a:pt x="87" y="357"/>
                </a:cubicBezTo>
                <a:cubicBezTo>
                  <a:pt x="87" y="358"/>
                  <a:pt x="87" y="358"/>
                  <a:pt x="87" y="359"/>
                </a:cubicBezTo>
                <a:close/>
                <a:moveTo>
                  <a:pt x="83" y="349"/>
                </a:moveTo>
                <a:cubicBezTo>
                  <a:pt x="83" y="349"/>
                  <a:pt x="83" y="349"/>
                  <a:pt x="83" y="348"/>
                </a:cubicBezTo>
                <a:cubicBezTo>
                  <a:pt x="83" y="348"/>
                  <a:pt x="83" y="348"/>
                  <a:pt x="83" y="348"/>
                </a:cubicBezTo>
                <a:cubicBezTo>
                  <a:pt x="82" y="348"/>
                  <a:pt x="82" y="349"/>
                  <a:pt x="83" y="349"/>
                </a:cubicBezTo>
                <a:close/>
                <a:moveTo>
                  <a:pt x="79" y="345"/>
                </a:moveTo>
                <a:cubicBezTo>
                  <a:pt x="79" y="346"/>
                  <a:pt x="78" y="346"/>
                  <a:pt x="78" y="346"/>
                </a:cubicBezTo>
                <a:cubicBezTo>
                  <a:pt x="79" y="346"/>
                  <a:pt x="80" y="346"/>
                  <a:pt x="80" y="345"/>
                </a:cubicBezTo>
                <a:lnTo>
                  <a:pt x="79" y="345"/>
                </a:lnTo>
                <a:close/>
              </a:path>
            </a:pathLst>
          </a:custGeom>
          <a:solidFill>
            <a:srgbClr val="595959">
              <a:alpha val="30196"/>
            </a:srgbClr>
          </a:solidFill>
          <a:ln w="9525">
            <a:noFill/>
            <a:miter lim="800000"/>
          </a:ln>
        </p:spPr>
        <p:txBody>
          <a:bodyPr/>
          <a:lstStyle/>
          <a:p>
            <a:endParaRPr altLang="en-US" lang="zh-CN">
              <a:solidFill>
                <a:srgbClr val="595959"/>
              </a:solidFill>
              <a:latin charset="0" pitchFamily="34" typeface="Calibri"/>
            </a:endParaRPr>
          </a:p>
        </p:txBody>
      </p:sp>
      <p:sp>
        <p:nvSpPr>
          <p:cNvPr id="36866" name="文本框 2"/>
          <p:cNvSpPr txBox="1">
            <a:spLocks noChangeArrowheads="1"/>
          </p:cNvSpPr>
          <p:nvPr/>
        </p:nvSpPr>
        <p:spPr bwMode="auto">
          <a:xfrm>
            <a:off x="1266825" y="2686050"/>
            <a:ext cx="596900" cy="457200"/>
          </a:xfrm>
          <a:prstGeom prst="rect">
            <a:avLst/>
          </a:prstGeom>
          <a:noFill/>
          <a:ln w="9525">
            <a:noFill/>
            <a:miter lim="800000"/>
          </a:ln>
        </p:spPr>
        <p:txBody>
          <a:bodyPr>
            <a:spAutoFit/>
          </a:bodyPr>
          <a:lstStyle/>
          <a:p>
            <a:r>
              <a:rPr altLang="en-US" lang="zh-CN" sz="2400">
                <a:solidFill>
                  <a:srgbClr val="595959"/>
                </a:solidFill>
                <a:latin typeface="TypeLand 康熙字典體 Trial"/>
                <a:ea typeface="TypeLand 康熙字典體 Trial"/>
                <a:cs typeface="TypeLand 康熙字典體 Trial"/>
              </a:rPr>
              <a:t>一</a:t>
            </a:r>
          </a:p>
        </p:txBody>
      </p:sp>
      <p:sp>
        <p:nvSpPr>
          <p:cNvPr id="36867" name="矩形 3"/>
          <p:cNvSpPr>
            <a:spLocks noChangeArrowheads="1"/>
          </p:cNvSpPr>
          <p:nvPr/>
        </p:nvSpPr>
        <p:spPr bwMode="auto">
          <a:xfrm>
            <a:off x="1909763" y="4500563"/>
            <a:ext cx="9159875" cy="10795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从字面看，“侘”有穷困或财富匮乏的意思，但却蕴含着不沉湎于世俗财物、社会地位的深刻意义。“寂”则是孤独和寂寞的意思，当你独自一人徒步在荒漠时就会产生“寂”的感受，它能令你陷入沉思，深深的沉思之中。人们可能不太了解“侘寂”的理念，但它和“大道致简”有着异曲同工之妙。它们无不告诫人们去追求朴实与简约，平和与原生，并远离喧嚣，取得不娇柔，无藻饰的简约之美。</a:t>
            </a:r>
          </a:p>
        </p:txBody>
      </p:sp>
      <p:sp>
        <p:nvSpPr>
          <p:cNvPr id="36868" name="矩形 4"/>
          <p:cNvSpPr>
            <a:spLocks noChangeArrowheads="1"/>
          </p:cNvSpPr>
          <p:nvPr/>
        </p:nvSpPr>
        <p:spPr bwMode="auto">
          <a:xfrm>
            <a:off x="1909763" y="3771900"/>
            <a:ext cx="9159875" cy="4318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侘，是豪华的对立面，超越外在；寂，是崭新的对立面，挑战时间。侘寂美学，不追求第一眼的惊艳，而是深思熟虑后的至繁归于至简。</a:t>
            </a:r>
          </a:p>
        </p:txBody>
      </p:sp>
      <p:sp>
        <p:nvSpPr>
          <p:cNvPr id="36869" name="矩形 5"/>
          <p:cNvSpPr>
            <a:spLocks noChangeArrowheads="1"/>
          </p:cNvSpPr>
          <p:nvPr/>
        </p:nvSpPr>
        <p:spPr bwMode="auto">
          <a:xfrm>
            <a:off x="1909763" y="2822575"/>
            <a:ext cx="9159875" cy="647700"/>
          </a:xfrm>
          <a:prstGeom prst="rect">
            <a:avLst/>
          </a:prstGeom>
          <a:noFill/>
          <a:ln w="9525">
            <a:noFill/>
            <a:miter lim="800000"/>
          </a:ln>
        </p:spPr>
        <p:txBody>
          <a:bodyPr bIns="0" lIns="0" rIns="0" tIns="0">
            <a:spAutoFit/>
          </a:bodyPr>
          <a:lstStyle/>
          <a:p>
            <a:pPr algn="just">
              <a:lnSpc>
                <a:spcPts val="1700"/>
              </a:lnSpc>
            </a:pPr>
            <a:r>
              <a:rPr altLang="en-US" lang="zh-CN">
                <a:solidFill>
                  <a:srgbClr val="595959"/>
                </a:solidFill>
                <a:latin typeface="方正清刻本悦宋简体"/>
                <a:ea typeface="方正清刻本悦宋简体"/>
                <a:cs typeface="方正清刻本悦宋简体"/>
              </a:rPr>
              <a:t>侘是在简洁安静中融入质朴的美，寂是时间的光泽。侘是简朴，寂是古旧。不美之美，本源之美；简而不陋，古而不旧。它同佛教中的智慧一样，可意会不可言传，所以这个词用语言来表达时，有很广的包容性。</a:t>
            </a:r>
          </a:p>
        </p:txBody>
      </p:sp>
      <p:sp>
        <p:nvSpPr>
          <p:cNvPr id="36870" name="Freeform 5"/>
          <p:cNvSpPr>
            <a:spLocks noEditPoints="1"/>
          </p:cNvSpPr>
          <p:nvPr/>
        </p:nvSpPr>
        <p:spPr bwMode="auto">
          <a:xfrm>
            <a:off x="1106488" y="3324225"/>
            <a:ext cx="793750" cy="854075"/>
          </a:xfrm>
          <a:custGeom>
            <a:gdLst>
              <a:gd fmla="*/ 482344 w 372" name="T0"/>
              <a:gd fmla="*/ 194282 h 400" name="T1"/>
              <a:gd fmla="*/ 518626 w 372" name="T2"/>
              <a:gd fmla="*/ 153717 h 400" name="T3"/>
              <a:gd fmla="*/ 418316 w 372" name="T4"/>
              <a:gd fmla="*/ 115288 h 400" name="T5"/>
              <a:gd fmla="*/ 358556 w 372" name="T6"/>
              <a:gd fmla="*/ 119558 h 400" name="T7"/>
              <a:gd fmla="*/ 382033 w 372" name="T8"/>
              <a:gd fmla="*/ 61914 h 400" name="T9"/>
              <a:gd fmla="*/ 44820 w 372" name="T10"/>
              <a:gd fmla="*/ 239116 h 400" name="T11"/>
              <a:gd fmla="*/ 14940 w 372" name="T12"/>
              <a:gd fmla="*/ 501717 h 400" name="T13"/>
              <a:gd fmla="*/ 64028 w 372" name="T14"/>
              <a:gd fmla="*/ 608465 h 400" name="T15"/>
              <a:gd fmla="*/ 83236 w 372" name="T16"/>
              <a:gd fmla="*/ 593520 h 400" name="T17"/>
              <a:gd fmla="*/ 100310 w 372" name="T18"/>
              <a:gd fmla="*/ 640490 h 400" name="T19"/>
              <a:gd fmla="*/ 119519 w 372" name="T20"/>
              <a:gd fmla="*/ 666109 h 400" name="T21"/>
              <a:gd fmla="*/ 157936 w 372" name="T22"/>
              <a:gd fmla="*/ 335190 h 400" name="T23"/>
              <a:gd fmla="*/ 586923 w 372" name="T24"/>
              <a:gd fmla="*/ 217766 h 400" name="T25"/>
              <a:gd fmla="*/ 25611 w 372" name="T26"/>
              <a:gd fmla="*/ 424858 h 400" name="T27"/>
              <a:gd fmla="*/ 106713 w 372" name="T28"/>
              <a:gd fmla="*/ 655434 h 400" name="T29"/>
              <a:gd fmla="*/ 394839 w 372" name="T30"/>
              <a:gd fmla="*/ 185742 h 400" name="T31"/>
              <a:gd fmla="*/ 706441 w 372" name="T32"/>
              <a:gd fmla="*/ 269006 h 400" name="T33"/>
              <a:gd fmla="*/ 539969 w 372" name="T34"/>
              <a:gd fmla="*/ 128098 h 400" name="T35"/>
              <a:gd fmla="*/ 497283 w 372" name="T36"/>
              <a:gd fmla="*/ 207092 h 400" name="T37"/>
              <a:gd fmla="*/ 505820 w 372" name="T38"/>
              <a:gd fmla="*/ 222036 h 400" name="T39"/>
              <a:gd fmla="*/ 83236 w 372" name="T40"/>
              <a:gd fmla="*/ 14945 h 400" name="T41"/>
              <a:gd fmla="*/ 46954 w 372" name="T42"/>
              <a:gd fmla="*/ 183607 h 400" name="T43"/>
              <a:gd fmla="*/ 732052 w 372" name="T44"/>
              <a:gd fmla="*/ 324515 h 400" name="T45"/>
              <a:gd fmla="*/ 725650 w 372" name="T46"/>
              <a:gd fmla="*/ 424858 h 400" name="T47"/>
              <a:gd fmla="*/ 563446 w 372" name="T48"/>
              <a:gd fmla="*/ 243386 h 400" name="T49"/>
              <a:gd fmla="*/ 578385 w 372" name="T50"/>
              <a:gd fmla="*/ 241251 h 400" name="T51"/>
              <a:gd fmla="*/ 697904 w 372" name="T52"/>
              <a:gd fmla="*/ 333055 h 400" name="T53"/>
              <a:gd fmla="*/ 676562 w 372" name="T54"/>
              <a:gd fmla="*/ 301030 h 400" name="T55"/>
              <a:gd fmla="*/ 657353 w 372" name="T56"/>
              <a:gd fmla="*/ 200687 h 400" name="T57"/>
              <a:gd fmla="*/ 642413 w 372" name="T58"/>
              <a:gd fmla="*/ 187877 h 400" name="T59"/>
              <a:gd fmla="*/ 672293 w 372" name="T60"/>
              <a:gd fmla="*/ 239116 h 400" name="T61"/>
              <a:gd fmla="*/ 110982 w 372" name="T62"/>
              <a:gd fmla="*/ 683189 h 400" name="T63"/>
              <a:gd fmla="*/ 76833 w 372" name="T64"/>
              <a:gd fmla="*/ 602060 h 400" name="T65"/>
              <a:gd fmla="*/ 93908 w 372" name="T66"/>
              <a:gd fmla="*/ 653299 h 400" name="T67"/>
              <a:gd fmla="*/ 657353 w 372" name="T68"/>
              <a:gd fmla="*/ 725888 h 400" name="T69"/>
              <a:gd fmla="*/ 612534 w 372" name="T70"/>
              <a:gd fmla="*/ 770722 h 400" name="T71"/>
              <a:gd fmla="*/ 659487 w 372" name="T72"/>
              <a:gd fmla="*/ 723753 h 400" name="T73"/>
              <a:gd fmla="*/ 685099 w 372" name="T74"/>
              <a:gd fmla="*/ 681054 h 400" name="T75"/>
              <a:gd fmla="*/ 625339 w 372" name="T76"/>
              <a:gd fmla="*/ 774992 h 400" name="T77"/>
              <a:gd fmla="*/ 608265 w 372" name="T78"/>
              <a:gd fmla="*/ 772857 h 400" name="T79"/>
              <a:gd fmla="*/ 571983 w 372" name="T80"/>
              <a:gd fmla="*/ 824096 h 400" name="T81"/>
              <a:gd fmla="*/ 589057 w 372" name="T82"/>
              <a:gd fmla="*/ 815557 h 400" name="T83"/>
              <a:gd fmla="*/ 603997 w 372" name="T84"/>
              <a:gd fmla="*/ 783532 h 400" name="T85"/>
              <a:gd fmla="*/ 642413 w 372" name="T86"/>
              <a:gd fmla="*/ 764317 h 400" name="T87"/>
              <a:gd fmla="*/ 554909 w 372" name="T88"/>
              <a:gd fmla="*/ 815557 h 400" name="T89"/>
              <a:gd fmla="*/ 535700 w 372" name="T90"/>
              <a:gd fmla="*/ 834771 h 400" name="T91"/>
              <a:gd fmla="*/ 563446 w 372" name="T92"/>
              <a:gd fmla="*/ 821962 h 400" name="T93"/>
              <a:gd fmla="*/ 640279 w 372" name="T94"/>
              <a:gd fmla="*/ 749373 h 400" name="T95"/>
              <a:gd fmla="*/ 618936 w 372" name="T96"/>
              <a:gd fmla="*/ 768587 h 400" name="T97"/>
              <a:gd fmla="*/ 689367 w 372" name="T98"/>
              <a:gd fmla="*/ 678919 h 400" name="T99"/>
              <a:gd fmla="*/ 717113 w 372" name="T100"/>
              <a:gd fmla="*/ 631950 h 400" name="T101"/>
              <a:gd fmla="*/ 672293 w 372" name="T102"/>
              <a:gd fmla="*/ 702404 h 400" name="T103"/>
              <a:gd fmla="*/ 687233 w 372" name="T104"/>
              <a:gd fmla="*/ 683189 h 400" name="T105"/>
              <a:gd fmla="*/ 130190 w 372" name="T106"/>
              <a:gd fmla="*/ 683189 h 400" name="T107"/>
              <a:gd fmla="*/ 145130 w 372" name="T108"/>
              <a:gd fmla="*/ 708808 h 400" name="T109"/>
              <a:gd fmla="*/ 128056 w 372" name="T110"/>
              <a:gd fmla="*/ 685324 h 400" name="T111"/>
              <a:gd fmla="*/ 125922 w 372" name="T112"/>
              <a:gd fmla="*/ 670379 h 400" name="T113"/>
              <a:gd fmla="*/ 518626 w 372" name="T114"/>
              <a:gd fmla="*/ 830501 h 400" name="T115"/>
              <a:gd fmla="*/ 507955 w 372" name="T116"/>
              <a:gd fmla="*/ 841176 h 400" name="T117"/>
              <a:gd fmla="*/ 520760 w 372" name="T118"/>
              <a:gd fmla="*/ 828366 h 400" name="T119"/>
              <a:gd fmla="*/ 166473 w 372" name="T120"/>
              <a:gd fmla="*/ 732293 h 400" name="T121"/>
              <a:gd fmla="*/ 168607 w 372" name="T122"/>
              <a:gd fmla="*/ 734428 h 40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372" name="T186"/>
              <a:gd fmla="*/ 0 h 400" name="T187"/>
              <a:gd fmla="*/ 372 w 372" name="T188"/>
              <a:gd fmla="*/ 400 h 40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400" w="372">
                <a:moveTo>
                  <a:pt x="334" y="171"/>
                </a:moveTo>
                <a:cubicBezTo>
                  <a:pt x="336" y="172"/>
                  <a:pt x="335" y="168"/>
                  <a:pt x="334" y="169"/>
                </a:cubicBezTo>
                <a:cubicBezTo>
                  <a:pt x="334" y="170"/>
                  <a:pt x="334" y="171"/>
                  <a:pt x="334" y="171"/>
                </a:cubicBezTo>
                <a:close/>
                <a:moveTo>
                  <a:pt x="330" y="156"/>
                </a:moveTo>
                <a:cubicBezTo>
                  <a:pt x="327" y="156"/>
                  <a:pt x="329" y="160"/>
                  <a:pt x="331" y="160"/>
                </a:cubicBezTo>
                <a:cubicBezTo>
                  <a:pt x="331" y="158"/>
                  <a:pt x="329" y="158"/>
                  <a:pt x="330" y="156"/>
                </a:cubicBezTo>
                <a:close/>
                <a:moveTo>
                  <a:pt x="336" y="153"/>
                </a:moveTo>
                <a:cubicBezTo>
                  <a:pt x="336" y="151"/>
                  <a:pt x="335" y="150"/>
                  <a:pt x="334" y="149"/>
                </a:cubicBezTo>
                <a:cubicBezTo>
                  <a:pt x="333" y="151"/>
                  <a:pt x="335" y="152"/>
                  <a:pt x="336" y="153"/>
                </a:cubicBezTo>
                <a:close/>
                <a:moveTo>
                  <a:pt x="216" y="50"/>
                </a:moveTo>
                <a:cubicBezTo>
                  <a:pt x="216" y="47"/>
                  <a:pt x="209" y="48"/>
                  <a:pt x="209" y="49"/>
                </a:cubicBezTo>
                <a:cubicBezTo>
                  <a:pt x="212" y="49"/>
                  <a:pt x="214" y="50"/>
                  <a:pt x="216" y="50"/>
                </a:cubicBezTo>
                <a:close/>
                <a:moveTo>
                  <a:pt x="212" y="100"/>
                </a:moveTo>
                <a:cubicBezTo>
                  <a:pt x="211" y="98"/>
                  <a:pt x="207" y="99"/>
                  <a:pt x="205" y="98"/>
                </a:cubicBezTo>
                <a:cubicBezTo>
                  <a:pt x="204" y="98"/>
                  <a:pt x="204" y="100"/>
                  <a:pt x="202" y="100"/>
                </a:cubicBezTo>
                <a:cubicBezTo>
                  <a:pt x="203" y="98"/>
                  <a:pt x="204" y="97"/>
                  <a:pt x="204" y="95"/>
                </a:cubicBezTo>
                <a:cubicBezTo>
                  <a:pt x="210" y="96"/>
                  <a:pt x="215" y="98"/>
                  <a:pt x="221" y="97"/>
                </a:cubicBezTo>
                <a:cubicBezTo>
                  <a:pt x="220" y="96"/>
                  <a:pt x="220" y="95"/>
                  <a:pt x="219" y="94"/>
                </a:cubicBezTo>
                <a:cubicBezTo>
                  <a:pt x="218" y="95"/>
                  <a:pt x="218" y="96"/>
                  <a:pt x="217" y="96"/>
                </a:cubicBezTo>
                <a:cubicBezTo>
                  <a:pt x="217" y="95"/>
                  <a:pt x="217" y="96"/>
                  <a:pt x="217" y="94"/>
                </a:cubicBezTo>
                <a:cubicBezTo>
                  <a:pt x="216" y="96"/>
                  <a:pt x="214" y="95"/>
                  <a:pt x="213" y="96"/>
                </a:cubicBezTo>
                <a:cubicBezTo>
                  <a:pt x="212" y="95"/>
                  <a:pt x="211" y="94"/>
                  <a:pt x="210" y="94"/>
                </a:cubicBezTo>
                <a:cubicBezTo>
                  <a:pt x="208" y="93"/>
                  <a:pt x="209" y="95"/>
                  <a:pt x="207" y="95"/>
                </a:cubicBezTo>
                <a:cubicBezTo>
                  <a:pt x="208" y="93"/>
                  <a:pt x="206" y="92"/>
                  <a:pt x="206" y="91"/>
                </a:cubicBezTo>
                <a:cubicBezTo>
                  <a:pt x="207" y="91"/>
                  <a:pt x="208" y="92"/>
                  <a:pt x="209" y="92"/>
                </a:cubicBezTo>
                <a:cubicBezTo>
                  <a:pt x="210" y="90"/>
                  <a:pt x="208" y="92"/>
                  <a:pt x="208" y="91"/>
                </a:cubicBezTo>
                <a:cubicBezTo>
                  <a:pt x="208" y="89"/>
                  <a:pt x="212" y="91"/>
                  <a:pt x="213" y="90"/>
                </a:cubicBezTo>
                <a:cubicBezTo>
                  <a:pt x="212" y="90"/>
                  <a:pt x="212" y="90"/>
                  <a:pt x="212" y="89"/>
                </a:cubicBezTo>
                <a:cubicBezTo>
                  <a:pt x="216" y="88"/>
                  <a:pt x="223" y="88"/>
                  <a:pt x="226" y="91"/>
                </a:cubicBezTo>
                <a:cubicBezTo>
                  <a:pt x="226" y="92"/>
                  <a:pt x="224" y="91"/>
                  <a:pt x="224" y="93"/>
                </a:cubicBezTo>
                <a:cubicBezTo>
                  <a:pt x="230" y="96"/>
                  <a:pt x="239" y="94"/>
                  <a:pt x="244" y="99"/>
                </a:cubicBezTo>
                <a:cubicBezTo>
                  <a:pt x="240" y="99"/>
                  <a:pt x="236" y="97"/>
                  <a:pt x="233" y="98"/>
                </a:cubicBezTo>
                <a:cubicBezTo>
                  <a:pt x="239" y="100"/>
                  <a:pt x="244" y="101"/>
                  <a:pt x="249" y="102"/>
                </a:cubicBezTo>
                <a:cubicBezTo>
                  <a:pt x="249" y="101"/>
                  <a:pt x="250" y="101"/>
                  <a:pt x="251" y="101"/>
                </a:cubicBezTo>
                <a:cubicBezTo>
                  <a:pt x="248" y="98"/>
                  <a:pt x="243" y="97"/>
                  <a:pt x="241" y="94"/>
                </a:cubicBezTo>
                <a:cubicBezTo>
                  <a:pt x="243" y="93"/>
                  <a:pt x="244" y="94"/>
                  <a:pt x="244" y="93"/>
                </a:cubicBezTo>
                <a:cubicBezTo>
                  <a:pt x="245" y="93"/>
                  <a:pt x="248" y="94"/>
                  <a:pt x="246" y="95"/>
                </a:cubicBezTo>
                <a:cubicBezTo>
                  <a:pt x="249" y="97"/>
                  <a:pt x="255" y="100"/>
                  <a:pt x="257" y="99"/>
                </a:cubicBezTo>
                <a:cubicBezTo>
                  <a:pt x="256" y="99"/>
                  <a:pt x="256" y="99"/>
                  <a:pt x="255" y="98"/>
                </a:cubicBezTo>
                <a:cubicBezTo>
                  <a:pt x="259" y="98"/>
                  <a:pt x="262" y="99"/>
                  <a:pt x="265" y="101"/>
                </a:cubicBezTo>
                <a:cubicBezTo>
                  <a:pt x="265" y="100"/>
                  <a:pt x="265" y="100"/>
                  <a:pt x="265" y="100"/>
                </a:cubicBezTo>
                <a:cubicBezTo>
                  <a:pt x="266" y="100"/>
                  <a:pt x="265" y="101"/>
                  <a:pt x="267" y="101"/>
                </a:cubicBezTo>
                <a:cubicBezTo>
                  <a:pt x="267" y="101"/>
                  <a:pt x="267" y="101"/>
                  <a:pt x="266" y="102"/>
                </a:cubicBezTo>
                <a:cubicBezTo>
                  <a:pt x="270" y="103"/>
                  <a:pt x="273" y="105"/>
                  <a:pt x="277" y="106"/>
                </a:cubicBezTo>
                <a:cubicBezTo>
                  <a:pt x="277" y="105"/>
                  <a:pt x="275" y="106"/>
                  <a:pt x="275" y="105"/>
                </a:cubicBezTo>
                <a:cubicBezTo>
                  <a:pt x="280" y="107"/>
                  <a:pt x="285" y="109"/>
                  <a:pt x="289" y="112"/>
                </a:cubicBezTo>
                <a:cubicBezTo>
                  <a:pt x="290" y="111"/>
                  <a:pt x="287" y="111"/>
                  <a:pt x="289" y="109"/>
                </a:cubicBezTo>
                <a:cubicBezTo>
                  <a:pt x="291" y="110"/>
                  <a:pt x="292" y="112"/>
                  <a:pt x="294" y="112"/>
                </a:cubicBezTo>
                <a:cubicBezTo>
                  <a:pt x="291" y="107"/>
                  <a:pt x="282" y="104"/>
                  <a:pt x="284" y="97"/>
                </a:cubicBezTo>
                <a:cubicBezTo>
                  <a:pt x="278" y="96"/>
                  <a:pt x="274" y="93"/>
                  <a:pt x="270" y="90"/>
                </a:cubicBezTo>
                <a:cubicBezTo>
                  <a:pt x="272" y="90"/>
                  <a:pt x="275" y="92"/>
                  <a:pt x="277" y="92"/>
                </a:cubicBezTo>
                <a:cubicBezTo>
                  <a:pt x="276" y="92"/>
                  <a:pt x="274" y="90"/>
                  <a:pt x="275" y="90"/>
                </a:cubicBezTo>
                <a:cubicBezTo>
                  <a:pt x="281" y="92"/>
                  <a:pt x="286" y="95"/>
                  <a:pt x="292" y="97"/>
                </a:cubicBezTo>
                <a:cubicBezTo>
                  <a:pt x="290" y="95"/>
                  <a:pt x="289" y="93"/>
                  <a:pt x="287" y="91"/>
                </a:cubicBezTo>
                <a:cubicBezTo>
                  <a:pt x="287" y="91"/>
                  <a:pt x="287" y="91"/>
                  <a:pt x="288" y="90"/>
                </a:cubicBezTo>
                <a:cubicBezTo>
                  <a:pt x="285" y="89"/>
                  <a:pt x="283" y="87"/>
                  <a:pt x="281" y="86"/>
                </a:cubicBezTo>
                <a:cubicBezTo>
                  <a:pt x="280" y="87"/>
                  <a:pt x="282" y="87"/>
                  <a:pt x="282" y="89"/>
                </a:cubicBezTo>
                <a:cubicBezTo>
                  <a:pt x="270" y="82"/>
                  <a:pt x="256" y="77"/>
                  <a:pt x="243" y="72"/>
                </a:cubicBezTo>
                <a:cubicBezTo>
                  <a:pt x="243" y="71"/>
                  <a:pt x="243" y="71"/>
                  <a:pt x="242" y="71"/>
                </a:cubicBezTo>
                <a:cubicBezTo>
                  <a:pt x="241" y="71"/>
                  <a:pt x="240" y="70"/>
                  <a:pt x="239" y="72"/>
                </a:cubicBezTo>
                <a:cubicBezTo>
                  <a:pt x="238" y="70"/>
                  <a:pt x="237" y="70"/>
                  <a:pt x="236" y="70"/>
                </a:cubicBezTo>
                <a:cubicBezTo>
                  <a:pt x="237" y="69"/>
                  <a:pt x="240" y="69"/>
                  <a:pt x="241" y="68"/>
                </a:cubicBezTo>
                <a:cubicBezTo>
                  <a:pt x="241" y="69"/>
                  <a:pt x="244" y="70"/>
                  <a:pt x="245" y="69"/>
                </a:cubicBezTo>
                <a:cubicBezTo>
                  <a:pt x="243" y="68"/>
                  <a:pt x="241" y="68"/>
                  <a:pt x="239" y="67"/>
                </a:cubicBezTo>
                <a:cubicBezTo>
                  <a:pt x="240" y="67"/>
                  <a:pt x="241" y="67"/>
                  <a:pt x="241" y="66"/>
                </a:cubicBezTo>
                <a:cubicBezTo>
                  <a:pt x="236" y="62"/>
                  <a:pt x="228" y="67"/>
                  <a:pt x="224" y="62"/>
                </a:cubicBezTo>
                <a:cubicBezTo>
                  <a:pt x="219" y="61"/>
                  <a:pt x="214" y="64"/>
                  <a:pt x="212" y="60"/>
                </a:cubicBezTo>
                <a:cubicBezTo>
                  <a:pt x="211" y="60"/>
                  <a:pt x="209" y="61"/>
                  <a:pt x="208" y="60"/>
                </a:cubicBezTo>
                <a:cubicBezTo>
                  <a:pt x="209" y="59"/>
                  <a:pt x="213" y="59"/>
                  <a:pt x="214" y="59"/>
                </a:cubicBezTo>
                <a:cubicBezTo>
                  <a:pt x="213" y="56"/>
                  <a:pt x="220" y="59"/>
                  <a:pt x="221" y="58"/>
                </a:cubicBezTo>
                <a:cubicBezTo>
                  <a:pt x="221" y="58"/>
                  <a:pt x="220" y="57"/>
                  <a:pt x="221" y="57"/>
                </a:cubicBezTo>
                <a:cubicBezTo>
                  <a:pt x="221" y="58"/>
                  <a:pt x="224" y="58"/>
                  <a:pt x="224" y="57"/>
                </a:cubicBezTo>
                <a:cubicBezTo>
                  <a:pt x="223" y="56"/>
                  <a:pt x="221" y="56"/>
                  <a:pt x="218" y="56"/>
                </a:cubicBezTo>
                <a:cubicBezTo>
                  <a:pt x="218" y="55"/>
                  <a:pt x="219" y="55"/>
                  <a:pt x="218" y="54"/>
                </a:cubicBezTo>
                <a:cubicBezTo>
                  <a:pt x="216" y="56"/>
                  <a:pt x="212" y="53"/>
                  <a:pt x="212" y="56"/>
                </a:cubicBezTo>
                <a:cubicBezTo>
                  <a:pt x="209" y="55"/>
                  <a:pt x="206" y="56"/>
                  <a:pt x="203" y="54"/>
                </a:cubicBezTo>
                <a:cubicBezTo>
                  <a:pt x="204" y="53"/>
                  <a:pt x="203" y="52"/>
                  <a:pt x="204" y="52"/>
                </a:cubicBezTo>
                <a:cubicBezTo>
                  <a:pt x="205" y="55"/>
                  <a:pt x="209" y="52"/>
                  <a:pt x="211" y="52"/>
                </a:cubicBezTo>
                <a:cubicBezTo>
                  <a:pt x="208" y="50"/>
                  <a:pt x="205" y="53"/>
                  <a:pt x="203" y="49"/>
                </a:cubicBezTo>
                <a:cubicBezTo>
                  <a:pt x="204" y="49"/>
                  <a:pt x="206" y="50"/>
                  <a:pt x="206" y="48"/>
                </a:cubicBezTo>
                <a:cubicBezTo>
                  <a:pt x="203" y="47"/>
                  <a:pt x="199" y="48"/>
                  <a:pt x="198" y="50"/>
                </a:cubicBezTo>
                <a:cubicBezTo>
                  <a:pt x="199" y="50"/>
                  <a:pt x="200" y="50"/>
                  <a:pt x="200" y="51"/>
                </a:cubicBezTo>
                <a:cubicBezTo>
                  <a:pt x="197" y="51"/>
                  <a:pt x="197" y="51"/>
                  <a:pt x="197" y="51"/>
                </a:cubicBezTo>
                <a:cubicBezTo>
                  <a:pt x="196" y="50"/>
                  <a:pt x="198" y="49"/>
                  <a:pt x="195" y="49"/>
                </a:cubicBezTo>
                <a:cubicBezTo>
                  <a:pt x="195" y="50"/>
                  <a:pt x="196" y="50"/>
                  <a:pt x="196" y="50"/>
                </a:cubicBezTo>
                <a:cubicBezTo>
                  <a:pt x="195" y="51"/>
                  <a:pt x="193" y="51"/>
                  <a:pt x="192" y="53"/>
                </a:cubicBezTo>
                <a:cubicBezTo>
                  <a:pt x="194" y="52"/>
                  <a:pt x="194" y="55"/>
                  <a:pt x="196" y="54"/>
                </a:cubicBezTo>
                <a:cubicBezTo>
                  <a:pt x="196" y="53"/>
                  <a:pt x="196" y="52"/>
                  <a:pt x="197" y="52"/>
                </a:cubicBezTo>
                <a:cubicBezTo>
                  <a:pt x="198" y="52"/>
                  <a:pt x="199" y="53"/>
                  <a:pt x="199" y="54"/>
                </a:cubicBezTo>
                <a:cubicBezTo>
                  <a:pt x="198" y="54"/>
                  <a:pt x="197" y="55"/>
                  <a:pt x="197" y="56"/>
                </a:cubicBezTo>
                <a:cubicBezTo>
                  <a:pt x="201" y="58"/>
                  <a:pt x="208" y="55"/>
                  <a:pt x="212" y="58"/>
                </a:cubicBezTo>
                <a:cubicBezTo>
                  <a:pt x="209" y="58"/>
                  <a:pt x="207" y="58"/>
                  <a:pt x="205" y="57"/>
                </a:cubicBezTo>
                <a:cubicBezTo>
                  <a:pt x="205" y="59"/>
                  <a:pt x="202" y="59"/>
                  <a:pt x="201" y="59"/>
                </a:cubicBezTo>
                <a:cubicBezTo>
                  <a:pt x="201" y="58"/>
                  <a:pt x="201" y="58"/>
                  <a:pt x="201" y="57"/>
                </a:cubicBezTo>
                <a:cubicBezTo>
                  <a:pt x="197" y="58"/>
                  <a:pt x="195" y="58"/>
                  <a:pt x="190" y="58"/>
                </a:cubicBezTo>
                <a:cubicBezTo>
                  <a:pt x="190" y="58"/>
                  <a:pt x="189" y="58"/>
                  <a:pt x="189" y="56"/>
                </a:cubicBezTo>
                <a:cubicBezTo>
                  <a:pt x="188" y="58"/>
                  <a:pt x="183" y="59"/>
                  <a:pt x="181" y="57"/>
                </a:cubicBezTo>
                <a:cubicBezTo>
                  <a:pt x="183" y="57"/>
                  <a:pt x="182" y="56"/>
                  <a:pt x="181" y="55"/>
                </a:cubicBezTo>
                <a:cubicBezTo>
                  <a:pt x="184" y="55"/>
                  <a:pt x="187" y="56"/>
                  <a:pt x="191" y="55"/>
                </a:cubicBezTo>
                <a:cubicBezTo>
                  <a:pt x="190" y="53"/>
                  <a:pt x="186" y="56"/>
                  <a:pt x="184" y="54"/>
                </a:cubicBezTo>
                <a:cubicBezTo>
                  <a:pt x="184" y="54"/>
                  <a:pt x="186" y="54"/>
                  <a:pt x="186" y="53"/>
                </a:cubicBezTo>
                <a:cubicBezTo>
                  <a:pt x="186" y="52"/>
                  <a:pt x="185" y="53"/>
                  <a:pt x="183" y="53"/>
                </a:cubicBezTo>
                <a:cubicBezTo>
                  <a:pt x="183" y="55"/>
                  <a:pt x="182" y="54"/>
                  <a:pt x="180" y="54"/>
                </a:cubicBezTo>
                <a:cubicBezTo>
                  <a:pt x="180" y="55"/>
                  <a:pt x="181" y="55"/>
                  <a:pt x="181" y="56"/>
                </a:cubicBezTo>
                <a:cubicBezTo>
                  <a:pt x="179" y="56"/>
                  <a:pt x="177" y="58"/>
                  <a:pt x="176" y="56"/>
                </a:cubicBezTo>
                <a:cubicBezTo>
                  <a:pt x="178" y="56"/>
                  <a:pt x="180" y="55"/>
                  <a:pt x="180" y="53"/>
                </a:cubicBezTo>
                <a:cubicBezTo>
                  <a:pt x="178" y="53"/>
                  <a:pt x="178" y="52"/>
                  <a:pt x="177" y="53"/>
                </a:cubicBezTo>
                <a:cubicBezTo>
                  <a:pt x="177" y="52"/>
                  <a:pt x="178" y="52"/>
                  <a:pt x="178" y="52"/>
                </a:cubicBezTo>
                <a:cubicBezTo>
                  <a:pt x="176" y="51"/>
                  <a:pt x="172" y="51"/>
                  <a:pt x="171" y="53"/>
                </a:cubicBezTo>
                <a:cubicBezTo>
                  <a:pt x="172" y="54"/>
                  <a:pt x="176" y="51"/>
                  <a:pt x="176" y="54"/>
                </a:cubicBezTo>
                <a:cubicBezTo>
                  <a:pt x="172" y="54"/>
                  <a:pt x="172" y="54"/>
                  <a:pt x="172" y="54"/>
                </a:cubicBezTo>
                <a:cubicBezTo>
                  <a:pt x="172" y="56"/>
                  <a:pt x="172" y="56"/>
                  <a:pt x="172" y="56"/>
                </a:cubicBezTo>
                <a:cubicBezTo>
                  <a:pt x="174" y="56"/>
                  <a:pt x="173" y="54"/>
                  <a:pt x="175" y="55"/>
                </a:cubicBezTo>
                <a:cubicBezTo>
                  <a:pt x="176" y="58"/>
                  <a:pt x="173" y="57"/>
                  <a:pt x="172" y="57"/>
                </a:cubicBezTo>
                <a:cubicBezTo>
                  <a:pt x="171" y="57"/>
                  <a:pt x="171" y="57"/>
                  <a:pt x="172" y="56"/>
                </a:cubicBezTo>
                <a:cubicBezTo>
                  <a:pt x="170" y="56"/>
                  <a:pt x="169" y="57"/>
                  <a:pt x="168" y="56"/>
                </a:cubicBezTo>
                <a:cubicBezTo>
                  <a:pt x="165" y="59"/>
                  <a:pt x="162" y="61"/>
                  <a:pt x="160" y="64"/>
                </a:cubicBezTo>
                <a:cubicBezTo>
                  <a:pt x="149" y="65"/>
                  <a:pt x="140" y="67"/>
                  <a:pt x="133" y="72"/>
                </a:cubicBezTo>
                <a:cubicBezTo>
                  <a:pt x="130" y="72"/>
                  <a:pt x="129" y="75"/>
                  <a:pt x="126" y="74"/>
                </a:cubicBezTo>
                <a:cubicBezTo>
                  <a:pt x="128" y="73"/>
                  <a:pt x="130" y="72"/>
                  <a:pt x="132" y="71"/>
                </a:cubicBezTo>
                <a:cubicBezTo>
                  <a:pt x="131" y="69"/>
                  <a:pt x="135" y="69"/>
                  <a:pt x="136" y="68"/>
                </a:cubicBezTo>
                <a:cubicBezTo>
                  <a:pt x="131" y="68"/>
                  <a:pt x="127" y="70"/>
                  <a:pt x="123" y="71"/>
                </a:cubicBezTo>
                <a:cubicBezTo>
                  <a:pt x="125" y="70"/>
                  <a:pt x="123" y="69"/>
                  <a:pt x="124" y="68"/>
                </a:cubicBezTo>
                <a:cubicBezTo>
                  <a:pt x="127" y="67"/>
                  <a:pt x="130" y="65"/>
                  <a:pt x="134" y="64"/>
                </a:cubicBezTo>
                <a:cubicBezTo>
                  <a:pt x="134" y="66"/>
                  <a:pt x="137" y="66"/>
                  <a:pt x="136" y="68"/>
                </a:cubicBezTo>
                <a:cubicBezTo>
                  <a:pt x="138" y="68"/>
                  <a:pt x="136" y="63"/>
                  <a:pt x="139" y="64"/>
                </a:cubicBezTo>
                <a:cubicBezTo>
                  <a:pt x="139" y="63"/>
                  <a:pt x="137" y="64"/>
                  <a:pt x="137" y="63"/>
                </a:cubicBezTo>
                <a:cubicBezTo>
                  <a:pt x="142" y="62"/>
                  <a:pt x="148" y="60"/>
                  <a:pt x="152" y="58"/>
                </a:cubicBezTo>
                <a:cubicBezTo>
                  <a:pt x="146" y="59"/>
                  <a:pt x="140" y="61"/>
                  <a:pt x="135" y="60"/>
                </a:cubicBezTo>
                <a:cubicBezTo>
                  <a:pt x="136" y="59"/>
                  <a:pt x="140" y="58"/>
                  <a:pt x="143" y="57"/>
                </a:cubicBezTo>
                <a:cubicBezTo>
                  <a:pt x="141" y="57"/>
                  <a:pt x="139" y="58"/>
                  <a:pt x="138" y="57"/>
                </a:cubicBezTo>
                <a:cubicBezTo>
                  <a:pt x="138" y="56"/>
                  <a:pt x="140" y="57"/>
                  <a:pt x="140" y="56"/>
                </a:cubicBezTo>
                <a:cubicBezTo>
                  <a:pt x="139" y="55"/>
                  <a:pt x="137" y="56"/>
                  <a:pt x="137" y="54"/>
                </a:cubicBezTo>
                <a:cubicBezTo>
                  <a:pt x="141" y="54"/>
                  <a:pt x="144" y="52"/>
                  <a:pt x="148" y="52"/>
                </a:cubicBezTo>
                <a:cubicBezTo>
                  <a:pt x="151" y="51"/>
                  <a:pt x="152" y="52"/>
                  <a:pt x="154" y="50"/>
                </a:cubicBezTo>
                <a:cubicBezTo>
                  <a:pt x="153" y="49"/>
                  <a:pt x="151" y="51"/>
                  <a:pt x="152" y="48"/>
                </a:cubicBezTo>
                <a:cubicBezTo>
                  <a:pt x="156" y="48"/>
                  <a:pt x="158" y="46"/>
                  <a:pt x="162" y="46"/>
                </a:cubicBezTo>
                <a:cubicBezTo>
                  <a:pt x="161" y="46"/>
                  <a:pt x="161" y="45"/>
                  <a:pt x="161" y="45"/>
                </a:cubicBezTo>
                <a:cubicBezTo>
                  <a:pt x="169" y="41"/>
                  <a:pt x="183" y="41"/>
                  <a:pt x="190" y="39"/>
                </a:cubicBezTo>
                <a:cubicBezTo>
                  <a:pt x="189" y="39"/>
                  <a:pt x="188" y="38"/>
                  <a:pt x="187" y="38"/>
                </a:cubicBezTo>
                <a:cubicBezTo>
                  <a:pt x="187" y="36"/>
                  <a:pt x="187" y="36"/>
                  <a:pt x="187" y="36"/>
                </a:cubicBezTo>
                <a:cubicBezTo>
                  <a:pt x="189" y="36"/>
                  <a:pt x="191" y="37"/>
                  <a:pt x="192" y="36"/>
                </a:cubicBezTo>
                <a:cubicBezTo>
                  <a:pt x="186" y="34"/>
                  <a:pt x="181" y="33"/>
                  <a:pt x="173" y="32"/>
                </a:cubicBezTo>
                <a:cubicBezTo>
                  <a:pt x="173" y="30"/>
                  <a:pt x="176" y="32"/>
                  <a:pt x="177" y="31"/>
                </a:cubicBezTo>
                <a:cubicBezTo>
                  <a:pt x="175" y="30"/>
                  <a:pt x="179" y="30"/>
                  <a:pt x="179" y="29"/>
                </a:cubicBezTo>
                <a:cubicBezTo>
                  <a:pt x="175" y="30"/>
                  <a:pt x="173" y="25"/>
                  <a:pt x="170" y="28"/>
                </a:cubicBezTo>
                <a:cubicBezTo>
                  <a:pt x="169" y="28"/>
                  <a:pt x="170" y="26"/>
                  <a:pt x="168" y="26"/>
                </a:cubicBezTo>
                <a:cubicBezTo>
                  <a:pt x="167" y="26"/>
                  <a:pt x="166" y="27"/>
                  <a:pt x="164" y="27"/>
                </a:cubicBezTo>
                <a:cubicBezTo>
                  <a:pt x="165" y="25"/>
                  <a:pt x="162" y="26"/>
                  <a:pt x="161" y="25"/>
                </a:cubicBezTo>
                <a:cubicBezTo>
                  <a:pt x="162" y="24"/>
                  <a:pt x="163" y="24"/>
                  <a:pt x="163" y="23"/>
                </a:cubicBezTo>
                <a:cubicBezTo>
                  <a:pt x="159" y="21"/>
                  <a:pt x="152" y="23"/>
                  <a:pt x="147" y="21"/>
                </a:cubicBezTo>
                <a:cubicBezTo>
                  <a:pt x="147" y="21"/>
                  <a:pt x="148" y="20"/>
                  <a:pt x="148" y="19"/>
                </a:cubicBezTo>
                <a:cubicBezTo>
                  <a:pt x="147" y="19"/>
                  <a:pt x="147" y="19"/>
                  <a:pt x="146" y="19"/>
                </a:cubicBezTo>
                <a:cubicBezTo>
                  <a:pt x="130" y="19"/>
                  <a:pt x="115" y="22"/>
                  <a:pt x="100" y="24"/>
                </a:cubicBezTo>
                <a:cubicBezTo>
                  <a:pt x="89" y="25"/>
                  <a:pt x="81" y="31"/>
                  <a:pt x="71" y="31"/>
                </a:cubicBezTo>
                <a:cubicBezTo>
                  <a:pt x="70" y="32"/>
                  <a:pt x="72" y="33"/>
                  <a:pt x="71" y="33"/>
                </a:cubicBezTo>
                <a:cubicBezTo>
                  <a:pt x="70" y="33"/>
                  <a:pt x="70" y="32"/>
                  <a:pt x="69" y="32"/>
                </a:cubicBezTo>
                <a:cubicBezTo>
                  <a:pt x="62" y="35"/>
                  <a:pt x="54" y="40"/>
                  <a:pt x="47" y="46"/>
                </a:cubicBezTo>
                <a:cubicBezTo>
                  <a:pt x="45" y="47"/>
                  <a:pt x="43" y="50"/>
                  <a:pt x="41" y="50"/>
                </a:cubicBezTo>
                <a:cubicBezTo>
                  <a:pt x="41" y="51"/>
                  <a:pt x="40" y="51"/>
                  <a:pt x="40" y="51"/>
                </a:cubicBezTo>
                <a:cubicBezTo>
                  <a:pt x="33" y="56"/>
                  <a:pt x="24" y="61"/>
                  <a:pt x="23" y="70"/>
                </a:cubicBezTo>
                <a:cubicBezTo>
                  <a:pt x="24" y="70"/>
                  <a:pt x="25" y="67"/>
                  <a:pt x="27" y="69"/>
                </a:cubicBezTo>
                <a:cubicBezTo>
                  <a:pt x="27" y="68"/>
                  <a:pt x="28" y="67"/>
                  <a:pt x="30" y="67"/>
                </a:cubicBezTo>
                <a:cubicBezTo>
                  <a:pt x="27" y="70"/>
                  <a:pt x="29" y="75"/>
                  <a:pt x="32" y="76"/>
                </a:cubicBezTo>
                <a:cubicBezTo>
                  <a:pt x="33" y="77"/>
                  <a:pt x="34" y="75"/>
                  <a:pt x="35" y="76"/>
                </a:cubicBezTo>
                <a:cubicBezTo>
                  <a:pt x="34" y="77"/>
                  <a:pt x="33" y="79"/>
                  <a:pt x="32" y="79"/>
                </a:cubicBezTo>
                <a:cubicBezTo>
                  <a:pt x="33" y="80"/>
                  <a:pt x="30" y="82"/>
                  <a:pt x="32" y="82"/>
                </a:cubicBezTo>
                <a:cubicBezTo>
                  <a:pt x="33" y="80"/>
                  <a:pt x="35" y="78"/>
                  <a:pt x="37" y="76"/>
                </a:cubicBezTo>
                <a:cubicBezTo>
                  <a:pt x="39" y="77"/>
                  <a:pt x="37" y="80"/>
                  <a:pt x="39" y="80"/>
                </a:cubicBezTo>
                <a:cubicBezTo>
                  <a:pt x="37" y="83"/>
                  <a:pt x="36" y="86"/>
                  <a:pt x="34" y="87"/>
                </a:cubicBezTo>
                <a:cubicBezTo>
                  <a:pt x="34" y="96"/>
                  <a:pt x="24" y="99"/>
                  <a:pt x="20" y="105"/>
                </a:cubicBezTo>
                <a:cubicBezTo>
                  <a:pt x="20" y="106"/>
                  <a:pt x="21" y="106"/>
                  <a:pt x="21" y="106"/>
                </a:cubicBezTo>
                <a:cubicBezTo>
                  <a:pt x="20" y="108"/>
                  <a:pt x="19" y="109"/>
                  <a:pt x="19" y="112"/>
                </a:cubicBezTo>
                <a:cubicBezTo>
                  <a:pt x="20" y="113"/>
                  <a:pt x="21" y="111"/>
                  <a:pt x="21" y="112"/>
                </a:cubicBezTo>
                <a:cubicBezTo>
                  <a:pt x="21" y="118"/>
                  <a:pt x="21" y="118"/>
                  <a:pt x="21" y="118"/>
                </a:cubicBezTo>
                <a:cubicBezTo>
                  <a:pt x="24" y="121"/>
                  <a:pt x="31" y="120"/>
                  <a:pt x="35" y="123"/>
                </a:cubicBezTo>
                <a:cubicBezTo>
                  <a:pt x="33" y="125"/>
                  <a:pt x="38" y="129"/>
                  <a:pt x="34" y="130"/>
                </a:cubicBezTo>
                <a:cubicBezTo>
                  <a:pt x="35" y="131"/>
                  <a:pt x="37" y="131"/>
                  <a:pt x="37" y="130"/>
                </a:cubicBezTo>
                <a:cubicBezTo>
                  <a:pt x="38" y="130"/>
                  <a:pt x="38" y="130"/>
                  <a:pt x="38" y="131"/>
                </a:cubicBezTo>
                <a:cubicBezTo>
                  <a:pt x="36" y="135"/>
                  <a:pt x="34" y="140"/>
                  <a:pt x="30" y="142"/>
                </a:cubicBezTo>
                <a:cubicBezTo>
                  <a:pt x="30" y="140"/>
                  <a:pt x="32" y="138"/>
                  <a:pt x="32" y="137"/>
                </a:cubicBezTo>
                <a:cubicBezTo>
                  <a:pt x="28" y="141"/>
                  <a:pt x="24" y="149"/>
                  <a:pt x="21" y="151"/>
                </a:cubicBezTo>
                <a:cubicBezTo>
                  <a:pt x="19" y="156"/>
                  <a:pt x="16" y="163"/>
                  <a:pt x="15" y="171"/>
                </a:cubicBezTo>
                <a:cubicBezTo>
                  <a:pt x="14" y="174"/>
                  <a:pt x="15" y="177"/>
                  <a:pt x="12" y="179"/>
                </a:cubicBezTo>
                <a:cubicBezTo>
                  <a:pt x="13" y="183"/>
                  <a:pt x="8" y="187"/>
                  <a:pt x="10" y="191"/>
                </a:cubicBezTo>
                <a:cubicBezTo>
                  <a:pt x="11" y="190"/>
                  <a:pt x="11" y="189"/>
                  <a:pt x="12" y="188"/>
                </a:cubicBezTo>
                <a:cubicBezTo>
                  <a:pt x="13" y="188"/>
                  <a:pt x="11" y="187"/>
                  <a:pt x="12" y="186"/>
                </a:cubicBezTo>
                <a:cubicBezTo>
                  <a:pt x="13" y="187"/>
                  <a:pt x="12" y="187"/>
                  <a:pt x="14" y="186"/>
                </a:cubicBezTo>
                <a:cubicBezTo>
                  <a:pt x="15" y="190"/>
                  <a:pt x="14" y="194"/>
                  <a:pt x="13" y="196"/>
                </a:cubicBezTo>
                <a:cubicBezTo>
                  <a:pt x="12" y="196"/>
                  <a:pt x="12" y="195"/>
                  <a:pt x="12" y="195"/>
                </a:cubicBezTo>
                <a:cubicBezTo>
                  <a:pt x="11" y="197"/>
                  <a:pt x="11" y="199"/>
                  <a:pt x="11" y="200"/>
                </a:cubicBezTo>
                <a:cubicBezTo>
                  <a:pt x="11" y="200"/>
                  <a:pt x="12" y="199"/>
                  <a:pt x="13" y="199"/>
                </a:cubicBezTo>
                <a:cubicBezTo>
                  <a:pt x="13" y="203"/>
                  <a:pt x="13" y="205"/>
                  <a:pt x="14" y="207"/>
                </a:cubicBezTo>
                <a:cubicBezTo>
                  <a:pt x="14" y="207"/>
                  <a:pt x="13" y="207"/>
                  <a:pt x="13" y="208"/>
                </a:cubicBezTo>
                <a:cubicBezTo>
                  <a:pt x="13" y="210"/>
                  <a:pt x="16" y="210"/>
                  <a:pt x="15" y="209"/>
                </a:cubicBezTo>
                <a:cubicBezTo>
                  <a:pt x="15" y="210"/>
                  <a:pt x="15" y="205"/>
                  <a:pt x="17" y="205"/>
                </a:cubicBezTo>
                <a:cubicBezTo>
                  <a:pt x="15" y="209"/>
                  <a:pt x="17" y="215"/>
                  <a:pt x="15" y="218"/>
                </a:cubicBezTo>
                <a:cubicBezTo>
                  <a:pt x="15" y="216"/>
                  <a:pt x="15" y="215"/>
                  <a:pt x="15" y="213"/>
                </a:cubicBezTo>
                <a:cubicBezTo>
                  <a:pt x="14" y="213"/>
                  <a:pt x="13" y="214"/>
                  <a:pt x="12" y="213"/>
                </a:cubicBezTo>
                <a:cubicBezTo>
                  <a:pt x="8" y="216"/>
                  <a:pt x="12" y="223"/>
                  <a:pt x="8" y="226"/>
                </a:cubicBezTo>
                <a:cubicBezTo>
                  <a:pt x="8" y="226"/>
                  <a:pt x="9" y="226"/>
                  <a:pt x="9" y="227"/>
                </a:cubicBezTo>
                <a:cubicBezTo>
                  <a:pt x="8" y="227"/>
                  <a:pt x="7" y="227"/>
                  <a:pt x="7" y="228"/>
                </a:cubicBezTo>
                <a:cubicBezTo>
                  <a:pt x="8" y="230"/>
                  <a:pt x="7" y="232"/>
                  <a:pt x="7" y="235"/>
                </a:cubicBezTo>
                <a:cubicBezTo>
                  <a:pt x="9" y="236"/>
                  <a:pt x="8" y="234"/>
                  <a:pt x="9" y="234"/>
                </a:cubicBezTo>
                <a:cubicBezTo>
                  <a:pt x="9" y="236"/>
                  <a:pt x="8" y="237"/>
                  <a:pt x="9" y="239"/>
                </a:cubicBezTo>
                <a:cubicBezTo>
                  <a:pt x="10" y="239"/>
                  <a:pt x="11" y="239"/>
                  <a:pt x="12" y="239"/>
                </a:cubicBezTo>
                <a:cubicBezTo>
                  <a:pt x="12" y="242"/>
                  <a:pt x="10" y="243"/>
                  <a:pt x="12" y="245"/>
                </a:cubicBezTo>
                <a:cubicBezTo>
                  <a:pt x="13" y="243"/>
                  <a:pt x="15" y="240"/>
                  <a:pt x="17" y="242"/>
                </a:cubicBezTo>
                <a:cubicBezTo>
                  <a:pt x="15" y="243"/>
                  <a:pt x="14" y="245"/>
                  <a:pt x="15" y="248"/>
                </a:cubicBezTo>
                <a:cubicBezTo>
                  <a:pt x="16" y="248"/>
                  <a:pt x="15" y="245"/>
                  <a:pt x="17" y="246"/>
                </a:cubicBezTo>
                <a:cubicBezTo>
                  <a:pt x="18" y="246"/>
                  <a:pt x="18" y="246"/>
                  <a:pt x="18" y="246"/>
                </a:cubicBezTo>
                <a:cubicBezTo>
                  <a:pt x="18" y="248"/>
                  <a:pt x="15" y="248"/>
                  <a:pt x="17" y="250"/>
                </a:cubicBezTo>
                <a:cubicBezTo>
                  <a:pt x="19" y="249"/>
                  <a:pt x="20" y="253"/>
                  <a:pt x="18" y="255"/>
                </a:cubicBezTo>
                <a:cubicBezTo>
                  <a:pt x="16" y="256"/>
                  <a:pt x="18" y="253"/>
                  <a:pt x="16" y="254"/>
                </a:cubicBezTo>
                <a:cubicBezTo>
                  <a:pt x="17" y="256"/>
                  <a:pt x="15" y="256"/>
                  <a:pt x="15" y="258"/>
                </a:cubicBezTo>
                <a:cubicBezTo>
                  <a:pt x="16" y="258"/>
                  <a:pt x="17" y="258"/>
                  <a:pt x="19" y="258"/>
                </a:cubicBezTo>
                <a:cubicBezTo>
                  <a:pt x="20" y="257"/>
                  <a:pt x="20" y="256"/>
                  <a:pt x="22" y="257"/>
                </a:cubicBezTo>
                <a:cubicBezTo>
                  <a:pt x="22" y="259"/>
                  <a:pt x="24" y="260"/>
                  <a:pt x="24" y="262"/>
                </a:cubicBezTo>
                <a:cubicBezTo>
                  <a:pt x="23" y="264"/>
                  <a:pt x="22" y="264"/>
                  <a:pt x="22" y="267"/>
                </a:cubicBezTo>
                <a:cubicBezTo>
                  <a:pt x="22" y="267"/>
                  <a:pt x="22" y="267"/>
                  <a:pt x="22" y="267"/>
                </a:cubicBezTo>
                <a:cubicBezTo>
                  <a:pt x="22" y="267"/>
                  <a:pt x="22" y="267"/>
                  <a:pt x="22" y="268"/>
                </a:cubicBezTo>
                <a:cubicBezTo>
                  <a:pt x="22" y="268"/>
                  <a:pt x="23" y="267"/>
                  <a:pt x="23" y="267"/>
                </a:cubicBezTo>
                <a:cubicBezTo>
                  <a:pt x="24" y="267"/>
                  <a:pt x="24" y="268"/>
                  <a:pt x="26" y="268"/>
                </a:cubicBezTo>
                <a:cubicBezTo>
                  <a:pt x="26" y="268"/>
                  <a:pt x="26" y="268"/>
                  <a:pt x="26" y="268"/>
                </a:cubicBezTo>
                <a:cubicBezTo>
                  <a:pt x="26" y="268"/>
                  <a:pt x="26" y="268"/>
                  <a:pt x="26" y="268"/>
                </a:cubicBezTo>
                <a:cubicBezTo>
                  <a:pt x="26" y="269"/>
                  <a:pt x="26" y="269"/>
                  <a:pt x="26" y="269"/>
                </a:cubicBezTo>
                <a:cubicBezTo>
                  <a:pt x="27" y="270"/>
                  <a:pt x="27" y="271"/>
                  <a:pt x="28" y="273"/>
                </a:cubicBezTo>
                <a:cubicBezTo>
                  <a:pt x="27" y="273"/>
                  <a:pt x="27" y="273"/>
                  <a:pt x="27" y="274"/>
                </a:cubicBezTo>
                <a:cubicBezTo>
                  <a:pt x="27" y="274"/>
                  <a:pt x="28" y="274"/>
                  <a:pt x="28" y="274"/>
                </a:cubicBezTo>
                <a:cubicBezTo>
                  <a:pt x="29" y="276"/>
                  <a:pt x="29" y="279"/>
                  <a:pt x="30" y="282"/>
                </a:cubicBezTo>
                <a:cubicBezTo>
                  <a:pt x="30" y="282"/>
                  <a:pt x="30" y="282"/>
                  <a:pt x="30" y="282"/>
                </a:cubicBezTo>
                <a:cubicBezTo>
                  <a:pt x="30" y="282"/>
                  <a:pt x="30" y="284"/>
                  <a:pt x="30" y="285"/>
                </a:cubicBezTo>
                <a:cubicBezTo>
                  <a:pt x="31" y="285"/>
                  <a:pt x="31" y="285"/>
                  <a:pt x="31" y="285"/>
                </a:cubicBezTo>
                <a:cubicBezTo>
                  <a:pt x="31" y="285"/>
                  <a:pt x="30" y="285"/>
                  <a:pt x="30" y="285"/>
                </a:cubicBezTo>
                <a:cubicBezTo>
                  <a:pt x="30" y="286"/>
                  <a:pt x="30" y="287"/>
                  <a:pt x="31" y="287"/>
                </a:cubicBezTo>
                <a:cubicBezTo>
                  <a:pt x="31" y="287"/>
                  <a:pt x="31" y="287"/>
                  <a:pt x="31" y="286"/>
                </a:cubicBezTo>
                <a:cubicBezTo>
                  <a:pt x="31" y="286"/>
                  <a:pt x="31" y="286"/>
                  <a:pt x="31" y="286"/>
                </a:cubicBezTo>
                <a:cubicBezTo>
                  <a:pt x="31" y="286"/>
                  <a:pt x="31" y="286"/>
                  <a:pt x="31" y="286"/>
                </a:cubicBezTo>
                <a:cubicBezTo>
                  <a:pt x="32" y="286"/>
                  <a:pt x="32" y="286"/>
                  <a:pt x="32" y="286"/>
                </a:cubicBezTo>
                <a:cubicBezTo>
                  <a:pt x="32" y="286"/>
                  <a:pt x="32" y="286"/>
                  <a:pt x="31" y="285"/>
                </a:cubicBezTo>
                <a:cubicBezTo>
                  <a:pt x="32" y="282"/>
                  <a:pt x="32" y="280"/>
                  <a:pt x="32" y="277"/>
                </a:cubicBezTo>
                <a:cubicBezTo>
                  <a:pt x="32" y="277"/>
                  <a:pt x="32" y="277"/>
                  <a:pt x="33" y="277"/>
                </a:cubicBezTo>
                <a:cubicBezTo>
                  <a:pt x="33" y="276"/>
                  <a:pt x="33" y="275"/>
                  <a:pt x="33" y="275"/>
                </a:cubicBezTo>
                <a:cubicBezTo>
                  <a:pt x="33" y="272"/>
                  <a:pt x="33" y="270"/>
                  <a:pt x="34" y="268"/>
                </a:cubicBezTo>
                <a:cubicBezTo>
                  <a:pt x="34" y="268"/>
                  <a:pt x="35" y="269"/>
                  <a:pt x="35" y="269"/>
                </a:cubicBezTo>
                <a:cubicBezTo>
                  <a:pt x="35" y="269"/>
                  <a:pt x="35" y="270"/>
                  <a:pt x="35" y="271"/>
                </a:cubicBezTo>
                <a:cubicBezTo>
                  <a:pt x="35" y="271"/>
                  <a:pt x="34" y="271"/>
                  <a:pt x="34" y="271"/>
                </a:cubicBezTo>
                <a:cubicBezTo>
                  <a:pt x="34" y="273"/>
                  <a:pt x="33" y="273"/>
                  <a:pt x="33" y="274"/>
                </a:cubicBezTo>
                <a:cubicBezTo>
                  <a:pt x="34" y="274"/>
                  <a:pt x="34" y="274"/>
                  <a:pt x="34" y="274"/>
                </a:cubicBezTo>
                <a:cubicBezTo>
                  <a:pt x="34" y="275"/>
                  <a:pt x="36" y="275"/>
                  <a:pt x="35" y="277"/>
                </a:cubicBezTo>
                <a:cubicBezTo>
                  <a:pt x="36" y="276"/>
                  <a:pt x="37" y="277"/>
                  <a:pt x="38" y="277"/>
                </a:cubicBezTo>
                <a:cubicBezTo>
                  <a:pt x="38" y="276"/>
                  <a:pt x="38" y="276"/>
                  <a:pt x="38" y="276"/>
                </a:cubicBezTo>
                <a:cubicBezTo>
                  <a:pt x="38" y="276"/>
                  <a:pt x="38" y="276"/>
                  <a:pt x="38" y="276"/>
                </a:cubicBezTo>
                <a:cubicBezTo>
                  <a:pt x="35" y="277"/>
                  <a:pt x="36" y="274"/>
                  <a:pt x="35" y="272"/>
                </a:cubicBezTo>
                <a:cubicBezTo>
                  <a:pt x="36" y="272"/>
                  <a:pt x="37" y="271"/>
                  <a:pt x="37" y="271"/>
                </a:cubicBezTo>
                <a:cubicBezTo>
                  <a:pt x="38" y="273"/>
                  <a:pt x="36" y="272"/>
                  <a:pt x="36" y="273"/>
                </a:cubicBezTo>
                <a:cubicBezTo>
                  <a:pt x="37" y="274"/>
                  <a:pt x="38" y="273"/>
                  <a:pt x="38" y="274"/>
                </a:cubicBezTo>
                <a:cubicBezTo>
                  <a:pt x="37" y="274"/>
                  <a:pt x="36" y="274"/>
                  <a:pt x="37" y="275"/>
                </a:cubicBezTo>
                <a:cubicBezTo>
                  <a:pt x="37" y="275"/>
                  <a:pt x="38" y="275"/>
                  <a:pt x="39" y="275"/>
                </a:cubicBezTo>
                <a:cubicBezTo>
                  <a:pt x="39" y="275"/>
                  <a:pt x="39" y="276"/>
                  <a:pt x="39" y="276"/>
                </a:cubicBezTo>
                <a:cubicBezTo>
                  <a:pt x="39" y="276"/>
                  <a:pt x="39" y="277"/>
                  <a:pt x="39" y="278"/>
                </a:cubicBezTo>
                <a:cubicBezTo>
                  <a:pt x="38" y="277"/>
                  <a:pt x="36" y="279"/>
                  <a:pt x="36" y="277"/>
                </a:cubicBezTo>
                <a:cubicBezTo>
                  <a:pt x="35" y="277"/>
                  <a:pt x="35" y="278"/>
                  <a:pt x="35" y="279"/>
                </a:cubicBezTo>
                <a:cubicBezTo>
                  <a:pt x="35" y="279"/>
                  <a:pt x="35" y="280"/>
                  <a:pt x="36" y="280"/>
                </a:cubicBezTo>
                <a:cubicBezTo>
                  <a:pt x="36" y="279"/>
                  <a:pt x="37" y="279"/>
                  <a:pt x="38" y="279"/>
                </a:cubicBezTo>
                <a:cubicBezTo>
                  <a:pt x="38" y="278"/>
                  <a:pt x="39" y="278"/>
                  <a:pt x="39" y="277"/>
                </a:cubicBezTo>
                <a:cubicBezTo>
                  <a:pt x="40" y="278"/>
                  <a:pt x="40" y="278"/>
                  <a:pt x="40" y="278"/>
                </a:cubicBezTo>
                <a:cubicBezTo>
                  <a:pt x="39" y="279"/>
                  <a:pt x="39" y="280"/>
                  <a:pt x="40" y="281"/>
                </a:cubicBezTo>
                <a:cubicBezTo>
                  <a:pt x="40" y="281"/>
                  <a:pt x="40" y="281"/>
                  <a:pt x="40" y="281"/>
                </a:cubicBezTo>
                <a:cubicBezTo>
                  <a:pt x="40" y="283"/>
                  <a:pt x="41" y="284"/>
                  <a:pt x="41" y="285"/>
                </a:cubicBezTo>
                <a:cubicBezTo>
                  <a:pt x="41" y="285"/>
                  <a:pt x="41" y="285"/>
                  <a:pt x="41" y="285"/>
                </a:cubicBezTo>
                <a:cubicBezTo>
                  <a:pt x="41" y="285"/>
                  <a:pt x="41" y="285"/>
                  <a:pt x="41" y="286"/>
                </a:cubicBezTo>
                <a:cubicBezTo>
                  <a:pt x="41" y="286"/>
                  <a:pt x="41" y="286"/>
                  <a:pt x="41" y="287"/>
                </a:cubicBezTo>
                <a:cubicBezTo>
                  <a:pt x="41" y="287"/>
                  <a:pt x="41" y="287"/>
                  <a:pt x="41" y="287"/>
                </a:cubicBezTo>
                <a:cubicBezTo>
                  <a:pt x="41" y="287"/>
                  <a:pt x="41" y="288"/>
                  <a:pt x="41" y="288"/>
                </a:cubicBezTo>
                <a:cubicBezTo>
                  <a:pt x="41" y="288"/>
                  <a:pt x="41" y="288"/>
                  <a:pt x="41" y="288"/>
                </a:cubicBezTo>
                <a:cubicBezTo>
                  <a:pt x="42" y="290"/>
                  <a:pt x="43" y="293"/>
                  <a:pt x="44" y="295"/>
                </a:cubicBezTo>
                <a:cubicBezTo>
                  <a:pt x="44" y="295"/>
                  <a:pt x="44" y="295"/>
                  <a:pt x="44" y="296"/>
                </a:cubicBezTo>
                <a:cubicBezTo>
                  <a:pt x="44" y="296"/>
                  <a:pt x="44" y="296"/>
                  <a:pt x="44" y="296"/>
                </a:cubicBezTo>
                <a:cubicBezTo>
                  <a:pt x="44" y="296"/>
                  <a:pt x="44" y="297"/>
                  <a:pt x="45" y="298"/>
                </a:cubicBezTo>
                <a:cubicBezTo>
                  <a:pt x="44" y="298"/>
                  <a:pt x="44" y="297"/>
                  <a:pt x="43" y="297"/>
                </a:cubicBezTo>
                <a:cubicBezTo>
                  <a:pt x="42" y="298"/>
                  <a:pt x="43" y="298"/>
                  <a:pt x="43" y="299"/>
                </a:cubicBezTo>
                <a:cubicBezTo>
                  <a:pt x="44" y="298"/>
                  <a:pt x="45" y="298"/>
                  <a:pt x="45" y="298"/>
                </a:cubicBezTo>
                <a:cubicBezTo>
                  <a:pt x="45" y="298"/>
                  <a:pt x="46" y="297"/>
                  <a:pt x="46" y="297"/>
                </a:cubicBezTo>
                <a:cubicBezTo>
                  <a:pt x="46" y="297"/>
                  <a:pt x="46" y="298"/>
                  <a:pt x="46" y="299"/>
                </a:cubicBezTo>
                <a:cubicBezTo>
                  <a:pt x="46" y="299"/>
                  <a:pt x="45" y="299"/>
                  <a:pt x="45" y="299"/>
                </a:cubicBezTo>
                <a:cubicBezTo>
                  <a:pt x="45" y="300"/>
                  <a:pt x="46" y="300"/>
                  <a:pt x="46" y="300"/>
                </a:cubicBezTo>
                <a:cubicBezTo>
                  <a:pt x="46" y="300"/>
                  <a:pt x="46" y="300"/>
                  <a:pt x="46" y="300"/>
                </a:cubicBezTo>
                <a:cubicBezTo>
                  <a:pt x="47" y="300"/>
                  <a:pt x="47" y="300"/>
                  <a:pt x="47" y="300"/>
                </a:cubicBezTo>
                <a:cubicBezTo>
                  <a:pt x="47" y="300"/>
                  <a:pt x="47" y="300"/>
                  <a:pt x="47" y="300"/>
                </a:cubicBezTo>
                <a:cubicBezTo>
                  <a:pt x="47" y="300"/>
                  <a:pt x="47" y="300"/>
                  <a:pt x="47" y="301"/>
                </a:cubicBezTo>
                <a:cubicBezTo>
                  <a:pt x="46" y="301"/>
                  <a:pt x="46" y="302"/>
                  <a:pt x="47" y="302"/>
                </a:cubicBezTo>
                <a:cubicBezTo>
                  <a:pt x="47" y="302"/>
                  <a:pt x="47" y="302"/>
                  <a:pt x="48" y="301"/>
                </a:cubicBezTo>
                <a:cubicBezTo>
                  <a:pt x="48" y="303"/>
                  <a:pt x="49" y="304"/>
                  <a:pt x="49" y="306"/>
                </a:cubicBezTo>
                <a:cubicBezTo>
                  <a:pt x="49" y="306"/>
                  <a:pt x="49" y="306"/>
                  <a:pt x="49" y="306"/>
                </a:cubicBezTo>
                <a:cubicBezTo>
                  <a:pt x="49" y="306"/>
                  <a:pt x="49" y="307"/>
                  <a:pt x="49" y="307"/>
                </a:cubicBezTo>
                <a:cubicBezTo>
                  <a:pt x="49" y="307"/>
                  <a:pt x="49" y="307"/>
                  <a:pt x="48" y="307"/>
                </a:cubicBezTo>
                <a:cubicBezTo>
                  <a:pt x="48" y="307"/>
                  <a:pt x="48" y="307"/>
                  <a:pt x="48" y="307"/>
                </a:cubicBezTo>
                <a:cubicBezTo>
                  <a:pt x="48" y="307"/>
                  <a:pt x="48" y="307"/>
                  <a:pt x="48" y="307"/>
                </a:cubicBezTo>
                <a:cubicBezTo>
                  <a:pt x="48" y="308"/>
                  <a:pt x="47" y="308"/>
                  <a:pt x="47" y="308"/>
                </a:cubicBezTo>
                <a:cubicBezTo>
                  <a:pt x="47" y="308"/>
                  <a:pt x="48" y="308"/>
                  <a:pt x="48" y="308"/>
                </a:cubicBezTo>
                <a:cubicBezTo>
                  <a:pt x="48" y="308"/>
                  <a:pt x="48" y="309"/>
                  <a:pt x="48" y="309"/>
                </a:cubicBezTo>
                <a:cubicBezTo>
                  <a:pt x="48" y="309"/>
                  <a:pt x="49" y="308"/>
                  <a:pt x="49" y="308"/>
                </a:cubicBezTo>
                <a:cubicBezTo>
                  <a:pt x="49" y="308"/>
                  <a:pt x="49" y="307"/>
                  <a:pt x="49" y="307"/>
                </a:cubicBezTo>
                <a:cubicBezTo>
                  <a:pt x="49" y="307"/>
                  <a:pt x="49" y="307"/>
                  <a:pt x="50" y="308"/>
                </a:cubicBezTo>
                <a:cubicBezTo>
                  <a:pt x="50" y="307"/>
                  <a:pt x="50" y="307"/>
                  <a:pt x="50" y="307"/>
                </a:cubicBezTo>
                <a:cubicBezTo>
                  <a:pt x="50" y="307"/>
                  <a:pt x="50" y="307"/>
                  <a:pt x="50" y="307"/>
                </a:cubicBezTo>
                <a:cubicBezTo>
                  <a:pt x="50" y="307"/>
                  <a:pt x="50" y="307"/>
                  <a:pt x="50" y="307"/>
                </a:cubicBezTo>
                <a:cubicBezTo>
                  <a:pt x="50" y="306"/>
                  <a:pt x="50" y="306"/>
                  <a:pt x="50" y="305"/>
                </a:cubicBezTo>
                <a:cubicBezTo>
                  <a:pt x="50" y="305"/>
                  <a:pt x="51" y="305"/>
                  <a:pt x="51" y="305"/>
                </a:cubicBezTo>
                <a:cubicBezTo>
                  <a:pt x="51" y="305"/>
                  <a:pt x="52" y="306"/>
                  <a:pt x="52" y="306"/>
                </a:cubicBezTo>
                <a:cubicBezTo>
                  <a:pt x="51" y="306"/>
                  <a:pt x="52" y="307"/>
                  <a:pt x="52" y="307"/>
                </a:cubicBezTo>
                <a:cubicBezTo>
                  <a:pt x="52" y="308"/>
                  <a:pt x="52" y="309"/>
                  <a:pt x="53" y="310"/>
                </a:cubicBezTo>
                <a:cubicBezTo>
                  <a:pt x="52" y="310"/>
                  <a:pt x="52" y="310"/>
                  <a:pt x="51" y="311"/>
                </a:cubicBezTo>
                <a:cubicBezTo>
                  <a:pt x="53" y="311"/>
                  <a:pt x="52" y="312"/>
                  <a:pt x="53" y="312"/>
                </a:cubicBezTo>
                <a:cubicBezTo>
                  <a:pt x="53" y="312"/>
                  <a:pt x="53" y="312"/>
                  <a:pt x="53" y="312"/>
                </a:cubicBezTo>
                <a:cubicBezTo>
                  <a:pt x="53" y="312"/>
                  <a:pt x="53" y="313"/>
                  <a:pt x="54" y="313"/>
                </a:cubicBezTo>
                <a:cubicBezTo>
                  <a:pt x="54" y="312"/>
                  <a:pt x="55" y="312"/>
                  <a:pt x="55" y="310"/>
                </a:cubicBezTo>
                <a:cubicBezTo>
                  <a:pt x="56" y="311"/>
                  <a:pt x="56" y="311"/>
                  <a:pt x="56" y="312"/>
                </a:cubicBezTo>
                <a:cubicBezTo>
                  <a:pt x="57" y="311"/>
                  <a:pt x="57" y="311"/>
                  <a:pt x="58" y="312"/>
                </a:cubicBezTo>
                <a:cubicBezTo>
                  <a:pt x="57" y="311"/>
                  <a:pt x="57" y="311"/>
                  <a:pt x="57" y="311"/>
                </a:cubicBezTo>
                <a:cubicBezTo>
                  <a:pt x="56" y="311"/>
                  <a:pt x="56" y="310"/>
                  <a:pt x="56" y="309"/>
                </a:cubicBezTo>
                <a:cubicBezTo>
                  <a:pt x="56" y="309"/>
                  <a:pt x="56" y="308"/>
                  <a:pt x="56" y="308"/>
                </a:cubicBezTo>
                <a:cubicBezTo>
                  <a:pt x="56" y="308"/>
                  <a:pt x="56" y="308"/>
                  <a:pt x="56" y="308"/>
                </a:cubicBezTo>
                <a:cubicBezTo>
                  <a:pt x="54" y="303"/>
                  <a:pt x="52" y="298"/>
                  <a:pt x="50" y="293"/>
                </a:cubicBezTo>
                <a:cubicBezTo>
                  <a:pt x="50" y="293"/>
                  <a:pt x="50" y="294"/>
                  <a:pt x="50" y="294"/>
                </a:cubicBezTo>
                <a:cubicBezTo>
                  <a:pt x="50" y="294"/>
                  <a:pt x="49" y="294"/>
                  <a:pt x="49" y="293"/>
                </a:cubicBezTo>
                <a:cubicBezTo>
                  <a:pt x="49" y="293"/>
                  <a:pt x="49" y="293"/>
                  <a:pt x="49" y="292"/>
                </a:cubicBezTo>
                <a:cubicBezTo>
                  <a:pt x="49" y="292"/>
                  <a:pt x="49" y="292"/>
                  <a:pt x="49" y="291"/>
                </a:cubicBezTo>
                <a:cubicBezTo>
                  <a:pt x="49" y="291"/>
                  <a:pt x="49" y="291"/>
                  <a:pt x="49" y="291"/>
                </a:cubicBezTo>
                <a:cubicBezTo>
                  <a:pt x="49" y="291"/>
                  <a:pt x="49" y="291"/>
                  <a:pt x="49" y="291"/>
                </a:cubicBezTo>
                <a:cubicBezTo>
                  <a:pt x="49" y="290"/>
                  <a:pt x="49" y="290"/>
                  <a:pt x="49" y="290"/>
                </a:cubicBezTo>
                <a:cubicBezTo>
                  <a:pt x="49" y="290"/>
                  <a:pt x="49" y="290"/>
                  <a:pt x="49" y="290"/>
                </a:cubicBezTo>
                <a:cubicBezTo>
                  <a:pt x="48" y="286"/>
                  <a:pt x="47" y="281"/>
                  <a:pt x="46" y="277"/>
                </a:cubicBezTo>
                <a:cubicBezTo>
                  <a:pt x="45" y="277"/>
                  <a:pt x="45" y="275"/>
                  <a:pt x="45" y="274"/>
                </a:cubicBezTo>
                <a:cubicBezTo>
                  <a:pt x="45" y="274"/>
                  <a:pt x="45" y="274"/>
                  <a:pt x="45" y="274"/>
                </a:cubicBezTo>
                <a:cubicBezTo>
                  <a:pt x="44" y="265"/>
                  <a:pt x="43" y="256"/>
                  <a:pt x="43" y="247"/>
                </a:cubicBezTo>
                <a:cubicBezTo>
                  <a:pt x="43" y="244"/>
                  <a:pt x="43" y="241"/>
                  <a:pt x="43" y="238"/>
                </a:cubicBezTo>
                <a:cubicBezTo>
                  <a:pt x="43" y="237"/>
                  <a:pt x="42" y="237"/>
                  <a:pt x="42" y="236"/>
                </a:cubicBezTo>
                <a:cubicBezTo>
                  <a:pt x="43" y="235"/>
                  <a:pt x="43" y="233"/>
                  <a:pt x="44" y="232"/>
                </a:cubicBezTo>
                <a:cubicBezTo>
                  <a:pt x="44" y="223"/>
                  <a:pt x="46" y="215"/>
                  <a:pt x="48" y="207"/>
                </a:cubicBezTo>
                <a:cubicBezTo>
                  <a:pt x="48" y="204"/>
                  <a:pt x="49" y="201"/>
                  <a:pt x="51" y="199"/>
                </a:cubicBezTo>
                <a:cubicBezTo>
                  <a:pt x="52" y="197"/>
                  <a:pt x="53" y="194"/>
                  <a:pt x="54" y="192"/>
                </a:cubicBezTo>
                <a:cubicBezTo>
                  <a:pt x="53" y="192"/>
                  <a:pt x="53" y="192"/>
                  <a:pt x="53" y="192"/>
                </a:cubicBezTo>
                <a:cubicBezTo>
                  <a:pt x="52" y="188"/>
                  <a:pt x="55" y="185"/>
                  <a:pt x="57" y="182"/>
                </a:cubicBezTo>
                <a:cubicBezTo>
                  <a:pt x="57" y="183"/>
                  <a:pt x="57" y="184"/>
                  <a:pt x="57" y="184"/>
                </a:cubicBezTo>
                <a:cubicBezTo>
                  <a:pt x="61" y="175"/>
                  <a:pt x="66" y="166"/>
                  <a:pt x="73" y="158"/>
                </a:cubicBezTo>
                <a:cubicBezTo>
                  <a:pt x="73" y="158"/>
                  <a:pt x="73" y="157"/>
                  <a:pt x="74" y="157"/>
                </a:cubicBezTo>
                <a:cubicBezTo>
                  <a:pt x="90" y="135"/>
                  <a:pt x="113" y="119"/>
                  <a:pt x="139" y="109"/>
                </a:cubicBezTo>
                <a:cubicBezTo>
                  <a:pt x="139" y="109"/>
                  <a:pt x="139" y="109"/>
                  <a:pt x="139" y="109"/>
                </a:cubicBezTo>
                <a:cubicBezTo>
                  <a:pt x="141" y="107"/>
                  <a:pt x="144" y="106"/>
                  <a:pt x="146" y="105"/>
                </a:cubicBezTo>
                <a:cubicBezTo>
                  <a:pt x="147" y="107"/>
                  <a:pt x="143" y="107"/>
                  <a:pt x="141" y="108"/>
                </a:cubicBezTo>
                <a:cubicBezTo>
                  <a:pt x="154" y="104"/>
                  <a:pt x="167" y="101"/>
                  <a:pt x="181" y="100"/>
                </a:cubicBezTo>
                <a:cubicBezTo>
                  <a:pt x="181" y="100"/>
                  <a:pt x="181" y="100"/>
                  <a:pt x="181" y="100"/>
                </a:cubicBezTo>
                <a:cubicBezTo>
                  <a:pt x="180" y="100"/>
                  <a:pt x="179" y="100"/>
                  <a:pt x="179" y="99"/>
                </a:cubicBezTo>
                <a:cubicBezTo>
                  <a:pt x="180" y="100"/>
                  <a:pt x="182" y="99"/>
                  <a:pt x="184" y="100"/>
                </a:cubicBezTo>
                <a:cubicBezTo>
                  <a:pt x="183" y="95"/>
                  <a:pt x="189" y="96"/>
                  <a:pt x="191" y="94"/>
                </a:cubicBezTo>
                <a:cubicBezTo>
                  <a:pt x="192" y="97"/>
                  <a:pt x="197" y="94"/>
                  <a:pt x="199" y="97"/>
                </a:cubicBezTo>
                <a:cubicBezTo>
                  <a:pt x="197" y="97"/>
                  <a:pt x="195" y="97"/>
                  <a:pt x="194" y="97"/>
                </a:cubicBezTo>
                <a:cubicBezTo>
                  <a:pt x="196" y="98"/>
                  <a:pt x="198" y="99"/>
                  <a:pt x="200" y="100"/>
                </a:cubicBezTo>
                <a:cubicBezTo>
                  <a:pt x="202" y="101"/>
                  <a:pt x="204" y="101"/>
                  <a:pt x="206" y="101"/>
                </a:cubicBezTo>
                <a:cubicBezTo>
                  <a:pt x="206" y="100"/>
                  <a:pt x="207" y="101"/>
                  <a:pt x="208" y="101"/>
                </a:cubicBezTo>
                <a:cubicBezTo>
                  <a:pt x="209" y="101"/>
                  <a:pt x="210" y="101"/>
                  <a:pt x="211" y="102"/>
                </a:cubicBezTo>
                <a:cubicBezTo>
                  <a:pt x="211" y="101"/>
                  <a:pt x="209" y="101"/>
                  <a:pt x="209" y="100"/>
                </a:cubicBezTo>
                <a:cubicBezTo>
                  <a:pt x="210" y="99"/>
                  <a:pt x="211" y="100"/>
                  <a:pt x="212" y="100"/>
                </a:cubicBezTo>
                <a:close/>
                <a:moveTo>
                  <a:pt x="244" y="98"/>
                </a:moveTo>
                <a:cubicBezTo>
                  <a:pt x="247" y="98"/>
                  <a:pt x="246" y="100"/>
                  <a:pt x="248" y="100"/>
                </a:cubicBezTo>
                <a:cubicBezTo>
                  <a:pt x="247" y="101"/>
                  <a:pt x="244" y="100"/>
                  <a:pt x="244" y="98"/>
                </a:cubicBezTo>
                <a:close/>
                <a:moveTo>
                  <a:pt x="285" y="106"/>
                </a:moveTo>
                <a:cubicBezTo>
                  <a:pt x="284" y="107"/>
                  <a:pt x="282" y="105"/>
                  <a:pt x="280" y="105"/>
                </a:cubicBezTo>
                <a:cubicBezTo>
                  <a:pt x="281" y="104"/>
                  <a:pt x="284" y="105"/>
                  <a:pt x="285" y="106"/>
                </a:cubicBezTo>
                <a:close/>
                <a:moveTo>
                  <a:pt x="277" y="102"/>
                </a:moveTo>
                <a:cubicBezTo>
                  <a:pt x="276" y="102"/>
                  <a:pt x="275" y="101"/>
                  <a:pt x="274" y="101"/>
                </a:cubicBezTo>
                <a:cubicBezTo>
                  <a:pt x="275" y="99"/>
                  <a:pt x="277" y="101"/>
                  <a:pt x="277" y="102"/>
                </a:cubicBezTo>
                <a:close/>
                <a:moveTo>
                  <a:pt x="275" y="102"/>
                </a:moveTo>
                <a:cubicBezTo>
                  <a:pt x="273" y="102"/>
                  <a:pt x="271" y="103"/>
                  <a:pt x="272" y="101"/>
                </a:cubicBezTo>
                <a:cubicBezTo>
                  <a:pt x="273" y="101"/>
                  <a:pt x="275" y="101"/>
                  <a:pt x="275" y="102"/>
                </a:cubicBezTo>
                <a:close/>
                <a:moveTo>
                  <a:pt x="271" y="100"/>
                </a:moveTo>
                <a:cubicBezTo>
                  <a:pt x="271" y="103"/>
                  <a:pt x="269" y="99"/>
                  <a:pt x="267" y="99"/>
                </a:cubicBezTo>
                <a:cubicBezTo>
                  <a:pt x="268" y="98"/>
                  <a:pt x="270" y="101"/>
                  <a:pt x="271" y="100"/>
                </a:cubicBezTo>
                <a:close/>
                <a:moveTo>
                  <a:pt x="233" y="70"/>
                </a:moveTo>
                <a:cubicBezTo>
                  <a:pt x="234" y="70"/>
                  <a:pt x="233" y="69"/>
                  <a:pt x="233" y="68"/>
                </a:cubicBezTo>
                <a:cubicBezTo>
                  <a:pt x="234" y="68"/>
                  <a:pt x="234" y="70"/>
                  <a:pt x="235" y="70"/>
                </a:cubicBezTo>
                <a:cubicBezTo>
                  <a:pt x="234" y="70"/>
                  <a:pt x="233" y="70"/>
                  <a:pt x="231" y="70"/>
                </a:cubicBezTo>
                <a:cubicBezTo>
                  <a:pt x="231" y="70"/>
                  <a:pt x="231" y="69"/>
                  <a:pt x="230" y="69"/>
                </a:cubicBezTo>
                <a:cubicBezTo>
                  <a:pt x="231" y="67"/>
                  <a:pt x="232" y="70"/>
                  <a:pt x="233" y="70"/>
                </a:cubicBezTo>
                <a:close/>
                <a:moveTo>
                  <a:pt x="232" y="90"/>
                </a:moveTo>
                <a:cubicBezTo>
                  <a:pt x="232" y="88"/>
                  <a:pt x="236" y="87"/>
                  <a:pt x="238" y="88"/>
                </a:cubicBezTo>
                <a:cubicBezTo>
                  <a:pt x="238" y="89"/>
                  <a:pt x="236" y="90"/>
                  <a:pt x="235" y="90"/>
                </a:cubicBezTo>
                <a:cubicBezTo>
                  <a:pt x="235" y="91"/>
                  <a:pt x="236" y="90"/>
                  <a:pt x="237" y="90"/>
                </a:cubicBezTo>
                <a:cubicBezTo>
                  <a:pt x="233" y="93"/>
                  <a:pt x="240" y="91"/>
                  <a:pt x="240" y="94"/>
                </a:cubicBezTo>
                <a:cubicBezTo>
                  <a:pt x="236" y="93"/>
                  <a:pt x="233" y="92"/>
                  <a:pt x="229" y="90"/>
                </a:cubicBezTo>
                <a:cubicBezTo>
                  <a:pt x="229" y="88"/>
                  <a:pt x="232" y="89"/>
                  <a:pt x="232" y="90"/>
                </a:cubicBezTo>
                <a:close/>
                <a:moveTo>
                  <a:pt x="224" y="76"/>
                </a:moveTo>
                <a:cubicBezTo>
                  <a:pt x="226" y="76"/>
                  <a:pt x="226" y="76"/>
                  <a:pt x="224" y="76"/>
                </a:cubicBezTo>
                <a:cubicBezTo>
                  <a:pt x="223" y="77"/>
                  <a:pt x="221" y="78"/>
                  <a:pt x="217" y="78"/>
                </a:cubicBezTo>
                <a:cubicBezTo>
                  <a:pt x="218" y="76"/>
                  <a:pt x="222" y="76"/>
                  <a:pt x="224" y="76"/>
                </a:cubicBezTo>
                <a:close/>
                <a:moveTo>
                  <a:pt x="217" y="77"/>
                </a:moveTo>
                <a:cubicBezTo>
                  <a:pt x="216" y="79"/>
                  <a:pt x="213" y="79"/>
                  <a:pt x="211" y="79"/>
                </a:cubicBezTo>
                <a:cubicBezTo>
                  <a:pt x="211" y="77"/>
                  <a:pt x="215" y="78"/>
                  <a:pt x="217" y="77"/>
                </a:cubicBezTo>
                <a:close/>
                <a:moveTo>
                  <a:pt x="134" y="61"/>
                </a:moveTo>
                <a:cubicBezTo>
                  <a:pt x="134" y="62"/>
                  <a:pt x="132" y="62"/>
                  <a:pt x="131" y="62"/>
                </a:cubicBezTo>
                <a:cubicBezTo>
                  <a:pt x="130" y="60"/>
                  <a:pt x="133" y="61"/>
                  <a:pt x="134" y="61"/>
                </a:cubicBezTo>
                <a:close/>
                <a:moveTo>
                  <a:pt x="12" y="199"/>
                </a:moveTo>
                <a:cubicBezTo>
                  <a:pt x="12" y="198"/>
                  <a:pt x="12" y="197"/>
                  <a:pt x="12" y="197"/>
                </a:cubicBezTo>
                <a:cubicBezTo>
                  <a:pt x="14" y="197"/>
                  <a:pt x="13" y="199"/>
                  <a:pt x="12" y="199"/>
                </a:cubicBezTo>
                <a:close/>
                <a:moveTo>
                  <a:pt x="12" y="238"/>
                </a:moveTo>
                <a:cubicBezTo>
                  <a:pt x="11" y="237"/>
                  <a:pt x="11" y="237"/>
                  <a:pt x="10" y="237"/>
                </a:cubicBezTo>
                <a:cubicBezTo>
                  <a:pt x="10" y="237"/>
                  <a:pt x="11" y="237"/>
                  <a:pt x="11" y="235"/>
                </a:cubicBezTo>
                <a:cubicBezTo>
                  <a:pt x="11" y="236"/>
                  <a:pt x="11" y="236"/>
                  <a:pt x="12" y="236"/>
                </a:cubicBezTo>
                <a:cubicBezTo>
                  <a:pt x="12" y="237"/>
                  <a:pt x="12" y="237"/>
                  <a:pt x="12" y="238"/>
                </a:cubicBezTo>
                <a:close/>
                <a:moveTo>
                  <a:pt x="12" y="233"/>
                </a:moveTo>
                <a:cubicBezTo>
                  <a:pt x="11" y="232"/>
                  <a:pt x="12" y="230"/>
                  <a:pt x="13" y="228"/>
                </a:cubicBezTo>
                <a:cubicBezTo>
                  <a:pt x="15" y="229"/>
                  <a:pt x="12" y="232"/>
                  <a:pt x="12" y="233"/>
                </a:cubicBezTo>
                <a:close/>
                <a:moveTo>
                  <a:pt x="34" y="268"/>
                </a:moveTo>
                <a:cubicBezTo>
                  <a:pt x="34" y="268"/>
                  <a:pt x="34" y="267"/>
                  <a:pt x="34" y="267"/>
                </a:cubicBezTo>
                <a:cubicBezTo>
                  <a:pt x="35" y="267"/>
                  <a:pt x="35" y="267"/>
                  <a:pt x="35" y="268"/>
                </a:cubicBezTo>
                <a:cubicBezTo>
                  <a:pt x="34" y="268"/>
                  <a:pt x="34" y="268"/>
                  <a:pt x="34" y="268"/>
                </a:cubicBezTo>
                <a:close/>
                <a:moveTo>
                  <a:pt x="38" y="274"/>
                </a:moveTo>
                <a:cubicBezTo>
                  <a:pt x="38" y="273"/>
                  <a:pt x="38" y="271"/>
                  <a:pt x="37" y="271"/>
                </a:cubicBezTo>
                <a:cubicBezTo>
                  <a:pt x="37" y="271"/>
                  <a:pt x="37" y="271"/>
                  <a:pt x="37" y="271"/>
                </a:cubicBezTo>
                <a:cubicBezTo>
                  <a:pt x="37" y="270"/>
                  <a:pt x="37" y="270"/>
                  <a:pt x="37" y="270"/>
                </a:cubicBezTo>
                <a:cubicBezTo>
                  <a:pt x="37" y="270"/>
                  <a:pt x="37" y="270"/>
                  <a:pt x="37" y="269"/>
                </a:cubicBezTo>
                <a:cubicBezTo>
                  <a:pt x="37" y="269"/>
                  <a:pt x="37" y="269"/>
                  <a:pt x="37" y="269"/>
                </a:cubicBezTo>
                <a:cubicBezTo>
                  <a:pt x="37" y="269"/>
                  <a:pt x="37" y="269"/>
                  <a:pt x="37" y="268"/>
                </a:cubicBezTo>
                <a:cubicBezTo>
                  <a:pt x="37" y="269"/>
                  <a:pt x="37" y="269"/>
                  <a:pt x="38" y="270"/>
                </a:cubicBezTo>
                <a:cubicBezTo>
                  <a:pt x="38" y="270"/>
                  <a:pt x="38" y="270"/>
                  <a:pt x="38" y="270"/>
                </a:cubicBezTo>
                <a:cubicBezTo>
                  <a:pt x="38" y="270"/>
                  <a:pt x="38" y="270"/>
                  <a:pt x="38" y="270"/>
                </a:cubicBezTo>
                <a:cubicBezTo>
                  <a:pt x="38" y="271"/>
                  <a:pt x="38" y="272"/>
                  <a:pt x="39" y="274"/>
                </a:cubicBezTo>
                <a:cubicBezTo>
                  <a:pt x="39" y="274"/>
                  <a:pt x="38" y="274"/>
                  <a:pt x="38" y="274"/>
                </a:cubicBezTo>
                <a:close/>
                <a:moveTo>
                  <a:pt x="52" y="307"/>
                </a:moveTo>
                <a:cubicBezTo>
                  <a:pt x="52" y="307"/>
                  <a:pt x="52" y="306"/>
                  <a:pt x="52" y="306"/>
                </a:cubicBezTo>
                <a:cubicBezTo>
                  <a:pt x="52" y="306"/>
                  <a:pt x="52" y="307"/>
                  <a:pt x="52" y="307"/>
                </a:cubicBezTo>
                <a:close/>
                <a:moveTo>
                  <a:pt x="50" y="307"/>
                </a:moveTo>
                <a:cubicBezTo>
                  <a:pt x="50" y="307"/>
                  <a:pt x="50" y="307"/>
                  <a:pt x="50" y="307"/>
                </a:cubicBezTo>
                <a:cubicBezTo>
                  <a:pt x="50" y="307"/>
                  <a:pt x="50" y="307"/>
                  <a:pt x="50" y="307"/>
                </a:cubicBezTo>
                <a:cubicBezTo>
                  <a:pt x="50" y="307"/>
                  <a:pt x="50" y="307"/>
                  <a:pt x="50" y="307"/>
                </a:cubicBezTo>
                <a:close/>
                <a:moveTo>
                  <a:pt x="69" y="159"/>
                </a:moveTo>
                <a:cubicBezTo>
                  <a:pt x="68" y="158"/>
                  <a:pt x="70" y="157"/>
                  <a:pt x="70" y="157"/>
                </a:cubicBezTo>
                <a:cubicBezTo>
                  <a:pt x="72" y="157"/>
                  <a:pt x="70" y="158"/>
                  <a:pt x="69" y="159"/>
                </a:cubicBezTo>
                <a:close/>
                <a:moveTo>
                  <a:pt x="81" y="146"/>
                </a:moveTo>
                <a:cubicBezTo>
                  <a:pt x="81" y="146"/>
                  <a:pt x="81" y="146"/>
                  <a:pt x="81" y="146"/>
                </a:cubicBezTo>
                <a:cubicBezTo>
                  <a:pt x="80" y="146"/>
                  <a:pt x="79" y="149"/>
                  <a:pt x="78" y="149"/>
                </a:cubicBezTo>
                <a:cubicBezTo>
                  <a:pt x="78" y="148"/>
                  <a:pt x="79" y="147"/>
                  <a:pt x="81" y="146"/>
                </a:cubicBezTo>
                <a:cubicBezTo>
                  <a:pt x="81" y="146"/>
                  <a:pt x="81" y="146"/>
                  <a:pt x="81" y="146"/>
                </a:cubicBezTo>
                <a:close/>
                <a:moveTo>
                  <a:pt x="114" y="81"/>
                </a:moveTo>
                <a:cubicBezTo>
                  <a:pt x="114" y="80"/>
                  <a:pt x="115" y="80"/>
                  <a:pt x="116" y="79"/>
                </a:cubicBezTo>
                <a:cubicBezTo>
                  <a:pt x="116" y="81"/>
                  <a:pt x="115" y="81"/>
                  <a:pt x="114" y="81"/>
                </a:cubicBezTo>
                <a:close/>
                <a:moveTo>
                  <a:pt x="120" y="79"/>
                </a:moveTo>
                <a:cubicBezTo>
                  <a:pt x="120" y="78"/>
                  <a:pt x="119" y="78"/>
                  <a:pt x="119" y="78"/>
                </a:cubicBezTo>
                <a:cubicBezTo>
                  <a:pt x="120" y="77"/>
                  <a:pt x="121" y="77"/>
                  <a:pt x="123" y="76"/>
                </a:cubicBezTo>
                <a:cubicBezTo>
                  <a:pt x="123" y="78"/>
                  <a:pt x="121" y="78"/>
                  <a:pt x="120" y="79"/>
                </a:cubicBezTo>
                <a:close/>
                <a:moveTo>
                  <a:pt x="168" y="98"/>
                </a:moveTo>
                <a:cubicBezTo>
                  <a:pt x="169" y="97"/>
                  <a:pt x="170" y="96"/>
                  <a:pt x="171" y="96"/>
                </a:cubicBezTo>
                <a:cubicBezTo>
                  <a:pt x="171" y="97"/>
                  <a:pt x="169" y="98"/>
                  <a:pt x="168" y="98"/>
                </a:cubicBezTo>
                <a:close/>
                <a:moveTo>
                  <a:pt x="172" y="98"/>
                </a:moveTo>
                <a:cubicBezTo>
                  <a:pt x="170" y="98"/>
                  <a:pt x="172" y="96"/>
                  <a:pt x="174" y="96"/>
                </a:cubicBezTo>
                <a:cubicBezTo>
                  <a:pt x="173" y="97"/>
                  <a:pt x="172" y="97"/>
                  <a:pt x="172" y="98"/>
                </a:cubicBezTo>
                <a:close/>
                <a:moveTo>
                  <a:pt x="177" y="95"/>
                </a:moveTo>
                <a:cubicBezTo>
                  <a:pt x="176" y="96"/>
                  <a:pt x="174" y="96"/>
                  <a:pt x="174" y="94"/>
                </a:cubicBezTo>
                <a:cubicBezTo>
                  <a:pt x="175" y="94"/>
                  <a:pt x="177" y="93"/>
                  <a:pt x="177" y="95"/>
                </a:cubicBezTo>
                <a:close/>
                <a:moveTo>
                  <a:pt x="185" y="87"/>
                </a:moveTo>
                <a:cubicBezTo>
                  <a:pt x="186" y="85"/>
                  <a:pt x="189" y="85"/>
                  <a:pt x="191" y="84"/>
                </a:cubicBezTo>
                <a:cubicBezTo>
                  <a:pt x="190" y="86"/>
                  <a:pt x="187" y="87"/>
                  <a:pt x="185" y="87"/>
                </a:cubicBezTo>
                <a:close/>
                <a:moveTo>
                  <a:pt x="206" y="94"/>
                </a:moveTo>
                <a:cubicBezTo>
                  <a:pt x="204" y="95"/>
                  <a:pt x="204" y="94"/>
                  <a:pt x="204" y="94"/>
                </a:cubicBezTo>
                <a:cubicBezTo>
                  <a:pt x="204" y="92"/>
                  <a:pt x="206" y="93"/>
                  <a:pt x="206" y="94"/>
                </a:cubicBezTo>
                <a:close/>
                <a:moveTo>
                  <a:pt x="206" y="80"/>
                </a:moveTo>
                <a:cubicBezTo>
                  <a:pt x="205" y="81"/>
                  <a:pt x="204" y="81"/>
                  <a:pt x="202" y="81"/>
                </a:cubicBezTo>
                <a:cubicBezTo>
                  <a:pt x="203" y="80"/>
                  <a:pt x="205" y="80"/>
                  <a:pt x="206" y="80"/>
                </a:cubicBezTo>
                <a:close/>
                <a:moveTo>
                  <a:pt x="201" y="97"/>
                </a:moveTo>
                <a:cubicBezTo>
                  <a:pt x="199" y="96"/>
                  <a:pt x="199" y="95"/>
                  <a:pt x="199" y="94"/>
                </a:cubicBezTo>
                <a:cubicBezTo>
                  <a:pt x="200" y="94"/>
                  <a:pt x="203" y="94"/>
                  <a:pt x="202" y="97"/>
                </a:cubicBezTo>
                <a:cubicBezTo>
                  <a:pt x="202" y="97"/>
                  <a:pt x="201" y="96"/>
                  <a:pt x="201" y="97"/>
                </a:cubicBezTo>
                <a:close/>
                <a:moveTo>
                  <a:pt x="346" y="166"/>
                </a:moveTo>
                <a:cubicBezTo>
                  <a:pt x="345" y="159"/>
                  <a:pt x="340" y="153"/>
                  <a:pt x="337" y="146"/>
                </a:cubicBezTo>
                <a:cubicBezTo>
                  <a:pt x="336" y="147"/>
                  <a:pt x="336" y="144"/>
                  <a:pt x="335" y="146"/>
                </a:cubicBezTo>
                <a:cubicBezTo>
                  <a:pt x="340" y="152"/>
                  <a:pt x="341" y="162"/>
                  <a:pt x="346" y="168"/>
                </a:cubicBezTo>
                <a:cubicBezTo>
                  <a:pt x="347" y="167"/>
                  <a:pt x="346" y="167"/>
                  <a:pt x="346" y="166"/>
                </a:cubicBezTo>
                <a:close/>
                <a:moveTo>
                  <a:pt x="333" y="189"/>
                </a:moveTo>
                <a:cubicBezTo>
                  <a:pt x="336" y="189"/>
                  <a:pt x="334" y="192"/>
                  <a:pt x="336" y="192"/>
                </a:cubicBezTo>
                <a:cubicBezTo>
                  <a:pt x="336" y="191"/>
                  <a:pt x="336" y="190"/>
                  <a:pt x="335" y="188"/>
                </a:cubicBezTo>
                <a:cubicBezTo>
                  <a:pt x="334" y="189"/>
                  <a:pt x="332" y="188"/>
                  <a:pt x="333" y="189"/>
                </a:cubicBezTo>
                <a:close/>
                <a:moveTo>
                  <a:pt x="182" y="47"/>
                </a:moveTo>
                <a:cubicBezTo>
                  <a:pt x="183" y="47"/>
                  <a:pt x="184" y="47"/>
                  <a:pt x="184" y="46"/>
                </a:cubicBezTo>
                <a:cubicBezTo>
                  <a:pt x="183" y="47"/>
                  <a:pt x="181" y="46"/>
                  <a:pt x="182" y="47"/>
                </a:cubicBezTo>
                <a:close/>
                <a:moveTo>
                  <a:pt x="337" y="272"/>
                </a:moveTo>
                <a:cubicBezTo>
                  <a:pt x="337" y="273"/>
                  <a:pt x="336" y="275"/>
                  <a:pt x="337" y="275"/>
                </a:cubicBezTo>
                <a:cubicBezTo>
                  <a:pt x="338" y="275"/>
                  <a:pt x="338" y="273"/>
                  <a:pt x="337" y="272"/>
                </a:cubicBezTo>
                <a:close/>
                <a:moveTo>
                  <a:pt x="331" y="126"/>
                </a:moveTo>
                <a:cubicBezTo>
                  <a:pt x="331" y="128"/>
                  <a:pt x="330" y="128"/>
                  <a:pt x="329" y="127"/>
                </a:cubicBezTo>
                <a:cubicBezTo>
                  <a:pt x="329" y="129"/>
                  <a:pt x="330" y="129"/>
                  <a:pt x="331" y="130"/>
                </a:cubicBezTo>
                <a:cubicBezTo>
                  <a:pt x="331" y="128"/>
                  <a:pt x="333" y="127"/>
                  <a:pt x="331" y="126"/>
                </a:cubicBezTo>
                <a:close/>
                <a:moveTo>
                  <a:pt x="342" y="195"/>
                </a:moveTo>
                <a:cubicBezTo>
                  <a:pt x="341" y="196"/>
                  <a:pt x="340" y="196"/>
                  <a:pt x="339" y="195"/>
                </a:cubicBezTo>
                <a:cubicBezTo>
                  <a:pt x="339" y="196"/>
                  <a:pt x="339" y="197"/>
                  <a:pt x="340" y="197"/>
                </a:cubicBezTo>
                <a:cubicBezTo>
                  <a:pt x="341" y="197"/>
                  <a:pt x="342" y="197"/>
                  <a:pt x="342" y="195"/>
                </a:cubicBezTo>
                <a:close/>
                <a:moveTo>
                  <a:pt x="340" y="192"/>
                </a:moveTo>
                <a:cubicBezTo>
                  <a:pt x="340" y="188"/>
                  <a:pt x="338" y="186"/>
                  <a:pt x="337" y="184"/>
                </a:cubicBezTo>
                <a:cubicBezTo>
                  <a:pt x="336" y="187"/>
                  <a:pt x="337" y="190"/>
                  <a:pt x="340" y="192"/>
                </a:cubicBezTo>
                <a:close/>
                <a:moveTo>
                  <a:pt x="230" y="62"/>
                </a:moveTo>
                <a:cubicBezTo>
                  <a:pt x="231" y="60"/>
                  <a:pt x="234" y="63"/>
                  <a:pt x="237" y="63"/>
                </a:cubicBezTo>
                <a:cubicBezTo>
                  <a:pt x="236" y="61"/>
                  <a:pt x="230" y="59"/>
                  <a:pt x="230" y="62"/>
                </a:cubicBezTo>
                <a:close/>
                <a:moveTo>
                  <a:pt x="230" y="57"/>
                </a:moveTo>
                <a:cubicBezTo>
                  <a:pt x="230" y="56"/>
                  <a:pt x="228" y="56"/>
                  <a:pt x="227" y="56"/>
                </a:cubicBezTo>
                <a:cubicBezTo>
                  <a:pt x="227" y="58"/>
                  <a:pt x="228" y="58"/>
                  <a:pt x="230" y="57"/>
                </a:cubicBezTo>
                <a:close/>
                <a:moveTo>
                  <a:pt x="337" y="135"/>
                </a:moveTo>
                <a:cubicBezTo>
                  <a:pt x="337" y="134"/>
                  <a:pt x="336" y="133"/>
                  <a:pt x="335" y="132"/>
                </a:cubicBezTo>
                <a:cubicBezTo>
                  <a:pt x="335" y="133"/>
                  <a:pt x="336" y="135"/>
                  <a:pt x="337" y="135"/>
                </a:cubicBezTo>
                <a:close/>
                <a:moveTo>
                  <a:pt x="168" y="50"/>
                </a:moveTo>
                <a:cubicBezTo>
                  <a:pt x="167" y="50"/>
                  <a:pt x="164" y="48"/>
                  <a:pt x="165" y="50"/>
                </a:cubicBezTo>
                <a:cubicBezTo>
                  <a:pt x="166" y="51"/>
                  <a:pt x="167" y="50"/>
                  <a:pt x="168" y="50"/>
                </a:cubicBezTo>
                <a:close/>
                <a:moveTo>
                  <a:pt x="230" y="51"/>
                </a:moveTo>
                <a:cubicBezTo>
                  <a:pt x="228" y="51"/>
                  <a:pt x="225" y="50"/>
                  <a:pt x="224" y="50"/>
                </a:cubicBezTo>
                <a:cubicBezTo>
                  <a:pt x="226" y="51"/>
                  <a:pt x="223" y="52"/>
                  <a:pt x="224" y="53"/>
                </a:cubicBezTo>
                <a:cubicBezTo>
                  <a:pt x="226" y="53"/>
                  <a:pt x="227" y="54"/>
                  <a:pt x="227" y="55"/>
                </a:cubicBezTo>
                <a:cubicBezTo>
                  <a:pt x="229" y="54"/>
                  <a:pt x="230" y="55"/>
                  <a:pt x="231" y="56"/>
                </a:cubicBezTo>
                <a:cubicBezTo>
                  <a:pt x="231" y="57"/>
                  <a:pt x="230" y="57"/>
                  <a:pt x="231" y="58"/>
                </a:cubicBezTo>
                <a:cubicBezTo>
                  <a:pt x="238" y="58"/>
                  <a:pt x="243" y="59"/>
                  <a:pt x="249" y="61"/>
                </a:cubicBezTo>
                <a:cubicBezTo>
                  <a:pt x="250" y="61"/>
                  <a:pt x="249" y="60"/>
                  <a:pt x="250" y="60"/>
                </a:cubicBezTo>
                <a:cubicBezTo>
                  <a:pt x="251" y="61"/>
                  <a:pt x="254" y="61"/>
                  <a:pt x="255" y="61"/>
                </a:cubicBezTo>
                <a:cubicBezTo>
                  <a:pt x="255" y="60"/>
                  <a:pt x="253" y="61"/>
                  <a:pt x="253" y="60"/>
                </a:cubicBezTo>
                <a:cubicBezTo>
                  <a:pt x="254" y="59"/>
                  <a:pt x="256" y="60"/>
                  <a:pt x="255" y="59"/>
                </a:cubicBezTo>
                <a:cubicBezTo>
                  <a:pt x="254" y="58"/>
                  <a:pt x="251" y="58"/>
                  <a:pt x="251" y="57"/>
                </a:cubicBezTo>
                <a:cubicBezTo>
                  <a:pt x="254" y="57"/>
                  <a:pt x="257" y="57"/>
                  <a:pt x="259" y="57"/>
                </a:cubicBezTo>
                <a:cubicBezTo>
                  <a:pt x="257" y="54"/>
                  <a:pt x="251" y="53"/>
                  <a:pt x="247" y="54"/>
                </a:cubicBezTo>
                <a:cubicBezTo>
                  <a:pt x="247" y="55"/>
                  <a:pt x="247" y="56"/>
                  <a:pt x="246" y="56"/>
                </a:cubicBezTo>
                <a:cubicBezTo>
                  <a:pt x="242" y="55"/>
                  <a:pt x="237" y="54"/>
                  <a:pt x="231" y="54"/>
                </a:cubicBezTo>
                <a:cubicBezTo>
                  <a:pt x="231" y="52"/>
                  <a:pt x="231" y="53"/>
                  <a:pt x="230" y="51"/>
                </a:cubicBezTo>
                <a:close/>
                <a:moveTo>
                  <a:pt x="244" y="65"/>
                </a:moveTo>
                <a:cubicBezTo>
                  <a:pt x="253" y="67"/>
                  <a:pt x="264" y="69"/>
                  <a:pt x="270" y="71"/>
                </a:cubicBezTo>
                <a:cubicBezTo>
                  <a:pt x="264" y="68"/>
                  <a:pt x="253" y="59"/>
                  <a:pt x="244" y="65"/>
                </a:cubicBezTo>
                <a:close/>
                <a:moveTo>
                  <a:pt x="247" y="68"/>
                </a:moveTo>
                <a:cubicBezTo>
                  <a:pt x="248" y="68"/>
                  <a:pt x="248" y="68"/>
                  <a:pt x="249" y="68"/>
                </a:cubicBezTo>
                <a:cubicBezTo>
                  <a:pt x="249" y="66"/>
                  <a:pt x="248" y="66"/>
                  <a:pt x="247" y="66"/>
                </a:cubicBezTo>
                <a:lnTo>
                  <a:pt x="247" y="68"/>
                </a:lnTo>
                <a:close/>
                <a:moveTo>
                  <a:pt x="227" y="101"/>
                </a:moveTo>
                <a:cubicBezTo>
                  <a:pt x="225" y="101"/>
                  <a:pt x="221" y="99"/>
                  <a:pt x="219" y="101"/>
                </a:cubicBezTo>
                <a:cubicBezTo>
                  <a:pt x="219" y="101"/>
                  <a:pt x="219" y="100"/>
                  <a:pt x="218" y="100"/>
                </a:cubicBezTo>
                <a:cubicBezTo>
                  <a:pt x="220" y="103"/>
                  <a:pt x="215" y="101"/>
                  <a:pt x="216" y="102"/>
                </a:cubicBezTo>
                <a:cubicBezTo>
                  <a:pt x="217" y="102"/>
                  <a:pt x="218" y="102"/>
                  <a:pt x="218" y="103"/>
                </a:cubicBezTo>
                <a:cubicBezTo>
                  <a:pt x="220" y="103"/>
                  <a:pt x="222" y="104"/>
                  <a:pt x="224" y="104"/>
                </a:cubicBezTo>
                <a:cubicBezTo>
                  <a:pt x="226" y="104"/>
                  <a:pt x="227" y="104"/>
                  <a:pt x="229" y="104"/>
                </a:cubicBezTo>
                <a:cubicBezTo>
                  <a:pt x="229" y="104"/>
                  <a:pt x="229" y="104"/>
                  <a:pt x="229" y="104"/>
                </a:cubicBezTo>
                <a:cubicBezTo>
                  <a:pt x="227" y="104"/>
                  <a:pt x="227" y="103"/>
                  <a:pt x="227" y="101"/>
                </a:cubicBezTo>
                <a:close/>
                <a:moveTo>
                  <a:pt x="229" y="105"/>
                </a:moveTo>
                <a:cubicBezTo>
                  <a:pt x="230" y="106"/>
                  <a:pt x="230" y="106"/>
                  <a:pt x="231" y="106"/>
                </a:cubicBezTo>
                <a:cubicBezTo>
                  <a:pt x="231" y="106"/>
                  <a:pt x="231" y="106"/>
                  <a:pt x="231" y="106"/>
                </a:cubicBezTo>
                <a:cubicBezTo>
                  <a:pt x="231" y="105"/>
                  <a:pt x="230" y="105"/>
                  <a:pt x="229" y="105"/>
                </a:cubicBezTo>
                <a:close/>
                <a:moveTo>
                  <a:pt x="224" y="97"/>
                </a:moveTo>
                <a:cubicBezTo>
                  <a:pt x="228" y="99"/>
                  <a:pt x="233" y="100"/>
                  <a:pt x="233" y="97"/>
                </a:cubicBezTo>
                <a:cubicBezTo>
                  <a:pt x="230" y="96"/>
                  <a:pt x="228" y="97"/>
                  <a:pt x="224" y="97"/>
                </a:cubicBezTo>
                <a:close/>
                <a:moveTo>
                  <a:pt x="284" y="98"/>
                </a:moveTo>
                <a:cubicBezTo>
                  <a:pt x="284" y="99"/>
                  <a:pt x="285" y="99"/>
                  <a:pt x="284" y="100"/>
                </a:cubicBezTo>
                <a:cubicBezTo>
                  <a:pt x="285" y="100"/>
                  <a:pt x="286" y="100"/>
                  <a:pt x="286" y="99"/>
                </a:cubicBezTo>
                <a:cubicBezTo>
                  <a:pt x="285" y="100"/>
                  <a:pt x="285" y="98"/>
                  <a:pt x="284" y="98"/>
                </a:cubicBezTo>
                <a:close/>
                <a:moveTo>
                  <a:pt x="228" y="105"/>
                </a:moveTo>
                <a:cubicBezTo>
                  <a:pt x="228" y="105"/>
                  <a:pt x="227" y="105"/>
                  <a:pt x="227" y="105"/>
                </a:cubicBezTo>
                <a:cubicBezTo>
                  <a:pt x="227" y="105"/>
                  <a:pt x="228" y="105"/>
                  <a:pt x="228" y="105"/>
                </a:cubicBezTo>
                <a:cubicBezTo>
                  <a:pt x="228" y="105"/>
                  <a:pt x="228" y="105"/>
                  <a:pt x="228" y="105"/>
                </a:cubicBezTo>
                <a:cubicBezTo>
                  <a:pt x="228" y="105"/>
                  <a:pt x="228" y="105"/>
                  <a:pt x="228" y="105"/>
                </a:cubicBezTo>
                <a:close/>
                <a:moveTo>
                  <a:pt x="162" y="59"/>
                </a:moveTo>
                <a:cubicBezTo>
                  <a:pt x="162" y="58"/>
                  <a:pt x="165" y="59"/>
                  <a:pt x="165" y="57"/>
                </a:cubicBezTo>
                <a:cubicBezTo>
                  <a:pt x="164" y="58"/>
                  <a:pt x="161" y="58"/>
                  <a:pt x="162" y="59"/>
                </a:cubicBezTo>
                <a:close/>
                <a:moveTo>
                  <a:pt x="223" y="50"/>
                </a:moveTo>
                <a:cubicBezTo>
                  <a:pt x="222" y="50"/>
                  <a:pt x="223" y="49"/>
                  <a:pt x="224" y="49"/>
                </a:cubicBezTo>
                <a:cubicBezTo>
                  <a:pt x="227" y="48"/>
                  <a:pt x="230" y="51"/>
                  <a:pt x="231" y="49"/>
                </a:cubicBezTo>
                <a:cubicBezTo>
                  <a:pt x="229" y="47"/>
                  <a:pt x="224" y="47"/>
                  <a:pt x="222" y="45"/>
                </a:cubicBezTo>
                <a:cubicBezTo>
                  <a:pt x="222" y="46"/>
                  <a:pt x="221" y="46"/>
                  <a:pt x="221" y="47"/>
                </a:cubicBezTo>
                <a:cubicBezTo>
                  <a:pt x="222" y="47"/>
                  <a:pt x="222" y="48"/>
                  <a:pt x="222" y="49"/>
                </a:cubicBezTo>
                <a:cubicBezTo>
                  <a:pt x="221" y="50"/>
                  <a:pt x="218" y="48"/>
                  <a:pt x="218" y="50"/>
                </a:cubicBezTo>
                <a:cubicBezTo>
                  <a:pt x="220" y="50"/>
                  <a:pt x="222" y="51"/>
                  <a:pt x="223" y="50"/>
                </a:cubicBezTo>
                <a:close/>
                <a:moveTo>
                  <a:pt x="217" y="100"/>
                </a:moveTo>
                <a:cubicBezTo>
                  <a:pt x="216" y="100"/>
                  <a:pt x="215" y="99"/>
                  <a:pt x="214" y="99"/>
                </a:cubicBezTo>
                <a:cubicBezTo>
                  <a:pt x="214" y="99"/>
                  <a:pt x="213" y="101"/>
                  <a:pt x="212" y="102"/>
                </a:cubicBezTo>
                <a:cubicBezTo>
                  <a:pt x="213" y="102"/>
                  <a:pt x="213" y="102"/>
                  <a:pt x="214" y="102"/>
                </a:cubicBezTo>
                <a:cubicBezTo>
                  <a:pt x="215" y="100"/>
                  <a:pt x="216" y="102"/>
                  <a:pt x="217" y="100"/>
                </a:cubicBezTo>
                <a:close/>
                <a:moveTo>
                  <a:pt x="243" y="103"/>
                </a:moveTo>
                <a:cubicBezTo>
                  <a:pt x="241" y="103"/>
                  <a:pt x="240" y="101"/>
                  <a:pt x="237" y="102"/>
                </a:cubicBezTo>
                <a:cubicBezTo>
                  <a:pt x="237" y="104"/>
                  <a:pt x="237" y="104"/>
                  <a:pt x="237" y="104"/>
                </a:cubicBezTo>
                <a:cubicBezTo>
                  <a:pt x="239" y="102"/>
                  <a:pt x="242" y="104"/>
                  <a:pt x="243" y="103"/>
                </a:cubicBezTo>
                <a:close/>
                <a:moveTo>
                  <a:pt x="197" y="100"/>
                </a:moveTo>
                <a:cubicBezTo>
                  <a:pt x="197" y="100"/>
                  <a:pt x="197" y="100"/>
                  <a:pt x="197" y="100"/>
                </a:cubicBezTo>
                <a:cubicBezTo>
                  <a:pt x="197" y="100"/>
                  <a:pt x="197" y="100"/>
                  <a:pt x="197" y="100"/>
                </a:cubicBezTo>
                <a:cubicBezTo>
                  <a:pt x="197" y="100"/>
                  <a:pt x="197" y="100"/>
                  <a:pt x="197" y="100"/>
                </a:cubicBezTo>
                <a:close/>
                <a:moveTo>
                  <a:pt x="1" y="62"/>
                </a:moveTo>
                <a:cubicBezTo>
                  <a:pt x="2" y="61"/>
                  <a:pt x="4" y="62"/>
                  <a:pt x="4" y="60"/>
                </a:cubicBezTo>
                <a:cubicBezTo>
                  <a:pt x="3" y="59"/>
                  <a:pt x="2" y="61"/>
                  <a:pt x="1" y="62"/>
                </a:cubicBezTo>
                <a:close/>
                <a:moveTo>
                  <a:pt x="368" y="214"/>
                </a:moveTo>
                <a:cubicBezTo>
                  <a:pt x="368" y="216"/>
                  <a:pt x="368" y="217"/>
                  <a:pt x="369" y="218"/>
                </a:cubicBezTo>
                <a:cubicBezTo>
                  <a:pt x="369" y="217"/>
                  <a:pt x="369" y="215"/>
                  <a:pt x="368" y="214"/>
                </a:cubicBezTo>
                <a:close/>
                <a:moveTo>
                  <a:pt x="369" y="223"/>
                </a:moveTo>
                <a:cubicBezTo>
                  <a:pt x="370" y="225"/>
                  <a:pt x="369" y="228"/>
                  <a:pt x="371" y="229"/>
                </a:cubicBezTo>
                <a:cubicBezTo>
                  <a:pt x="370" y="227"/>
                  <a:pt x="371" y="223"/>
                  <a:pt x="369" y="223"/>
                </a:cubicBezTo>
                <a:close/>
                <a:moveTo>
                  <a:pt x="371" y="229"/>
                </a:moveTo>
                <a:cubicBezTo>
                  <a:pt x="370" y="233"/>
                  <a:pt x="371" y="236"/>
                  <a:pt x="371" y="236"/>
                </a:cubicBezTo>
                <a:cubicBezTo>
                  <a:pt x="372" y="238"/>
                  <a:pt x="372" y="239"/>
                  <a:pt x="372" y="237"/>
                </a:cubicBezTo>
                <a:cubicBezTo>
                  <a:pt x="372" y="234"/>
                  <a:pt x="372" y="230"/>
                  <a:pt x="371" y="229"/>
                </a:cubicBezTo>
                <a:close/>
                <a:moveTo>
                  <a:pt x="9" y="40"/>
                </a:moveTo>
                <a:cubicBezTo>
                  <a:pt x="13" y="42"/>
                  <a:pt x="17" y="37"/>
                  <a:pt x="19" y="37"/>
                </a:cubicBezTo>
                <a:cubicBezTo>
                  <a:pt x="17" y="40"/>
                  <a:pt x="17" y="40"/>
                  <a:pt x="14" y="42"/>
                </a:cubicBezTo>
                <a:cubicBezTo>
                  <a:pt x="19" y="47"/>
                  <a:pt x="23" y="40"/>
                  <a:pt x="26" y="36"/>
                </a:cubicBezTo>
                <a:cubicBezTo>
                  <a:pt x="34" y="27"/>
                  <a:pt x="43" y="18"/>
                  <a:pt x="52" y="14"/>
                </a:cubicBezTo>
                <a:cubicBezTo>
                  <a:pt x="54" y="9"/>
                  <a:pt x="59" y="8"/>
                  <a:pt x="62" y="3"/>
                </a:cubicBezTo>
                <a:cubicBezTo>
                  <a:pt x="57" y="4"/>
                  <a:pt x="56" y="8"/>
                  <a:pt x="52" y="9"/>
                </a:cubicBezTo>
                <a:cubicBezTo>
                  <a:pt x="53" y="8"/>
                  <a:pt x="52" y="7"/>
                  <a:pt x="53" y="6"/>
                </a:cubicBezTo>
                <a:cubicBezTo>
                  <a:pt x="51" y="6"/>
                  <a:pt x="50" y="8"/>
                  <a:pt x="48" y="8"/>
                </a:cubicBezTo>
                <a:cubicBezTo>
                  <a:pt x="49" y="5"/>
                  <a:pt x="53" y="4"/>
                  <a:pt x="52" y="0"/>
                </a:cubicBezTo>
                <a:cubicBezTo>
                  <a:pt x="46" y="0"/>
                  <a:pt x="44" y="5"/>
                  <a:pt x="39" y="7"/>
                </a:cubicBezTo>
                <a:cubicBezTo>
                  <a:pt x="38" y="6"/>
                  <a:pt x="38" y="5"/>
                  <a:pt x="37" y="5"/>
                </a:cubicBezTo>
                <a:cubicBezTo>
                  <a:pt x="34" y="8"/>
                  <a:pt x="30" y="10"/>
                  <a:pt x="26" y="12"/>
                </a:cubicBezTo>
                <a:cubicBezTo>
                  <a:pt x="26" y="16"/>
                  <a:pt x="23" y="19"/>
                  <a:pt x="20" y="21"/>
                </a:cubicBezTo>
                <a:cubicBezTo>
                  <a:pt x="14" y="25"/>
                  <a:pt x="5" y="28"/>
                  <a:pt x="0" y="34"/>
                </a:cubicBezTo>
                <a:cubicBezTo>
                  <a:pt x="3" y="35"/>
                  <a:pt x="3" y="33"/>
                  <a:pt x="5" y="33"/>
                </a:cubicBezTo>
                <a:cubicBezTo>
                  <a:pt x="6" y="35"/>
                  <a:pt x="2" y="36"/>
                  <a:pt x="3" y="39"/>
                </a:cubicBezTo>
                <a:cubicBezTo>
                  <a:pt x="5" y="41"/>
                  <a:pt x="9" y="38"/>
                  <a:pt x="11" y="37"/>
                </a:cubicBezTo>
                <a:cubicBezTo>
                  <a:pt x="11" y="39"/>
                  <a:pt x="9" y="39"/>
                  <a:pt x="9" y="40"/>
                </a:cubicBezTo>
                <a:close/>
                <a:moveTo>
                  <a:pt x="194" y="97"/>
                </a:moveTo>
                <a:cubicBezTo>
                  <a:pt x="190" y="96"/>
                  <a:pt x="188" y="98"/>
                  <a:pt x="186" y="97"/>
                </a:cubicBezTo>
                <a:cubicBezTo>
                  <a:pt x="185" y="99"/>
                  <a:pt x="188" y="98"/>
                  <a:pt x="188" y="99"/>
                </a:cubicBezTo>
                <a:cubicBezTo>
                  <a:pt x="188" y="100"/>
                  <a:pt x="188" y="100"/>
                  <a:pt x="188" y="100"/>
                </a:cubicBezTo>
                <a:cubicBezTo>
                  <a:pt x="188" y="100"/>
                  <a:pt x="189" y="100"/>
                  <a:pt x="190" y="100"/>
                </a:cubicBezTo>
                <a:cubicBezTo>
                  <a:pt x="191" y="100"/>
                  <a:pt x="193" y="100"/>
                  <a:pt x="195" y="100"/>
                </a:cubicBezTo>
                <a:cubicBezTo>
                  <a:pt x="194" y="100"/>
                  <a:pt x="193" y="100"/>
                  <a:pt x="192" y="100"/>
                </a:cubicBezTo>
                <a:cubicBezTo>
                  <a:pt x="192" y="99"/>
                  <a:pt x="194" y="99"/>
                  <a:pt x="194" y="97"/>
                </a:cubicBezTo>
                <a:close/>
                <a:moveTo>
                  <a:pt x="12" y="45"/>
                </a:moveTo>
                <a:cubicBezTo>
                  <a:pt x="12" y="47"/>
                  <a:pt x="11" y="48"/>
                  <a:pt x="9" y="48"/>
                </a:cubicBezTo>
                <a:cubicBezTo>
                  <a:pt x="11" y="49"/>
                  <a:pt x="13" y="47"/>
                  <a:pt x="15" y="45"/>
                </a:cubicBezTo>
                <a:cubicBezTo>
                  <a:pt x="13" y="46"/>
                  <a:pt x="14" y="45"/>
                  <a:pt x="12" y="45"/>
                </a:cubicBezTo>
                <a:close/>
                <a:moveTo>
                  <a:pt x="7" y="213"/>
                </a:moveTo>
                <a:cubicBezTo>
                  <a:pt x="6" y="213"/>
                  <a:pt x="6" y="215"/>
                  <a:pt x="7" y="216"/>
                </a:cubicBezTo>
                <a:cubicBezTo>
                  <a:pt x="8" y="215"/>
                  <a:pt x="8" y="213"/>
                  <a:pt x="7" y="213"/>
                </a:cubicBezTo>
                <a:close/>
                <a:moveTo>
                  <a:pt x="26" y="80"/>
                </a:moveTo>
                <a:cubicBezTo>
                  <a:pt x="26" y="81"/>
                  <a:pt x="26" y="81"/>
                  <a:pt x="27" y="81"/>
                </a:cubicBezTo>
                <a:cubicBezTo>
                  <a:pt x="27" y="80"/>
                  <a:pt x="29" y="80"/>
                  <a:pt x="29" y="78"/>
                </a:cubicBezTo>
                <a:cubicBezTo>
                  <a:pt x="27" y="79"/>
                  <a:pt x="28" y="78"/>
                  <a:pt x="27" y="76"/>
                </a:cubicBezTo>
                <a:cubicBezTo>
                  <a:pt x="24" y="80"/>
                  <a:pt x="21" y="83"/>
                  <a:pt x="18" y="87"/>
                </a:cubicBezTo>
                <a:cubicBezTo>
                  <a:pt x="20" y="87"/>
                  <a:pt x="21" y="87"/>
                  <a:pt x="22" y="86"/>
                </a:cubicBezTo>
                <a:cubicBezTo>
                  <a:pt x="22" y="85"/>
                  <a:pt x="21" y="85"/>
                  <a:pt x="21" y="84"/>
                </a:cubicBezTo>
                <a:cubicBezTo>
                  <a:pt x="22" y="83"/>
                  <a:pt x="24" y="84"/>
                  <a:pt x="25" y="84"/>
                </a:cubicBezTo>
                <a:cubicBezTo>
                  <a:pt x="24" y="83"/>
                  <a:pt x="26" y="82"/>
                  <a:pt x="25" y="81"/>
                </a:cubicBezTo>
                <a:cubicBezTo>
                  <a:pt x="25" y="82"/>
                  <a:pt x="24" y="83"/>
                  <a:pt x="23" y="82"/>
                </a:cubicBezTo>
                <a:cubicBezTo>
                  <a:pt x="24" y="81"/>
                  <a:pt x="25" y="80"/>
                  <a:pt x="26" y="80"/>
                </a:cubicBezTo>
                <a:close/>
                <a:moveTo>
                  <a:pt x="21" y="264"/>
                </a:moveTo>
                <a:cubicBezTo>
                  <a:pt x="20" y="264"/>
                  <a:pt x="20" y="264"/>
                  <a:pt x="19" y="264"/>
                </a:cubicBezTo>
                <a:cubicBezTo>
                  <a:pt x="19" y="264"/>
                  <a:pt x="18" y="265"/>
                  <a:pt x="18" y="265"/>
                </a:cubicBezTo>
                <a:cubicBezTo>
                  <a:pt x="19" y="266"/>
                  <a:pt x="21" y="266"/>
                  <a:pt x="21" y="264"/>
                </a:cubicBezTo>
                <a:close/>
                <a:moveTo>
                  <a:pt x="23" y="77"/>
                </a:moveTo>
                <a:cubicBezTo>
                  <a:pt x="21" y="79"/>
                  <a:pt x="18" y="82"/>
                  <a:pt x="18" y="84"/>
                </a:cubicBezTo>
                <a:cubicBezTo>
                  <a:pt x="19" y="81"/>
                  <a:pt x="25" y="80"/>
                  <a:pt x="23" y="77"/>
                </a:cubicBezTo>
                <a:close/>
                <a:moveTo>
                  <a:pt x="21" y="76"/>
                </a:moveTo>
                <a:cubicBezTo>
                  <a:pt x="23" y="76"/>
                  <a:pt x="24" y="75"/>
                  <a:pt x="24" y="73"/>
                </a:cubicBezTo>
                <a:cubicBezTo>
                  <a:pt x="22" y="74"/>
                  <a:pt x="22" y="75"/>
                  <a:pt x="21" y="76"/>
                </a:cubicBezTo>
                <a:close/>
                <a:moveTo>
                  <a:pt x="363" y="197"/>
                </a:moveTo>
                <a:cubicBezTo>
                  <a:pt x="363" y="199"/>
                  <a:pt x="364" y="202"/>
                  <a:pt x="365" y="203"/>
                </a:cubicBezTo>
                <a:cubicBezTo>
                  <a:pt x="365" y="201"/>
                  <a:pt x="365" y="197"/>
                  <a:pt x="363" y="197"/>
                </a:cubicBezTo>
                <a:close/>
                <a:moveTo>
                  <a:pt x="343" y="286"/>
                </a:moveTo>
                <a:cubicBezTo>
                  <a:pt x="344" y="286"/>
                  <a:pt x="344" y="284"/>
                  <a:pt x="344" y="282"/>
                </a:cubicBezTo>
                <a:cubicBezTo>
                  <a:pt x="342" y="282"/>
                  <a:pt x="343" y="284"/>
                  <a:pt x="343" y="286"/>
                </a:cubicBezTo>
                <a:close/>
                <a:moveTo>
                  <a:pt x="341" y="143"/>
                </a:moveTo>
                <a:cubicBezTo>
                  <a:pt x="340" y="141"/>
                  <a:pt x="340" y="139"/>
                  <a:pt x="339" y="138"/>
                </a:cubicBezTo>
                <a:cubicBezTo>
                  <a:pt x="338" y="140"/>
                  <a:pt x="340" y="142"/>
                  <a:pt x="341" y="143"/>
                </a:cubicBezTo>
                <a:close/>
                <a:moveTo>
                  <a:pt x="343" y="152"/>
                </a:moveTo>
                <a:cubicBezTo>
                  <a:pt x="343" y="151"/>
                  <a:pt x="343" y="151"/>
                  <a:pt x="343" y="151"/>
                </a:cubicBezTo>
                <a:cubicBezTo>
                  <a:pt x="346" y="152"/>
                  <a:pt x="345" y="158"/>
                  <a:pt x="348" y="157"/>
                </a:cubicBezTo>
                <a:cubicBezTo>
                  <a:pt x="346" y="155"/>
                  <a:pt x="346" y="152"/>
                  <a:pt x="344" y="149"/>
                </a:cubicBezTo>
                <a:cubicBezTo>
                  <a:pt x="344" y="150"/>
                  <a:pt x="342" y="151"/>
                  <a:pt x="343" y="152"/>
                </a:cubicBezTo>
                <a:close/>
                <a:moveTo>
                  <a:pt x="343" y="249"/>
                </a:moveTo>
                <a:cubicBezTo>
                  <a:pt x="344" y="242"/>
                  <a:pt x="344" y="235"/>
                  <a:pt x="343" y="230"/>
                </a:cubicBezTo>
                <a:cubicBezTo>
                  <a:pt x="343" y="237"/>
                  <a:pt x="342" y="243"/>
                  <a:pt x="343" y="249"/>
                </a:cubicBezTo>
                <a:close/>
                <a:moveTo>
                  <a:pt x="341" y="250"/>
                </a:moveTo>
                <a:cubicBezTo>
                  <a:pt x="341" y="251"/>
                  <a:pt x="340" y="254"/>
                  <a:pt x="341" y="254"/>
                </a:cubicBezTo>
                <a:cubicBezTo>
                  <a:pt x="342" y="253"/>
                  <a:pt x="342" y="251"/>
                  <a:pt x="341" y="250"/>
                </a:cubicBezTo>
                <a:close/>
                <a:moveTo>
                  <a:pt x="339" y="296"/>
                </a:moveTo>
                <a:cubicBezTo>
                  <a:pt x="340" y="295"/>
                  <a:pt x="341" y="292"/>
                  <a:pt x="340" y="290"/>
                </a:cubicBezTo>
                <a:cubicBezTo>
                  <a:pt x="340" y="292"/>
                  <a:pt x="338" y="294"/>
                  <a:pt x="339" y="296"/>
                </a:cubicBezTo>
                <a:close/>
                <a:moveTo>
                  <a:pt x="344" y="227"/>
                </a:moveTo>
                <a:cubicBezTo>
                  <a:pt x="344" y="225"/>
                  <a:pt x="345" y="223"/>
                  <a:pt x="343" y="223"/>
                </a:cubicBezTo>
                <a:cubicBezTo>
                  <a:pt x="344" y="224"/>
                  <a:pt x="343" y="227"/>
                  <a:pt x="344" y="227"/>
                </a:cubicBezTo>
                <a:close/>
                <a:moveTo>
                  <a:pt x="353" y="183"/>
                </a:moveTo>
                <a:cubicBezTo>
                  <a:pt x="353" y="183"/>
                  <a:pt x="354" y="184"/>
                  <a:pt x="354" y="185"/>
                </a:cubicBezTo>
                <a:cubicBezTo>
                  <a:pt x="355" y="184"/>
                  <a:pt x="353" y="181"/>
                  <a:pt x="353" y="183"/>
                </a:cubicBezTo>
                <a:close/>
                <a:moveTo>
                  <a:pt x="355" y="183"/>
                </a:moveTo>
                <a:cubicBezTo>
                  <a:pt x="355" y="181"/>
                  <a:pt x="354" y="180"/>
                  <a:pt x="353" y="179"/>
                </a:cubicBezTo>
                <a:cubicBezTo>
                  <a:pt x="354" y="180"/>
                  <a:pt x="354" y="182"/>
                  <a:pt x="355" y="183"/>
                </a:cubicBezTo>
                <a:close/>
                <a:moveTo>
                  <a:pt x="357" y="186"/>
                </a:moveTo>
                <a:cubicBezTo>
                  <a:pt x="355" y="185"/>
                  <a:pt x="355" y="187"/>
                  <a:pt x="356" y="188"/>
                </a:cubicBezTo>
                <a:cubicBezTo>
                  <a:pt x="357" y="188"/>
                  <a:pt x="356" y="187"/>
                  <a:pt x="357" y="186"/>
                </a:cubicBezTo>
                <a:close/>
                <a:moveTo>
                  <a:pt x="343" y="276"/>
                </a:moveTo>
                <a:cubicBezTo>
                  <a:pt x="344" y="276"/>
                  <a:pt x="344" y="278"/>
                  <a:pt x="345" y="278"/>
                </a:cubicBezTo>
                <a:cubicBezTo>
                  <a:pt x="344" y="276"/>
                  <a:pt x="346" y="277"/>
                  <a:pt x="346" y="275"/>
                </a:cubicBezTo>
                <a:cubicBezTo>
                  <a:pt x="344" y="275"/>
                  <a:pt x="343" y="275"/>
                  <a:pt x="343" y="276"/>
                </a:cubicBezTo>
                <a:close/>
                <a:moveTo>
                  <a:pt x="346" y="209"/>
                </a:moveTo>
                <a:cubicBezTo>
                  <a:pt x="348" y="212"/>
                  <a:pt x="345" y="208"/>
                  <a:pt x="344" y="206"/>
                </a:cubicBezTo>
                <a:cubicBezTo>
                  <a:pt x="344" y="203"/>
                  <a:pt x="344" y="200"/>
                  <a:pt x="343" y="199"/>
                </a:cubicBezTo>
                <a:cubicBezTo>
                  <a:pt x="341" y="199"/>
                  <a:pt x="341" y="200"/>
                  <a:pt x="340" y="199"/>
                </a:cubicBezTo>
                <a:cubicBezTo>
                  <a:pt x="341" y="204"/>
                  <a:pt x="342" y="206"/>
                  <a:pt x="345" y="209"/>
                </a:cubicBezTo>
                <a:cubicBezTo>
                  <a:pt x="344" y="212"/>
                  <a:pt x="345" y="216"/>
                  <a:pt x="346" y="219"/>
                </a:cubicBezTo>
                <a:cubicBezTo>
                  <a:pt x="349" y="215"/>
                  <a:pt x="344" y="212"/>
                  <a:pt x="346" y="209"/>
                </a:cubicBezTo>
                <a:close/>
                <a:moveTo>
                  <a:pt x="346" y="180"/>
                </a:moveTo>
                <a:cubicBezTo>
                  <a:pt x="348" y="179"/>
                  <a:pt x="347" y="181"/>
                  <a:pt x="349" y="181"/>
                </a:cubicBezTo>
                <a:cubicBezTo>
                  <a:pt x="349" y="180"/>
                  <a:pt x="348" y="179"/>
                  <a:pt x="348" y="178"/>
                </a:cubicBezTo>
                <a:cubicBezTo>
                  <a:pt x="347" y="178"/>
                  <a:pt x="346" y="179"/>
                  <a:pt x="346" y="180"/>
                </a:cubicBezTo>
                <a:close/>
                <a:moveTo>
                  <a:pt x="258" y="101"/>
                </a:moveTo>
                <a:cubicBezTo>
                  <a:pt x="256" y="101"/>
                  <a:pt x="255" y="100"/>
                  <a:pt x="254" y="100"/>
                </a:cubicBezTo>
                <a:cubicBezTo>
                  <a:pt x="254" y="102"/>
                  <a:pt x="258" y="102"/>
                  <a:pt x="258" y="101"/>
                </a:cubicBezTo>
                <a:close/>
                <a:moveTo>
                  <a:pt x="328" y="130"/>
                </a:moveTo>
                <a:cubicBezTo>
                  <a:pt x="327" y="128"/>
                  <a:pt x="326" y="125"/>
                  <a:pt x="324" y="124"/>
                </a:cubicBezTo>
                <a:cubicBezTo>
                  <a:pt x="324" y="126"/>
                  <a:pt x="326" y="129"/>
                  <a:pt x="328" y="130"/>
                </a:cubicBezTo>
                <a:close/>
                <a:moveTo>
                  <a:pt x="324" y="135"/>
                </a:moveTo>
                <a:cubicBezTo>
                  <a:pt x="326" y="137"/>
                  <a:pt x="328" y="141"/>
                  <a:pt x="330" y="141"/>
                </a:cubicBezTo>
                <a:cubicBezTo>
                  <a:pt x="328" y="140"/>
                  <a:pt x="327" y="138"/>
                  <a:pt x="328" y="136"/>
                </a:cubicBezTo>
                <a:cubicBezTo>
                  <a:pt x="326" y="137"/>
                  <a:pt x="325" y="134"/>
                  <a:pt x="324" y="135"/>
                </a:cubicBezTo>
                <a:close/>
                <a:moveTo>
                  <a:pt x="333" y="131"/>
                </a:moveTo>
                <a:cubicBezTo>
                  <a:pt x="335" y="131"/>
                  <a:pt x="333" y="129"/>
                  <a:pt x="332" y="128"/>
                </a:cubicBezTo>
                <a:cubicBezTo>
                  <a:pt x="332" y="130"/>
                  <a:pt x="334" y="130"/>
                  <a:pt x="333" y="131"/>
                </a:cubicBezTo>
                <a:close/>
                <a:moveTo>
                  <a:pt x="273" y="126"/>
                </a:moveTo>
                <a:cubicBezTo>
                  <a:pt x="273" y="126"/>
                  <a:pt x="274" y="126"/>
                  <a:pt x="274" y="127"/>
                </a:cubicBezTo>
                <a:cubicBezTo>
                  <a:pt x="275" y="127"/>
                  <a:pt x="275" y="126"/>
                  <a:pt x="274" y="126"/>
                </a:cubicBezTo>
                <a:cubicBezTo>
                  <a:pt x="274" y="126"/>
                  <a:pt x="273" y="125"/>
                  <a:pt x="273" y="126"/>
                </a:cubicBezTo>
                <a:close/>
                <a:moveTo>
                  <a:pt x="270" y="118"/>
                </a:moveTo>
                <a:cubicBezTo>
                  <a:pt x="269" y="118"/>
                  <a:pt x="268" y="115"/>
                  <a:pt x="267" y="116"/>
                </a:cubicBezTo>
                <a:cubicBezTo>
                  <a:pt x="269" y="116"/>
                  <a:pt x="269" y="119"/>
                  <a:pt x="267" y="119"/>
                </a:cubicBezTo>
                <a:cubicBezTo>
                  <a:pt x="266" y="118"/>
                  <a:pt x="264" y="116"/>
                  <a:pt x="263" y="115"/>
                </a:cubicBezTo>
                <a:cubicBezTo>
                  <a:pt x="263" y="115"/>
                  <a:pt x="264" y="115"/>
                  <a:pt x="264" y="114"/>
                </a:cubicBezTo>
                <a:cubicBezTo>
                  <a:pt x="261" y="114"/>
                  <a:pt x="260" y="114"/>
                  <a:pt x="259" y="112"/>
                </a:cubicBezTo>
                <a:cubicBezTo>
                  <a:pt x="257" y="118"/>
                  <a:pt x="267" y="121"/>
                  <a:pt x="270" y="118"/>
                </a:cubicBezTo>
                <a:close/>
                <a:moveTo>
                  <a:pt x="251" y="105"/>
                </a:moveTo>
                <a:cubicBezTo>
                  <a:pt x="249" y="105"/>
                  <a:pt x="248" y="103"/>
                  <a:pt x="248" y="105"/>
                </a:cubicBezTo>
                <a:cubicBezTo>
                  <a:pt x="248" y="105"/>
                  <a:pt x="250" y="105"/>
                  <a:pt x="251" y="105"/>
                </a:cubicBezTo>
                <a:close/>
                <a:moveTo>
                  <a:pt x="275" y="63"/>
                </a:moveTo>
                <a:cubicBezTo>
                  <a:pt x="273" y="62"/>
                  <a:pt x="270" y="58"/>
                  <a:pt x="266" y="59"/>
                </a:cubicBezTo>
                <a:cubicBezTo>
                  <a:pt x="266" y="61"/>
                  <a:pt x="266" y="61"/>
                  <a:pt x="266" y="61"/>
                </a:cubicBezTo>
                <a:cubicBezTo>
                  <a:pt x="270" y="60"/>
                  <a:pt x="272" y="64"/>
                  <a:pt x="275" y="63"/>
                </a:cubicBezTo>
                <a:close/>
                <a:moveTo>
                  <a:pt x="260" y="107"/>
                </a:moveTo>
                <a:cubicBezTo>
                  <a:pt x="260" y="106"/>
                  <a:pt x="261" y="105"/>
                  <a:pt x="262" y="105"/>
                </a:cubicBezTo>
                <a:cubicBezTo>
                  <a:pt x="257" y="105"/>
                  <a:pt x="254" y="101"/>
                  <a:pt x="251" y="101"/>
                </a:cubicBezTo>
                <a:cubicBezTo>
                  <a:pt x="253" y="105"/>
                  <a:pt x="257" y="105"/>
                  <a:pt x="260" y="107"/>
                </a:cubicBezTo>
                <a:close/>
                <a:moveTo>
                  <a:pt x="278" y="114"/>
                </a:moveTo>
                <a:cubicBezTo>
                  <a:pt x="275" y="112"/>
                  <a:pt x="270" y="103"/>
                  <a:pt x="263" y="106"/>
                </a:cubicBezTo>
                <a:cubicBezTo>
                  <a:pt x="265" y="107"/>
                  <a:pt x="267" y="108"/>
                  <a:pt x="268" y="109"/>
                </a:cubicBezTo>
                <a:cubicBezTo>
                  <a:pt x="267" y="110"/>
                  <a:pt x="265" y="109"/>
                  <a:pt x="264" y="110"/>
                </a:cubicBezTo>
                <a:cubicBezTo>
                  <a:pt x="261" y="109"/>
                  <a:pt x="255" y="107"/>
                  <a:pt x="251" y="109"/>
                </a:cubicBezTo>
                <a:cubicBezTo>
                  <a:pt x="249" y="107"/>
                  <a:pt x="246" y="107"/>
                  <a:pt x="244" y="106"/>
                </a:cubicBezTo>
                <a:cubicBezTo>
                  <a:pt x="246" y="109"/>
                  <a:pt x="251" y="109"/>
                  <a:pt x="253" y="112"/>
                </a:cubicBezTo>
                <a:cubicBezTo>
                  <a:pt x="256" y="112"/>
                  <a:pt x="256" y="112"/>
                  <a:pt x="256" y="112"/>
                </a:cubicBezTo>
                <a:cubicBezTo>
                  <a:pt x="256" y="113"/>
                  <a:pt x="257" y="115"/>
                  <a:pt x="257" y="113"/>
                </a:cubicBezTo>
                <a:cubicBezTo>
                  <a:pt x="257" y="113"/>
                  <a:pt x="256" y="112"/>
                  <a:pt x="257" y="112"/>
                </a:cubicBezTo>
                <a:cubicBezTo>
                  <a:pt x="258" y="113"/>
                  <a:pt x="262" y="111"/>
                  <a:pt x="261" y="113"/>
                </a:cubicBezTo>
                <a:cubicBezTo>
                  <a:pt x="263" y="111"/>
                  <a:pt x="265" y="115"/>
                  <a:pt x="266" y="114"/>
                </a:cubicBezTo>
                <a:cubicBezTo>
                  <a:pt x="263" y="113"/>
                  <a:pt x="267" y="113"/>
                  <a:pt x="268" y="112"/>
                </a:cubicBezTo>
                <a:cubicBezTo>
                  <a:pt x="267" y="112"/>
                  <a:pt x="266" y="111"/>
                  <a:pt x="267" y="111"/>
                </a:cubicBezTo>
                <a:cubicBezTo>
                  <a:pt x="270" y="110"/>
                  <a:pt x="274" y="109"/>
                  <a:pt x="275" y="113"/>
                </a:cubicBezTo>
                <a:cubicBezTo>
                  <a:pt x="273" y="114"/>
                  <a:pt x="272" y="112"/>
                  <a:pt x="271" y="113"/>
                </a:cubicBezTo>
                <a:cubicBezTo>
                  <a:pt x="272" y="114"/>
                  <a:pt x="274" y="115"/>
                  <a:pt x="276" y="115"/>
                </a:cubicBezTo>
                <a:cubicBezTo>
                  <a:pt x="275" y="112"/>
                  <a:pt x="278" y="114"/>
                  <a:pt x="278" y="114"/>
                </a:cubicBezTo>
                <a:close/>
                <a:moveTo>
                  <a:pt x="272" y="121"/>
                </a:moveTo>
                <a:cubicBezTo>
                  <a:pt x="271" y="121"/>
                  <a:pt x="271" y="121"/>
                  <a:pt x="270" y="121"/>
                </a:cubicBezTo>
                <a:cubicBezTo>
                  <a:pt x="270" y="122"/>
                  <a:pt x="270" y="122"/>
                  <a:pt x="270" y="122"/>
                </a:cubicBezTo>
                <a:cubicBezTo>
                  <a:pt x="270" y="122"/>
                  <a:pt x="271" y="122"/>
                  <a:pt x="272" y="121"/>
                </a:cubicBezTo>
                <a:close/>
                <a:moveTo>
                  <a:pt x="291" y="136"/>
                </a:moveTo>
                <a:cubicBezTo>
                  <a:pt x="292" y="138"/>
                  <a:pt x="297" y="142"/>
                  <a:pt x="297" y="141"/>
                </a:cubicBezTo>
                <a:cubicBezTo>
                  <a:pt x="297" y="139"/>
                  <a:pt x="290" y="136"/>
                  <a:pt x="293" y="133"/>
                </a:cubicBezTo>
                <a:cubicBezTo>
                  <a:pt x="291" y="133"/>
                  <a:pt x="291" y="134"/>
                  <a:pt x="289" y="134"/>
                </a:cubicBezTo>
                <a:cubicBezTo>
                  <a:pt x="289" y="132"/>
                  <a:pt x="287" y="133"/>
                  <a:pt x="286" y="132"/>
                </a:cubicBezTo>
                <a:cubicBezTo>
                  <a:pt x="286" y="130"/>
                  <a:pt x="286" y="130"/>
                  <a:pt x="286" y="128"/>
                </a:cubicBezTo>
                <a:cubicBezTo>
                  <a:pt x="284" y="128"/>
                  <a:pt x="284" y="128"/>
                  <a:pt x="284" y="128"/>
                </a:cubicBezTo>
                <a:cubicBezTo>
                  <a:pt x="285" y="130"/>
                  <a:pt x="285" y="129"/>
                  <a:pt x="284" y="132"/>
                </a:cubicBezTo>
                <a:cubicBezTo>
                  <a:pt x="288" y="132"/>
                  <a:pt x="288" y="136"/>
                  <a:pt x="291" y="136"/>
                </a:cubicBezTo>
                <a:close/>
                <a:moveTo>
                  <a:pt x="320" y="159"/>
                </a:moveTo>
                <a:cubicBezTo>
                  <a:pt x="320" y="160"/>
                  <a:pt x="319" y="160"/>
                  <a:pt x="319" y="161"/>
                </a:cubicBezTo>
                <a:cubicBezTo>
                  <a:pt x="320" y="162"/>
                  <a:pt x="321" y="163"/>
                  <a:pt x="322" y="164"/>
                </a:cubicBezTo>
                <a:cubicBezTo>
                  <a:pt x="322" y="162"/>
                  <a:pt x="321" y="161"/>
                  <a:pt x="320" y="159"/>
                </a:cubicBezTo>
                <a:close/>
                <a:moveTo>
                  <a:pt x="301" y="137"/>
                </a:moveTo>
                <a:cubicBezTo>
                  <a:pt x="303" y="139"/>
                  <a:pt x="305" y="142"/>
                  <a:pt x="309" y="144"/>
                </a:cubicBezTo>
                <a:cubicBezTo>
                  <a:pt x="307" y="141"/>
                  <a:pt x="302" y="137"/>
                  <a:pt x="301" y="137"/>
                </a:cubicBezTo>
                <a:close/>
                <a:moveTo>
                  <a:pt x="279" y="123"/>
                </a:moveTo>
                <a:cubicBezTo>
                  <a:pt x="279" y="122"/>
                  <a:pt x="279" y="121"/>
                  <a:pt x="278" y="120"/>
                </a:cubicBezTo>
                <a:cubicBezTo>
                  <a:pt x="277" y="121"/>
                  <a:pt x="278" y="123"/>
                  <a:pt x="279" y="123"/>
                </a:cubicBezTo>
                <a:close/>
                <a:moveTo>
                  <a:pt x="323" y="160"/>
                </a:moveTo>
                <a:cubicBezTo>
                  <a:pt x="325" y="162"/>
                  <a:pt x="325" y="164"/>
                  <a:pt x="327" y="165"/>
                </a:cubicBezTo>
                <a:cubicBezTo>
                  <a:pt x="326" y="163"/>
                  <a:pt x="325" y="160"/>
                  <a:pt x="323" y="160"/>
                </a:cubicBezTo>
                <a:close/>
                <a:moveTo>
                  <a:pt x="327" y="156"/>
                </a:moveTo>
                <a:cubicBezTo>
                  <a:pt x="326" y="157"/>
                  <a:pt x="324" y="156"/>
                  <a:pt x="324" y="157"/>
                </a:cubicBezTo>
                <a:cubicBezTo>
                  <a:pt x="325" y="157"/>
                  <a:pt x="326" y="159"/>
                  <a:pt x="327" y="159"/>
                </a:cubicBezTo>
                <a:cubicBezTo>
                  <a:pt x="327" y="158"/>
                  <a:pt x="326" y="157"/>
                  <a:pt x="327" y="156"/>
                </a:cubicBezTo>
                <a:close/>
                <a:moveTo>
                  <a:pt x="303" y="146"/>
                </a:moveTo>
                <a:cubicBezTo>
                  <a:pt x="302" y="147"/>
                  <a:pt x="304" y="149"/>
                  <a:pt x="305" y="149"/>
                </a:cubicBezTo>
                <a:cubicBezTo>
                  <a:pt x="304" y="148"/>
                  <a:pt x="305" y="146"/>
                  <a:pt x="303" y="146"/>
                </a:cubicBezTo>
                <a:close/>
                <a:moveTo>
                  <a:pt x="294" y="132"/>
                </a:moveTo>
                <a:cubicBezTo>
                  <a:pt x="294" y="131"/>
                  <a:pt x="292" y="130"/>
                  <a:pt x="292" y="132"/>
                </a:cubicBezTo>
                <a:cubicBezTo>
                  <a:pt x="293" y="131"/>
                  <a:pt x="294" y="133"/>
                  <a:pt x="294" y="132"/>
                </a:cubicBezTo>
                <a:close/>
                <a:moveTo>
                  <a:pt x="280" y="119"/>
                </a:moveTo>
                <a:cubicBezTo>
                  <a:pt x="279" y="118"/>
                  <a:pt x="279" y="117"/>
                  <a:pt x="277" y="117"/>
                </a:cubicBezTo>
                <a:cubicBezTo>
                  <a:pt x="277" y="118"/>
                  <a:pt x="279" y="120"/>
                  <a:pt x="280" y="119"/>
                </a:cubicBezTo>
                <a:close/>
                <a:moveTo>
                  <a:pt x="316" y="137"/>
                </a:moveTo>
                <a:cubicBezTo>
                  <a:pt x="311" y="132"/>
                  <a:pt x="302" y="121"/>
                  <a:pt x="292" y="118"/>
                </a:cubicBezTo>
                <a:cubicBezTo>
                  <a:pt x="293" y="119"/>
                  <a:pt x="292" y="120"/>
                  <a:pt x="291" y="120"/>
                </a:cubicBezTo>
                <a:cubicBezTo>
                  <a:pt x="290" y="119"/>
                  <a:pt x="288" y="118"/>
                  <a:pt x="288" y="117"/>
                </a:cubicBezTo>
                <a:cubicBezTo>
                  <a:pt x="285" y="119"/>
                  <a:pt x="282" y="114"/>
                  <a:pt x="279" y="115"/>
                </a:cubicBezTo>
                <a:cubicBezTo>
                  <a:pt x="279" y="117"/>
                  <a:pt x="282" y="117"/>
                  <a:pt x="284" y="118"/>
                </a:cubicBezTo>
                <a:cubicBezTo>
                  <a:pt x="284" y="119"/>
                  <a:pt x="285" y="123"/>
                  <a:pt x="287" y="122"/>
                </a:cubicBezTo>
                <a:cubicBezTo>
                  <a:pt x="286" y="121"/>
                  <a:pt x="285" y="120"/>
                  <a:pt x="286" y="120"/>
                </a:cubicBezTo>
                <a:cubicBezTo>
                  <a:pt x="287" y="120"/>
                  <a:pt x="288" y="120"/>
                  <a:pt x="288" y="122"/>
                </a:cubicBezTo>
                <a:cubicBezTo>
                  <a:pt x="289" y="122"/>
                  <a:pt x="291" y="121"/>
                  <a:pt x="292" y="123"/>
                </a:cubicBezTo>
                <a:cubicBezTo>
                  <a:pt x="291" y="124"/>
                  <a:pt x="288" y="124"/>
                  <a:pt x="287" y="126"/>
                </a:cubicBezTo>
                <a:cubicBezTo>
                  <a:pt x="290" y="127"/>
                  <a:pt x="291" y="130"/>
                  <a:pt x="295" y="130"/>
                </a:cubicBezTo>
                <a:cubicBezTo>
                  <a:pt x="296" y="129"/>
                  <a:pt x="292" y="128"/>
                  <a:pt x="295" y="127"/>
                </a:cubicBezTo>
                <a:cubicBezTo>
                  <a:pt x="298" y="130"/>
                  <a:pt x="301" y="135"/>
                  <a:pt x="306" y="134"/>
                </a:cubicBezTo>
                <a:cubicBezTo>
                  <a:pt x="306" y="132"/>
                  <a:pt x="304" y="132"/>
                  <a:pt x="303" y="131"/>
                </a:cubicBezTo>
                <a:cubicBezTo>
                  <a:pt x="304" y="131"/>
                  <a:pt x="304" y="130"/>
                  <a:pt x="304" y="130"/>
                </a:cubicBezTo>
                <a:cubicBezTo>
                  <a:pt x="309" y="134"/>
                  <a:pt x="314" y="136"/>
                  <a:pt x="317" y="141"/>
                </a:cubicBezTo>
                <a:cubicBezTo>
                  <a:pt x="316" y="141"/>
                  <a:pt x="314" y="138"/>
                  <a:pt x="313" y="139"/>
                </a:cubicBezTo>
                <a:cubicBezTo>
                  <a:pt x="315" y="142"/>
                  <a:pt x="318" y="143"/>
                  <a:pt x="320" y="146"/>
                </a:cubicBezTo>
                <a:cubicBezTo>
                  <a:pt x="319" y="148"/>
                  <a:pt x="323" y="150"/>
                  <a:pt x="323" y="153"/>
                </a:cubicBezTo>
                <a:cubicBezTo>
                  <a:pt x="325" y="153"/>
                  <a:pt x="325" y="154"/>
                  <a:pt x="326" y="154"/>
                </a:cubicBezTo>
                <a:cubicBezTo>
                  <a:pt x="326" y="155"/>
                  <a:pt x="328" y="157"/>
                  <a:pt x="329" y="156"/>
                </a:cubicBezTo>
                <a:cubicBezTo>
                  <a:pt x="327" y="151"/>
                  <a:pt x="325" y="145"/>
                  <a:pt x="320" y="144"/>
                </a:cubicBezTo>
                <a:cubicBezTo>
                  <a:pt x="322" y="141"/>
                  <a:pt x="317" y="140"/>
                  <a:pt x="316" y="137"/>
                </a:cubicBezTo>
                <a:close/>
                <a:moveTo>
                  <a:pt x="292" y="128"/>
                </a:moveTo>
                <a:cubicBezTo>
                  <a:pt x="291" y="127"/>
                  <a:pt x="290" y="127"/>
                  <a:pt x="291" y="125"/>
                </a:cubicBezTo>
                <a:cubicBezTo>
                  <a:pt x="292" y="125"/>
                  <a:pt x="292" y="124"/>
                  <a:pt x="294" y="125"/>
                </a:cubicBezTo>
                <a:cubicBezTo>
                  <a:pt x="294" y="127"/>
                  <a:pt x="293" y="127"/>
                  <a:pt x="292" y="128"/>
                </a:cubicBezTo>
                <a:close/>
                <a:moveTo>
                  <a:pt x="294" y="126"/>
                </a:moveTo>
                <a:cubicBezTo>
                  <a:pt x="296" y="124"/>
                  <a:pt x="300" y="125"/>
                  <a:pt x="300" y="128"/>
                </a:cubicBezTo>
                <a:cubicBezTo>
                  <a:pt x="298" y="128"/>
                  <a:pt x="297" y="125"/>
                  <a:pt x="294" y="126"/>
                </a:cubicBezTo>
                <a:close/>
                <a:moveTo>
                  <a:pt x="328" y="169"/>
                </a:moveTo>
                <a:cubicBezTo>
                  <a:pt x="329" y="167"/>
                  <a:pt x="328" y="171"/>
                  <a:pt x="329" y="170"/>
                </a:cubicBezTo>
                <a:cubicBezTo>
                  <a:pt x="330" y="169"/>
                  <a:pt x="328" y="167"/>
                  <a:pt x="328" y="166"/>
                </a:cubicBezTo>
                <a:cubicBezTo>
                  <a:pt x="328" y="167"/>
                  <a:pt x="327" y="169"/>
                  <a:pt x="328" y="169"/>
                </a:cubicBezTo>
                <a:close/>
                <a:moveTo>
                  <a:pt x="263" y="120"/>
                </a:moveTo>
                <a:cubicBezTo>
                  <a:pt x="263" y="120"/>
                  <a:pt x="263" y="120"/>
                  <a:pt x="263" y="120"/>
                </a:cubicBezTo>
                <a:cubicBezTo>
                  <a:pt x="263" y="120"/>
                  <a:pt x="263" y="120"/>
                  <a:pt x="263" y="120"/>
                </a:cubicBezTo>
                <a:cubicBezTo>
                  <a:pt x="263" y="120"/>
                  <a:pt x="263" y="120"/>
                  <a:pt x="263" y="120"/>
                </a:cubicBezTo>
                <a:close/>
                <a:moveTo>
                  <a:pt x="300" y="78"/>
                </a:moveTo>
                <a:cubicBezTo>
                  <a:pt x="300" y="78"/>
                  <a:pt x="299" y="76"/>
                  <a:pt x="298" y="77"/>
                </a:cubicBezTo>
                <a:cubicBezTo>
                  <a:pt x="299" y="78"/>
                  <a:pt x="300" y="80"/>
                  <a:pt x="300" y="78"/>
                </a:cubicBezTo>
                <a:close/>
                <a:moveTo>
                  <a:pt x="310" y="89"/>
                </a:moveTo>
                <a:cubicBezTo>
                  <a:pt x="310" y="88"/>
                  <a:pt x="309" y="87"/>
                  <a:pt x="307" y="86"/>
                </a:cubicBezTo>
                <a:cubicBezTo>
                  <a:pt x="307" y="87"/>
                  <a:pt x="310" y="89"/>
                  <a:pt x="310" y="89"/>
                </a:cubicBezTo>
                <a:close/>
                <a:moveTo>
                  <a:pt x="308" y="94"/>
                </a:moveTo>
                <a:cubicBezTo>
                  <a:pt x="306" y="92"/>
                  <a:pt x="303" y="88"/>
                  <a:pt x="302" y="89"/>
                </a:cubicBezTo>
                <a:cubicBezTo>
                  <a:pt x="304" y="90"/>
                  <a:pt x="305" y="93"/>
                  <a:pt x="308" y="94"/>
                </a:cubicBezTo>
                <a:close/>
                <a:moveTo>
                  <a:pt x="310" y="89"/>
                </a:moveTo>
                <a:cubicBezTo>
                  <a:pt x="310" y="89"/>
                  <a:pt x="310" y="89"/>
                  <a:pt x="310" y="89"/>
                </a:cubicBezTo>
                <a:cubicBezTo>
                  <a:pt x="311" y="89"/>
                  <a:pt x="311" y="89"/>
                  <a:pt x="310" y="89"/>
                </a:cubicBezTo>
                <a:close/>
                <a:moveTo>
                  <a:pt x="309" y="96"/>
                </a:moveTo>
                <a:cubicBezTo>
                  <a:pt x="310" y="96"/>
                  <a:pt x="311" y="99"/>
                  <a:pt x="312" y="98"/>
                </a:cubicBezTo>
                <a:cubicBezTo>
                  <a:pt x="311" y="98"/>
                  <a:pt x="311" y="94"/>
                  <a:pt x="309" y="96"/>
                </a:cubicBezTo>
                <a:close/>
                <a:moveTo>
                  <a:pt x="301" y="109"/>
                </a:moveTo>
                <a:cubicBezTo>
                  <a:pt x="299" y="108"/>
                  <a:pt x="296" y="103"/>
                  <a:pt x="295" y="105"/>
                </a:cubicBezTo>
                <a:cubicBezTo>
                  <a:pt x="298" y="105"/>
                  <a:pt x="298" y="110"/>
                  <a:pt x="301" y="109"/>
                </a:cubicBezTo>
                <a:close/>
                <a:moveTo>
                  <a:pt x="297" y="81"/>
                </a:moveTo>
                <a:cubicBezTo>
                  <a:pt x="298" y="81"/>
                  <a:pt x="299" y="82"/>
                  <a:pt x="300" y="82"/>
                </a:cubicBezTo>
                <a:cubicBezTo>
                  <a:pt x="300" y="81"/>
                  <a:pt x="297" y="79"/>
                  <a:pt x="297" y="81"/>
                </a:cubicBezTo>
                <a:close/>
                <a:moveTo>
                  <a:pt x="305" y="102"/>
                </a:moveTo>
                <a:cubicBezTo>
                  <a:pt x="305" y="103"/>
                  <a:pt x="304" y="104"/>
                  <a:pt x="304" y="105"/>
                </a:cubicBezTo>
                <a:cubicBezTo>
                  <a:pt x="309" y="106"/>
                  <a:pt x="310" y="110"/>
                  <a:pt x="314" y="112"/>
                </a:cubicBezTo>
                <a:cubicBezTo>
                  <a:pt x="313" y="108"/>
                  <a:pt x="308" y="105"/>
                  <a:pt x="305" y="102"/>
                </a:cubicBezTo>
                <a:close/>
                <a:moveTo>
                  <a:pt x="305" y="103"/>
                </a:moveTo>
                <a:cubicBezTo>
                  <a:pt x="307" y="103"/>
                  <a:pt x="306" y="105"/>
                  <a:pt x="307" y="105"/>
                </a:cubicBezTo>
                <a:cubicBezTo>
                  <a:pt x="307" y="106"/>
                  <a:pt x="305" y="104"/>
                  <a:pt x="305" y="103"/>
                </a:cubicBezTo>
                <a:close/>
                <a:moveTo>
                  <a:pt x="284" y="73"/>
                </a:moveTo>
                <a:cubicBezTo>
                  <a:pt x="283" y="71"/>
                  <a:pt x="285" y="73"/>
                  <a:pt x="285" y="72"/>
                </a:cubicBezTo>
                <a:cubicBezTo>
                  <a:pt x="284" y="71"/>
                  <a:pt x="284" y="70"/>
                  <a:pt x="282" y="70"/>
                </a:cubicBezTo>
                <a:cubicBezTo>
                  <a:pt x="282" y="71"/>
                  <a:pt x="281" y="71"/>
                  <a:pt x="281" y="72"/>
                </a:cubicBezTo>
                <a:cubicBezTo>
                  <a:pt x="283" y="71"/>
                  <a:pt x="282" y="73"/>
                  <a:pt x="284" y="73"/>
                </a:cubicBezTo>
                <a:close/>
                <a:moveTo>
                  <a:pt x="301" y="88"/>
                </a:moveTo>
                <a:cubicBezTo>
                  <a:pt x="299" y="86"/>
                  <a:pt x="298" y="85"/>
                  <a:pt x="295" y="84"/>
                </a:cubicBezTo>
                <a:cubicBezTo>
                  <a:pt x="297" y="86"/>
                  <a:pt x="298" y="87"/>
                  <a:pt x="301" y="88"/>
                </a:cubicBezTo>
                <a:close/>
                <a:moveTo>
                  <a:pt x="261" y="108"/>
                </a:moveTo>
                <a:cubicBezTo>
                  <a:pt x="262" y="108"/>
                  <a:pt x="262" y="108"/>
                  <a:pt x="262" y="108"/>
                </a:cubicBezTo>
                <a:cubicBezTo>
                  <a:pt x="263" y="108"/>
                  <a:pt x="263" y="108"/>
                  <a:pt x="264" y="108"/>
                </a:cubicBezTo>
                <a:cubicBezTo>
                  <a:pt x="264" y="108"/>
                  <a:pt x="264" y="107"/>
                  <a:pt x="264" y="107"/>
                </a:cubicBezTo>
                <a:cubicBezTo>
                  <a:pt x="263" y="108"/>
                  <a:pt x="260" y="107"/>
                  <a:pt x="261" y="108"/>
                </a:cubicBezTo>
                <a:close/>
                <a:moveTo>
                  <a:pt x="277" y="81"/>
                </a:moveTo>
                <a:cubicBezTo>
                  <a:pt x="276" y="79"/>
                  <a:pt x="274" y="79"/>
                  <a:pt x="272" y="78"/>
                </a:cubicBezTo>
                <a:cubicBezTo>
                  <a:pt x="272" y="80"/>
                  <a:pt x="275" y="80"/>
                  <a:pt x="277" y="81"/>
                </a:cubicBezTo>
                <a:close/>
                <a:moveTo>
                  <a:pt x="288" y="114"/>
                </a:moveTo>
                <a:cubicBezTo>
                  <a:pt x="286" y="114"/>
                  <a:pt x="286" y="114"/>
                  <a:pt x="286" y="114"/>
                </a:cubicBezTo>
                <a:cubicBezTo>
                  <a:pt x="286" y="115"/>
                  <a:pt x="286" y="115"/>
                  <a:pt x="286" y="115"/>
                </a:cubicBezTo>
                <a:cubicBezTo>
                  <a:pt x="287" y="115"/>
                  <a:pt x="287" y="116"/>
                  <a:pt x="288" y="116"/>
                </a:cubicBezTo>
                <a:lnTo>
                  <a:pt x="288" y="114"/>
                </a:lnTo>
                <a:close/>
                <a:moveTo>
                  <a:pt x="298" y="116"/>
                </a:moveTo>
                <a:cubicBezTo>
                  <a:pt x="300" y="118"/>
                  <a:pt x="303" y="122"/>
                  <a:pt x="306" y="122"/>
                </a:cubicBezTo>
                <a:cubicBezTo>
                  <a:pt x="304" y="119"/>
                  <a:pt x="300" y="117"/>
                  <a:pt x="298" y="116"/>
                </a:cubicBezTo>
                <a:close/>
                <a:moveTo>
                  <a:pt x="275" y="110"/>
                </a:moveTo>
                <a:cubicBezTo>
                  <a:pt x="278" y="110"/>
                  <a:pt x="281" y="113"/>
                  <a:pt x="284" y="113"/>
                </a:cubicBezTo>
                <a:cubicBezTo>
                  <a:pt x="282" y="112"/>
                  <a:pt x="279" y="110"/>
                  <a:pt x="277" y="109"/>
                </a:cubicBezTo>
                <a:cubicBezTo>
                  <a:pt x="277" y="111"/>
                  <a:pt x="275" y="108"/>
                  <a:pt x="275" y="110"/>
                </a:cubicBezTo>
                <a:close/>
                <a:moveTo>
                  <a:pt x="309" y="125"/>
                </a:moveTo>
                <a:cubicBezTo>
                  <a:pt x="312" y="129"/>
                  <a:pt x="308" y="122"/>
                  <a:pt x="306" y="123"/>
                </a:cubicBezTo>
                <a:cubicBezTo>
                  <a:pt x="307" y="124"/>
                  <a:pt x="307" y="126"/>
                  <a:pt x="309" y="125"/>
                </a:cubicBezTo>
                <a:close/>
                <a:moveTo>
                  <a:pt x="321" y="123"/>
                </a:moveTo>
                <a:cubicBezTo>
                  <a:pt x="322" y="122"/>
                  <a:pt x="323" y="123"/>
                  <a:pt x="323" y="123"/>
                </a:cubicBezTo>
                <a:cubicBezTo>
                  <a:pt x="321" y="121"/>
                  <a:pt x="320" y="115"/>
                  <a:pt x="317" y="117"/>
                </a:cubicBezTo>
                <a:cubicBezTo>
                  <a:pt x="318" y="119"/>
                  <a:pt x="320" y="121"/>
                  <a:pt x="321" y="123"/>
                </a:cubicBezTo>
                <a:close/>
                <a:moveTo>
                  <a:pt x="317" y="115"/>
                </a:moveTo>
                <a:cubicBezTo>
                  <a:pt x="317" y="113"/>
                  <a:pt x="316" y="113"/>
                  <a:pt x="315" y="112"/>
                </a:cubicBezTo>
                <a:cubicBezTo>
                  <a:pt x="316" y="114"/>
                  <a:pt x="316" y="113"/>
                  <a:pt x="315" y="115"/>
                </a:cubicBezTo>
                <a:lnTo>
                  <a:pt x="317" y="115"/>
                </a:lnTo>
                <a:close/>
                <a:moveTo>
                  <a:pt x="313" y="130"/>
                </a:moveTo>
                <a:cubicBezTo>
                  <a:pt x="315" y="130"/>
                  <a:pt x="315" y="131"/>
                  <a:pt x="316" y="131"/>
                </a:cubicBezTo>
                <a:cubicBezTo>
                  <a:pt x="316" y="130"/>
                  <a:pt x="313" y="128"/>
                  <a:pt x="313" y="130"/>
                </a:cubicBezTo>
                <a:close/>
                <a:moveTo>
                  <a:pt x="337" y="183"/>
                </a:moveTo>
                <a:cubicBezTo>
                  <a:pt x="337" y="180"/>
                  <a:pt x="335" y="178"/>
                  <a:pt x="335" y="175"/>
                </a:cubicBezTo>
                <a:cubicBezTo>
                  <a:pt x="332" y="177"/>
                  <a:pt x="336" y="181"/>
                  <a:pt x="337" y="183"/>
                </a:cubicBezTo>
                <a:close/>
                <a:moveTo>
                  <a:pt x="39" y="302"/>
                </a:moveTo>
                <a:cubicBezTo>
                  <a:pt x="39" y="302"/>
                  <a:pt x="38" y="302"/>
                  <a:pt x="38" y="303"/>
                </a:cubicBezTo>
                <a:cubicBezTo>
                  <a:pt x="38" y="303"/>
                  <a:pt x="39" y="303"/>
                  <a:pt x="39" y="303"/>
                </a:cubicBezTo>
                <a:cubicBezTo>
                  <a:pt x="39" y="303"/>
                  <a:pt x="39" y="302"/>
                  <a:pt x="39" y="302"/>
                </a:cubicBezTo>
                <a:close/>
                <a:moveTo>
                  <a:pt x="40" y="292"/>
                </a:moveTo>
                <a:cubicBezTo>
                  <a:pt x="40" y="291"/>
                  <a:pt x="40" y="291"/>
                  <a:pt x="40" y="291"/>
                </a:cubicBezTo>
                <a:cubicBezTo>
                  <a:pt x="39" y="291"/>
                  <a:pt x="39" y="291"/>
                  <a:pt x="39" y="291"/>
                </a:cubicBezTo>
                <a:cubicBezTo>
                  <a:pt x="39" y="292"/>
                  <a:pt x="39" y="292"/>
                  <a:pt x="40" y="292"/>
                </a:cubicBezTo>
                <a:close/>
                <a:moveTo>
                  <a:pt x="37" y="287"/>
                </a:moveTo>
                <a:cubicBezTo>
                  <a:pt x="37" y="287"/>
                  <a:pt x="37" y="288"/>
                  <a:pt x="37" y="288"/>
                </a:cubicBezTo>
                <a:cubicBezTo>
                  <a:pt x="37" y="288"/>
                  <a:pt x="38" y="287"/>
                  <a:pt x="38" y="287"/>
                </a:cubicBezTo>
                <a:cubicBezTo>
                  <a:pt x="37" y="287"/>
                  <a:pt x="37" y="287"/>
                  <a:pt x="37" y="287"/>
                </a:cubicBezTo>
                <a:close/>
                <a:moveTo>
                  <a:pt x="35" y="292"/>
                </a:moveTo>
                <a:cubicBezTo>
                  <a:pt x="35" y="292"/>
                  <a:pt x="36" y="292"/>
                  <a:pt x="36" y="291"/>
                </a:cubicBezTo>
                <a:cubicBezTo>
                  <a:pt x="36" y="292"/>
                  <a:pt x="35" y="291"/>
                  <a:pt x="35" y="292"/>
                </a:cubicBezTo>
                <a:close/>
                <a:moveTo>
                  <a:pt x="40" y="295"/>
                </a:moveTo>
                <a:cubicBezTo>
                  <a:pt x="39" y="295"/>
                  <a:pt x="39" y="295"/>
                  <a:pt x="39" y="294"/>
                </a:cubicBezTo>
                <a:cubicBezTo>
                  <a:pt x="38" y="294"/>
                  <a:pt x="38" y="294"/>
                  <a:pt x="38" y="294"/>
                </a:cubicBezTo>
                <a:cubicBezTo>
                  <a:pt x="39" y="295"/>
                  <a:pt x="38" y="295"/>
                  <a:pt x="39" y="296"/>
                </a:cubicBezTo>
                <a:cubicBezTo>
                  <a:pt x="39" y="295"/>
                  <a:pt x="40" y="296"/>
                  <a:pt x="40" y="295"/>
                </a:cubicBezTo>
                <a:close/>
                <a:moveTo>
                  <a:pt x="52" y="320"/>
                </a:moveTo>
                <a:cubicBezTo>
                  <a:pt x="52" y="320"/>
                  <a:pt x="51" y="320"/>
                  <a:pt x="51" y="320"/>
                </a:cubicBezTo>
                <a:cubicBezTo>
                  <a:pt x="51" y="321"/>
                  <a:pt x="51" y="322"/>
                  <a:pt x="52" y="322"/>
                </a:cubicBezTo>
                <a:cubicBezTo>
                  <a:pt x="52" y="321"/>
                  <a:pt x="52" y="321"/>
                  <a:pt x="53" y="321"/>
                </a:cubicBezTo>
                <a:cubicBezTo>
                  <a:pt x="53" y="321"/>
                  <a:pt x="52" y="321"/>
                  <a:pt x="52" y="320"/>
                </a:cubicBezTo>
                <a:close/>
                <a:moveTo>
                  <a:pt x="40" y="294"/>
                </a:moveTo>
                <a:cubicBezTo>
                  <a:pt x="40" y="293"/>
                  <a:pt x="39" y="292"/>
                  <a:pt x="39" y="293"/>
                </a:cubicBezTo>
                <a:cubicBezTo>
                  <a:pt x="39" y="293"/>
                  <a:pt x="40" y="294"/>
                  <a:pt x="40" y="294"/>
                </a:cubicBezTo>
                <a:close/>
                <a:moveTo>
                  <a:pt x="37" y="293"/>
                </a:moveTo>
                <a:cubicBezTo>
                  <a:pt x="37" y="292"/>
                  <a:pt x="37" y="292"/>
                  <a:pt x="37" y="292"/>
                </a:cubicBezTo>
                <a:cubicBezTo>
                  <a:pt x="37" y="292"/>
                  <a:pt x="37" y="293"/>
                  <a:pt x="36" y="293"/>
                </a:cubicBezTo>
                <a:cubicBezTo>
                  <a:pt x="36" y="293"/>
                  <a:pt x="37" y="293"/>
                  <a:pt x="37" y="293"/>
                </a:cubicBezTo>
                <a:close/>
                <a:moveTo>
                  <a:pt x="48" y="310"/>
                </a:moveTo>
                <a:cubicBezTo>
                  <a:pt x="48" y="310"/>
                  <a:pt x="47" y="310"/>
                  <a:pt x="47" y="311"/>
                </a:cubicBezTo>
                <a:cubicBezTo>
                  <a:pt x="48" y="311"/>
                  <a:pt x="48" y="312"/>
                  <a:pt x="48" y="311"/>
                </a:cubicBezTo>
                <a:cubicBezTo>
                  <a:pt x="47" y="311"/>
                  <a:pt x="48" y="311"/>
                  <a:pt x="48" y="310"/>
                </a:cubicBezTo>
                <a:close/>
                <a:moveTo>
                  <a:pt x="39" y="285"/>
                </a:moveTo>
                <a:cubicBezTo>
                  <a:pt x="38" y="285"/>
                  <a:pt x="38" y="286"/>
                  <a:pt x="38" y="286"/>
                </a:cubicBezTo>
                <a:cubicBezTo>
                  <a:pt x="38" y="286"/>
                  <a:pt x="37" y="286"/>
                  <a:pt x="37" y="286"/>
                </a:cubicBezTo>
                <a:cubicBezTo>
                  <a:pt x="37" y="287"/>
                  <a:pt x="40" y="286"/>
                  <a:pt x="39" y="289"/>
                </a:cubicBezTo>
                <a:cubicBezTo>
                  <a:pt x="39" y="289"/>
                  <a:pt x="39" y="289"/>
                  <a:pt x="39" y="289"/>
                </a:cubicBezTo>
                <a:cubicBezTo>
                  <a:pt x="40" y="288"/>
                  <a:pt x="37" y="286"/>
                  <a:pt x="40" y="286"/>
                </a:cubicBezTo>
                <a:cubicBezTo>
                  <a:pt x="40" y="286"/>
                  <a:pt x="40" y="287"/>
                  <a:pt x="40" y="287"/>
                </a:cubicBezTo>
                <a:cubicBezTo>
                  <a:pt x="41" y="286"/>
                  <a:pt x="40" y="286"/>
                  <a:pt x="40" y="285"/>
                </a:cubicBezTo>
                <a:cubicBezTo>
                  <a:pt x="40" y="285"/>
                  <a:pt x="39" y="285"/>
                  <a:pt x="39" y="285"/>
                </a:cubicBezTo>
                <a:cubicBezTo>
                  <a:pt x="40" y="284"/>
                  <a:pt x="39" y="283"/>
                  <a:pt x="40" y="282"/>
                </a:cubicBezTo>
                <a:cubicBezTo>
                  <a:pt x="39" y="283"/>
                  <a:pt x="39" y="284"/>
                  <a:pt x="39" y="285"/>
                </a:cubicBezTo>
                <a:close/>
                <a:moveTo>
                  <a:pt x="35" y="280"/>
                </a:moveTo>
                <a:cubicBezTo>
                  <a:pt x="35" y="280"/>
                  <a:pt x="35" y="281"/>
                  <a:pt x="35" y="282"/>
                </a:cubicBezTo>
                <a:cubicBezTo>
                  <a:pt x="35" y="282"/>
                  <a:pt x="36" y="281"/>
                  <a:pt x="36" y="282"/>
                </a:cubicBezTo>
                <a:cubicBezTo>
                  <a:pt x="37" y="283"/>
                  <a:pt x="36" y="282"/>
                  <a:pt x="36" y="283"/>
                </a:cubicBezTo>
                <a:cubicBezTo>
                  <a:pt x="37" y="283"/>
                  <a:pt x="37" y="284"/>
                  <a:pt x="37" y="285"/>
                </a:cubicBezTo>
                <a:cubicBezTo>
                  <a:pt x="39" y="284"/>
                  <a:pt x="36" y="283"/>
                  <a:pt x="38" y="281"/>
                </a:cubicBezTo>
                <a:cubicBezTo>
                  <a:pt x="37" y="280"/>
                  <a:pt x="36" y="280"/>
                  <a:pt x="35" y="280"/>
                </a:cubicBezTo>
                <a:close/>
                <a:moveTo>
                  <a:pt x="35" y="289"/>
                </a:moveTo>
                <a:cubicBezTo>
                  <a:pt x="35" y="290"/>
                  <a:pt x="36" y="291"/>
                  <a:pt x="37" y="291"/>
                </a:cubicBezTo>
                <a:cubicBezTo>
                  <a:pt x="37" y="291"/>
                  <a:pt x="37" y="291"/>
                  <a:pt x="37" y="291"/>
                </a:cubicBezTo>
                <a:cubicBezTo>
                  <a:pt x="37" y="291"/>
                  <a:pt x="37" y="291"/>
                  <a:pt x="37" y="290"/>
                </a:cubicBezTo>
                <a:cubicBezTo>
                  <a:pt x="36" y="291"/>
                  <a:pt x="36" y="289"/>
                  <a:pt x="35" y="289"/>
                </a:cubicBezTo>
                <a:close/>
                <a:moveTo>
                  <a:pt x="41" y="306"/>
                </a:moveTo>
                <a:cubicBezTo>
                  <a:pt x="41" y="307"/>
                  <a:pt x="41" y="307"/>
                  <a:pt x="41" y="307"/>
                </a:cubicBezTo>
                <a:cubicBezTo>
                  <a:pt x="41" y="307"/>
                  <a:pt x="42" y="307"/>
                  <a:pt x="42" y="306"/>
                </a:cubicBezTo>
                <a:lnTo>
                  <a:pt x="41" y="306"/>
                </a:lnTo>
                <a:close/>
                <a:moveTo>
                  <a:pt x="45" y="306"/>
                </a:moveTo>
                <a:cubicBezTo>
                  <a:pt x="45" y="307"/>
                  <a:pt x="45" y="307"/>
                  <a:pt x="46" y="307"/>
                </a:cubicBezTo>
                <a:cubicBezTo>
                  <a:pt x="46" y="307"/>
                  <a:pt x="46" y="307"/>
                  <a:pt x="46" y="306"/>
                </a:cubicBezTo>
                <a:cubicBezTo>
                  <a:pt x="46" y="307"/>
                  <a:pt x="45" y="306"/>
                  <a:pt x="45" y="306"/>
                </a:cubicBezTo>
                <a:close/>
                <a:moveTo>
                  <a:pt x="48" y="322"/>
                </a:moveTo>
                <a:cubicBezTo>
                  <a:pt x="48" y="323"/>
                  <a:pt x="49" y="323"/>
                  <a:pt x="50" y="323"/>
                </a:cubicBezTo>
                <a:cubicBezTo>
                  <a:pt x="49" y="322"/>
                  <a:pt x="49" y="322"/>
                  <a:pt x="48" y="322"/>
                </a:cubicBezTo>
                <a:close/>
                <a:moveTo>
                  <a:pt x="46" y="303"/>
                </a:moveTo>
                <a:cubicBezTo>
                  <a:pt x="46" y="304"/>
                  <a:pt x="47" y="304"/>
                  <a:pt x="47" y="304"/>
                </a:cubicBezTo>
                <a:cubicBezTo>
                  <a:pt x="47" y="303"/>
                  <a:pt x="47" y="303"/>
                  <a:pt x="46" y="303"/>
                </a:cubicBezTo>
                <a:close/>
                <a:moveTo>
                  <a:pt x="45" y="303"/>
                </a:moveTo>
                <a:cubicBezTo>
                  <a:pt x="45" y="304"/>
                  <a:pt x="45" y="304"/>
                  <a:pt x="46" y="305"/>
                </a:cubicBezTo>
                <a:cubicBezTo>
                  <a:pt x="45" y="304"/>
                  <a:pt x="47" y="303"/>
                  <a:pt x="45" y="303"/>
                </a:cubicBezTo>
                <a:close/>
                <a:moveTo>
                  <a:pt x="44" y="306"/>
                </a:moveTo>
                <a:cubicBezTo>
                  <a:pt x="45" y="306"/>
                  <a:pt x="46" y="306"/>
                  <a:pt x="46" y="306"/>
                </a:cubicBezTo>
                <a:cubicBezTo>
                  <a:pt x="46" y="306"/>
                  <a:pt x="44" y="306"/>
                  <a:pt x="44" y="306"/>
                </a:cubicBezTo>
                <a:close/>
                <a:moveTo>
                  <a:pt x="49" y="309"/>
                </a:moveTo>
                <a:cubicBezTo>
                  <a:pt x="49" y="309"/>
                  <a:pt x="50" y="309"/>
                  <a:pt x="50" y="308"/>
                </a:cubicBezTo>
                <a:cubicBezTo>
                  <a:pt x="49" y="308"/>
                  <a:pt x="49" y="309"/>
                  <a:pt x="49" y="309"/>
                </a:cubicBezTo>
                <a:close/>
                <a:moveTo>
                  <a:pt x="42" y="299"/>
                </a:moveTo>
                <a:cubicBezTo>
                  <a:pt x="40" y="298"/>
                  <a:pt x="40" y="300"/>
                  <a:pt x="40" y="301"/>
                </a:cubicBezTo>
                <a:cubicBezTo>
                  <a:pt x="40" y="301"/>
                  <a:pt x="41" y="300"/>
                  <a:pt x="41" y="301"/>
                </a:cubicBezTo>
                <a:cubicBezTo>
                  <a:pt x="42" y="301"/>
                  <a:pt x="42" y="300"/>
                  <a:pt x="42" y="300"/>
                </a:cubicBezTo>
                <a:cubicBezTo>
                  <a:pt x="41" y="300"/>
                  <a:pt x="41" y="299"/>
                  <a:pt x="42" y="299"/>
                </a:cubicBezTo>
                <a:close/>
                <a:moveTo>
                  <a:pt x="44" y="302"/>
                </a:moveTo>
                <a:cubicBezTo>
                  <a:pt x="43" y="302"/>
                  <a:pt x="43" y="302"/>
                  <a:pt x="43" y="301"/>
                </a:cubicBezTo>
                <a:cubicBezTo>
                  <a:pt x="43" y="302"/>
                  <a:pt x="42" y="302"/>
                  <a:pt x="42" y="303"/>
                </a:cubicBezTo>
                <a:cubicBezTo>
                  <a:pt x="43" y="303"/>
                  <a:pt x="43" y="302"/>
                  <a:pt x="44" y="302"/>
                </a:cubicBezTo>
                <a:close/>
                <a:moveTo>
                  <a:pt x="43" y="303"/>
                </a:moveTo>
                <a:cubicBezTo>
                  <a:pt x="43" y="303"/>
                  <a:pt x="43" y="304"/>
                  <a:pt x="44" y="304"/>
                </a:cubicBezTo>
                <a:cubicBezTo>
                  <a:pt x="44" y="303"/>
                  <a:pt x="44" y="303"/>
                  <a:pt x="43" y="303"/>
                </a:cubicBezTo>
                <a:close/>
                <a:moveTo>
                  <a:pt x="43" y="308"/>
                </a:moveTo>
                <a:cubicBezTo>
                  <a:pt x="43" y="309"/>
                  <a:pt x="43" y="309"/>
                  <a:pt x="43" y="309"/>
                </a:cubicBezTo>
                <a:cubicBezTo>
                  <a:pt x="44" y="310"/>
                  <a:pt x="44" y="308"/>
                  <a:pt x="43" y="308"/>
                </a:cubicBezTo>
                <a:close/>
                <a:moveTo>
                  <a:pt x="45" y="313"/>
                </a:moveTo>
                <a:cubicBezTo>
                  <a:pt x="45" y="312"/>
                  <a:pt x="45" y="312"/>
                  <a:pt x="45" y="312"/>
                </a:cubicBezTo>
                <a:cubicBezTo>
                  <a:pt x="44" y="312"/>
                  <a:pt x="45" y="314"/>
                  <a:pt x="46" y="313"/>
                </a:cubicBezTo>
                <a:cubicBezTo>
                  <a:pt x="45" y="313"/>
                  <a:pt x="45" y="313"/>
                  <a:pt x="45" y="313"/>
                </a:cubicBezTo>
                <a:close/>
                <a:moveTo>
                  <a:pt x="305" y="342"/>
                </a:moveTo>
                <a:cubicBezTo>
                  <a:pt x="306" y="342"/>
                  <a:pt x="306" y="342"/>
                  <a:pt x="306" y="342"/>
                </a:cubicBezTo>
                <a:cubicBezTo>
                  <a:pt x="306" y="342"/>
                  <a:pt x="307" y="341"/>
                  <a:pt x="307" y="340"/>
                </a:cubicBezTo>
                <a:cubicBezTo>
                  <a:pt x="307" y="341"/>
                  <a:pt x="306" y="341"/>
                  <a:pt x="305" y="342"/>
                </a:cubicBezTo>
                <a:close/>
                <a:moveTo>
                  <a:pt x="309" y="339"/>
                </a:moveTo>
                <a:cubicBezTo>
                  <a:pt x="309" y="339"/>
                  <a:pt x="309" y="338"/>
                  <a:pt x="309" y="338"/>
                </a:cubicBezTo>
                <a:cubicBezTo>
                  <a:pt x="308" y="339"/>
                  <a:pt x="308" y="339"/>
                  <a:pt x="308" y="340"/>
                </a:cubicBezTo>
                <a:cubicBezTo>
                  <a:pt x="308" y="339"/>
                  <a:pt x="308" y="339"/>
                  <a:pt x="309" y="339"/>
                </a:cubicBezTo>
                <a:close/>
                <a:moveTo>
                  <a:pt x="307" y="347"/>
                </a:moveTo>
                <a:cubicBezTo>
                  <a:pt x="305" y="347"/>
                  <a:pt x="307" y="345"/>
                  <a:pt x="306" y="344"/>
                </a:cubicBezTo>
                <a:cubicBezTo>
                  <a:pt x="305" y="344"/>
                  <a:pt x="304" y="346"/>
                  <a:pt x="303" y="345"/>
                </a:cubicBezTo>
                <a:cubicBezTo>
                  <a:pt x="304" y="344"/>
                  <a:pt x="305" y="345"/>
                  <a:pt x="305" y="343"/>
                </a:cubicBezTo>
                <a:cubicBezTo>
                  <a:pt x="305" y="343"/>
                  <a:pt x="305" y="343"/>
                  <a:pt x="305" y="343"/>
                </a:cubicBezTo>
                <a:cubicBezTo>
                  <a:pt x="305" y="343"/>
                  <a:pt x="305" y="343"/>
                  <a:pt x="305" y="343"/>
                </a:cubicBezTo>
                <a:cubicBezTo>
                  <a:pt x="304" y="344"/>
                  <a:pt x="303" y="345"/>
                  <a:pt x="302" y="346"/>
                </a:cubicBezTo>
                <a:cubicBezTo>
                  <a:pt x="302" y="346"/>
                  <a:pt x="302" y="346"/>
                  <a:pt x="303" y="346"/>
                </a:cubicBezTo>
                <a:cubicBezTo>
                  <a:pt x="303" y="346"/>
                  <a:pt x="303" y="347"/>
                  <a:pt x="304" y="347"/>
                </a:cubicBezTo>
                <a:cubicBezTo>
                  <a:pt x="304" y="346"/>
                  <a:pt x="304" y="345"/>
                  <a:pt x="304" y="345"/>
                </a:cubicBezTo>
                <a:cubicBezTo>
                  <a:pt x="305" y="346"/>
                  <a:pt x="305" y="346"/>
                  <a:pt x="305" y="346"/>
                </a:cubicBezTo>
                <a:cubicBezTo>
                  <a:pt x="306" y="346"/>
                  <a:pt x="305" y="346"/>
                  <a:pt x="305" y="347"/>
                </a:cubicBezTo>
                <a:cubicBezTo>
                  <a:pt x="305" y="347"/>
                  <a:pt x="306" y="347"/>
                  <a:pt x="306" y="348"/>
                </a:cubicBezTo>
                <a:cubicBezTo>
                  <a:pt x="306" y="347"/>
                  <a:pt x="307" y="347"/>
                  <a:pt x="307" y="347"/>
                </a:cubicBezTo>
                <a:close/>
                <a:moveTo>
                  <a:pt x="34" y="285"/>
                </a:moveTo>
                <a:cubicBezTo>
                  <a:pt x="34" y="285"/>
                  <a:pt x="34" y="285"/>
                  <a:pt x="34" y="285"/>
                </a:cubicBezTo>
                <a:cubicBezTo>
                  <a:pt x="34" y="285"/>
                  <a:pt x="34" y="285"/>
                  <a:pt x="33" y="285"/>
                </a:cubicBezTo>
                <a:cubicBezTo>
                  <a:pt x="33" y="286"/>
                  <a:pt x="33" y="286"/>
                  <a:pt x="33" y="286"/>
                </a:cubicBezTo>
                <a:cubicBezTo>
                  <a:pt x="34" y="286"/>
                  <a:pt x="34" y="286"/>
                  <a:pt x="34" y="286"/>
                </a:cubicBezTo>
                <a:cubicBezTo>
                  <a:pt x="34" y="286"/>
                  <a:pt x="34" y="286"/>
                  <a:pt x="34" y="286"/>
                </a:cubicBezTo>
                <a:cubicBezTo>
                  <a:pt x="34" y="286"/>
                  <a:pt x="34" y="286"/>
                  <a:pt x="34" y="286"/>
                </a:cubicBezTo>
                <a:cubicBezTo>
                  <a:pt x="34" y="285"/>
                  <a:pt x="34" y="285"/>
                  <a:pt x="34" y="285"/>
                </a:cubicBezTo>
                <a:cubicBezTo>
                  <a:pt x="34" y="285"/>
                  <a:pt x="34" y="285"/>
                  <a:pt x="34" y="285"/>
                </a:cubicBezTo>
                <a:close/>
                <a:moveTo>
                  <a:pt x="312" y="339"/>
                </a:moveTo>
                <a:cubicBezTo>
                  <a:pt x="311" y="339"/>
                  <a:pt x="311" y="339"/>
                  <a:pt x="311" y="339"/>
                </a:cubicBezTo>
                <a:cubicBezTo>
                  <a:pt x="311" y="340"/>
                  <a:pt x="312" y="339"/>
                  <a:pt x="312" y="339"/>
                </a:cubicBezTo>
                <a:close/>
                <a:moveTo>
                  <a:pt x="287" y="361"/>
                </a:moveTo>
                <a:cubicBezTo>
                  <a:pt x="287" y="361"/>
                  <a:pt x="287" y="361"/>
                  <a:pt x="287" y="361"/>
                </a:cubicBezTo>
                <a:cubicBezTo>
                  <a:pt x="286" y="361"/>
                  <a:pt x="286" y="361"/>
                  <a:pt x="286" y="361"/>
                </a:cubicBezTo>
                <a:cubicBezTo>
                  <a:pt x="286" y="361"/>
                  <a:pt x="287" y="361"/>
                  <a:pt x="287" y="361"/>
                </a:cubicBezTo>
                <a:close/>
                <a:moveTo>
                  <a:pt x="256" y="381"/>
                </a:moveTo>
                <a:cubicBezTo>
                  <a:pt x="257" y="380"/>
                  <a:pt x="257" y="380"/>
                  <a:pt x="258" y="380"/>
                </a:cubicBezTo>
                <a:cubicBezTo>
                  <a:pt x="257" y="380"/>
                  <a:pt x="257" y="380"/>
                  <a:pt x="256" y="380"/>
                </a:cubicBezTo>
                <a:cubicBezTo>
                  <a:pt x="256" y="380"/>
                  <a:pt x="256" y="381"/>
                  <a:pt x="256" y="381"/>
                </a:cubicBezTo>
                <a:close/>
                <a:moveTo>
                  <a:pt x="51" y="315"/>
                </a:moveTo>
                <a:cubicBezTo>
                  <a:pt x="52" y="315"/>
                  <a:pt x="51" y="315"/>
                  <a:pt x="51" y="316"/>
                </a:cubicBezTo>
                <a:cubicBezTo>
                  <a:pt x="52" y="316"/>
                  <a:pt x="52" y="316"/>
                  <a:pt x="52" y="316"/>
                </a:cubicBezTo>
                <a:cubicBezTo>
                  <a:pt x="52" y="315"/>
                  <a:pt x="52" y="314"/>
                  <a:pt x="51" y="315"/>
                </a:cubicBezTo>
                <a:close/>
                <a:moveTo>
                  <a:pt x="298" y="351"/>
                </a:moveTo>
                <a:cubicBezTo>
                  <a:pt x="297" y="351"/>
                  <a:pt x="297" y="351"/>
                  <a:pt x="296" y="352"/>
                </a:cubicBezTo>
                <a:cubicBezTo>
                  <a:pt x="296" y="352"/>
                  <a:pt x="297" y="352"/>
                  <a:pt x="297" y="352"/>
                </a:cubicBezTo>
                <a:cubicBezTo>
                  <a:pt x="296" y="352"/>
                  <a:pt x="296" y="352"/>
                  <a:pt x="296" y="352"/>
                </a:cubicBezTo>
                <a:cubicBezTo>
                  <a:pt x="296" y="352"/>
                  <a:pt x="296" y="352"/>
                  <a:pt x="296" y="353"/>
                </a:cubicBezTo>
                <a:cubicBezTo>
                  <a:pt x="296" y="353"/>
                  <a:pt x="296" y="353"/>
                  <a:pt x="296" y="353"/>
                </a:cubicBezTo>
                <a:cubicBezTo>
                  <a:pt x="297" y="353"/>
                  <a:pt x="298" y="352"/>
                  <a:pt x="298" y="351"/>
                </a:cubicBezTo>
                <a:close/>
                <a:moveTo>
                  <a:pt x="296" y="355"/>
                </a:moveTo>
                <a:cubicBezTo>
                  <a:pt x="295" y="354"/>
                  <a:pt x="295" y="355"/>
                  <a:pt x="295" y="355"/>
                </a:cubicBezTo>
                <a:cubicBezTo>
                  <a:pt x="295" y="355"/>
                  <a:pt x="295" y="356"/>
                  <a:pt x="296" y="355"/>
                </a:cubicBezTo>
                <a:cubicBezTo>
                  <a:pt x="295" y="355"/>
                  <a:pt x="296" y="355"/>
                  <a:pt x="296" y="355"/>
                </a:cubicBezTo>
                <a:close/>
                <a:moveTo>
                  <a:pt x="314" y="332"/>
                </a:moveTo>
                <a:cubicBezTo>
                  <a:pt x="314" y="332"/>
                  <a:pt x="314" y="332"/>
                  <a:pt x="314" y="332"/>
                </a:cubicBezTo>
                <a:cubicBezTo>
                  <a:pt x="313" y="332"/>
                  <a:pt x="313" y="332"/>
                  <a:pt x="313" y="332"/>
                </a:cubicBezTo>
                <a:lnTo>
                  <a:pt x="314" y="332"/>
                </a:lnTo>
                <a:close/>
                <a:moveTo>
                  <a:pt x="310" y="336"/>
                </a:moveTo>
                <a:cubicBezTo>
                  <a:pt x="310" y="336"/>
                  <a:pt x="310" y="337"/>
                  <a:pt x="309" y="337"/>
                </a:cubicBezTo>
                <a:cubicBezTo>
                  <a:pt x="309" y="338"/>
                  <a:pt x="310" y="338"/>
                  <a:pt x="310" y="338"/>
                </a:cubicBezTo>
                <a:cubicBezTo>
                  <a:pt x="310" y="338"/>
                  <a:pt x="309" y="338"/>
                  <a:pt x="309" y="339"/>
                </a:cubicBezTo>
                <a:cubicBezTo>
                  <a:pt x="310" y="339"/>
                  <a:pt x="310" y="337"/>
                  <a:pt x="311" y="337"/>
                </a:cubicBezTo>
                <a:cubicBezTo>
                  <a:pt x="311" y="338"/>
                  <a:pt x="311" y="338"/>
                  <a:pt x="311" y="338"/>
                </a:cubicBezTo>
                <a:cubicBezTo>
                  <a:pt x="313" y="338"/>
                  <a:pt x="311" y="337"/>
                  <a:pt x="310" y="336"/>
                </a:cubicBezTo>
                <a:close/>
                <a:moveTo>
                  <a:pt x="28" y="275"/>
                </a:moveTo>
                <a:cubicBezTo>
                  <a:pt x="27" y="275"/>
                  <a:pt x="27" y="275"/>
                  <a:pt x="27" y="276"/>
                </a:cubicBezTo>
                <a:cubicBezTo>
                  <a:pt x="27" y="275"/>
                  <a:pt x="27" y="277"/>
                  <a:pt x="27" y="276"/>
                </a:cubicBezTo>
                <a:cubicBezTo>
                  <a:pt x="27" y="276"/>
                  <a:pt x="28" y="276"/>
                  <a:pt x="28" y="275"/>
                </a:cubicBezTo>
                <a:close/>
                <a:moveTo>
                  <a:pt x="318" y="330"/>
                </a:moveTo>
                <a:cubicBezTo>
                  <a:pt x="318" y="330"/>
                  <a:pt x="317" y="330"/>
                  <a:pt x="317" y="330"/>
                </a:cubicBezTo>
                <a:cubicBezTo>
                  <a:pt x="317" y="330"/>
                  <a:pt x="317" y="331"/>
                  <a:pt x="317" y="332"/>
                </a:cubicBezTo>
                <a:cubicBezTo>
                  <a:pt x="318" y="332"/>
                  <a:pt x="318" y="331"/>
                  <a:pt x="318" y="330"/>
                </a:cubicBezTo>
                <a:close/>
                <a:moveTo>
                  <a:pt x="32" y="286"/>
                </a:moveTo>
                <a:cubicBezTo>
                  <a:pt x="32" y="288"/>
                  <a:pt x="32" y="288"/>
                  <a:pt x="32" y="288"/>
                </a:cubicBezTo>
                <a:cubicBezTo>
                  <a:pt x="33" y="288"/>
                  <a:pt x="34" y="288"/>
                  <a:pt x="34" y="287"/>
                </a:cubicBezTo>
                <a:cubicBezTo>
                  <a:pt x="34" y="286"/>
                  <a:pt x="33" y="287"/>
                  <a:pt x="32" y="286"/>
                </a:cubicBezTo>
                <a:close/>
                <a:moveTo>
                  <a:pt x="25" y="268"/>
                </a:moveTo>
                <a:cubicBezTo>
                  <a:pt x="25" y="269"/>
                  <a:pt x="24" y="269"/>
                  <a:pt x="25" y="270"/>
                </a:cubicBezTo>
                <a:cubicBezTo>
                  <a:pt x="25" y="269"/>
                  <a:pt x="26" y="268"/>
                  <a:pt x="25" y="268"/>
                </a:cubicBezTo>
                <a:close/>
                <a:moveTo>
                  <a:pt x="32" y="298"/>
                </a:moveTo>
                <a:cubicBezTo>
                  <a:pt x="33" y="298"/>
                  <a:pt x="33" y="298"/>
                  <a:pt x="34" y="298"/>
                </a:cubicBezTo>
                <a:cubicBezTo>
                  <a:pt x="34" y="297"/>
                  <a:pt x="32" y="297"/>
                  <a:pt x="32" y="298"/>
                </a:cubicBezTo>
                <a:close/>
                <a:moveTo>
                  <a:pt x="27" y="287"/>
                </a:moveTo>
                <a:cubicBezTo>
                  <a:pt x="27" y="288"/>
                  <a:pt x="28" y="288"/>
                  <a:pt x="29" y="288"/>
                </a:cubicBezTo>
                <a:cubicBezTo>
                  <a:pt x="29" y="287"/>
                  <a:pt x="28" y="287"/>
                  <a:pt x="27" y="287"/>
                </a:cubicBezTo>
                <a:close/>
                <a:moveTo>
                  <a:pt x="24" y="271"/>
                </a:moveTo>
                <a:cubicBezTo>
                  <a:pt x="24" y="271"/>
                  <a:pt x="25" y="271"/>
                  <a:pt x="26" y="271"/>
                </a:cubicBezTo>
                <a:cubicBezTo>
                  <a:pt x="26" y="271"/>
                  <a:pt x="24" y="271"/>
                  <a:pt x="24" y="271"/>
                </a:cubicBezTo>
                <a:close/>
                <a:moveTo>
                  <a:pt x="322" y="319"/>
                </a:moveTo>
                <a:cubicBezTo>
                  <a:pt x="322" y="319"/>
                  <a:pt x="322" y="319"/>
                  <a:pt x="321" y="319"/>
                </a:cubicBezTo>
                <a:cubicBezTo>
                  <a:pt x="321" y="319"/>
                  <a:pt x="321" y="319"/>
                  <a:pt x="321" y="319"/>
                </a:cubicBezTo>
                <a:cubicBezTo>
                  <a:pt x="321" y="319"/>
                  <a:pt x="321" y="319"/>
                  <a:pt x="322" y="319"/>
                </a:cubicBezTo>
                <a:close/>
                <a:moveTo>
                  <a:pt x="319" y="323"/>
                </a:moveTo>
                <a:cubicBezTo>
                  <a:pt x="319" y="323"/>
                  <a:pt x="319" y="323"/>
                  <a:pt x="320" y="323"/>
                </a:cubicBezTo>
                <a:cubicBezTo>
                  <a:pt x="320" y="322"/>
                  <a:pt x="320" y="322"/>
                  <a:pt x="320" y="322"/>
                </a:cubicBezTo>
                <a:cubicBezTo>
                  <a:pt x="320" y="322"/>
                  <a:pt x="320" y="322"/>
                  <a:pt x="320" y="322"/>
                </a:cubicBezTo>
                <a:lnTo>
                  <a:pt x="319" y="323"/>
                </a:lnTo>
                <a:close/>
                <a:moveTo>
                  <a:pt x="20" y="271"/>
                </a:moveTo>
                <a:cubicBezTo>
                  <a:pt x="20" y="272"/>
                  <a:pt x="20" y="272"/>
                  <a:pt x="20" y="272"/>
                </a:cubicBezTo>
                <a:cubicBezTo>
                  <a:pt x="20" y="272"/>
                  <a:pt x="21" y="272"/>
                  <a:pt x="21" y="271"/>
                </a:cubicBezTo>
                <a:lnTo>
                  <a:pt x="20" y="271"/>
                </a:lnTo>
                <a:close/>
                <a:moveTo>
                  <a:pt x="24" y="278"/>
                </a:moveTo>
                <a:cubicBezTo>
                  <a:pt x="24" y="277"/>
                  <a:pt x="25" y="277"/>
                  <a:pt x="24" y="277"/>
                </a:cubicBezTo>
                <a:cubicBezTo>
                  <a:pt x="23" y="277"/>
                  <a:pt x="24" y="279"/>
                  <a:pt x="25" y="278"/>
                </a:cubicBezTo>
                <a:cubicBezTo>
                  <a:pt x="25" y="278"/>
                  <a:pt x="24" y="278"/>
                  <a:pt x="24" y="278"/>
                </a:cubicBezTo>
                <a:close/>
                <a:moveTo>
                  <a:pt x="302" y="359"/>
                </a:moveTo>
                <a:cubicBezTo>
                  <a:pt x="302" y="361"/>
                  <a:pt x="303" y="361"/>
                  <a:pt x="303" y="361"/>
                </a:cubicBezTo>
                <a:cubicBezTo>
                  <a:pt x="303" y="360"/>
                  <a:pt x="304" y="360"/>
                  <a:pt x="304" y="359"/>
                </a:cubicBezTo>
                <a:cubicBezTo>
                  <a:pt x="303" y="360"/>
                  <a:pt x="303" y="359"/>
                  <a:pt x="302" y="359"/>
                </a:cubicBezTo>
                <a:close/>
                <a:moveTo>
                  <a:pt x="289" y="366"/>
                </a:moveTo>
                <a:cubicBezTo>
                  <a:pt x="289" y="367"/>
                  <a:pt x="289" y="367"/>
                  <a:pt x="289" y="367"/>
                </a:cubicBezTo>
                <a:cubicBezTo>
                  <a:pt x="290" y="367"/>
                  <a:pt x="291" y="367"/>
                  <a:pt x="292" y="367"/>
                </a:cubicBezTo>
                <a:cubicBezTo>
                  <a:pt x="292" y="365"/>
                  <a:pt x="290" y="367"/>
                  <a:pt x="289" y="366"/>
                </a:cubicBezTo>
                <a:close/>
                <a:moveTo>
                  <a:pt x="290" y="362"/>
                </a:moveTo>
                <a:cubicBezTo>
                  <a:pt x="291" y="362"/>
                  <a:pt x="291" y="362"/>
                  <a:pt x="291" y="363"/>
                </a:cubicBezTo>
                <a:cubicBezTo>
                  <a:pt x="290" y="363"/>
                  <a:pt x="289" y="363"/>
                  <a:pt x="289" y="363"/>
                </a:cubicBezTo>
                <a:cubicBezTo>
                  <a:pt x="289" y="364"/>
                  <a:pt x="288" y="365"/>
                  <a:pt x="289" y="365"/>
                </a:cubicBezTo>
                <a:cubicBezTo>
                  <a:pt x="290" y="364"/>
                  <a:pt x="291" y="364"/>
                  <a:pt x="292" y="364"/>
                </a:cubicBezTo>
                <a:cubicBezTo>
                  <a:pt x="292" y="364"/>
                  <a:pt x="293" y="363"/>
                  <a:pt x="293" y="363"/>
                </a:cubicBezTo>
                <a:cubicBezTo>
                  <a:pt x="292" y="363"/>
                  <a:pt x="291" y="361"/>
                  <a:pt x="290" y="362"/>
                </a:cubicBezTo>
                <a:close/>
                <a:moveTo>
                  <a:pt x="248" y="390"/>
                </a:moveTo>
                <a:cubicBezTo>
                  <a:pt x="249" y="389"/>
                  <a:pt x="250" y="389"/>
                  <a:pt x="250" y="388"/>
                </a:cubicBezTo>
                <a:cubicBezTo>
                  <a:pt x="249" y="387"/>
                  <a:pt x="248" y="389"/>
                  <a:pt x="248" y="390"/>
                </a:cubicBezTo>
                <a:close/>
                <a:moveTo>
                  <a:pt x="282" y="376"/>
                </a:moveTo>
                <a:cubicBezTo>
                  <a:pt x="283" y="377"/>
                  <a:pt x="283" y="377"/>
                  <a:pt x="284" y="377"/>
                </a:cubicBezTo>
                <a:cubicBezTo>
                  <a:pt x="283" y="376"/>
                  <a:pt x="283" y="375"/>
                  <a:pt x="282" y="374"/>
                </a:cubicBezTo>
                <a:cubicBezTo>
                  <a:pt x="282" y="375"/>
                  <a:pt x="282" y="375"/>
                  <a:pt x="282" y="376"/>
                </a:cubicBezTo>
                <a:close/>
                <a:moveTo>
                  <a:pt x="295" y="357"/>
                </a:moveTo>
                <a:cubicBezTo>
                  <a:pt x="295" y="357"/>
                  <a:pt x="295" y="357"/>
                  <a:pt x="295" y="356"/>
                </a:cubicBezTo>
                <a:cubicBezTo>
                  <a:pt x="294" y="356"/>
                  <a:pt x="294" y="357"/>
                  <a:pt x="293" y="356"/>
                </a:cubicBezTo>
                <a:cubicBezTo>
                  <a:pt x="293" y="356"/>
                  <a:pt x="293" y="356"/>
                  <a:pt x="293" y="355"/>
                </a:cubicBezTo>
                <a:cubicBezTo>
                  <a:pt x="294" y="355"/>
                  <a:pt x="295" y="354"/>
                  <a:pt x="295" y="353"/>
                </a:cubicBezTo>
                <a:cubicBezTo>
                  <a:pt x="295" y="353"/>
                  <a:pt x="295" y="353"/>
                  <a:pt x="295" y="353"/>
                </a:cubicBezTo>
                <a:cubicBezTo>
                  <a:pt x="294" y="355"/>
                  <a:pt x="292" y="356"/>
                  <a:pt x="291" y="357"/>
                </a:cubicBezTo>
                <a:cubicBezTo>
                  <a:pt x="291" y="357"/>
                  <a:pt x="291" y="358"/>
                  <a:pt x="291" y="358"/>
                </a:cubicBezTo>
                <a:cubicBezTo>
                  <a:pt x="292" y="358"/>
                  <a:pt x="292" y="357"/>
                  <a:pt x="292" y="357"/>
                </a:cubicBezTo>
                <a:cubicBezTo>
                  <a:pt x="293" y="359"/>
                  <a:pt x="292" y="359"/>
                  <a:pt x="292" y="361"/>
                </a:cubicBezTo>
                <a:cubicBezTo>
                  <a:pt x="294" y="361"/>
                  <a:pt x="294" y="363"/>
                  <a:pt x="295" y="363"/>
                </a:cubicBezTo>
                <a:cubicBezTo>
                  <a:pt x="295" y="361"/>
                  <a:pt x="293" y="359"/>
                  <a:pt x="295" y="357"/>
                </a:cubicBezTo>
                <a:close/>
                <a:moveTo>
                  <a:pt x="294" y="360"/>
                </a:moveTo>
                <a:cubicBezTo>
                  <a:pt x="294" y="360"/>
                  <a:pt x="294" y="361"/>
                  <a:pt x="294" y="361"/>
                </a:cubicBezTo>
                <a:cubicBezTo>
                  <a:pt x="294" y="361"/>
                  <a:pt x="293" y="361"/>
                  <a:pt x="294" y="360"/>
                </a:cubicBezTo>
                <a:close/>
                <a:moveTo>
                  <a:pt x="283" y="373"/>
                </a:moveTo>
                <a:cubicBezTo>
                  <a:pt x="284" y="372"/>
                  <a:pt x="285" y="372"/>
                  <a:pt x="284" y="371"/>
                </a:cubicBezTo>
                <a:cubicBezTo>
                  <a:pt x="284" y="372"/>
                  <a:pt x="283" y="373"/>
                  <a:pt x="283" y="373"/>
                </a:cubicBezTo>
                <a:close/>
                <a:moveTo>
                  <a:pt x="284" y="364"/>
                </a:moveTo>
                <a:cubicBezTo>
                  <a:pt x="284" y="363"/>
                  <a:pt x="285" y="363"/>
                  <a:pt x="285" y="363"/>
                </a:cubicBezTo>
                <a:cubicBezTo>
                  <a:pt x="285" y="362"/>
                  <a:pt x="285" y="362"/>
                  <a:pt x="285" y="362"/>
                </a:cubicBezTo>
                <a:cubicBezTo>
                  <a:pt x="285" y="362"/>
                  <a:pt x="284" y="363"/>
                  <a:pt x="283" y="364"/>
                </a:cubicBezTo>
                <a:cubicBezTo>
                  <a:pt x="283" y="364"/>
                  <a:pt x="283" y="364"/>
                  <a:pt x="282" y="364"/>
                </a:cubicBezTo>
                <a:cubicBezTo>
                  <a:pt x="282" y="364"/>
                  <a:pt x="282" y="365"/>
                  <a:pt x="282" y="365"/>
                </a:cubicBezTo>
                <a:cubicBezTo>
                  <a:pt x="282" y="365"/>
                  <a:pt x="281" y="366"/>
                  <a:pt x="281" y="366"/>
                </a:cubicBezTo>
                <a:cubicBezTo>
                  <a:pt x="281" y="366"/>
                  <a:pt x="281" y="366"/>
                  <a:pt x="281" y="365"/>
                </a:cubicBezTo>
                <a:cubicBezTo>
                  <a:pt x="281" y="366"/>
                  <a:pt x="280" y="366"/>
                  <a:pt x="280" y="366"/>
                </a:cubicBezTo>
                <a:cubicBezTo>
                  <a:pt x="281" y="367"/>
                  <a:pt x="279" y="369"/>
                  <a:pt x="279" y="370"/>
                </a:cubicBezTo>
                <a:cubicBezTo>
                  <a:pt x="278" y="368"/>
                  <a:pt x="280" y="368"/>
                  <a:pt x="280" y="366"/>
                </a:cubicBezTo>
                <a:cubicBezTo>
                  <a:pt x="279" y="367"/>
                  <a:pt x="278" y="367"/>
                  <a:pt x="277" y="368"/>
                </a:cubicBezTo>
                <a:cubicBezTo>
                  <a:pt x="277" y="368"/>
                  <a:pt x="277" y="368"/>
                  <a:pt x="277" y="368"/>
                </a:cubicBezTo>
                <a:cubicBezTo>
                  <a:pt x="277" y="368"/>
                  <a:pt x="277" y="368"/>
                  <a:pt x="277" y="368"/>
                </a:cubicBezTo>
                <a:cubicBezTo>
                  <a:pt x="277" y="368"/>
                  <a:pt x="277" y="368"/>
                  <a:pt x="276" y="369"/>
                </a:cubicBezTo>
                <a:cubicBezTo>
                  <a:pt x="277" y="369"/>
                  <a:pt x="277" y="369"/>
                  <a:pt x="277" y="369"/>
                </a:cubicBezTo>
                <a:cubicBezTo>
                  <a:pt x="278" y="370"/>
                  <a:pt x="276" y="369"/>
                  <a:pt x="276" y="369"/>
                </a:cubicBezTo>
                <a:cubicBezTo>
                  <a:pt x="272" y="371"/>
                  <a:pt x="268" y="374"/>
                  <a:pt x="264" y="376"/>
                </a:cubicBezTo>
                <a:cubicBezTo>
                  <a:pt x="265" y="377"/>
                  <a:pt x="266" y="378"/>
                  <a:pt x="266" y="380"/>
                </a:cubicBezTo>
                <a:cubicBezTo>
                  <a:pt x="267" y="380"/>
                  <a:pt x="268" y="379"/>
                  <a:pt x="268" y="379"/>
                </a:cubicBezTo>
                <a:cubicBezTo>
                  <a:pt x="268" y="378"/>
                  <a:pt x="268" y="378"/>
                  <a:pt x="268" y="378"/>
                </a:cubicBezTo>
                <a:cubicBezTo>
                  <a:pt x="268" y="378"/>
                  <a:pt x="267" y="377"/>
                  <a:pt x="268" y="377"/>
                </a:cubicBezTo>
                <a:cubicBezTo>
                  <a:pt x="269" y="377"/>
                  <a:pt x="269" y="378"/>
                  <a:pt x="270" y="379"/>
                </a:cubicBezTo>
                <a:cubicBezTo>
                  <a:pt x="269" y="379"/>
                  <a:pt x="270" y="380"/>
                  <a:pt x="270" y="381"/>
                </a:cubicBezTo>
                <a:cubicBezTo>
                  <a:pt x="269" y="381"/>
                  <a:pt x="269" y="381"/>
                  <a:pt x="269" y="382"/>
                </a:cubicBezTo>
                <a:cubicBezTo>
                  <a:pt x="268" y="381"/>
                  <a:pt x="267" y="381"/>
                  <a:pt x="267" y="380"/>
                </a:cubicBezTo>
                <a:cubicBezTo>
                  <a:pt x="266" y="381"/>
                  <a:pt x="265" y="382"/>
                  <a:pt x="265" y="383"/>
                </a:cubicBezTo>
                <a:cubicBezTo>
                  <a:pt x="265" y="384"/>
                  <a:pt x="264" y="383"/>
                  <a:pt x="264" y="383"/>
                </a:cubicBezTo>
                <a:cubicBezTo>
                  <a:pt x="264" y="384"/>
                  <a:pt x="265" y="383"/>
                  <a:pt x="265" y="384"/>
                </a:cubicBezTo>
                <a:cubicBezTo>
                  <a:pt x="265" y="384"/>
                  <a:pt x="264" y="384"/>
                  <a:pt x="264" y="385"/>
                </a:cubicBezTo>
                <a:cubicBezTo>
                  <a:pt x="265" y="386"/>
                  <a:pt x="266" y="386"/>
                  <a:pt x="265" y="388"/>
                </a:cubicBezTo>
                <a:cubicBezTo>
                  <a:pt x="266" y="387"/>
                  <a:pt x="267" y="387"/>
                  <a:pt x="268" y="386"/>
                </a:cubicBezTo>
                <a:cubicBezTo>
                  <a:pt x="267" y="386"/>
                  <a:pt x="266" y="386"/>
                  <a:pt x="266" y="386"/>
                </a:cubicBezTo>
                <a:cubicBezTo>
                  <a:pt x="266" y="384"/>
                  <a:pt x="266" y="384"/>
                  <a:pt x="266" y="384"/>
                </a:cubicBezTo>
                <a:cubicBezTo>
                  <a:pt x="267" y="384"/>
                  <a:pt x="267" y="383"/>
                  <a:pt x="268" y="383"/>
                </a:cubicBezTo>
                <a:cubicBezTo>
                  <a:pt x="267" y="384"/>
                  <a:pt x="269" y="383"/>
                  <a:pt x="269" y="383"/>
                </a:cubicBezTo>
                <a:cubicBezTo>
                  <a:pt x="270" y="384"/>
                  <a:pt x="269" y="382"/>
                  <a:pt x="270" y="383"/>
                </a:cubicBezTo>
                <a:cubicBezTo>
                  <a:pt x="271" y="383"/>
                  <a:pt x="270" y="382"/>
                  <a:pt x="272" y="382"/>
                </a:cubicBezTo>
                <a:cubicBezTo>
                  <a:pt x="271" y="383"/>
                  <a:pt x="273" y="383"/>
                  <a:pt x="273" y="384"/>
                </a:cubicBezTo>
                <a:cubicBezTo>
                  <a:pt x="273" y="385"/>
                  <a:pt x="272" y="385"/>
                  <a:pt x="272" y="385"/>
                </a:cubicBezTo>
                <a:cubicBezTo>
                  <a:pt x="272" y="384"/>
                  <a:pt x="271" y="385"/>
                  <a:pt x="270" y="385"/>
                </a:cubicBezTo>
                <a:cubicBezTo>
                  <a:pt x="270" y="385"/>
                  <a:pt x="270" y="384"/>
                  <a:pt x="270" y="384"/>
                </a:cubicBezTo>
                <a:cubicBezTo>
                  <a:pt x="270" y="385"/>
                  <a:pt x="269" y="385"/>
                  <a:pt x="269" y="385"/>
                </a:cubicBezTo>
                <a:cubicBezTo>
                  <a:pt x="270" y="385"/>
                  <a:pt x="270" y="386"/>
                  <a:pt x="271" y="386"/>
                </a:cubicBezTo>
                <a:cubicBezTo>
                  <a:pt x="272" y="385"/>
                  <a:pt x="274" y="386"/>
                  <a:pt x="274" y="384"/>
                </a:cubicBezTo>
                <a:cubicBezTo>
                  <a:pt x="274" y="384"/>
                  <a:pt x="273" y="384"/>
                  <a:pt x="273" y="383"/>
                </a:cubicBezTo>
                <a:cubicBezTo>
                  <a:pt x="273" y="383"/>
                  <a:pt x="273" y="383"/>
                  <a:pt x="273" y="382"/>
                </a:cubicBezTo>
                <a:cubicBezTo>
                  <a:pt x="273" y="382"/>
                  <a:pt x="272" y="382"/>
                  <a:pt x="272" y="381"/>
                </a:cubicBezTo>
                <a:cubicBezTo>
                  <a:pt x="271" y="381"/>
                  <a:pt x="271" y="381"/>
                  <a:pt x="270" y="381"/>
                </a:cubicBezTo>
                <a:cubicBezTo>
                  <a:pt x="270" y="380"/>
                  <a:pt x="271" y="380"/>
                  <a:pt x="272" y="379"/>
                </a:cubicBezTo>
                <a:cubicBezTo>
                  <a:pt x="272" y="378"/>
                  <a:pt x="272" y="378"/>
                  <a:pt x="272" y="377"/>
                </a:cubicBezTo>
                <a:cubicBezTo>
                  <a:pt x="273" y="378"/>
                  <a:pt x="272" y="377"/>
                  <a:pt x="273" y="377"/>
                </a:cubicBezTo>
                <a:cubicBezTo>
                  <a:pt x="274" y="377"/>
                  <a:pt x="274" y="377"/>
                  <a:pt x="274" y="378"/>
                </a:cubicBezTo>
                <a:cubicBezTo>
                  <a:pt x="276" y="377"/>
                  <a:pt x="277" y="375"/>
                  <a:pt x="278" y="374"/>
                </a:cubicBezTo>
                <a:cubicBezTo>
                  <a:pt x="278" y="375"/>
                  <a:pt x="279" y="375"/>
                  <a:pt x="279" y="376"/>
                </a:cubicBezTo>
                <a:cubicBezTo>
                  <a:pt x="279" y="376"/>
                  <a:pt x="277" y="376"/>
                  <a:pt x="277" y="377"/>
                </a:cubicBezTo>
                <a:cubicBezTo>
                  <a:pt x="277" y="377"/>
                  <a:pt x="277" y="377"/>
                  <a:pt x="277" y="377"/>
                </a:cubicBezTo>
                <a:cubicBezTo>
                  <a:pt x="276" y="378"/>
                  <a:pt x="276" y="379"/>
                  <a:pt x="275" y="380"/>
                </a:cubicBezTo>
                <a:cubicBezTo>
                  <a:pt x="276" y="380"/>
                  <a:pt x="276" y="379"/>
                  <a:pt x="277" y="380"/>
                </a:cubicBezTo>
                <a:cubicBezTo>
                  <a:pt x="277" y="380"/>
                  <a:pt x="277" y="380"/>
                  <a:pt x="277" y="381"/>
                </a:cubicBezTo>
                <a:cubicBezTo>
                  <a:pt x="277" y="381"/>
                  <a:pt x="277" y="382"/>
                  <a:pt x="276" y="382"/>
                </a:cubicBezTo>
                <a:cubicBezTo>
                  <a:pt x="276" y="381"/>
                  <a:pt x="275" y="381"/>
                  <a:pt x="275" y="381"/>
                </a:cubicBezTo>
                <a:cubicBezTo>
                  <a:pt x="274" y="381"/>
                  <a:pt x="275" y="380"/>
                  <a:pt x="274" y="379"/>
                </a:cubicBezTo>
                <a:cubicBezTo>
                  <a:pt x="275" y="379"/>
                  <a:pt x="275" y="379"/>
                  <a:pt x="275" y="378"/>
                </a:cubicBezTo>
                <a:cubicBezTo>
                  <a:pt x="274" y="378"/>
                  <a:pt x="273" y="379"/>
                  <a:pt x="272" y="379"/>
                </a:cubicBezTo>
                <a:cubicBezTo>
                  <a:pt x="274" y="380"/>
                  <a:pt x="274" y="381"/>
                  <a:pt x="273" y="382"/>
                </a:cubicBezTo>
                <a:cubicBezTo>
                  <a:pt x="275" y="383"/>
                  <a:pt x="274" y="382"/>
                  <a:pt x="275" y="382"/>
                </a:cubicBezTo>
                <a:cubicBezTo>
                  <a:pt x="275" y="383"/>
                  <a:pt x="276" y="382"/>
                  <a:pt x="276" y="383"/>
                </a:cubicBezTo>
                <a:cubicBezTo>
                  <a:pt x="277" y="382"/>
                  <a:pt x="278" y="382"/>
                  <a:pt x="278" y="380"/>
                </a:cubicBezTo>
                <a:cubicBezTo>
                  <a:pt x="277" y="380"/>
                  <a:pt x="277" y="378"/>
                  <a:pt x="277" y="377"/>
                </a:cubicBezTo>
                <a:cubicBezTo>
                  <a:pt x="278" y="378"/>
                  <a:pt x="279" y="377"/>
                  <a:pt x="279" y="378"/>
                </a:cubicBezTo>
                <a:cubicBezTo>
                  <a:pt x="280" y="379"/>
                  <a:pt x="280" y="377"/>
                  <a:pt x="280" y="377"/>
                </a:cubicBezTo>
                <a:cubicBezTo>
                  <a:pt x="280" y="377"/>
                  <a:pt x="281" y="377"/>
                  <a:pt x="281" y="378"/>
                </a:cubicBezTo>
                <a:cubicBezTo>
                  <a:pt x="281" y="378"/>
                  <a:pt x="281" y="378"/>
                  <a:pt x="281" y="378"/>
                </a:cubicBezTo>
                <a:cubicBezTo>
                  <a:pt x="282" y="378"/>
                  <a:pt x="282" y="378"/>
                  <a:pt x="282" y="378"/>
                </a:cubicBezTo>
                <a:cubicBezTo>
                  <a:pt x="282" y="378"/>
                  <a:pt x="282" y="378"/>
                  <a:pt x="282" y="377"/>
                </a:cubicBezTo>
                <a:cubicBezTo>
                  <a:pt x="281" y="377"/>
                  <a:pt x="281" y="376"/>
                  <a:pt x="282" y="375"/>
                </a:cubicBezTo>
                <a:cubicBezTo>
                  <a:pt x="281" y="375"/>
                  <a:pt x="281" y="375"/>
                  <a:pt x="281" y="374"/>
                </a:cubicBezTo>
                <a:cubicBezTo>
                  <a:pt x="280" y="374"/>
                  <a:pt x="280" y="372"/>
                  <a:pt x="280" y="372"/>
                </a:cubicBezTo>
                <a:cubicBezTo>
                  <a:pt x="280" y="372"/>
                  <a:pt x="280" y="373"/>
                  <a:pt x="279" y="373"/>
                </a:cubicBezTo>
                <a:cubicBezTo>
                  <a:pt x="279" y="372"/>
                  <a:pt x="279" y="372"/>
                  <a:pt x="279" y="372"/>
                </a:cubicBezTo>
                <a:cubicBezTo>
                  <a:pt x="279" y="372"/>
                  <a:pt x="278" y="372"/>
                  <a:pt x="278" y="371"/>
                </a:cubicBezTo>
                <a:cubicBezTo>
                  <a:pt x="279" y="372"/>
                  <a:pt x="279" y="371"/>
                  <a:pt x="279" y="370"/>
                </a:cubicBezTo>
                <a:cubicBezTo>
                  <a:pt x="280" y="371"/>
                  <a:pt x="281" y="371"/>
                  <a:pt x="282" y="372"/>
                </a:cubicBezTo>
                <a:cubicBezTo>
                  <a:pt x="282" y="370"/>
                  <a:pt x="282" y="370"/>
                  <a:pt x="282" y="370"/>
                </a:cubicBezTo>
                <a:cubicBezTo>
                  <a:pt x="283" y="370"/>
                  <a:pt x="282" y="369"/>
                  <a:pt x="283" y="369"/>
                </a:cubicBezTo>
                <a:cubicBezTo>
                  <a:pt x="284" y="369"/>
                  <a:pt x="285" y="370"/>
                  <a:pt x="285" y="371"/>
                </a:cubicBezTo>
                <a:cubicBezTo>
                  <a:pt x="286" y="370"/>
                  <a:pt x="287" y="370"/>
                  <a:pt x="287" y="368"/>
                </a:cubicBezTo>
                <a:cubicBezTo>
                  <a:pt x="285" y="368"/>
                  <a:pt x="285" y="368"/>
                  <a:pt x="283" y="368"/>
                </a:cubicBezTo>
                <a:cubicBezTo>
                  <a:pt x="283" y="368"/>
                  <a:pt x="283" y="367"/>
                  <a:pt x="283" y="367"/>
                </a:cubicBezTo>
                <a:cubicBezTo>
                  <a:pt x="284" y="367"/>
                  <a:pt x="286" y="366"/>
                  <a:pt x="287" y="367"/>
                </a:cubicBezTo>
                <a:cubicBezTo>
                  <a:pt x="287" y="366"/>
                  <a:pt x="287" y="365"/>
                  <a:pt x="287" y="365"/>
                </a:cubicBezTo>
                <a:cubicBezTo>
                  <a:pt x="285" y="366"/>
                  <a:pt x="285" y="364"/>
                  <a:pt x="284" y="364"/>
                </a:cubicBezTo>
                <a:close/>
                <a:moveTo>
                  <a:pt x="271" y="376"/>
                </a:moveTo>
                <a:cubicBezTo>
                  <a:pt x="269" y="376"/>
                  <a:pt x="269" y="376"/>
                  <a:pt x="269" y="376"/>
                </a:cubicBezTo>
                <a:cubicBezTo>
                  <a:pt x="270" y="375"/>
                  <a:pt x="269" y="375"/>
                  <a:pt x="269" y="374"/>
                </a:cubicBezTo>
                <a:cubicBezTo>
                  <a:pt x="270" y="374"/>
                  <a:pt x="270" y="375"/>
                  <a:pt x="271" y="375"/>
                </a:cubicBezTo>
                <a:lnTo>
                  <a:pt x="271" y="376"/>
                </a:lnTo>
                <a:close/>
                <a:moveTo>
                  <a:pt x="273" y="375"/>
                </a:moveTo>
                <a:cubicBezTo>
                  <a:pt x="272" y="375"/>
                  <a:pt x="272" y="375"/>
                  <a:pt x="272" y="376"/>
                </a:cubicBezTo>
                <a:cubicBezTo>
                  <a:pt x="271" y="375"/>
                  <a:pt x="272" y="375"/>
                  <a:pt x="272" y="374"/>
                </a:cubicBezTo>
                <a:cubicBezTo>
                  <a:pt x="274" y="374"/>
                  <a:pt x="274" y="374"/>
                  <a:pt x="274" y="375"/>
                </a:cubicBezTo>
                <a:cubicBezTo>
                  <a:pt x="274" y="376"/>
                  <a:pt x="274" y="375"/>
                  <a:pt x="273" y="375"/>
                </a:cubicBezTo>
                <a:close/>
                <a:moveTo>
                  <a:pt x="274" y="374"/>
                </a:moveTo>
                <a:cubicBezTo>
                  <a:pt x="274" y="373"/>
                  <a:pt x="274" y="372"/>
                  <a:pt x="275" y="372"/>
                </a:cubicBezTo>
                <a:cubicBezTo>
                  <a:pt x="275" y="372"/>
                  <a:pt x="274" y="370"/>
                  <a:pt x="276" y="370"/>
                </a:cubicBezTo>
                <a:cubicBezTo>
                  <a:pt x="275" y="371"/>
                  <a:pt x="276" y="372"/>
                  <a:pt x="277" y="372"/>
                </a:cubicBezTo>
                <a:cubicBezTo>
                  <a:pt x="276" y="372"/>
                  <a:pt x="275" y="373"/>
                  <a:pt x="274" y="374"/>
                </a:cubicBezTo>
                <a:close/>
                <a:moveTo>
                  <a:pt x="281" y="370"/>
                </a:moveTo>
                <a:cubicBezTo>
                  <a:pt x="281" y="370"/>
                  <a:pt x="281" y="369"/>
                  <a:pt x="280" y="369"/>
                </a:cubicBezTo>
                <a:cubicBezTo>
                  <a:pt x="280" y="369"/>
                  <a:pt x="280" y="368"/>
                  <a:pt x="280" y="368"/>
                </a:cubicBezTo>
                <a:cubicBezTo>
                  <a:pt x="281" y="368"/>
                  <a:pt x="281" y="368"/>
                  <a:pt x="281" y="368"/>
                </a:cubicBezTo>
                <a:cubicBezTo>
                  <a:pt x="281" y="369"/>
                  <a:pt x="282" y="369"/>
                  <a:pt x="281" y="370"/>
                </a:cubicBezTo>
                <a:close/>
                <a:moveTo>
                  <a:pt x="301" y="364"/>
                </a:moveTo>
                <a:cubicBezTo>
                  <a:pt x="302" y="365"/>
                  <a:pt x="301" y="365"/>
                  <a:pt x="301" y="365"/>
                </a:cubicBezTo>
                <a:cubicBezTo>
                  <a:pt x="302" y="365"/>
                  <a:pt x="302" y="365"/>
                  <a:pt x="302" y="365"/>
                </a:cubicBezTo>
                <a:cubicBezTo>
                  <a:pt x="302" y="365"/>
                  <a:pt x="303" y="364"/>
                  <a:pt x="301" y="364"/>
                </a:cubicBezTo>
                <a:close/>
                <a:moveTo>
                  <a:pt x="304" y="356"/>
                </a:moveTo>
                <a:cubicBezTo>
                  <a:pt x="302" y="356"/>
                  <a:pt x="302" y="359"/>
                  <a:pt x="301" y="358"/>
                </a:cubicBezTo>
                <a:cubicBezTo>
                  <a:pt x="300" y="358"/>
                  <a:pt x="299" y="359"/>
                  <a:pt x="300" y="359"/>
                </a:cubicBezTo>
                <a:cubicBezTo>
                  <a:pt x="300" y="358"/>
                  <a:pt x="301" y="359"/>
                  <a:pt x="300" y="359"/>
                </a:cubicBezTo>
                <a:cubicBezTo>
                  <a:pt x="302" y="359"/>
                  <a:pt x="303" y="357"/>
                  <a:pt x="304" y="358"/>
                </a:cubicBezTo>
                <a:cubicBezTo>
                  <a:pt x="304" y="357"/>
                  <a:pt x="304" y="357"/>
                  <a:pt x="304" y="356"/>
                </a:cubicBezTo>
                <a:close/>
                <a:moveTo>
                  <a:pt x="274" y="390"/>
                </a:moveTo>
                <a:cubicBezTo>
                  <a:pt x="275" y="390"/>
                  <a:pt x="275" y="391"/>
                  <a:pt x="276" y="390"/>
                </a:cubicBezTo>
                <a:cubicBezTo>
                  <a:pt x="276" y="390"/>
                  <a:pt x="275" y="389"/>
                  <a:pt x="274" y="390"/>
                </a:cubicBezTo>
                <a:close/>
                <a:moveTo>
                  <a:pt x="304" y="354"/>
                </a:moveTo>
                <a:cubicBezTo>
                  <a:pt x="305" y="355"/>
                  <a:pt x="304" y="356"/>
                  <a:pt x="305" y="356"/>
                </a:cubicBezTo>
                <a:cubicBezTo>
                  <a:pt x="305" y="355"/>
                  <a:pt x="305" y="355"/>
                  <a:pt x="305" y="354"/>
                </a:cubicBezTo>
                <a:lnTo>
                  <a:pt x="304" y="354"/>
                </a:lnTo>
                <a:close/>
                <a:moveTo>
                  <a:pt x="300" y="360"/>
                </a:moveTo>
                <a:cubicBezTo>
                  <a:pt x="300" y="361"/>
                  <a:pt x="301" y="361"/>
                  <a:pt x="301" y="361"/>
                </a:cubicBezTo>
                <a:cubicBezTo>
                  <a:pt x="300" y="362"/>
                  <a:pt x="299" y="363"/>
                  <a:pt x="300" y="363"/>
                </a:cubicBezTo>
                <a:cubicBezTo>
                  <a:pt x="301" y="363"/>
                  <a:pt x="300" y="362"/>
                  <a:pt x="301" y="362"/>
                </a:cubicBezTo>
                <a:cubicBezTo>
                  <a:pt x="301" y="361"/>
                  <a:pt x="302" y="360"/>
                  <a:pt x="300" y="360"/>
                </a:cubicBezTo>
                <a:close/>
                <a:moveTo>
                  <a:pt x="296" y="359"/>
                </a:moveTo>
                <a:cubicBezTo>
                  <a:pt x="296" y="359"/>
                  <a:pt x="295" y="359"/>
                  <a:pt x="296" y="360"/>
                </a:cubicBezTo>
                <a:cubicBezTo>
                  <a:pt x="296" y="360"/>
                  <a:pt x="297" y="360"/>
                  <a:pt x="297" y="359"/>
                </a:cubicBezTo>
                <a:cubicBezTo>
                  <a:pt x="296" y="360"/>
                  <a:pt x="297" y="359"/>
                  <a:pt x="296" y="359"/>
                </a:cubicBezTo>
                <a:close/>
                <a:moveTo>
                  <a:pt x="298" y="362"/>
                </a:moveTo>
                <a:cubicBezTo>
                  <a:pt x="298" y="363"/>
                  <a:pt x="298" y="363"/>
                  <a:pt x="298" y="364"/>
                </a:cubicBezTo>
                <a:cubicBezTo>
                  <a:pt x="298" y="363"/>
                  <a:pt x="298" y="364"/>
                  <a:pt x="299" y="363"/>
                </a:cubicBezTo>
                <a:cubicBezTo>
                  <a:pt x="299" y="363"/>
                  <a:pt x="299" y="362"/>
                  <a:pt x="298" y="362"/>
                </a:cubicBezTo>
                <a:close/>
                <a:moveTo>
                  <a:pt x="260" y="386"/>
                </a:moveTo>
                <a:cubicBezTo>
                  <a:pt x="259" y="386"/>
                  <a:pt x="259" y="386"/>
                  <a:pt x="259" y="386"/>
                </a:cubicBezTo>
                <a:cubicBezTo>
                  <a:pt x="259" y="386"/>
                  <a:pt x="258" y="386"/>
                  <a:pt x="258" y="385"/>
                </a:cubicBezTo>
                <a:cubicBezTo>
                  <a:pt x="259" y="384"/>
                  <a:pt x="258" y="383"/>
                  <a:pt x="259" y="382"/>
                </a:cubicBezTo>
                <a:cubicBezTo>
                  <a:pt x="259" y="382"/>
                  <a:pt x="259" y="382"/>
                  <a:pt x="260" y="382"/>
                </a:cubicBezTo>
                <a:cubicBezTo>
                  <a:pt x="259" y="381"/>
                  <a:pt x="259" y="380"/>
                  <a:pt x="258" y="380"/>
                </a:cubicBezTo>
                <a:cubicBezTo>
                  <a:pt x="259" y="381"/>
                  <a:pt x="258" y="382"/>
                  <a:pt x="257" y="382"/>
                </a:cubicBezTo>
                <a:cubicBezTo>
                  <a:pt x="256" y="384"/>
                  <a:pt x="258" y="385"/>
                  <a:pt x="258" y="386"/>
                </a:cubicBezTo>
                <a:cubicBezTo>
                  <a:pt x="258" y="387"/>
                  <a:pt x="256" y="387"/>
                  <a:pt x="255" y="387"/>
                </a:cubicBezTo>
                <a:cubicBezTo>
                  <a:pt x="254" y="387"/>
                  <a:pt x="254" y="387"/>
                  <a:pt x="254" y="388"/>
                </a:cubicBezTo>
                <a:cubicBezTo>
                  <a:pt x="254" y="388"/>
                  <a:pt x="254" y="388"/>
                  <a:pt x="254" y="389"/>
                </a:cubicBezTo>
                <a:cubicBezTo>
                  <a:pt x="255" y="389"/>
                  <a:pt x="255" y="389"/>
                  <a:pt x="256" y="389"/>
                </a:cubicBezTo>
                <a:cubicBezTo>
                  <a:pt x="256" y="389"/>
                  <a:pt x="257" y="389"/>
                  <a:pt x="257" y="389"/>
                </a:cubicBezTo>
                <a:cubicBezTo>
                  <a:pt x="256" y="389"/>
                  <a:pt x="256" y="388"/>
                  <a:pt x="256" y="388"/>
                </a:cubicBezTo>
                <a:cubicBezTo>
                  <a:pt x="258" y="388"/>
                  <a:pt x="258" y="388"/>
                  <a:pt x="258" y="388"/>
                </a:cubicBezTo>
                <a:cubicBezTo>
                  <a:pt x="258" y="388"/>
                  <a:pt x="258" y="389"/>
                  <a:pt x="259" y="389"/>
                </a:cubicBezTo>
                <a:cubicBezTo>
                  <a:pt x="258" y="388"/>
                  <a:pt x="259" y="388"/>
                  <a:pt x="260" y="387"/>
                </a:cubicBezTo>
                <a:cubicBezTo>
                  <a:pt x="260" y="387"/>
                  <a:pt x="260" y="387"/>
                  <a:pt x="260" y="386"/>
                </a:cubicBezTo>
                <a:close/>
                <a:moveTo>
                  <a:pt x="257" y="393"/>
                </a:moveTo>
                <a:cubicBezTo>
                  <a:pt x="257" y="393"/>
                  <a:pt x="256" y="393"/>
                  <a:pt x="256" y="394"/>
                </a:cubicBezTo>
                <a:cubicBezTo>
                  <a:pt x="257" y="394"/>
                  <a:pt x="257" y="394"/>
                  <a:pt x="257" y="394"/>
                </a:cubicBezTo>
                <a:cubicBezTo>
                  <a:pt x="257" y="393"/>
                  <a:pt x="258" y="393"/>
                  <a:pt x="257" y="393"/>
                </a:cubicBezTo>
                <a:close/>
                <a:moveTo>
                  <a:pt x="252" y="391"/>
                </a:moveTo>
                <a:cubicBezTo>
                  <a:pt x="252" y="391"/>
                  <a:pt x="254" y="392"/>
                  <a:pt x="254" y="391"/>
                </a:cubicBezTo>
                <a:cubicBezTo>
                  <a:pt x="253" y="391"/>
                  <a:pt x="253" y="390"/>
                  <a:pt x="252" y="391"/>
                </a:cubicBezTo>
                <a:close/>
                <a:moveTo>
                  <a:pt x="254" y="396"/>
                </a:moveTo>
                <a:cubicBezTo>
                  <a:pt x="254" y="396"/>
                  <a:pt x="253" y="396"/>
                  <a:pt x="253" y="396"/>
                </a:cubicBezTo>
                <a:cubicBezTo>
                  <a:pt x="253" y="397"/>
                  <a:pt x="253" y="397"/>
                  <a:pt x="253" y="397"/>
                </a:cubicBezTo>
                <a:cubicBezTo>
                  <a:pt x="254" y="397"/>
                  <a:pt x="254" y="397"/>
                  <a:pt x="254" y="396"/>
                </a:cubicBezTo>
                <a:close/>
                <a:moveTo>
                  <a:pt x="253" y="399"/>
                </a:moveTo>
                <a:cubicBezTo>
                  <a:pt x="255" y="400"/>
                  <a:pt x="254" y="398"/>
                  <a:pt x="254" y="398"/>
                </a:cubicBezTo>
                <a:cubicBezTo>
                  <a:pt x="254" y="398"/>
                  <a:pt x="254" y="398"/>
                  <a:pt x="254" y="398"/>
                </a:cubicBezTo>
                <a:cubicBezTo>
                  <a:pt x="254" y="399"/>
                  <a:pt x="253" y="399"/>
                  <a:pt x="253" y="399"/>
                </a:cubicBezTo>
                <a:close/>
                <a:moveTo>
                  <a:pt x="251" y="391"/>
                </a:moveTo>
                <a:cubicBezTo>
                  <a:pt x="251" y="390"/>
                  <a:pt x="251" y="390"/>
                  <a:pt x="251" y="390"/>
                </a:cubicBezTo>
                <a:cubicBezTo>
                  <a:pt x="250" y="390"/>
                  <a:pt x="250" y="390"/>
                  <a:pt x="250" y="390"/>
                </a:cubicBezTo>
                <a:cubicBezTo>
                  <a:pt x="250" y="391"/>
                  <a:pt x="250" y="391"/>
                  <a:pt x="251" y="391"/>
                </a:cubicBezTo>
                <a:close/>
                <a:moveTo>
                  <a:pt x="252" y="388"/>
                </a:moveTo>
                <a:cubicBezTo>
                  <a:pt x="252" y="388"/>
                  <a:pt x="251" y="389"/>
                  <a:pt x="251" y="389"/>
                </a:cubicBezTo>
                <a:cubicBezTo>
                  <a:pt x="251" y="390"/>
                  <a:pt x="252" y="389"/>
                  <a:pt x="252" y="388"/>
                </a:cubicBezTo>
                <a:close/>
                <a:moveTo>
                  <a:pt x="253" y="394"/>
                </a:moveTo>
                <a:cubicBezTo>
                  <a:pt x="253" y="394"/>
                  <a:pt x="252" y="393"/>
                  <a:pt x="252" y="394"/>
                </a:cubicBezTo>
                <a:cubicBezTo>
                  <a:pt x="252" y="395"/>
                  <a:pt x="254" y="395"/>
                  <a:pt x="253" y="394"/>
                </a:cubicBezTo>
                <a:close/>
                <a:moveTo>
                  <a:pt x="258" y="390"/>
                </a:moveTo>
                <a:cubicBezTo>
                  <a:pt x="258" y="391"/>
                  <a:pt x="259" y="391"/>
                  <a:pt x="260" y="390"/>
                </a:cubicBezTo>
                <a:cubicBezTo>
                  <a:pt x="260" y="390"/>
                  <a:pt x="260" y="390"/>
                  <a:pt x="260" y="389"/>
                </a:cubicBezTo>
                <a:cubicBezTo>
                  <a:pt x="259" y="389"/>
                  <a:pt x="259" y="390"/>
                  <a:pt x="258" y="390"/>
                </a:cubicBezTo>
                <a:close/>
                <a:moveTo>
                  <a:pt x="264" y="385"/>
                </a:moveTo>
                <a:cubicBezTo>
                  <a:pt x="263" y="385"/>
                  <a:pt x="263" y="384"/>
                  <a:pt x="263" y="383"/>
                </a:cubicBezTo>
                <a:cubicBezTo>
                  <a:pt x="263" y="383"/>
                  <a:pt x="263" y="383"/>
                  <a:pt x="263" y="383"/>
                </a:cubicBezTo>
                <a:cubicBezTo>
                  <a:pt x="264" y="382"/>
                  <a:pt x="263" y="382"/>
                  <a:pt x="263" y="382"/>
                </a:cubicBezTo>
                <a:cubicBezTo>
                  <a:pt x="263" y="381"/>
                  <a:pt x="263" y="381"/>
                  <a:pt x="264" y="381"/>
                </a:cubicBezTo>
                <a:cubicBezTo>
                  <a:pt x="264" y="380"/>
                  <a:pt x="263" y="380"/>
                  <a:pt x="263" y="379"/>
                </a:cubicBezTo>
                <a:cubicBezTo>
                  <a:pt x="264" y="379"/>
                  <a:pt x="264" y="378"/>
                  <a:pt x="264" y="377"/>
                </a:cubicBezTo>
                <a:cubicBezTo>
                  <a:pt x="264" y="377"/>
                  <a:pt x="263" y="377"/>
                  <a:pt x="263" y="377"/>
                </a:cubicBezTo>
                <a:cubicBezTo>
                  <a:pt x="262" y="377"/>
                  <a:pt x="261" y="378"/>
                  <a:pt x="259" y="379"/>
                </a:cubicBezTo>
                <a:cubicBezTo>
                  <a:pt x="259" y="379"/>
                  <a:pt x="260" y="379"/>
                  <a:pt x="260" y="380"/>
                </a:cubicBezTo>
                <a:cubicBezTo>
                  <a:pt x="261" y="380"/>
                  <a:pt x="260" y="379"/>
                  <a:pt x="261" y="379"/>
                </a:cubicBezTo>
                <a:cubicBezTo>
                  <a:pt x="261" y="380"/>
                  <a:pt x="261" y="380"/>
                  <a:pt x="261" y="381"/>
                </a:cubicBezTo>
                <a:cubicBezTo>
                  <a:pt x="261" y="381"/>
                  <a:pt x="260" y="381"/>
                  <a:pt x="261" y="382"/>
                </a:cubicBezTo>
                <a:cubicBezTo>
                  <a:pt x="261" y="382"/>
                  <a:pt x="262" y="382"/>
                  <a:pt x="262" y="382"/>
                </a:cubicBezTo>
                <a:cubicBezTo>
                  <a:pt x="262" y="383"/>
                  <a:pt x="261" y="384"/>
                  <a:pt x="262" y="386"/>
                </a:cubicBezTo>
                <a:cubicBezTo>
                  <a:pt x="263" y="386"/>
                  <a:pt x="263" y="386"/>
                  <a:pt x="264" y="385"/>
                </a:cubicBezTo>
                <a:close/>
                <a:moveTo>
                  <a:pt x="264" y="387"/>
                </a:moveTo>
                <a:cubicBezTo>
                  <a:pt x="264" y="388"/>
                  <a:pt x="262" y="388"/>
                  <a:pt x="263" y="388"/>
                </a:cubicBezTo>
                <a:cubicBezTo>
                  <a:pt x="263" y="389"/>
                  <a:pt x="263" y="388"/>
                  <a:pt x="264" y="388"/>
                </a:cubicBezTo>
                <a:cubicBezTo>
                  <a:pt x="264" y="389"/>
                  <a:pt x="265" y="389"/>
                  <a:pt x="266" y="389"/>
                </a:cubicBezTo>
                <a:cubicBezTo>
                  <a:pt x="266" y="389"/>
                  <a:pt x="266" y="389"/>
                  <a:pt x="266" y="388"/>
                </a:cubicBezTo>
                <a:cubicBezTo>
                  <a:pt x="264" y="389"/>
                  <a:pt x="265" y="387"/>
                  <a:pt x="264" y="387"/>
                </a:cubicBezTo>
                <a:close/>
                <a:moveTo>
                  <a:pt x="258" y="391"/>
                </a:moveTo>
                <a:cubicBezTo>
                  <a:pt x="258" y="391"/>
                  <a:pt x="258" y="392"/>
                  <a:pt x="258" y="392"/>
                </a:cubicBezTo>
                <a:cubicBezTo>
                  <a:pt x="258" y="391"/>
                  <a:pt x="259" y="392"/>
                  <a:pt x="259" y="391"/>
                </a:cubicBezTo>
                <a:lnTo>
                  <a:pt x="258" y="391"/>
                </a:lnTo>
                <a:close/>
                <a:moveTo>
                  <a:pt x="259" y="384"/>
                </a:moveTo>
                <a:cubicBezTo>
                  <a:pt x="260" y="385"/>
                  <a:pt x="259" y="385"/>
                  <a:pt x="259" y="385"/>
                </a:cubicBezTo>
                <a:cubicBezTo>
                  <a:pt x="260" y="386"/>
                  <a:pt x="260" y="384"/>
                  <a:pt x="259" y="384"/>
                </a:cubicBezTo>
                <a:close/>
                <a:moveTo>
                  <a:pt x="268" y="384"/>
                </a:moveTo>
                <a:cubicBezTo>
                  <a:pt x="267" y="385"/>
                  <a:pt x="268" y="385"/>
                  <a:pt x="269" y="385"/>
                </a:cubicBezTo>
                <a:cubicBezTo>
                  <a:pt x="268" y="384"/>
                  <a:pt x="268" y="384"/>
                  <a:pt x="268" y="384"/>
                </a:cubicBezTo>
                <a:close/>
                <a:moveTo>
                  <a:pt x="304" y="352"/>
                </a:moveTo>
                <a:cubicBezTo>
                  <a:pt x="306" y="351"/>
                  <a:pt x="303" y="349"/>
                  <a:pt x="305" y="348"/>
                </a:cubicBezTo>
                <a:cubicBezTo>
                  <a:pt x="305" y="348"/>
                  <a:pt x="305" y="347"/>
                  <a:pt x="304" y="347"/>
                </a:cubicBezTo>
                <a:cubicBezTo>
                  <a:pt x="303" y="348"/>
                  <a:pt x="303" y="347"/>
                  <a:pt x="302" y="347"/>
                </a:cubicBezTo>
                <a:cubicBezTo>
                  <a:pt x="302" y="348"/>
                  <a:pt x="303" y="347"/>
                  <a:pt x="303" y="348"/>
                </a:cubicBezTo>
                <a:cubicBezTo>
                  <a:pt x="302" y="348"/>
                  <a:pt x="302" y="348"/>
                  <a:pt x="302" y="348"/>
                </a:cubicBezTo>
                <a:cubicBezTo>
                  <a:pt x="302" y="350"/>
                  <a:pt x="303" y="349"/>
                  <a:pt x="304" y="349"/>
                </a:cubicBezTo>
                <a:cubicBezTo>
                  <a:pt x="303" y="350"/>
                  <a:pt x="304" y="350"/>
                  <a:pt x="304" y="351"/>
                </a:cubicBezTo>
                <a:cubicBezTo>
                  <a:pt x="304" y="351"/>
                  <a:pt x="304" y="352"/>
                  <a:pt x="303" y="352"/>
                </a:cubicBezTo>
                <a:cubicBezTo>
                  <a:pt x="302" y="351"/>
                  <a:pt x="304" y="350"/>
                  <a:pt x="302" y="350"/>
                </a:cubicBezTo>
                <a:cubicBezTo>
                  <a:pt x="302" y="350"/>
                  <a:pt x="303" y="351"/>
                  <a:pt x="301" y="352"/>
                </a:cubicBezTo>
                <a:cubicBezTo>
                  <a:pt x="302" y="351"/>
                  <a:pt x="302" y="351"/>
                  <a:pt x="301" y="350"/>
                </a:cubicBezTo>
                <a:cubicBezTo>
                  <a:pt x="301" y="350"/>
                  <a:pt x="301" y="351"/>
                  <a:pt x="300" y="351"/>
                </a:cubicBezTo>
                <a:cubicBezTo>
                  <a:pt x="300" y="351"/>
                  <a:pt x="300" y="351"/>
                  <a:pt x="300" y="351"/>
                </a:cubicBezTo>
                <a:cubicBezTo>
                  <a:pt x="300" y="350"/>
                  <a:pt x="301" y="350"/>
                  <a:pt x="301" y="349"/>
                </a:cubicBezTo>
                <a:cubicBezTo>
                  <a:pt x="301" y="349"/>
                  <a:pt x="301" y="349"/>
                  <a:pt x="301" y="348"/>
                </a:cubicBezTo>
                <a:cubicBezTo>
                  <a:pt x="302" y="348"/>
                  <a:pt x="301" y="348"/>
                  <a:pt x="301" y="347"/>
                </a:cubicBezTo>
                <a:cubicBezTo>
                  <a:pt x="300" y="348"/>
                  <a:pt x="300" y="349"/>
                  <a:pt x="299" y="349"/>
                </a:cubicBezTo>
                <a:cubicBezTo>
                  <a:pt x="299" y="350"/>
                  <a:pt x="299" y="351"/>
                  <a:pt x="298" y="351"/>
                </a:cubicBezTo>
                <a:cubicBezTo>
                  <a:pt x="298" y="351"/>
                  <a:pt x="298" y="351"/>
                  <a:pt x="298" y="352"/>
                </a:cubicBezTo>
                <a:cubicBezTo>
                  <a:pt x="298" y="353"/>
                  <a:pt x="297" y="353"/>
                  <a:pt x="296" y="353"/>
                </a:cubicBezTo>
                <a:cubicBezTo>
                  <a:pt x="297" y="354"/>
                  <a:pt x="298" y="352"/>
                  <a:pt x="299" y="354"/>
                </a:cubicBezTo>
                <a:cubicBezTo>
                  <a:pt x="295" y="353"/>
                  <a:pt x="297" y="357"/>
                  <a:pt x="295" y="358"/>
                </a:cubicBezTo>
                <a:cubicBezTo>
                  <a:pt x="296" y="358"/>
                  <a:pt x="296" y="358"/>
                  <a:pt x="296" y="358"/>
                </a:cubicBezTo>
                <a:cubicBezTo>
                  <a:pt x="297" y="358"/>
                  <a:pt x="298" y="358"/>
                  <a:pt x="298" y="359"/>
                </a:cubicBezTo>
                <a:cubicBezTo>
                  <a:pt x="298" y="359"/>
                  <a:pt x="297" y="359"/>
                  <a:pt x="298" y="360"/>
                </a:cubicBezTo>
                <a:cubicBezTo>
                  <a:pt x="298" y="360"/>
                  <a:pt x="299" y="360"/>
                  <a:pt x="300" y="360"/>
                </a:cubicBezTo>
                <a:cubicBezTo>
                  <a:pt x="298" y="360"/>
                  <a:pt x="300" y="358"/>
                  <a:pt x="298" y="357"/>
                </a:cubicBezTo>
                <a:cubicBezTo>
                  <a:pt x="299" y="357"/>
                  <a:pt x="300" y="354"/>
                  <a:pt x="301" y="356"/>
                </a:cubicBezTo>
                <a:cubicBezTo>
                  <a:pt x="300" y="356"/>
                  <a:pt x="299" y="358"/>
                  <a:pt x="300" y="357"/>
                </a:cubicBezTo>
                <a:cubicBezTo>
                  <a:pt x="300" y="356"/>
                  <a:pt x="301" y="357"/>
                  <a:pt x="301" y="356"/>
                </a:cubicBezTo>
                <a:cubicBezTo>
                  <a:pt x="301" y="356"/>
                  <a:pt x="302" y="354"/>
                  <a:pt x="302" y="355"/>
                </a:cubicBezTo>
                <a:cubicBezTo>
                  <a:pt x="302" y="354"/>
                  <a:pt x="303" y="353"/>
                  <a:pt x="302" y="354"/>
                </a:cubicBezTo>
                <a:cubicBezTo>
                  <a:pt x="302" y="354"/>
                  <a:pt x="302" y="354"/>
                  <a:pt x="301" y="354"/>
                </a:cubicBezTo>
                <a:cubicBezTo>
                  <a:pt x="301" y="353"/>
                  <a:pt x="299" y="353"/>
                  <a:pt x="300" y="352"/>
                </a:cubicBezTo>
                <a:cubicBezTo>
                  <a:pt x="301" y="353"/>
                  <a:pt x="302" y="352"/>
                  <a:pt x="303" y="352"/>
                </a:cubicBezTo>
                <a:cubicBezTo>
                  <a:pt x="303" y="352"/>
                  <a:pt x="303" y="353"/>
                  <a:pt x="303" y="353"/>
                </a:cubicBezTo>
                <a:cubicBezTo>
                  <a:pt x="304" y="353"/>
                  <a:pt x="304" y="353"/>
                  <a:pt x="304" y="353"/>
                </a:cubicBezTo>
                <a:cubicBezTo>
                  <a:pt x="304" y="352"/>
                  <a:pt x="305" y="353"/>
                  <a:pt x="306" y="352"/>
                </a:cubicBezTo>
                <a:cubicBezTo>
                  <a:pt x="305" y="352"/>
                  <a:pt x="304" y="352"/>
                  <a:pt x="304" y="352"/>
                </a:cubicBezTo>
                <a:close/>
                <a:moveTo>
                  <a:pt x="291" y="361"/>
                </a:moveTo>
                <a:cubicBezTo>
                  <a:pt x="290" y="360"/>
                  <a:pt x="290" y="360"/>
                  <a:pt x="290" y="360"/>
                </a:cubicBezTo>
                <a:cubicBezTo>
                  <a:pt x="290" y="359"/>
                  <a:pt x="290" y="359"/>
                  <a:pt x="291" y="359"/>
                </a:cubicBezTo>
                <a:cubicBezTo>
                  <a:pt x="291" y="358"/>
                  <a:pt x="290" y="358"/>
                  <a:pt x="290" y="358"/>
                </a:cubicBezTo>
                <a:cubicBezTo>
                  <a:pt x="290" y="358"/>
                  <a:pt x="289" y="359"/>
                  <a:pt x="288" y="360"/>
                </a:cubicBezTo>
                <a:cubicBezTo>
                  <a:pt x="288" y="360"/>
                  <a:pt x="289" y="361"/>
                  <a:pt x="289" y="362"/>
                </a:cubicBezTo>
                <a:cubicBezTo>
                  <a:pt x="288" y="362"/>
                  <a:pt x="287" y="362"/>
                  <a:pt x="287" y="361"/>
                </a:cubicBezTo>
                <a:cubicBezTo>
                  <a:pt x="287" y="362"/>
                  <a:pt x="286" y="364"/>
                  <a:pt x="286" y="363"/>
                </a:cubicBezTo>
                <a:cubicBezTo>
                  <a:pt x="287" y="363"/>
                  <a:pt x="286" y="362"/>
                  <a:pt x="287" y="362"/>
                </a:cubicBezTo>
                <a:cubicBezTo>
                  <a:pt x="288" y="362"/>
                  <a:pt x="288" y="363"/>
                  <a:pt x="288" y="363"/>
                </a:cubicBezTo>
                <a:cubicBezTo>
                  <a:pt x="289" y="363"/>
                  <a:pt x="289" y="361"/>
                  <a:pt x="291" y="361"/>
                </a:cubicBezTo>
                <a:close/>
                <a:moveTo>
                  <a:pt x="327" y="320"/>
                </a:moveTo>
                <a:cubicBezTo>
                  <a:pt x="328" y="320"/>
                  <a:pt x="329" y="319"/>
                  <a:pt x="328" y="319"/>
                </a:cubicBezTo>
                <a:cubicBezTo>
                  <a:pt x="328" y="319"/>
                  <a:pt x="327" y="319"/>
                  <a:pt x="327" y="320"/>
                </a:cubicBezTo>
                <a:close/>
                <a:moveTo>
                  <a:pt x="328" y="313"/>
                </a:moveTo>
                <a:cubicBezTo>
                  <a:pt x="328" y="314"/>
                  <a:pt x="327" y="314"/>
                  <a:pt x="328" y="314"/>
                </a:cubicBezTo>
                <a:cubicBezTo>
                  <a:pt x="328" y="314"/>
                  <a:pt x="329" y="313"/>
                  <a:pt x="328" y="313"/>
                </a:cubicBezTo>
                <a:close/>
                <a:moveTo>
                  <a:pt x="329" y="309"/>
                </a:moveTo>
                <a:cubicBezTo>
                  <a:pt x="329" y="309"/>
                  <a:pt x="328" y="309"/>
                  <a:pt x="328" y="308"/>
                </a:cubicBezTo>
                <a:cubicBezTo>
                  <a:pt x="327" y="308"/>
                  <a:pt x="327" y="308"/>
                  <a:pt x="327" y="308"/>
                </a:cubicBezTo>
                <a:cubicBezTo>
                  <a:pt x="327" y="309"/>
                  <a:pt x="328" y="309"/>
                  <a:pt x="328" y="310"/>
                </a:cubicBezTo>
                <a:cubicBezTo>
                  <a:pt x="328" y="309"/>
                  <a:pt x="329" y="310"/>
                  <a:pt x="329" y="309"/>
                </a:cubicBezTo>
                <a:close/>
                <a:moveTo>
                  <a:pt x="329" y="327"/>
                </a:moveTo>
                <a:cubicBezTo>
                  <a:pt x="329" y="328"/>
                  <a:pt x="329" y="327"/>
                  <a:pt x="330" y="328"/>
                </a:cubicBezTo>
                <a:cubicBezTo>
                  <a:pt x="330" y="326"/>
                  <a:pt x="329" y="327"/>
                  <a:pt x="329" y="327"/>
                </a:cubicBezTo>
                <a:close/>
                <a:moveTo>
                  <a:pt x="323" y="323"/>
                </a:moveTo>
                <a:cubicBezTo>
                  <a:pt x="324" y="323"/>
                  <a:pt x="324" y="322"/>
                  <a:pt x="324" y="322"/>
                </a:cubicBezTo>
                <a:cubicBezTo>
                  <a:pt x="324" y="322"/>
                  <a:pt x="323" y="321"/>
                  <a:pt x="323" y="321"/>
                </a:cubicBezTo>
                <a:lnTo>
                  <a:pt x="323" y="323"/>
                </a:lnTo>
                <a:close/>
                <a:moveTo>
                  <a:pt x="324" y="318"/>
                </a:moveTo>
                <a:cubicBezTo>
                  <a:pt x="323" y="318"/>
                  <a:pt x="322" y="318"/>
                  <a:pt x="323" y="318"/>
                </a:cubicBezTo>
                <a:cubicBezTo>
                  <a:pt x="323" y="318"/>
                  <a:pt x="324" y="319"/>
                  <a:pt x="324" y="318"/>
                </a:cubicBezTo>
                <a:close/>
                <a:moveTo>
                  <a:pt x="324" y="320"/>
                </a:moveTo>
                <a:cubicBezTo>
                  <a:pt x="324" y="320"/>
                  <a:pt x="324" y="320"/>
                  <a:pt x="325" y="320"/>
                </a:cubicBezTo>
                <a:cubicBezTo>
                  <a:pt x="325" y="319"/>
                  <a:pt x="324" y="319"/>
                  <a:pt x="324" y="320"/>
                </a:cubicBezTo>
                <a:close/>
                <a:moveTo>
                  <a:pt x="326" y="312"/>
                </a:moveTo>
                <a:cubicBezTo>
                  <a:pt x="326" y="312"/>
                  <a:pt x="326" y="312"/>
                  <a:pt x="326" y="313"/>
                </a:cubicBezTo>
                <a:cubicBezTo>
                  <a:pt x="327" y="313"/>
                  <a:pt x="327" y="312"/>
                  <a:pt x="326" y="312"/>
                </a:cubicBezTo>
                <a:close/>
                <a:moveTo>
                  <a:pt x="338" y="301"/>
                </a:moveTo>
                <a:cubicBezTo>
                  <a:pt x="338" y="302"/>
                  <a:pt x="337" y="301"/>
                  <a:pt x="338" y="302"/>
                </a:cubicBezTo>
                <a:cubicBezTo>
                  <a:pt x="339" y="302"/>
                  <a:pt x="339" y="301"/>
                  <a:pt x="338" y="301"/>
                </a:cubicBezTo>
                <a:close/>
                <a:moveTo>
                  <a:pt x="339" y="306"/>
                </a:moveTo>
                <a:cubicBezTo>
                  <a:pt x="339" y="307"/>
                  <a:pt x="339" y="307"/>
                  <a:pt x="340" y="307"/>
                </a:cubicBezTo>
                <a:cubicBezTo>
                  <a:pt x="340" y="307"/>
                  <a:pt x="340" y="306"/>
                  <a:pt x="339" y="306"/>
                </a:cubicBezTo>
                <a:close/>
                <a:moveTo>
                  <a:pt x="306" y="350"/>
                </a:moveTo>
                <a:cubicBezTo>
                  <a:pt x="306" y="350"/>
                  <a:pt x="306" y="350"/>
                  <a:pt x="307" y="350"/>
                </a:cubicBezTo>
                <a:cubicBezTo>
                  <a:pt x="307" y="350"/>
                  <a:pt x="307" y="349"/>
                  <a:pt x="307" y="349"/>
                </a:cubicBezTo>
                <a:cubicBezTo>
                  <a:pt x="308" y="349"/>
                  <a:pt x="308" y="350"/>
                  <a:pt x="309" y="350"/>
                </a:cubicBezTo>
                <a:cubicBezTo>
                  <a:pt x="309" y="349"/>
                  <a:pt x="309" y="349"/>
                  <a:pt x="309" y="349"/>
                </a:cubicBezTo>
                <a:cubicBezTo>
                  <a:pt x="307" y="348"/>
                  <a:pt x="306" y="349"/>
                  <a:pt x="306" y="350"/>
                </a:cubicBezTo>
                <a:close/>
                <a:moveTo>
                  <a:pt x="336" y="295"/>
                </a:moveTo>
                <a:cubicBezTo>
                  <a:pt x="336" y="294"/>
                  <a:pt x="336" y="294"/>
                  <a:pt x="336" y="293"/>
                </a:cubicBezTo>
                <a:cubicBezTo>
                  <a:pt x="335" y="293"/>
                  <a:pt x="335" y="292"/>
                  <a:pt x="334" y="292"/>
                </a:cubicBezTo>
                <a:cubicBezTo>
                  <a:pt x="334" y="293"/>
                  <a:pt x="335" y="293"/>
                  <a:pt x="334" y="294"/>
                </a:cubicBezTo>
                <a:cubicBezTo>
                  <a:pt x="334" y="295"/>
                  <a:pt x="335" y="295"/>
                  <a:pt x="336" y="295"/>
                </a:cubicBezTo>
                <a:close/>
                <a:moveTo>
                  <a:pt x="53" y="333"/>
                </a:moveTo>
                <a:cubicBezTo>
                  <a:pt x="53" y="333"/>
                  <a:pt x="54" y="333"/>
                  <a:pt x="54" y="333"/>
                </a:cubicBezTo>
                <a:cubicBezTo>
                  <a:pt x="54" y="332"/>
                  <a:pt x="53" y="332"/>
                  <a:pt x="53" y="333"/>
                </a:cubicBezTo>
                <a:close/>
                <a:moveTo>
                  <a:pt x="335" y="297"/>
                </a:moveTo>
                <a:cubicBezTo>
                  <a:pt x="336" y="297"/>
                  <a:pt x="336" y="297"/>
                  <a:pt x="336" y="296"/>
                </a:cubicBezTo>
                <a:cubicBezTo>
                  <a:pt x="335" y="296"/>
                  <a:pt x="335" y="297"/>
                  <a:pt x="335" y="297"/>
                </a:cubicBezTo>
                <a:close/>
                <a:moveTo>
                  <a:pt x="341" y="310"/>
                </a:moveTo>
                <a:cubicBezTo>
                  <a:pt x="341" y="310"/>
                  <a:pt x="341" y="311"/>
                  <a:pt x="342" y="311"/>
                </a:cubicBezTo>
                <a:cubicBezTo>
                  <a:pt x="342" y="311"/>
                  <a:pt x="342" y="310"/>
                  <a:pt x="341" y="310"/>
                </a:cubicBezTo>
                <a:close/>
                <a:moveTo>
                  <a:pt x="312" y="342"/>
                </a:moveTo>
                <a:cubicBezTo>
                  <a:pt x="312" y="341"/>
                  <a:pt x="310" y="342"/>
                  <a:pt x="310" y="343"/>
                </a:cubicBezTo>
                <a:cubicBezTo>
                  <a:pt x="311" y="343"/>
                  <a:pt x="312" y="343"/>
                  <a:pt x="312" y="342"/>
                </a:cubicBezTo>
                <a:close/>
                <a:moveTo>
                  <a:pt x="311" y="347"/>
                </a:moveTo>
                <a:cubicBezTo>
                  <a:pt x="312" y="347"/>
                  <a:pt x="313" y="347"/>
                  <a:pt x="313" y="346"/>
                </a:cubicBezTo>
                <a:cubicBezTo>
                  <a:pt x="312" y="346"/>
                  <a:pt x="311" y="346"/>
                  <a:pt x="311" y="347"/>
                </a:cubicBezTo>
                <a:close/>
                <a:moveTo>
                  <a:pt x="314" y="348"/>
                </a:moveTo>
                <a:cubicBezTo>
                  <a:pt x="314" y="349"/>
                  <a:pt x="313" y="349"/>
                  <a:pt x="314" y="350"/>
                </a:cubicBezTo>
                <a:cubicBezTo>
                  <a:pt x="314" y="349"/>
                  <a:pt x="315" y="349"/>
                  <a:pt x="314" y="348"/>
                </a:cubicBezTo>
                <a:close/>
                <a:moveTo>
                  <a:pt x="310" y="341"/>
                </a:moveTo>
                <a:cubicBezTo>
                  <a:pt x="309" y="341"/>
                  <a:pt x="309" y="341"/>
                  <a:pt x="309" y="342"/>
                </a:cubicBezTo>
                <a:cubicBezTo>
                  <a:pt x="310" y="342"/>
                  <a:pt x="310" y="341"/>
                  <a:pt x="310" y="341"/>
                </a:cubicBezTo>
                <a:close/>
                <a:moveTo>
                  <a:pt x="315" y="346"/>
                </a:moveTo>
                <a:cubicBezTo>
                  <a:pt x="314" y="346"/>
                  <a:pt x="314" y="346"/>
                  <a:pt x="314" y="346"/>
                </a:cubicBezTo>
                <a:cubicBezTo>
                  <a:pt x="314" y="347"/>
                  <a:pt x="314" y="347"/>
                  <a:pt x="314" y="347"/>
                </a:cubicBezTo>
                <a:cubicBezTo>
                  <a:pt x="315" y="347"/>
                  <a:pt x="315" y="346"/>
                  <a:pt x="315" y="346"/>
                </a:cubicBezTo>
                <a:close/>
                <a:moveTo>
                  <a:pt x="307" y="341"/>
                </a:moveTo>
                <a:cubicBezTo>
                  <a:pt x="308" y="342"/>
                  <a:pt x="308" y="341"/>
                  <a:pt x="308" y="341"/>
                </a:cubicBezTo>
                <a:cubicBezTo>
                  <a:pt x="307" y="343"/>
                  <a:pt x="307" y="343"/>
                  <a:pt x="307" y="345"/>
                </a:cubicBezTo>
                <a:cubicBezTo>
                  <a:pt x="307" y="345"/>
                  <a:pt x="308" y="346"/>
                  <a:pt x="308" y="346"/>
                </a:cubicBezTo>
                <a:cubicBezTo>
                  <a:pt x="309" y="344"/>
                  <a:pt x="309" y="342"/>
                  <a:pt x="308" y="340"/>
                </a:cubicBezTo>
                <a:cubicBezTo>
                  <a:pt x="308" y="340"/>
                  <a:pt x="307" y="340"/>
                  <a:pt x="307" y="341"/>
                </a:cubicBezTo>
                <a:close/>
                <a:moveTo>
                  <a:pt x="316" y="330"/>
                </a:moveTo>
                <a:cubicBezTo>
                  <a:pt x="315" y="329"/>
                  <a:pt x="316" y="328"/>
                  <a:pt x="317" y="327"/>
                </a:cubicBezTo>
                <a:cubicBezTo>
                  <a:pt x="316" y="328"/>
                  <a:pt x="316" y="328"/>
                  <a:pt x="315" y="329"/>
                </a:cubicBezTo>
                <a:cubicBezTo>
                  <a:pt x="316" y="330"/>
                  <a:pt x="316" y="331"/>
                  <a:pt x="315" y="331"/>
                </a:cubicBezTo>
                <a:cubicBezTo>
                  <a:pt x="316" y="332"/>
                  <a:pt x="316" y="330"/>
                  <a:pt x="316" y="330"/>
                </a:cubicBezTo>
                <a:close/>
                <a:moveTo>
                  <a:pt x="321" y="334"/>
                </a:moveTo>
                <a:cubicBezTo>
                  <a:pt x="321" y="333"/>
                  <a:pt x="320" y="333"/>
                  <a:pt x="319" y="333"/>
                </a:cubicBezTo>
                <a:cubicBezTo>
                  <a:pt x="319" y="333"/>
                  <a:pt x="319" y="334"/>
                  <a:pt x="319" y="334"/>
                </a:cubicBezTo>
                <a:cubicBezTo>
                  <a:pt x="320" y="334"/>
                  <a:pt x="320" y="334"/>
                  <a:pt x="321" y="334"/>
                </a:cubicBezTo>
                <a:close/>
                <a:moveTo>
                  <a:pt x="315" y="332"/>
                </a:moveTo>
                <a:cubicBezTo>
                  <a:pt x="315" y="332"/>
                  <a:pt x="315" y="332"/>
                  <a:pt x="315" y="332"/>
                </a:cubicBezTo>
                <a:cubicBezTo>
                  <a:pt x="315" y="332"/>
                  <a:pt x="315" y="332"/>
                  <a:pt x="314" y="332"/>
                </a:cubicBezTo>
                <a:cubicBezTo>
                  <a:pt x="314" y="332"/>
                  <a:pt x="313" y="333"/>
                  <a:pt x="313" y="333"/>
                </a:cubicBezTo>
                <a:cubicBezTo>
                  <a:pt x="314" y="332"/>
                  <a:pt x="314" y="334"/>
                  <a:pt x="314" y="334"/>
                </a:cubicBezTo>
                <a:cubicBezTo>
                  <a:pt x="313" y="334"/>
                  <a:pt x="312" y="334"/>
                  <a:pt x="311" y="335"/>
                </a:cubicBezTo>
                <a:cubicBezTo>
                  <a:pt x="312" y="335"/>
                  <a:pt x="312" y="335"/>
                  <a:pt x="312" y="335"/>
                </a:cubicBezTo>
                <a:cubicBezTo>
                  <a:pt x="313" y="335"/>
                  <a:pt x="313" y="334"/>
                  <a:pt x="314" y="334"/>
                </a:cubicBezTo>
                <a:cubicBezTo>
                  <a:pt x="314" y="335"/>
                  <a:pt x="313" y="335"/>
                  <a:pt x="314" y="335"/>
                </a:cubicBezTo>
                <a:cubicBezTo>
                  <a:pt x="314" y="335"/>
                  <a:pt x="314" y="336"/>
                  <a:pt x="315" y="336"/>
                </a:cubicBezTo>
                <a:cubicBezTo>
                  <a:pt x="314" y="335"/>
                  <a:pt x="315" y="335"/>
                  <a:pt x="315" y="334"/>
                </a:cubicBezTo>
                <a:cubicBezTo>
                  <a:pt x="314" y="335"/>
                  <a:pt x="314" y="332"/>
                  <a:pt x="315" y="332"/>
                </a:cubicBezTo>
                <a:close/>
                <a:moveTo>
                  <a:pt x="320" y="327"/>
                </a:moveTo>
                <a:cubicBezTo>
                  <a:pt x="320" y="327"/>
                  <a:pt x="320" y="327"/>
                  <a:pt x="320" y="327"/>
                </a:cubicBezTo>
                <a:cubicBezTo>
                  <a:pt x="319" y="327"/>
                  <a:pt x="318" y="329"/>
                  <a:pt x="319" y="329"/>
                </a:cubicBezTo>
                <a:cubicBezTo>
                  <a:pt x="319" y="328"/>
                  <a:pt x="320" y="328"/>
                  <a:pt x="320" y="327"/>
                </a:cubicBezTo>
                <a:close/>
                <a:moveTo>
                  <a:pt x="320" y="342"/>
                </a:moveTo>
                <a:cubicBezTo>
                  <a:pt x="320" y="343"/>
                  <a:pt x="321" y="343"/>
                  <a:pt x="321" y="342"/>
                </a:cubicBezTo>
                <a:lnTo>
                  <a:pt x="320" y="342"/>
                </a:lnTo>
                <a:close/>
                <a:moveTo>
                  <a:pt x="322" y="320"/>
                </a:moveTo>
                <a:cubicBezTo>
                  <a:pt x="322" y="321"/>
                  <a:pt x="321" y="320"/>
                  <a:pt x="321" y="321"/>
                </a:cubicBezTo>
                <a:cubicBezTo>
                  <a:pt x="322" y="321"/>
                  <a:pt x="321" y="322"/>
                  <a:pt x="322" y="322"/>
                </a:cubicBezTo>
                <a:cubicBezTo>
                  <a:pt x="322" y="320"/>
                  <a:pt x="323" y="320"/>
                  <a:pt x="322" y="320"/>
                </a:cubicBezTo>
                <a:close/>
                <a:moveTo>
                  <a:pt x="317" y="333"/>
                </a:moveTo>
                <a:cubicBezTo>
                  <a:pt x="317" y="333"/>
                  <a:pt x="316" y="334"/>
                  <a:pt x="316" y="335"/>
                </a:cubicBezTo>
                <a:cubicBezTo>
                  <a:pt x="317" y="335"/>
                  <a:pt x="318" y="334"/>
                  <a:pt x="318" y="333"/>
                </a:cubicBezTo>
                <a:cubicBezTo>
                  <a:pt x="318" y="333"/>
                  <a:pt x="318" y="333"/>
                  <a:pt x="317" y="333"/>
                </a:cubicBezTo>
                <a:close/>
                <a:moveTo>
                  <a:pt x="332" y="295"/>
                </a:moveTo>
                <a:cubicBezTo>
                  <a:pt x="332" y="295"/>
                  <a:pt x="332" y="296"/>
                  <a:pt x="332" y="296"/>
                </a:cubicBezTo>
                <a:cubicBezTo>
                  <a:pt x="332" y="296"/>
                  <a:pt x="332" y="296"/>
                  <a:pt x="332" y="296"/>
                </a:cubicBezTo>
                <a:cubicBezTo>
                  <a:pt x="332" y="295"/>
                  <a:pt x="334" y="295"/>
                  <a:pt x="334" y="294"/>
                </a:cubicBezTo>
                <a:cubicBezTo>
                  <a:pt x="333" y="294"/>
                  <a:pt x="333" y="295"/>
                  <a:pt x="332" y="295"/>
                </a:cubicBezTo>
                <a:close/>
                <a:moveTo>
                  <a:pt x="64" y="326"/>
                </a:moveTo>
                <a:cubicBezTo>
                  <a:pt x="65" y="328"/>
                  <a:pt x="64" y="329"/>
                  <a:pt x="64" y="331"/>
                </a:cubicBezTo>
                <a:cubicBezTo>
                  <a:pt x="65" y="331"/>
                  <a:pt x="65" y="331"/>
                  <a:pt x="65" y="331"/>
                </a:cubicBezTo>
                <a:cubicBezTo>
                  <a:pt x="65" y="330"/>
                  <a:pt x="65" y="327"/>
                  <a:pt x="64" y="326"/>
                </a:cubicBezTo>
                <a:close/>
                <a:moveTo>
                  <a:pt x="64" y="338"/>
                </a:moveTo>
                <a:cubicBezTo>
                  <a:pt x="63" y="338"/>
                  <a:pt x="63" y="339"/>
                  <a:pt x="64" y="339"/>
                </a:cubicBezTo>
                <a:cubicBezTo>
                  <a:pt x="64" y="338"/>
                  <a:pt x="64" y="338"/>
                  <a:pt x="64" y="338"/>
                </a:cubicBezTo>
                <a:close/>
                <a:moveTo>
                  <a:pt x="65" y="325"/>
                </a:moveTo>
                <a:cubicBezTo>
                  <a:pt x="65" y="325"/>
                  <a:pt x="65" y="325"/>
                  <a:pt x="65" y="325"/>
                </a:cubicBezTo>
                <a:cubicBezTo>
                  <a:pt x="64" y="326"/>
                  <a:pt x="65" y="327"/>
                  <a:pt x="66" y="327"/>
                </a:cubicBezTo>
                <a:cubicBezTo>
                  <a:pt x="66" y="327"/>
                  <a:pt x="66" y="327"/>
                  <a:pt x="66" y="327"/>
                </a:cubicBezTo>
                <a:cubicBezTo>
                  <a:pt x="66" y="326"/>
                  <a:pt x="65" y="326"/>
                  <a:pt x="65" y="325"/>
                </a:cubicBezTo>
                <a:close/>
                <a:moveTo>
                  <a:pt x="62" y="334"/>
                </a:moveTo>
                <a:cubicBezTo>
                  <a:pt x="61" y="333"/>
                  <a:pt x="61" y="335"/>
                  <a:pt x="60" y="336"/>
                </a:cubicBezTo>
                <a:cubicBezTo>
                  <a:pt x="61" y="337"/>
                  <a:pt x="62" y="335"/>
                  <a:pt x="61" y="336"/>
                </a:cubicBezTo>
                <a:cubicBezTo>
                  <a:pt x="62" y="336"/>
                  <a:pt x="63" y="336"/>
                  <a:pt x="63" y="335"/>
                </a:cubicBezTo>
                <a:cubicBezTo>
                  <a:pt x="62" y="335"/>
                  <a:pt x="61" y="334"/>
                  <a:pt x="62" y="334"/>
                </a:cubicBezTo>
                <a:close/>
                <a:moveTo>
                  <a:pt x="63" y="321"/>
                </a:moveTo>
                <a:cubicBezTo>
                  <a:pt x="62" y="321"/>
                  <a:pt x="62" y="320"/>
                  <a:pt x="62" y="320"/>
                </a:cubicBezTo>
                <a:cubicBezTo>
                  <a:pt x="62" y="320"/>
                  <a:pt x="61" y="320"/>
                  <a:pt x="61" y="320"/>
                </a:cubicBezTo>
                <a:cubicBezTo>
                  <a:pt x="62" y="320"/>
                  <a:pt x="62" y="321"/>
                  <a:pt x="63" y="321"/>
                </a:cubicBezTo>
                <a:cubicBezTo>
                  <a:pt x="63" y="321"/>
                  <a:pt x="63" y="321"/>
                  <a:pt x="63" y="321"/>
                </a:cubicBezTo>
                <a:close/>
                <a:moveTo>
                  <a:pt x="61" y="322"/>
                </a:moveTo>
                <a:cubicBezTo>
                  <a:pt x="62" y="322"/>
                  <a:pt x="62" y="323"/>
                  <a:pt x="62" y="323"/>
                </a:cubicBezTo>
                <a:cubicBezTo>
                  <a:pt x="62" y="322"/>
                  <a:pt x="63" y="323"/>
                  <a:pt x="62" y="322"/>
                </a:cubicBezTo>
                <a:cubicBezTo>
                  <a:pt x="62" y="322"/>
                  <a:pt x="62" y="322"/>
                  <a:pt x="61" y="322"/>
                </a:cubicBezTo>
                <a:close/>
                <a:moveTo>
                  <a:pt x="64" y="343"/>
                </a:moveTo>
                <a:cubicBezTo>
                  <a:pt x="64" y="344"/>
                  <a:pt x="63" y="344"/>
                  <a:pt x="63" y="344"/>
                </a:cubicBezTo>
                <a:cubicBezTo>
                  <a:pt x="65" y="345"/>
                  <a:pt x="65" y="343"/>
                  <a:pt x="64" y="343"/>
                </a:cubicBezTo>
                <a:close/>
                <a:moveTo>
                  <a:pt x="63" y="332"/>
                </a:moveTo>
                <a:cubicBezTo>
                  <a:pt x="63" y="333"/>
                  <a:pt x="64" y="333"/>
                  <a:pt x="64" y="334"/>
                </a:cubicBezTo>
                <a:cubicBezTo>
                  <a:pt x="65" y="334"/>
                  <a:pt x="65" y="333"/>
                  <a:pt x="66" y="333"/>
                </a:cubicBezTo>
                <a:cubicBezTo>
                  <a:pt x="65" y="333"/>
                  <a:pt x="64" y="332"/>
                  <a:pt x="63" y="332"/>
                </a:cubicBezTo>
                <a:close/>
                <a:moveTo>
                  <a:pt x="66" y="341"/>
                </a:moveTo>
                <a:cubicBezTo>
                  <a:pt x="66" y="342"/>
                  <a:pt x="66" y="342"/>
                  <a:pt x="66" y="343"/>
                </a:cubicBezTo>
                <a:cubicBezTo>
                  <a:pt x="66" y="342"/>
                  <a:pt x="67" y="342"/>
                  <a:pt x="67" y="342"/>
                </a:cubicBezTo>
                <a:cubicBezTo>
                  <a:pt x="66" y="342"/>
                  <a:pt x="66" y="341"/>
                  <a:pt x="66" y="341"/>
                </a:cubicBezTo>
                <a:close/>
                <a:moveTo>
                  <a:pt x="68" y="334"/>
                </a:moveTo>
                <a:cubicBezTo>
                  <a:pt x="67" y="334"/>
                  <a:pt x="68" y="334"/>
                  <a:pt x="67" y="334"/>
                </a:cubicBezTo>
                <a:cubicBezTo>
                  <a:pt x="67" y="335"/>
                  <a:pt x="67" y="335"/>
                  <a:pt x="67" y="335"/>
                </a:cubicBezTo>
                <a:cubicBezTo>
                  <a:pt x="67" y="335"/>
                  <a:pt x="67" y="335"/>
                  <a:pt x="67" y="335"/>
                </a:cubicBezTo>
                <a:cubicBezTo>
                  <a:pt x="67" y="334"/>
                  <a:pt x="68" y="335"/>
                  <a:pt x="68" y="334"/>
                </a:cubicBezTo>
                <a:close/>
                <a:moveTo>
                  <a:pt x="68" y="344"/>
                </a:moveTo>
                <a:cubicBezTo>
                  <a:pt x="69" y="343"/>
                  <a:pt x="70" y="342"/>
                  <a:pt x="70" y="342"/>
                </a:cubicBezTo>
                <a:cubicBezTo>
                  <a:pt x="69" y="342"/>
                  <a:pt x="68" y="342"/>
                  <a:pt x="68" y="344"/>
                </a:cubicBezTo>
                <a:close/>
                <a:moveTo>
                  <a:pt x="69" y="335"/>
                </a:moveTo>
                <a:cubicBezTo>
                  <a:pt x="68" y="335"/>
                  <a:pt x="66" y="337"/>
                  <a:pt x="67" y="337"/>
                </a:cubicBezTo>
                <a:cubicBezTo>
                  <a:pt x="68" y="337"/>
                  <a:pt x="69" y="336"/>
                  <a:pt x="69" y="335"/>
                </a:cubicBezTo>
                <a:close/>
                <a:moveTo>
                  <a:pt x="68" y="332"/>
                </a:moveTo>
                <a:cubicBezTo>
                  <a:pt x="67" y="332"/>
                  <a:pt x="66" y="333"/>
                  <a:pt x="67" y="333"/>
                </a:cubicBezTo>
                <a:cubicBezTo>
                  <a:pt x="67" y="333"/>
                  <a:pt x="68" y="333"/>
                  <a:pt x="68" y="332"/>
                </a:cubicBezTo>
                <a:close/>
                <a:moveTo>
                  <a:pt x="67" y="329"/>
                </a:moveTo>
                <a:cubicBezTo>
                  <a:pt x="67" y="329"/>
                  <a:pt x="66" y="329"/>
                  <a:pt x="66" y="329"/>
                </a:cubicBezTo>
                <a:cubicBezTo>
                  <a:pt x="67" y="329"/>
                  <a:pt x="67" y="329"/>
                  <a:pt x="68" y="329"/>
                </a:cubicBezTo>
                <a:cubicBezTo>
                  <a:pt x="68" y="329"/>
                  <a:pt x="68" y="329"/>
                  <a:pt x="67" y="329"/>
                </a:cubicBezTo>
                <a:close/>
                <a:moveTo>
                  <a:pt x="57" y="317"/>
                </a:moveTo>
                <a:cubicBezTo>
                  <a:pt x="57" y="317"/>
                  <a:pt x="57" y="317"/>
                  <a:pt x="57" y="317"/>
                </a:cubicBezTo>
                <a:cubicBezTo>
                  <a:pt x="56" y="317"/>
                  <a:pt x="56" y="318"/>
                  <a:pt x="56" y="318"/>
                </a:cubicBezTo>
                <a:cubicBezTo>
                  <a:pt x="56" y="318"/>
                  <a:pt x="56" y="318"/>
                  <a:pt x="56" y="319"/>
                </a:cubicBezTo>
                <a:cubicBezTo>
                  <a:pt x="58" y="318"/>
                  <a:pt x="57" y="319"/>
                  <a:pt x="58" y="320"/>
                </a:cubicBezTo>
                <a:cubicBezTo>
                  <a:pt x="60" y="319"/>
                  <a:pt x="57" y="318"/>
                  <a:pt x="58" y="316"/>
                </a:cubicBezTo>
                <a:cubicBezTo>
                  <a:pt x="57" y="316"/>
                  <a:pt x="57" y="315"/>
                  <a:pt x="56" y="315"/>
                </a:cubicBezTo>
                <a:cubicBezTo>
                  <a:pt x="56" y="315"/>
                  <a:pt x="56" y="316"/>
                  <a:pt x="55" y="317"/>
                </a:cubicBezTo>
                <a:cubicBezTo>
                  <a:pt x="56" y="317"/>
                  <a:pt x="57" y="316"/>
                  <a:pt x="57" y="317"/>
                </a:cubicBezTo>
                <a:close/>
                <a:moveTo>
                  <a:pt x="55" y="327"/>
                </a:moveTo>
                <a:cubicBezTo>
                  <a:pt x="56" y="327"/>
                  <a:pt x="57" y="328"/>
                  <a:pt x="57" y="326"/>
                </a:cubicBezTo>
                <a:cubicBezTo>
                  <a:pt x="56" y="327"/>
                  <a:pt x="55" y="326"/>
                  <a:pt x="55" y="327"/>
                </a:cubicBezTo>
                <a:close/>
                <a:moveTo>
                  <a:pt x="58" y="328"/>
                </a:moveTo>
                <a:cubicBezTo>
                  <a:pt x="58" y="327"/>
                  <a:pt x="58" y="327"/>
                  <a:pt x="58" y="327"/>
                </a:cubicBezTo>
                <a:cubicBezTo>
                  <a:pt x="57" y="327"/>
                  <a:pt x="57" y="328"/>
                  <a:pt x="57" y="328"/>
                </a:cubicBezTo>
                <a:cubicBezTo>
                  <a:pt x="57" y="328"/>
                  <a:pt x="57" y="328"/>
                  <a:pt x="58" y="328"/>
                </a:cubicBezTo>
                <a:close/>
                <a:moveTo>
                  <a:pt x="61" y="317"/>
                </a:moveTo>
                <a:cubicBezTo>
                  <a:pt x="60" y="318"/>
                  <a:pt x="59" y="319"/>
                  <a:pt x="59" y="320"/>
                </a:cubicBezTo>
                <a:cubicBezTo>
                  <a:pt x="59" y="320"/>
                  <a:pt x="59" y="321"/>
                  <a:pt x="58" y="321"/>
                </a:cubicBezTo>
                <a:cubicBezTo>
                  <a:pt x="58" y="321"/>
                  <a:pt x="58" y="321"/>
                  <a:pt x="57" y="321"/>
                </a:cubicBezTo>
                <a:cubicBezTo>
                  <a:pt x="58" y="322"/>
                  <a:pt x="60" y="322"/>
                  <a:pt x="59" y="324"/>
                </a:cubicBezTo>
                <a:cubicBezTo>
                  <a:pt x="60" y="324"/>
                  <a:pt x="60" y="324"/>
                  <a:pt x="60" y="324"/>
                </a:cubicBezTo>
                <a:cubicBezTo>
                  <a:pt x="61" y="323"/>
                  <a:pt x="58" y="321"/>
                  <a:pt x="60" y="321"/>
                </a:cubicBezTo>
                <a:cubicBezTo>
                  <a:pt x="60" y="321"/>
                  <a:pt x="60" y="322"/>
                  <a:pt x="61" y="322"/>
                </a:cubicBezTo>
                <a:cubicBezTo>
                  <a:pt x="61" y="321"/>
                  <a:pt x="60" y="321"/>
                  <a:pt x="61" y="320"/>
                </a:cubicBezTo>
                <a:cubicBezTo>
                  <a:pt x="60" y="321"/>
                  <a:pt x="60" y="320"/>
                  <a:pt x="60" y="320"/>
                </a:cubicBezTo>
                <a:cubicBezTo>
                  <a:pt x="61" y="319"/>
                  <a:pt x="60" y="319"/>
                  <a:pt x="61" y="317"/>
                </a:cubicBezTo>
                <a:cubicBezTo>
                  <a:pt x="61" y="317"/>
                  <a:pt x="61" y="317"/>
                  <a:pt x="61" y="317"/>
                </a:cubicBezTo>
                <a:close/>
                <a:moveTo>
                  <a:pt x="55" y="324"/>
                </a:moveTo>
                <a:cubicBezTo>
                  <a:pt x="56" y="325"/>
                  <a:pt x="57" y="326"/>
                  <a:pt x="57" y="326"/>
                </a:cubicBezTo>
                <a:cubicBezTo>
                  <a:pt x="57" y="326"/>
                  <a:pt x="57" y="326"/>
                  <a:pt x="57" y="326"/>
                </a:cubicBezTo>
                <a:cubicBezTo>
                  <a:pt x="57" y="326"/>
                  <a:pt x="58" y="326"/>
                  <a:pt x="58" y="325"/>
                </a:cubicBezTo>
                <a:cubicBezTo>
                  <a:pt x="57" y="326"/>
                  <a:pt x="57" y="324"/>
                  <a:pt x="55" y="324"/>
                </a:cubicBezTo>
                <a:close/>
                <a:moveTo>
                  <a:pt x="53" y="321"/>
                </a:moveTo>
                <a:cubicBezTo>
                  <a:pt x="53" y="323"/>
                  <a:pt x="53" y="323"/>
                  <a:pt x="53" y="323"/>
                </a:cubicBezTo>
                <a:cubicBezTo>
                  <a:pt x="54" y="323"/>
                  <a:pt x="55" y="323"/>
                  <a:pt x="55" y="322"/>
                </a:cubicBezTo>
                <a:cubicBezTo>
                  <a:pt x="54" y="321"/>
                  <a:pt x="53" y="322"/>
                  <a:pt x="53" y="321"/>
                </a:cubicBezTo>
                <a:close/>
                <a:moveTo>
                  <a:pt x="55" y="320"/>
                </a:moveTo>
                <a:cubicBezTo>
                  <a:pt x="54" y="320"/>
                  <a:pt x="54" y="320"/>
                  <a:pt x="54" y="320"/>
                </a:cubicBezTo>
                <a:cubicBezTo>
                  <a:pt x="54" y="320"/>
                  <a:pt x="54" y="321"/>
                  <a:pt x="54" y="320"/>
                </a:cubicBezTo>
                <a:cubicBezTo>
                  <a:pt x="54" y="321"/>
                  <a:pt x="54" y="321"/>
                  <a:pt x="54" y="321"/>
                </a:cubicBezTo>
                <a:cubicBezTo>
                  <a:pt x="54" y="321"/>
                  <a:pt x="54" y="321"/>
                  <a:pt x="54" y="321"/>
                </a:cubicBezTo>
                <a:cubicBezTo>
                  <a:pt x="55" y="321"/>
                  <a:pt x="55" y="321"/>
                  <a:pt x="55" y="321"/>
                </a:cubicBezTo>
                <a:cubicBezTo>
                  <a:pt x="55" y="321"/>
                  <a:pt x="55" y="321"/>
                  <a:pt x="55" y="321"/>
                </a:cubicBezTo>
                <a:cubicBezTo>
                  <a:pt x="55" y="320"/>
                  <a:pt x="55" y="320"/>
                  <a:pt x="55" y="320"/>
                </a:cubicBezTo>
                <a:cubicBezTo>
                  <a:pt x="55" y="320"/>
                  <a:pt x="55" y="320"/>
                  <a:pt x="55" y="320"/>
                </a:cubicBezTo>
                <a:close/>
                <a:moveTo>
                  <a:pt x="57" y="322"/>
                </a:moveTo>
                <a:cubicBezTo>
                  <a:pt x="58" y="323"/>
                  <a:pt x="58" y="323"/>
                  <a:pt x="58" y="323"/>
                </a:cubicBezTo>
                <a:cubicBezTo>
                  <a:pt x="58" y="323"/>
                  <a:pt x="58" y="322"/>
                  <a:pt x="58" y="322"/>
                </a:cubicBezTo>
                <a:cubicBezTo>
                  <a:pt x="58" y="322"/>
                  <a:pt x="57" y="322"/>
                  <a:pt x="57" y="322"/>
                </a:cubicBezTo>
                <a:close/>
                <a:moveTo>
                  <a:pt x="58" y="314"/>
                </a:moveTo>
                <a:cubicBezTo>
                  <a:pt x="58" y="314"/>
                  <a:pt x="58" y="314"/>
                  <a:pt x="59" y="314"/>
                </a:cubicBezTo>
                <a:cubicBezTo>
                  <a:pt x="58" y="313"/>
                  <a:pt x="58" y="313"/>
                  <a:pt x="58" y="313"/>
                </a:cubicBezTo>
                <a:cubicBezTo>
                  <a:pt x="58" y="313"/>
                  <a:pt x="58" y="313"/>
                  <a:pt x="58" y="313"/>
                </a:cubicBezTo>
                <a:cubicBezTo>
                  <a:pt x="58" y="313"/>
                  <a:pt x="58" y="313"/>
                  <a:pt x="57" y="313"/>
                </a:cubicBezTo>
                <a:cubicBezTo>
                  <a:pt x="57" y="313"/>
                  <a:pt x="57" y="313"/>
                  <a:pt x="57" y="313"/>
                </a:cubicBezTo>
                <a:cubicBezTo>
                  <a:pt x="57" y="313"/>
                  <a:pt x="56" y="313"/>
                  <a:pt x="56" y="312"/>
                </a:cubicBezTo>
                <a:cubicBezTo>
                  <a:pt x="56" y="313"/>
                  <a:pt x="56" y="313"/>
                  <a:pt x="55" y="314"/>
                </a:cubicBezTo>
                <a:cubicBezTo>
                  <a:pt x="56" y="314"/>
                  <a:pt x="56" y="315"/>
                  <a:pt x="56" y="315"/>
                </a:cubicBezTo>
                <a:cubicBezTo>
                  <a:pt x="57" y="314"/>
                  <a:pt x="58" y="314"/>
                  <a:pt x="58" y="314"/>
                </a:cubicBezTo>
                <a:close/>
                <a:moveTo>
                  <a:pt x="61" y="329"/>
                </a:moveTo>
                <a:cubicBezTo>
                  <a:pt x="61" y="328"/>
                  <a:pt x="60" y="327"/>
                  <a:pt x="59" y="328"/>
                </a:cubicBezTo>
                <a:cubicBezTo>
                  <a:pt x="60" y="329"/>
                  <a:pt x="60" y="329"/>
                  <a:pt x="61" y="329"/>
                </a:cubicBezTo>
                <a:close/>
                <a:moveTo>
                  <a:pt x="59" y="337"/>
                </a:moveTo>
                <a:cubicBezTo>
                  <a:pt x="59" y="337"/>
                  <a:pt x="58" y="337"/>
                  <a:pt x="59" y="338"/>
                </a:cubicBezTo>
                <a:cubicBezTo>
                  <a:pt x="59" y="338"/>
                  <a:pt x="59" y="338"/>
                  <a:pt x="60" y="338"/>
                </a:cubicBezTo>
                <a:cubicBezTo>
                  <a:pt x="60" y="338"/>
                  <a:pt x="60" y="337"/>
                  <a:pt x="59" y="337"/>
                </a:cubicBezTo>
                <a:close/>
                <a:moveTo>
                  <a:pt x="60" y="330"/>
                </a:moveTo>
                <a:cubicBezTo>
                  <a:pt x="60" y="330"/>
                  <a:pt x="60" y="330"/>
                  <a:pt x="60" y="329"/>
                </a:cubicBezTo>
                <a:cubicBezTo>
                  <a:pt x="59" y="329"/>
                  <a:pt x="59" y="329"/>
                  <a:pt x="59" y="329"/>
                </a:cubicBezTo>
                <a:cubicBezTo>
                  <a:pt x="59" y="330"/>
                  <a:pt x="59" y="330"/>
                  <a:pt x="59" y="331"/>
                </a:cubicBezTo>
                <a:cubicBezTo>
                  <a:pt x="59" y="330"/>
                  <a:pt x="61" y="331"/>
                  <a:pt x="60" y="330"/>
                </a:cubicBezTo>
                <a:close/>
                <a:moveTo>
                  <a:pt x="70" y="336"/>
                </a:moveTo>
                <a:cubicBezTo>
                  <a:pt x="70" y="337"/>
                  <a:pt x="69" y="337"/>
                  <a:pt x="69" y="338"/>
                </a:cubicBezTo>
                <a:cubicBezTo>
                  <a:pt x="70" y="338"/>
                  <a:pt x="71" y="337"/>
                  <a:pt x="70" y="336"/>
                </a:cubicBezTo>
                <a:close/>
                <a:moveTo>
                  <a:pt x="60" y="327"/>
                </a:moveTo>
                <a:cubicBezTo>
                  <a:pt x="60" y="326"/>
                  <a:pt x="60" y="326"/>
                  <a:pt x="60" y="326"/>
                </a:cubicBezTo>
                <a:cubicBezTo>
                  <a:pt x="60" y="326"/>
                  <a:pt x="60" y="326"/>
                  <a:pt x="59" y="326"/>
                </a:cubicBezTo>
                <a:cubicBezTo>
                  <a:pt x="59" y="327"/>
                  <a:pt x="60" y="327"/>
                  <a:pt x="60" y="327"/>
                </a:cubicBezTo>
                <a:close/>
                <a:moveTo>
                  <a:pt x="241" y="391"/>
                </a:moveTo>
                <a:cubicBezTo>
                  <a:pt x="242" y="391"/>
                  <a:pt x="243" y="390"/>
                  <a:pt x="243" y="389"/>
                </a:cubicBezTo>
                <a:cubicBezTo>
                  <a:pt x="242" y="390"/>
                  <a:pt x="242" y="390"/>
                  <a:pt x="241" y="391"/>
                </a:cubicBezTo>
                <a:close/>
                <a:moveTo>
                  <a:pt x="227" y="394"/>
                </a:moveTo>
                <a:cubicBezTo>
                  <a:pt x="227" y="393"/>
                  <a:pt x="228" y="393"/>
                  <a:pt x="228" y="393"/>
                </a:cubicBezTo>
                <a:cubicBezTo>
                  <a:pt x="227" y="392"/>
                  <a:pt x="226" y="394"/>
                  <a:pt x="227" y="394"/>
                </a:cubicBezTo>
                <a:close/>
                <a:moveTo>
                  <a:pt x="69" y="344"/>
                </a:moveTo>
                <a:cubicBezTo>
                  <a:pt x="70" y="344"/>
                  <a:pt x="71" y="344"/>
                  <a:pt x="71" y="343"/>
                </a:cubicBezTo>
                <a:cubicBezTo>
                  <a:pt x="70" y="343"/>
                  <a:pt x="70" y="344"/>
                  <a:pt x="69" y="344"/>
                </a:cubicBezTo>
                <a:close/>
                <a:moveTo>
                  <a:pt x="250" y="388"/>
                </a:moveTo>
                <a:cubicBezTo>
                  <a:pt x="251" y="388"/>
                  <a:pt x="251" y="387"/>
                  <a:pt x="252" y="386"/>
                </a:cubicBezTo>
                <a:cubicBezTo>
                  <a:pt x="251" y="386"/>
                  <a:pt x="251" y="385"/>
                  <a:pt x="250" y="385"/>
                </a:cubicBezTo>
                <a:cubicBezTo>
                  <a:pt x="250" y="386"/>
                  <a:pt x="249" y="387"/>
                  <a:pt x="250" y="388"/>
                </a:cubicBezTo>
                <a:close/>
                <a:moveTo>
                  <a:pt x="236" y="390"/>
                </a:moveTo>
                <a:cubicBezTo>
                  <a:pt x="237" y="390"/>
                  <a:pt x="236" y="389"/>
                  <a:pt x="237" y="388"/>
                </a:cubicBezTo>
                <a:cubicBezTo>
                  <a:pt x="236" y="388"/>
                  <a:pt x="236" y="388"/>
                  <a:pt x="236" y="389"/>
                </a:cubicBezTo>
                <a:cubicBezTo>
                  <a:pt x="235" y="389"/>
                  <a:pt x="235" y="390"/>
                  <a:pt x="236" y="390"/>
                </a:cubicBezTo>
                <a:close/>
                <a:moveTo>
                  <a:pt x="232" y="390"/>
                </a:moveTo>
                <a:cubicBezTo>
                  <a:pt x="232" y="390"/>
                  <a:pt x="233" y="390"/>
                  <a:pt x="233" y="390"/>
                </a:cubicBezTo>
                <a:cubicBezTo>
                  <a:pt x="233" y="389"/>
                  <a:pt x="233" y="389"/>
                  <a:pt x="234" y="389"/>
                </a:cubicBezTo>
                <a:cubicBezTo>
                  <a:pt x="234" y="389"/>
                  <a:pt x="234" y="389"/>
                  <a:pt x="234" y="389"/>
                </a:cubicBezTo>
                <a:cubicBezTo>
                  <a:pt x="233" y="389"/>
                  <a:pt x="233" y="389"/>
                  <a:pt x="232" y="390"/>
                </a:cubicBezTo>
                <a:close/>
                <a:moveTo>
                  <a:pt x="235" y="392"/>
                </a:moveTo>
                <a:cubicBezTo>
                  <a:pt x="235" y="391"/>
                  <a:pt x="235" y="390"/>
                  <a:pt x="235" y="390"/>
                </a:cubicBezTo>
                <a:cubicBezTo>
                  <a:pt x="235" y="390"/>
                  <a:pt x="234" y="390"/>
                  <a:pt x="234" y="391"/>
                </a:cubicBezTo>
                <a:cubicBezTo>
                  <a:pt x="234" y="391"/>
                  <a:pt x="234" y="392"/>
                  <a:pt x="235" y="392"/>
                </a:cubicBezTo>
                <a:close/>
                <a:moveTo>
                  <a:pt x="234" y="395"/>
                </a:moveTo>
                <a:cubicBezTo>
                  <a:pt x="234" y="394"/>
                  <a:pt x="235" y="394"/>
                  <a:pt x="235" y="394"/>
                </a:cubicBezTo>
                <a:cubicBezTo>
                  <a:pt x="234" y="393"/>
                  <a:pt x="234" y="394"/>
                  <a:pt x="234" y="395"/>
                </a:cubicBezTo>
                <a:close/>
                <a:moveTo>
                  <a:pt x="238" y="392"/>
                </a:moveTo>
                <a:cubicBezTo>
                  <a:pt x="238" y="393"/>
                  <a:pt x="237" y="394"/>
                  <a:pt x="238" y="394"/>
                </a:cubicBezTo>
                <a:cubicBezTo>
                  <a:pt x="239" y="393"/>
                  <a:pt x="238" y="392"/>
                  <a:pt x="238" y="392"/>
                </a:cubicBezTo>
                <a:close/>
                <a:moveTo>
                  <a:pt x="238" y="390"/>
                </a:moveTo>
                <a:cubicBezTo>
                  <a:pt x="239" y="391"/>
                  <a:pt x="239" y="390"/>
                  <a:pt x="239" y="389"/>
                </a:cubicBezTo>
                <a:cubicBezTo>
                  <a:pt x="239" y="389"/>
                  <a:pt x="239" y="389"/>
                  <a:pt x="239" y="389"/>
                </a:cubicBezTo>
                <a:cubicBezTo>
                  <a:pt x="239" y="389"/>
                  <a:pt x="238" y="390"/>
                  <a:pt x="238" y="390"/>
                </a:cubicBezTo>
                <a:close/>
                <a:moveTo>
                  <a:pt x="249" y="388"/>
                </a:moveTo>
                <a:cubicBezTo>
                  <a:pt x="249" y="387"/>
                  <a:pt x="248" y="387"/>
                  <a:pt x="248" y="386"/>
                </a:cubicBezTo>
                <a:cubicBezTo>
                  <a:pt x="248" y="386"/>
                  <a:pt x="248" y="386"/>
                  <a:pt x="249" y="385"/>
                </a:cubicBezTo>
                <a:cubicBezTo>
                  <a:pt x="249" y="386"/>
                  <a:pt x="248" y="387"/>
                  <a:pt x="249" y="387"/>
                </a:cubicBezTo>
                <a:cubicBezTo>
                  <a:pt x="250" y="386"/>
                  <a:pt x="250" y="385"/>
                  <a:pt x="250" y="385"/>
                </a:cubicBezTo>
                <a:cubicBezTo>
                  <a:pt x="252" y="385"/>
                  <a:pt x="252" y="386"/>
                  <a:pt x="253" y="387"/>
                </a:cubicBezTo>
                <a:cubicBezTo>
                  <a:pt x="253" y="385"/>
                  <a:pt x="254" y="385"/>
                  <a:pt x="254" y="384"/>
                </a:cubicBezTo>
                <a:cubicBezTo>
                  <a:pt x="255" y="385"/>
                  <a:pt x="254" y="386"/>
                  <a:pt x="254" y="386"/>
                </a:cubicBezTo>
                <a:cubicBezTo>
                  <a:pt x="255" y="386"/>
                  <a:pt x="256" y="384"/>
                  <a:pt x="256" y="383"/>
                </a:cubicBezTo>
                <a:cubicBezTo>
                  <a:pt x="256" y="384"/>
                  <a:pt x="255" y="384"/>
                  <a:pt x="255" y="383"/>
                </a:cubicBezTo>
                <a:cubicBezTo>
                  <a:pt x="257" y="383"/>
                  <a:pt x="255" y="382"/>
                  <a:pt x="256" y="381"/>
                </a:cubicBezTo>
                <a:cubicBezTo>
                  <a:pt x="256" y="381"/>
                  <a:pt x="256" y="381"/>
                  <a:pt x="255" y="381"/>
                </a:cubicBezTo>
                <a:cubicBezTo>
                  <a:pt x="254" y="381"/>
                  <a:pt x="254" y="382"/>
                  <a:pt x="253" y="382"/>
                </a:cubicBezTo>
                <a:cubicBezTo>
                  <a:pt x="253" y="382"/>
                  <a:pt x="253" y="383"/>
                  <a:pt x="252" y="383"/>
                </a:cubicBezTo>
                <a:cubicBezTo>
                  <a:pt x="252" y="383"/>
                  <a:pt x="252" y="383"/>
                  <a:pt x="252" y="382"/>
                </a:cubicBezTo>
                <a:cubicBezTo>
                  <a:pt x="252" y="383"/>
                  <a:pt x="251" y="383"/>
                  <a:pt x="251" y="383"/>
                </a:cubicBezTo>
                <a:cubicBezTo>
                  <a:pt x="251" y="383"/>
                  <a:pt x="251" y="383"/>
                  <a:pt x="252" y="383"/>
                </a:cubicBezTo>
                <a:cubicBezTo>
                  <a:pt x="252" y="384"/>
                  <a:pt x="252" y="384"/>
                  <a:pt x="252" y="384"/>
                </a:cubicBezTo>
                <a:cubicBezTo>
                  <a:pt x="251" y="384"/>
                  <a:pt x="250" y="384"/>
                  <a:pt x="250" y="383"/>
                </a:cubicBezTo>
                <a:cubicBezTo>
                  <a:pt x="249" y="384"/>
                  <a:pt x="249" y="384"/>
                  <a:pt x="249" y="384"/>
                </a:cubicBezTo>
                <a:cubicBezTo>
                  <a:pt x="249" y="384"/>
                  <a:pt x="249" y="384"/>
                  <a:pt x="249" y="384"/>
                </a:cubicBezTo>
                <a:cubicBezTo>
                  <a:pt x="249" y="385"/>
                  <a:pt x="248" y="385"/>
                  <a:pt x="247" y="387"/>
                </a:cubicBezTo>
                <a:cubicBezTo>
                  <a:pt x="248" y="387"/>
                  <a:pt x="248" y="387"/>
                  <a:pt x="249" y="388"/>
                </a:cubicBezTo>
                <a:close/>
                <a:moveTo>
                  <a:pt x="244" y="388"/>
                </a:moveTo>
                <a:cubicBezTo>
                  <a:pt x="244" y="389"/>
                  <a:pt x="243" y="390"/>
                  <a:pt x="244" y="390"/>
                </a:cubicBezTo>
                <a:cubicBezTo>
                  <a:pt x="244" y="389"/>
                  <a:pt x="246" y="389"/>
                  <a:pt x="245" y="387"/>
                </a:cubicBezTo>
                <a:cubicBezTo>
                  <a:pt x="245" y="388"/>
                  <a:pt x="244" y="388"/>
                  <a:pt x="244" y="388"/>
                </a:cubicBezTo>
                <a:close/>
                <a:moveTo>
                  <a:pt x="245" y="385"/>
                </a:moveTo>
                <a:cubicBezTo>
                  <a:pt x="245" y="386"/>
                  <a:pt x="244" y="386"/>
                  <a:pt x="244" y="387"/>
                </a:cubicBezTo>
                <a:cubicBezTo>
                  <a:pt x="245" y="387"/>
                  <a:pt x="245" y="386"/>
                  <a:pt x="246" y="386"/>
                </a:cubicBezTo>
                <a:cubicBezTo>
                  <a:pt x="246" y="386"/>
                  <a:pt x="246" y="385"/>
                  <a:pt x="245" y="385"/>
                </a:cubicBezTo>
                <a:close/>
                <a:moveTo>
                  <a:pt x="239" y="388"/>
                </a:moveTo>
                <a:cubicBezTo>
                  <a:pt x="239" y="388"/>
                  <a:pt x="241" y="388"/>
                  <a:pt x="241" y="387"/>
                </a:cubicBezTo>
                <a:cubicBezTo>
                  <a:pt x="240" y="387"/>
                  <a:pt x="240" y="387"/>
                  <a:pt x="239" y="387"/>
                </a:cubicBezTo>
                <a:cubicBezTo>
                  <a:pt x="239" y="388"/>
                  <a:pt x="239" y="388"/>
                  <a:pt x="239" y="388"/>
                </a:cubicBezTo>
                <a:close/>
                <a:moveTo>
                  <a:pt x="245" y="393"/>
                </a:moveTo>
                <a:cubicBezTo>
                  <a:pt x="244" y="393"/>
                  <a:pt x="244" y="393"/>
                  <a:pt x="243" y="393"/>
                </a:cubicBezTo>
                <a:cubicBezTo>
                  <a:pt x="243" y="395"/>
                  <a:pt x="241" y="394"/>
                  <a:pt x="241" y="395"/>
                </a:cubicBezTo>
                <a:cubicBezTo>
                  <a:pt x="242" y="396"/>
                  <a:pt x="243" y="394"/>
                  <a:pt x="245" y="394"/>
                </a:cubicBezTo>
                <a:cubicBezTo>
                  <a:pt x="244" y="394"/>
                  <a:pt x="245" y="394"/>
                  <a:pt x="245" y="393"/>
                </a:cubicBezTo>
                <a:close/>
                <a:moveTo>
                  <a:pt x="243" y="386"/>
                </a:moveTo>
                <a:cubicBezTo>
                  <a:pt x="242" y="386"/>
                  <a:pt x="242" y="386"/>
                  <a:pt x="241" y="387"/>
                </a:cubicBezTo>
                <a:cubicBezTo>
                  <a:pt x="241" y="387"/>
                  <a:pt x="241" y="387"/>
                  <a:pt x="241" y="387"/>
                </a:cubicBezTo>
                <a:cubicBezTo>
                  <a:pt x="242" y="387"/>
                  <a:pt x="242" y="387"/>
                  <a:pt x="243" y="387"/>
                </a:cubicBezTo>
                <a:cubicBezTo>
                  <a:pt x="243" y="387"/>
                  <a:pt x="243" y="386"/>
                  <a:pt x="243" y="386"/>
                </a:cubicBezTo>
                <a:close/>
                <a:moveTo>
                  <a:pt x="77" y="353"/>
                </a:moveTo>
                <a:cubicBezTo>
                  <a:pt x="77" y="353"/>
                  <a:pt x="78" y="353"/>
                  <a:pt x="78" y="352"/>
                </a:cubicBezTo>
                <a:cubicBezTo>
                  <a:pt x="77" y="352"/>
                  <a:pt x="77" y="353"/>
                  <a:pt x="77" y="353"/>
                </a:cubicBezTo>
                <a:close/>
                <a:moveTo>
                  <a:pt x="75" y="344"/>
                </a:moveTo>
                <a:cubicBezTo>
                  <a:pt x="75" y="345"/>
                  <a:pt x="75" y="345"/>
                  <a:pt x="76" y="345"/>
                </a:cubicBezTo>
                <a:cubicBezTo>
                  <a:pt x="76" y="345"/>
                  <a:pt x="76" y="345"/>
                  <a:pt x="76" y="344"/>
                </a:cubicBezTo>
                <a:cubicBezTo>
                  <a:pt x="76" y="344"/>
                  <a:pt x="76" y="344"/>
                  <a:pt x="75" y="344"/>
                </a:cubicBezTo>
                <a:close/>
                <a:moveTo>
                  <a:pt x="78" y="343"/>
                </a:moveTo>
                <a:cubicBezTo>
                  <a:pt x="78" y="342"/>
                  <a:pt x="78" y="342"/>
                  <a:pt x="77" y="342"/>
                </a:cubicBezTo>
                <a:cubicBezTo>
                  <a:pt x="77" y="342"/>
                  <a:pt x="77" y="342"/>
                  <a:pt x="77" y="343"/>
                </a:cubicBezTo>
                <a:cubicBezTo>
                  <a:pt x="78" y="343"/>
                  <a:pt x="78" y="343"/>
                  <a:pt x="78" y="343"/>
                </a:cubicBezTo>
                <a:close/>
                <a:moveTo>
                  <a:pt x="78" y="349"/>
                </a:moveTo>
                <a:cubicBezTo>
                  <a:pt x="79" y="349"/>
                  <a:pt x="79" y="348"/>
                  <a:pt x="79" y="348"/>
                </a:cubicBezTo>
                <a:cubicBezTo>
                  <a:pt x="78" y="348"/>
                  <a:pt x="78" y="348"/>
                  <a:pt x="78" y="348"/>
                </a:cubicBezTo>
                <a:cubicBezTo>
                  <a:pt x="78" y="348"/>
                  <a:pt x="78" y="349"/>
                  <a:pt x="78" y="349"/>
                </a:cubicBezTo>
                <a:close/>
                <a:moveTo>
                  <a:pt x="70" y="334"/>
                </a:moveTo>
                <a:cubicBezTo>
                  <a:pt x="70" y="334"/>
                  <a:pt x="71" y="334"/>
                  <a:pt x="71" y="334"/>
                </a:cubicBezTo>
                <a:cubicBezTo>
                  <a:pt x="71" y="333"/>
                  <a:pt x="71" y="333"/>
                  <a:pt x="70" y="333"/>
                </a:cubicBezTo>
                <a:cubicBezTo>
                  <a:pt x="70" y="333"/>
                  <a:pt x="70" y="334"/>
                  <a:pt x="70" y="334"/>
                </a:cubicBezTo>
                <a:close/>
                <a:moveTo>
                  <a:pt x="75" y="340"/>
                </a:moveTo>
                <a:cubicBezTo>
                  <a:pt x="75" y="340"/>
                  <a:pt x="76" y="340"/>
                  <a:pt x="76" y="340"/>
                </a:cubicBezTo>
                <a:cubicBezTo>
                  <a:pt x="76" y="340"/>
                  <a:pt x="75" y="339"/>
                  <a:pt x="75" y="339"/>
                </a:cubicBezTo>
                <a:cubicBezTo>
                  <a:pt x="75" y="340"/>
                  <a:pt x="75" y="340"/>
                  <a:pt x="74" y="340"/>
                </a:cubicBezTo>
                <a:cubicBezTo>
                  <a:pt x="74" y="341"/>
                  <a:pt x="74" y="341"/>
                  <a:pt x="75" y="342"/>
                </a:cubicBezTo>
                <a:cubicBezTo>
                  <a:pt x="75" y="341"/>
                  <a:pt x="74" y="340"/>
                  <a:pt x="75" y="340"/>
                </a:cubicBezTo>
                <a:close/>
                <a:moveTo>
                  <a:pt x="200" y="395"/>
                </a:moveTo>
                <a:cubicBezTo>
                  <a:pt x="201" y="396"/>
                  <a:pt x="201" y="395"/>
                  <a:pt x="201" y="395"/>
                </a:cubicBezTo>
                <a:cubicBezTo>
                  <a:pt x="201" y="395"/>
                  <a:pt x="201" y="395"/>
                  <a:pt x="201" y="395"/>
                </a:cubicBezTo>
                <a:cubicBezTo>
                  <a:pt x="200" y="395"/>
                  <a:pt x="200" y="395"/>
                  <a:pt x="200" y="395"/>
                </a:cubicBezTo>
                <a:close/>
                <a:moveTo>
                  <a:pt x="88" y="355"/>
                </a:moveTo>
                <a:cubicBezTo>
                  <a:pt x="89" y="355"/>
                  <a:pt x="88" y="356"/>
                  <a:pt x="89" y="356"/>
                </a:cubicBezTo>
                <a:cubicBezTo>
                  <a:pt x="89" y="356"/>
                  <a:pt x="89" y="355"/>
                  <a:pt x="88" y="355"/>
                </a:cubicBezTo>
                <a:close/>
                <a:moveTo>
                  <a:pt x="49" y="293"/>
                </a:moveTo>
                <a:cubicBezTo>
                  <a:pt x="50" y="293"/>
                  <a:pt x="50" y="293"/>
                  <a:pt x="50" y="293"/>
                </a:cubicBezTo>
                <a:cubicBezTo>
                  <a:pt x="50" y="293"/>
                  <a:pt x="50" y="293"/>
                  <a:pt x="50" y="292"/>
                </a:cubicBezTo>
                <a:cubicBezTo>
                  <a:pt x="50" y="293"/>
                  <a:pt x="50" y="293"/>
                  <a:pt x="49" y="293"/>
                </a:cubicBezTo>
                <a:close/>
                <a:moveTo>
                  <a:pt x="79" y="344"/>
                </a:moveTo>
                <a:cubicBezTo>
                  <a:pt x="78" y="344"/>
                  <a:pt x="78" y="344"/>
                  <a:pt x="78" y="344"/>
                </a:cubicBezTo>
                <a:cubicBezTo>
                  <a:pt x="78" y="344"/>
                  <a:pt x="78" y="345"/>
                  <a:pt x="78" y="345"/>
                </a:cubicBezTo>
                <a:cubicBezTo>
                  <a:pt x="79" y="345"/>
                  <a:pt x="79" y="345"/>
                  <a:pt x="79" y="345"/>
                </a:cubicBezTo>
                <a:lnTo>
                  <a:pt x="79" y="344"/>
                </a:lnTo>
                <a:close/>
                <a:moveTo>
                  <a:pt x="87" y="359"/>
                </a:moveTo>
                <a:cubicBezTo>
                  <a:pt x="88" y="359"/>
                  <a:pt x="88" y="358"/>
                  <a:pt x="88" y="357"/>
                </a:cubicBezTo>
                <a:cubicBezTo>
                  <a:pt x="88" y="357"/>
                  <a:pt x="88" y="357"/>
                  <a:pt x="87" y="357"/>
                </a:cubicBezTo>
                <a:cubicBezTo>
                  <a:pt x="87" y="358"/>
                  <a:pt x="87" y="358"/>
                  <a:pt x="87" y="359"/>
                </a:cubicBezTo>
                <a:close/>
                <a:moveTo>
                  <a:pt x="83" y="349"/>
                </a:moveTo>
                <a:cubicBezTo>
                  <a:pt x="83" y="349"/>
                  <a:pt x="83" y="349"/>
                  <a:pt x="83" y="348"/>
                </a:cubicBezTo>
                <a:cubicBezTo>
                  <a:pt x="83" y="348"/>
                  <a:pt x="83" y="348"/>
                  <a:pt x="83" y="348"/>
                </a:cubicBezTo>
                <a:cubicBezTo>
                  <a:pt x="82" y="348"/>
                  <a:pt x="82" y="349"/>
                  <a:pt x="83" y="349"/>
                </a:cubicBezTo>
                <a:close/>
                <a:moveTo>
                  <a:pt x="79" y="345"/>
                </a:moveTo>
                <a:cubicBezTo>
                  <a:pt x="79" y="346"/>
                  <a:pt x="78" y="346"/>
                  <a:pt x="78" y="346"/>
                </a:cubicBezTo>
                <a:cubicBezTo>
                  <a:pt x="79" y="346"/>
                  <a:pt x="80" y="346"/>
                  <a:pt x="80" y="345"/>
                </a:cubicBezTo>
                <a:lnTo>
                  <a:pt x="79" y="345"/>
                </a:lnTo>
                <a:close/>
              </a:path>
            </a:pathLst>
          </a:custGeom>
          <a:solidFill>
            <a:srgbClr val="595959">
              <a:alpha val="30196"/>
            </a:srgbClr>
          </a:solidFill>
          <a:ln w="9525">
            <a:noFill/>
            <a:miter lim="800000"/>
          </a:ln>
        </p:spPr>
        <p:txBody>
          <a:bodyPr/>
          <a:lstStyle/>
          <a:p>
            <a:endParaRPr altLang="en-US" lang="zh-CN">
              <a:solidFill>
                <a:srgbClr val="595959"/>
              </a:solidFill>
              <a:latin charset="0" pitchFamily="34" typeface="Calibri"/>
            </a:endParaRPr>
          </a:p>
        </p:txBody>
      </p:sp>
      <p:sp>
        <p:nvSpPr>
          <p:cNvPr id="36871" name="Freeform 5"/>
          <p:cNvSpPr>
            <a:spLocks noEditPoints="1"/>
          </p:cNvSpPr>
          <p:nvPr/>
        </p:nvSpPr>
        <p:spPr bwMode="auto">
          <a:xfrm>
            <a:off x="1106488" y="4192588"/>
            <a:ext cx="793750" cy="854075"/>
          </a:xfrm>
          <a:custGeom>
            <a:gdLst>
              <a:gd fmla="*/ 482344 w 372" name="T0"/>
              <a:gd fmla="*/ 194282 h 400" name="T1"/>
              <a:gd fmla="*/ 518626 w 372" name="T2"/>
              <a:gd fmla="*/ 153717 h 400" name="T3"/>
              <a:gd fmla="*/ 418316 w 372" name="T4"/>
              <a:gd fmla="*/ 115288 h 400" name="T5"/>
              <a:gd fmla="*/ 358556 w 372" name="T6"/>
              <a:gd fmla="*/ 119558 h 400" name="T7"/>
              <a:gd fmla="*/ 382033 w 372" name="T8"/>
              <a:gd fmla="*/ 61914 h 400" name="T9"/>
              <a:gd fmla="*/ 44820 w 372" name="T10"/>
              <a:gd fmla="*/ 239116 h 400" name="T11"/>
              <a:gd fmla="*/ 14940 w 372" name="T12"/>
              <a:gd fmla="*/ 501717 h 400" name="T13"/>
              <a:gd fmla="*/ 64028 w 372" name="T14"/>
              <a:gd fmla="*/ 608465 h 400" name="T15"/>
              <a:gd fmla="*/ 83236 w 372" name="T16"/>
              <a:gd fmla="*/ 593520 h 400" name="T17"/>
              <a:gd fmla="*/ 100310 w 372" name="T18"/>
              <a:gd fmla="*/ 640490 h 400" name="T19"/>
              <a:gd fmla="*/ 119519 w 372" name="T20"/>
              <a:gd fmla="*/ 666109 h 400" name="T21"/>
              <a:gd fmla="*/ 157936 w 372" name="T22"/>
              <a:gd fmla="*/ 335190 h 400" name="T23"/>
              <a:gd fmla="*/ 586923 w 372" name="T24"/>
              <a:gd fmla="*/ 217766 h 400" name="T25"/>
              <a:gd fmla="*/ 25611 w 372" name="T26"/>
              <a:gd fmla="*/ 424858 h 400" name="T27"/>
              <a:gd fmla="*/ 106713 w 372" name="T28"/>
              <a:gd fmla="*/ 655434 h 400" name="T29"/>
              <a:gd fmla="*/ 394839 w 372" name="T30"/>
              <a:gd fmla="*/ 185742 h 400" name="T31"/>
              <a:gd fmla="*/ 706441 w 372" name="T32"/>
              <a:gd fmla="*/ 269006 h 400" name="T33"/>
              <a:gd fmla="*/ 539969 w 372" name="T34"/>
              <a:gd fmla="*/ 128098 h 400" name="T35"/>
              <a:gd fmla="*/ 497283 w 372" name="T36"/>
              <a:gd fmla="*/ 207092 h 400" name="T37"/>
              <a:gd fmla="*/ 505820 w 372" name="T38"/>
              <a:gd fmla="*/ 222036 h 400" name="T39"/>
              <a:gd fmla="*/ 83236 w 372" name="T40"/>
              <a:gd fmla="*/ 14945 h 400" name="T41"/>
              <a:gd fmla="*/ 46954 w 372" name="T42"/>
              <a:gd fmla="*/ 183607 h 400" name="T43"/>
              <a:gd fmla="*/ 732052 w 372" name="T44"/>
              <a:gd fmla="*/ 324515 h 400" name="T45"/>
              <a:gd fmla="*/ 725650 w 372" name="T46"/>
              <a:gd fmla="*/ 424858 h 400" name="T47"/>
              <a:gd fmla="*/ 563446 w 372" name="T48"/>
              <a:gd fmla="*/ 243386 h 400" name="T49"/>
              <a:gd fmla="*/ 578385 w 372" name="T50"/>
              <a:gd fmla="*/ 241251 h 400" name="T51"/>
              <a:gd fmla="*/ 697904 w 372" name="T52"/>
              <a:gd fmla="*/ 333055 h 400" name="T53"/>
              <a:gd fmla="*/ 676562 w 372" name="T54"/>
              <a:gd fmla="*/ 301030 h 400" name="T55"/>
              <a:gd fmla="*/ 657353 w 372" name="T56"/>
              <a:gd fmla="*/ 200687 h 400" name="T57"/>
              <a:gd fmla="*/ 642413 w 372" name="T58"/>
              <a:gd fmla="*/ 187877 h 400" name="T59"/>
              <a:gd fmla="*/ 672293 w 372" name="T60"/>
              <a:gd fmla="*/ 239116 h 400" name="T61"/>
              <a:gd fmla="*/ 110982 w 372" name="T62"/>
              <a:gd fmla="*/ 683189 h 400" name="T63"/>
              <a:gd fmla="*/ 76833 w 372" name="T64"/>
              <a:gd fmla="*/ 602060 h 400" name="T65"/>
              <a:gd fmla="*/ 93908 w 372" name="T66"/>
              <a:gd fmla="*/ 653299 h 400" name="T67"/>
              <a:gd fmla="*/ 657353 w 372" name="T68"/>
              <a:gd fmla="*/ 725888 h 400" name="T69"/>
              <a:gd fmla="*/ 612534 w 372" name="T70"/>
              <a:gd fmla="*/ 770722 h 400" name="T71"/>
              <a:gd fmla="*/ 659487 w 372" name="T72"/>
              <a:gd fmla="*/ 723753 h 400" name="T73"/>
              <a:gd fmla="*/ 685099 w 372" name="T74"/>
              <a:gd fmla="*/ 681054 h 400" name="T75"/>
              <a:gd fmla="*/ 625339 w 372" name="T76"/>
              <a:gd fmla="*/ 774992 h 400" name="T77"/>
              <a:gd fmla="*/ 608265 w 372" name="T78"/>
              <a:gd fmla="*/ 772857 h 400" name="T79"/>
              <a:gd fmla="*/ 571983 w 372" name="T80"/>
              <a:gd fmla="*/ 824096 h 400" name="T81"/>
              <a:gd fmla="*/ 589057 w 372" name="T82"/>
              <a:gd fmla="*/ 815557 h 400" name="T83"/>
              <a:gd fmla="*/ 603997 w 372" name="T84"/>
              <a:gd fmla="*/ 783532 h 400" name="T85"/>
              <a:gd fmla="*/ 642413 w 372" name="T86"/>
              <a:gd fmla="*/ 764317 h 400" name="T87"/>
              <a:gd fmla="*/ 554909 w 372" name="T88"/>
              <a:gd fmla="*/ 815557 h 400" name="T89"/>
              <a:gd fmla="*/ 535700 w 372" name="T90"/>
              <a:gd fmla="*/ 834771 h 400" name="T91"/>
              <a:gd fmla="*/ 563446 w 372" name="T92"/>
              <a:gd fmla="*/ 821962 h 400" name="T93"/>
              <a:gd fmla="*/ 640279 w 372" name="T94"/>
              <a:gd fmla="*/ 749373 h 400" name="T95"/>
              <a:gd fmla="*/ 618936 w 372" name="T96"/>
              <a:gd fmla="*/ 768587 h 400" name="T97"/>
              <a:gd fmla="*/ 689367 w 372" name="T98"/>
              <a:gd fmla="*/ 678919 h 400" name="T99"/>
              <a:gd fmla="*/ 717113 w 372" name="T100"/>
              <a:gd fmla="*/ 631950 h 400" name="T101"/>
              <a:gd fmla="*/ 672293 w 372" name="T102"/>
              <a:gd fmla="*/ 702404 h 400" name="T103"/>
              <a:gd fmla="*/ 687233 w 372" name="T104"/>
              <a:gd fmla="*/ 683189 h 400" name="T105"/>
              <a:gd fmla="*/ 130190 w 372" name="T106"/>
              <a:gd fmla="*/ 683189 h 400" name="T107"/>
              <a:gd fmla="*/ 145130 w 372" name="T108"/>
              <a:gd fmla="*/ 708808 h 400" name="T109"/>
              <a:gd fmla="*/ 128056 w 372" name="T110"/>
              <a:gd fmla="*/ 685324 h 400" name="T111"/>
              <a:gd fmla="*/ 125922 w 372" name="T112"/>
              <a:gd fmla="*/ 670379 h 400" name="T113"/>
              <a:gd fmla="*/ 518626 w 372" name="T114"/>
              <a:gd fmla="*/ 830501 h 400" name="T115"/>
              <a:gd fmla="*/ 507955 w 372" name="T116"/>
              <a:gd fmla="*/ 841176 h 400" name="T117"/>
              <a:gd fmla="*/ 520760 w 372" name="T118"/>
              <a:gd fmla="*/ 828366 h 400" name="T119"/>
              <a:gd fmla="*/ 166473 w 372" name="T120"/>
              <a:gd fmla="*/ 732293 h 400" name="T121"/>
              <a:gd fmla="*/ 168607 w 372" name="T122"/>
              <a:gd fmla="*/ 734428 h 40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372" name="T186"/>
              <a:gd fmla="*/ 0 h 400" name="T187"/>
              <a:gd fmla="*/ 372 w 372" name="T188"/>
              <a:gd fmla="*/ 400 h 40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400" w="372">
                <a:moveTo>
                  <a:pt x="334" y="171"/>
                </a:moveTo>
                <a:cubicBezTo>
                  <a:pt x="336" y="172"/>
                  <a:pt x="335" y="168"/>
                  <a:pt x="334" y="169"/>
                </a:cubicBezTo>
                <a:cubicBezTo>
                  <a:pt x="334" y="170"/>
                  <a:pt x="334" y="171"/>
                  <a:pt x="334" y="171"/>
                </a:cubicBezTo>
                <a:close/>
                <a:moveTo>
                  <a:pt x="330" y="156"/>
                </a:moveTo>
                <a:cubicBezTo>
                  <a:pt x="327" y="156"/>
                  <a:pt x="329" y="160"/>
                  <a:pt x="331" y="160"/>
                </a:cubicBezTo>
                <a:cubicBezTo>
                  <a:pt x="331" y="158"/>
                  <a:pt x="329" y="158"/>
                  <a:pt x="330" y="156"/>
                </a:cubicBezTo>
                <a:close/>
                <a:moveTo>
                  <a:pt x="336" y="153"/>
                </a:moveTo>
                <a:cubicBezTo>
                  <a:pt x="336" y="151"/>
                  <a:pt x="335" y="150"/>
                  <a:pt x="334" y="149"/>
                </a:cubicBezTo>
                <a:cubicBezTo>
                  <a:pt x="333" y="151"/>
                  <a:pt x="335" y="152"/>
                  <a:pt x="336" y="153"/>
                </a:cubicBezTo>
                <a:close/>
                <a:moveTo>
                  <a:pt x="216" y="50"/>
                </a:moveTo>
                <a:cubicBezTo>
                  <a:pt x="216" y="47"/>
                  <a:pt x="209" y="48"/>
                  <a:pt x="209" y="49"/>
                </a:cubicBezTo>
                <a:cubicBezTo>
                  <a:pt x="212" y="49"/>
                  <a:pt x="214" y="50"/>
                  <a:pt x="216" y="50"/>
                </a:cubicBezTo>
                <a:close/>
                <a:moveTo>
                  <a:pt x="212" y="100"/>
                </a:moveTo>
                <a:cubicBezTo>
                  <a:pt x="211" y="98"/>
                  <a:pt x="207" y="99"/>
                  <a:pt x="205" y="98"/>
                </a:cubicBezTo>
                <a:cubicBezTo>
                  <a:pt x="204" y="98"/>
                  <a:pt x="204" y="100"/>
                  <a:pt x="202" y="100"/>
                </a:cubicBezTo>
                <a:cubicBezTo>
                  <a:pt x="203" y="98"/>
                  <a:pt x="204" y="97"/>
                  <a:pt x="204" y="95"/>
                </a:cubicBezTo>
                <a:cubicBezTo>
                  <a:pt x="210" y="96"/>
                  <a:pt x="215" y="98"/>
                  <a:pt x="221" y="97"/>
                </a:cubicBezTo>
                <a:cubicBezTo>
                  <a:pt x="220" y="96"/>
                  <a:pt x="220" y="95"/>
                  <a:pt x="219" y="94"/>
                </a:cubicBezTo>
                <a:cubicBezTo>
                  <a:pt x="218" y="95"/>
                  <a:pt x="218" y="96"/>
                  <a:pt x="217" y="96"/>
                </a:cubicBezTo>
                <a:cubicBezTo>
                  <a:pt x="217" y="95"/>
                  <a:pt x="217" y="96"/>
                  <a:pt x="217" y="94"/>
                </a:cubicBezTo>
                <a:cubicBezTo>
                  <a:pt x="216" y="96"/>
                  <a:pt x="214" y="95"/>
                  <a:pt x="213" y="96"/>
                </a:cubicBezTo>
                <a:cubicBezTo>
                  <a:pt x="212" y="95"/>
                  <a:pt x="211" y="94"/>
                  <a:pt x="210" y="94"/>
                </a:cubicBezTo>
                <a:cubicBezTo>
                  <a:pt x="208" y="93"/>
                  <a:pt x="209" y="95"/>
                  <a:pt x="207" y="95"/>
                </a:cubicBezTo>
                <a:cubicBezTo>
                  <a:pt x="208" y="93"/>
                  <a:pt x="206" y="92"/>
                  <a:pt x="206" y="91"/>
                </a:cubicBezTo>
                <a:cubicBezTo>
                  <a:pt x="207" y="91"/>
                  <a:pt x="208" y="92"/>
                  <a:pt x="209" y="92"/>
                </a:cubicBezTo>
                <a:cubicBezTo>
                  <a:pt x="210" y="90"/>
                  <a:pt x="208" y="92"/>
                  <a:pt x="208" y="91"/>
                </a:cubicBezTo>
                <a:cubicBezTo>
                  <a:pt x="208" y="89"/>
                  <a:pt x="212" y="91"/>
                  <a:pt x="213" y="90"/>
                </a:cubicBezTo>
                <a:cubicBezTo>
                  <a:pt x="212" y="90"/>
                  <a:pt x="212" y="90"/>
                  <a:pt x="212" y="89"/>
                </a:cubicBezTo>
                <a:cubicBezTo>
                  <a:pt x="216" y="88"/>
                  <a:pt x="223" y="88"/>
                  <a:pt x="226" y="91"/>
                </a:cubicBezTo>
                <a:cubicBezTo>
                  <a:pt x="226" y="92"/>
                  <a:pt x="224" y="91"/>
                  <a:pt x="224" y="93"/>
                </a:cubicBezTo>
                <a:cubicBezTo>
                  <a:pt x="230" y="96"/>
                  <a:pt x="239" y="94"/>
                  <a:pt x="244" y="99"/>
                </a:cubicBezTo>
                <a:cubicBezTo>
                  <a:pt x="240" y="99"/>
                  <a:pt x="236" y="97"/>
                  <a:pt x="233" y="98"/>
                </a:cubicBezTo>
                <a:cubicBezTo>
                  <a:pt x="239" y="100"/>
                  <a:pt x="244" y="101"/>
                  <a:pt x="249" y="102"/>
                </a:cubicBezTo>
                <a:cubicBezTo>
                  <a:pt x="249" y="101"/>
                  <a:pt x="250" y="101"/>
                  <a:pt x="251" y="101"/>
                </a:cubicBezTo>
                <a:cubicBezTo>
                  <a:pt x="248" y="98"/>
                  <a:pt x="243" y="97"/>
                  <a:pt x="241" y="94"/>
                </a:cubicBezTo>
                <a:cubicBezTo>
                  <a:pt x="243" y="93"/>
                  <a:pt x="244" y="94"/>
                  <a:pt x="244" y="93"/>
                </a:cubicBezTo>
                <a:cubicBezTo>
                  <a:pt x="245" y="93"/>
                  <a:pt x="248" y="94"/>
                  <a:pt x="246" y="95"/>
                </a:cubicBezTo>
                <a:cubicBezTo>
                  <a:pt x="249" y="97"/>
                  <a:pt x="255" y="100"/>
                  <a:pt x="257" y="99"/>
                </a:cubicBezTo>
                <a:cubicBezTo>
                  <a:pt x="256" y="99"/>
                  <a:pt x="256" y="99"/>
                  <a:pt x="255" y="98"/>
                </a:cubicBezTo>
                <a:cubicBezTo>
                  <a:pt x="259" y="98"/>
                  <a:pt x="262" y="99"/>
                  <a:pt x="265" y="101"/>
                </a:cubicBezTo>
                <a:cubicBezTo>
                  <a:pt x="265" y="100"/>
                  <a:pt x="265" y="100"/>
                  <a:pt x="265" y="100"/>
                </a:cubicBezTo>
                <a:cubicBezTo>
                  <a:pt x="266" y="100"/>
                  <a:pt x="265" y="101"/>
                  <a:pt x="267" y="101"/>
                </a:cubicBezTo>
                <a:cubicBezTo>
                  <a:pt x="267" y="101"/>
                  <a:pt x="267" y="101"/>
                  <a:pt x="266" y="102"/>
                </a:cubicBezTo>
                <a:cubicBezTo>
                  <a:pt x="270" y="103"/>
                  <a:pt x="273" y="105"/>
                  <a:pt x="277" y="106"/>
                </a:cubicBezTo>
                <a:cubicBezTo>
                  <a:pt x="277" y="105"/>
                  <a:pt x="275" y="106"/>
                  <a:pt x="275" y="105"/>
                </a:cubicBezTo>
                <a:cubicBezTo>
                  <a:pt x="280" y="107"/>
                  <a:pt x="285" y="109"/>
                  <a:pt x="289" y="112"/>
                </a:cubicBezTo>
                <a:cubicBezTo>
                  <a:pt x="290" y="111"/>
                  <a:pt x="287" y="111"/>
                  <a:pt x="289" y="109"/>
                </a:cubicBezTo>
                <a:cubicBezTo>
                  <a:pt x="291" y="110"/>
                  <a:pt x="292" y="112"/>
                  <a:pt x="294" y="112"/>
                </a:cubicBezTo>
                <a:cubicBezTo>
                  <a:pt x="291" y="107"/>
                  <a:pt x="282" y="104"/>
                  <a:pt x="284" y="97"/>
                </a:cubicBezTo>
                <a:cubicBezTo>
                  <a:pt x="278" y="96"/>
                  <a:pt x="274" y="93"/>
                  <a:pt x="270" y="90"/>
                </a:cubicBezTo>
                <a:cubicBezTo>
                  <a:pt x="272" y="90"/>
                  <a:pt x="275" y="92"/>
                  <a:pt x="277" y="92"/>
                </a:cubicBezTo>
                <a:cubicBezTo>
                  <a:pt x="276" y="92"/>
                  <a:pt x="274" y="90"/>
                  <a:pt x="275" y="90"/>
                </a:cubicBezTo>
                <a:cubicBezTo>
                  <a:pt x="281" y="92"/>
                  <a:pt x="286" y="95"/>
                  <a:pt x="292" y="97"/>
                </a:cubicBezTo>
                <a:cubicBezTo>
                  <a:pt x="290" y="95"/>
                  <a:pt x="289" y="93"/>
                  <a:pt x="287" y="91"/>
                </a:cubicBezTo>
                <a:cubicBezTo>
                  <a:pt x="287" y="91"/>
                  <a:pt x="287" y="91"/>
                  <a:pt x="288" y="90"/>
                </a:cubicBezTo>
                <a:cubicBezTo>
                  <a:pt x="285" y="89"/>
                  <a:pt x="283" y="87"/>
                  <a:pt x="281" y="86"/>
                </a:cubicBezTo>
                <a:cubicBezTo>
                  <a:pt x="280" y="87"/>
                  <a:pt x="282" y="87"/>
                  <a:pt x="282" y="89"/>
                </a:cubicBezTo>
                <a:cubicBezTo>
                  <a:pt x="270" y="82"/>
                  <a:pt x="256" y="77"/>
                  <a:pt x="243" y="72"/>
                </a:cubicBezTo>
                <a:cubicBezTo>
                  <a:pt x="243" y="71"/>
                  <a:pt x="243" y="71"/>
                  <a:pt x="242" y="71"/>
                </a:cubicBezTo>
                <a:cubicBezTo>
                  <a:pt x="241" y="71"/>
                  <a:pt x="240" y="70"/>
                  <a:pt x="239" y="72"/>
                </a:cubicBezTo>
                <a:cubicBezTo>
                  <a:pt x="238" y="70"/>
                  <a:pt x="237" y="70"/>
                  <a:pt x="236" y="70"/>
                </a:cubicBezTo>
                <a:cubicBezTo>
                  <a:pt x="237" y="69"/>
                  <a:pt x="240" y="69"/>
                  <a:pt x="241" y="68"/>
                </a:cubicBezTo>
                <a:cubicBezTo>
                  <a:pt x="241" y="69"/>
                  <a:pt x="244" y="70"/>
                  <a:pt x="245" y="69"/>
                </a:cubicBezTo>
                <a:cubicBezTo>
                  <a:pt x="243" y="68"/>
                  <a:pt x="241" y="68"/>
                  <a:pt x="239" y="67"/>
                </a:cubicBezTo>
                <a:cubicBezTo>
                  <a:pt x="240" y="67"/>
                  <a:pt x="241" y="67"/>
                  <a:pt x="241" y="66"/>
                </a:cubicBezTo>
                <a:cubicBezTo>
                  <a:pt x="236" y="62"/>
                  <a:pt x="228" y="67"/>
                  <a:pt x="224" y="62"/>
                </a:cubicBezTo>
                <a:cubicBezTo>
                  <a:pt x="219" y="61"/>
                  <a:pt x="214" y="64"/>
                  <a:pt x="212" y="60"/>
                </a:cubicBezTo>
                <a:cubicBezTo>
                  <a:pt x="211" y="60"/>
                  <a:pt x="209" y="61"/>
                  <a:pt x="208" y="60"/>
                </a:cubicBezTo>
                <a:cubicBezTo>
                  <a:pt x="209" y="59"/>
                  <a:pt x="213" y="59"/>
                  <a:pt x="214" y="59"/>
                </a:cubicBezTo>
                <a:cubicBezTo>
                  <a:pt x="213" y="56"/>
                  <a:pt x="220" y="59"/>
                  <a:pt x="221" y="58"/>
                </a:cubicBezTo>
                <a:cubicBezTo>
                  <a:pt x="221" y="58"/>
                  <a:pt x="220" y="57"/>
                  <a:pt x="221" y="57"/>
                </a:cubicBezTo>
                <a:cubicBezTo>
                  <a:pt x="221" y="58"/>
                  <a:pt x="224" y="58"/>
                  <a:pt x="224" y="57"/>
                </a:cubicBezTo>
                <a:cubicBezTo>
                  <a:pt x="223" y="56"/>
                  <a:pt x="221" y="56"/>
                  <a:pt x="218" y="56"/>
                </a:cubicBezTo>
                <a:cubicBezTo>
                  <a:pt x="218" y="55"/>
                  <a:pt x="219" y="55"/>
                  <a:pt x="218" y="54"/>
                </a:cubicBezTo>
                <a:cubicBezTo>
                  <a:pt x="216" y="56"/>
                  <a:pt x="212" y="53"/>
                  <a:pt x="212" y="56"/>
                </a:cubicBezTo>
                <a:cubicBezTo>
                  <a:pt x="209" y="55"/>
                  <a:pt x="206" y="56"/>
                  <a:pt x="203" y="54"/>
                </a:cubicBezTo>
                <a:cubicBezTo>
                  <a:pt x="204" y="53"/>
                  <a:pt x="203" y="52"/>
                  <a:pt x="204" y="52"/>
                </a:cubicBezTo>
                <a:cubicBezTo>
                  <a:pt x="205" y="55"/>
                  <a:pt x="209" y="52"/>
                  <a:pt x="211" y="52"/>
                </a:cubicBezTo>
                <a:cubicBezTo>
                  <a:pt x="208" y="50"/>
                  <a:pt x="205" y="53"/>
                  <a:pt x="203" y="49"/>
                </a:cubicBezTo>
                <a:cubicBezTo>
                  <a:pt x="204" y="49"/>
                  <a:pt x="206" y="50"/>
                  <a:pt x="206" y="48"/>
                </a:cubicBezTo>
                <a:cubicBezTo>
                  <a:pt x="203" y="47"/>
                  <a:pt x="199" y="48"/>
                  <a:pt x="198" y="50"/>
                </a:cubicBezTo>
                <a:cubicBezTo>
                  <a:pt x="199" y="50"/>
                  <a:pt x="200" y="50"/>
                  <a:pt x="200" y="51"/>
                </a:cubicBezTo>
                <a:cubicBezTo>
                  <a:pt x="197" y="51"/>
                  <a:pt x="197" y="51"/>
                  <a:pt x="197" y="51"/>
                </a:cubicBezTo>
                <a:cubicBezTo>
                  <a:pt x="196" y="50"/>
                  <a:pt x="198" y="49"/>
                  <a:pt x="195" y="49"/>
                </a:cubicBezTo>
                <a:cubicBezTo>
                  <a:pt x="195" y="50"/>
                  <a:pt x="196" y="50"/>
                  <a:pt x="196" y="50"/>
                </a:cubicBezTo>
                <a:cubicBezTo>
                  <a:pt x="195" y="51"/>
                  <a:pt x="193" y="51"/>
                  <a:pt x="192" y="53"/>
                </a:cubicBezTo>
                <a:cubicBezTo>
                  <a:pt x="194" y="52"/>
                  <a:pt x="194" y="55"/>
                  <a:pt x="196" y="54"/>
                </a:cubicBezTo>
                <a:cubicBezTo>
                  <a:pt x="196" y="53"/>
                  <a:pt x="196" y="52"/>
                  <a:pt x="197" y="52"/>
                </a:cubicBezTo>
                <a:cubicBezTo>
                  <a:pt x="198" y="52"/>
                  <a:pt x="199" y="53"/>
                  <a:pt x="199" y="54"/>
                </a:cubicBezTo>
                <a:cubicBezTo>
                  <a:pt x="198" y="54"/>
                  <a:pt x="197" y="55"/>
                  <a:pt x="197" y="56"/>
                </a:cubicBezTo>
                <a:cubicBezTo>
                  <a:pt x="201" y="58"/>
                  <a:pt x="208" y="55"/>
                  <a:pt x="212" y="58"/>
                </a:cubicBezTo>
                <a:cubicBezTo>
                  <a:pt x="209" y="58"/>
                  <a:pt x="207" y="58"/>
                  <a:pt x="205" y="57"/>
                </a:cubicBezTo>
                <a:cubicBezTo>
                  <a:pt x="205" y="59"/>
                  <a:pt x="202" y="59"/>
                  <a:pt x="201" y="59"/>
                </a:cubicBezTo>
                <a:cubicBezTo>
                  <a:pt x="201" y="58"/>
                  <a:pt x="201" y="58"/>
                  <a:pt x="201" y="57"/>
                </a:cubicBezTo>
                <a:cubicBezTo>
                  <a:pt x="197" y="58"/>
                  <a:pt x="195" y="58"/>
                  <a:pt x="190" y="58"/>
                </a:cubicBezTo>
                <a:cubicBezTo>
                  <a:pt x="190" y="58"/>
                  <a:pt x="189" y="58"/>
                  <a:pt x="189" y="56"/>
                </a:cubicBezTo>
                <a:cubicBezTo>
                  <a:pt x="188" y="58"/>
                  <a:pt x="183" y="59"/>
                  <a:pt x="181" y="57"/>
                </a:cubicBezTo>
                <a:cubicBezTo>
                  <a:pt x="183" y="57"/>
                  <a:pt x="182" y="56"/>
                  <a:pt x="181" y="55"/>
                </a:cubicBezTo>
                <a:cubicBezTo>
                  <a:pt x="184" y="55"/>
                  <a:pt x="187" y="56"/>
                  <a:pt x="191" y="55"/>
                </a:cubicBezTo>
                <a:cubicBezTo>
                  <a:pt x="190" y="53"/>
                  <a:pt x="186" y="56"/>
                  <a:pt x="184" y="54"/>
                </a:cubicBezTo>
                <a:cubicBezTo>
                  <a:pt x="184" y="54"/>
                  <a:pt x="186" y="54"/>
                  <a:pt x="186" y="53"/>
                </a:cubicBezTo>
                <a:cubicBezTo>
                  <a:pt x="186" y="52"/>
                  <a:pt x="185" y="53"/>
                  <a:pt x="183" y="53"/>
                </a:cubicBezTo>
                <a:cubicBezTo>
                  <a:pt x="183" y="55"/>
                  <a:pt x="182" y="54"/>
                  <a:pt x="180" y="54"/>
                </a:cubicBezTo>
                <a:cubicBezTo>
                  <a:pt x="180" y="55"/>
                  <a:pt x="181" y="55"/>
                  <a:pt x="181" y="56"/>
                </a:cubicBezTo>
                <a:cubicBezTo>
                  <a:pt x="179" y="56"/>
                  <a:pt x="177" y="58"/>
                  <a:pt x="176" y="56"/>
                </a:cubicBezTo>
                <a:cubicBezTo>
                  <a:pt x="178" y="56"/>
                  <a:pt x="180" y="55"/>
                  <a:pt x="180" y="53"/>
                </a:cubicBezTo>
                <a:cubicBezTo>
                  <a:pt x="178" y="53"/>
                  <a:pt x="178" y="52"/>
                  <a:pt x="177" y="53"/>
                </a:cubicBezTo>
                <a:cubicBezTo>
                  <a:pt x="177" y="52"/>
                  <a:pt x="178" y="52"/>
                  <a:pt x="178" y="52"/>
                </a:cubicBezTo>
                <a:cubicBezTo>
                  <a:pt x="176" y="51"/>
                  <a:pt x="172" y="51"/>
                  <a:pt x="171" y="53"/>
                </a:cubicBezTo>
                <a:cubicBezTo>
                  <a:pt x="172" y="54"/>
                  <a:pt x="176" y="51"/>
                  <a:pt x="176" y="54"/>
                </a:cubicBezTo>
                <a:cubicBezTo>
                  <a:pt x="172" y="54"/>
                  <a:pt x="172" y="54"/>
                  <a:pt x="172" y="54"/>
                </a:cubicBezTo>
                <a:cubicBezTo>
                  <a:pt x="172" y="56"/>
                  <a:pt x="172" y="56"/>
                  <a:pt x="172" y="56"/>
                </a:cubicBezTo>
                <a:cubicBezTo>
                  <a:pt x="174" y="56"/>
                  <a:pt x="173" y="54"/>
                  <a:pt x="175" y="55"/>
                </a:cubicBezTo>
                <a:cubicBezTo>
                  <a:pt x="176" y="58"/>
                  <a:pt x="173" y="57"/>
                  <a:pt x="172" y="57"/>
                </a:cubicBezTo>
                <a:cubicBezTo>
                  <a:pt x="171" y="57"/>
                  <a:pt x="171" y="57"/>
                  <a:pt x="172" y="56"/>
                </a:cubicBezTo>
                <a:cubicBezTo>
                  <a:pt x="170" y="56"/>
                  <a:pt x="169" y="57"/>
                  <a:pt x="168" y="56"/>
                </a:cubicBezTo>
                <a:cubicBezTo>
                  <a:pt x="165" y="59"/>
                  <a:pt x="162" y="61"/>
                  <a:pt x="160" y="64"/>
                </a:cubicBezTo>
                <a:cubicBezTo>
                  <a:pt x="149" y="65"/>
                  <a:pt x="140" y="67"/>
                  <a:pt x="133" y="72"/>
                </a:cubicBezTo>
                <a:cubicBezTo>
                  <a:pt x="130" y="72"/>
                  <a:pt x="129" y="75"/>
                  <a:pt x="126" y="74"/>
                </a:cubicBezTo>
                <a:cubicBezTo>
                  <a:pt x="128" y="73"/>
                  <a:pt x="130" y="72"/>
                  <a:pt x="132" y="71"/>
                </a:cubicBezTo>
                <a:cubicBezTo>
                  <a:pt x="131" y="69"/>
                  <a:pt x="135" y="69"/>
                  <a:pt x="136" y="68"/>
                </a:cubicBezTo>
                <a:cubicBezTo>
                  <a:pt x="131" y="68"/>
                  <a:pt x="127" y="70"/>
                  <a:pt x="123" y="71"/>
                </a:cubicBezTo>
                <a:cubicBezTo>
                  <a:pt x="125" y="70"/>
                  <a:pt x="123" y="69"/>
                  <a:pt x="124" y="68"/>
                </a:cubicBezTo>
                <a:cubicBezTo>
                  <a:pt x="127" y="67"/>
                  <a:pt x="130" y="65"/>
                  <a:pt x="134" y="64"/>
                </a:cubicBezTo>
                <a:cubicBezTo>
                  <a:pt x="134" y="66"/>
                  <a:pt x="137" y="66"/>
                  <a:pt x="136" y="68"/>
                </a:cubicBezTo>
                <a:cubicBezTo>
                  <a:pt x="138" y="68"/>
                  <a:pt x="136" y="63"/>
                  <a:pt x="139" y="64"/>
                </a:cubicBezTo>
                <a:cubicBezTo>
                  <a:pt x="139" y="63"/>
                  <a:pt x="137" y="64"/>
                  <a:pt x="137" y="63"/>
                </a:cubicBezTo>
                <a:cubicBezTo>
                  <a:pt x="142" y="62"/>
                  <a:pt x="148" y="60"/>
                  <a:pt x="152" y="58"/>
                </a:cubicBezTo>
                <a:cubicBezTo>
                  <a:pt x="146" y="59"/>
                  <a:pt x="140" y="61"/>
                  <a:pt x="135" y="60"/>
                </a:cubicBezTo>
                <a:cubicBezTo>
                  <a:pt x="136" y="59"/>
                  <a:pt x="140" y="58"/>
                  <a:pt x="143" y="57"/>
                </a:cubicBezTo>
                <a:cubicBezTo>
                  <a:pt x="141" y="57"/>
                  <a:pt x="139" y="58"/>
                  <a:pt x="138" y="57"/>
                </a:cubicBezTo>
                <a:cubicBezTo>
                  <a:pt x="138" y="56"/>
                  <a:pt x="140" y="57"/>
                  <a:pt x="140" y="56"/>
                </a:cubicBezTo>
                <a:cubicBezTo>
                  <a:pt x="139" y="55"/>
                  <a:pt x="137" y="56"/>
                  <a:pt x="137" y="54"/>
                </a:cubicBezTo>
                <a:cubicBezTo>
                  <a:pt x="141" y="54"/>
                  <a:pt x="144" y="52"/>
                  <a:pt x="148" y="52"/>
                </a:cubicBezTo>
                <a:cubicBezTo>
                  <a:pt x="151" y="51"/>
                  <a:pt x="152" y="52"/>
                  <a:pt x="154" y="50"/>
                </a:cubicBezTo>
                <a:cubicBezTo>
                  <a:pt x="153" y="49"/>
                  <a:pt x="151" y="51"/>
                  <a:pt x="152" y="48"/>
                </a:cubicBezTo>
                <a:cubicBezTo>
                  <a:pt x="156" y="48"/>
                  <a:pt x="158" y="46"/>
                  <a:pt x="162" y="46"/>
                </a:cubicBezTo>
                <a:cubicBezTo>
                  <a:pt x="161" y="46"/>
                  <a:pt x="161" y="45"/>
                  <a:pt x="161" y="45"/>
                </a:cubicBezTo>
                <a:cubicBezTo>
                  <a:pt x="169" y="41"/>
                  <a:pt x="183" y="41"/>
                  <a:pt x="190" y="39"/>
                </a:cubicBezTo>
                <a:cubicBezTo>
                  <a:pt x="189" y="39"/>
                  <a:pt x="188" y="38"/>
                  <a:pt x="187" y="38"/>
                </a:cubicBezTo>
                <a:cubicBezTo>
                  <a:pt x="187" y="36"/>
                  <a:pt x="187" y="36"/>
                  <a:pt x="187" y="36"/>
                </a:cubicBezTo>
                <a:cubicBezTo>
                  <a:pt x="189" y="36"/>
                  <a:pt x="191" y="37"/>
                  <a:pt x="192" y="36"/>
                </a:cubicBezTo>
                <a:cubicBezTo>
                  <a:pt x="186" y="34"/>
                  <a:pt x="181" y="33"/>
                  <a:pt x="173" y="32"/>
                </a:cubicBezTo>
                <a:cubicBezTo>
                  <a:pt x="173" y="30"/>
                  <a:pt x="176" y="32"/>
                  <a:pt x="177" y="31"/>
                </a:cubicBezTo>
                <a:cubicBezTo>
                  <a:pt x="175" y="30"/>
                  <a:pt x="179" y="30"/>
                  <a:pt x="179" y="29"/>
                </a:cubicBezTo>
                <a:cubicBezTo>
                  <a:pt x="175" y="30"/>
                  <a:pt x="173" y="25"/>
                  <a:pt x="170" y="28"/>
                </a:cubicBezTo>
                <a:cubicBezTo>
                  <a:pt x="169" y="28"/>
                  <a:pt x="170" y="26"/>
                  <a:pt x="168" y="26"/>
                </a:cubicBezTo>
                <a:cubicBezTo>
                  <a:pt x="167" y="26"/>
                  <a:pt x="166" y="27"/>
                  <a:pt x="164" y="27"/>
                </a:cubicBezTo>
                <a:cubicBezTo>
                  <a:pt x="165" y="25"/>
                  <a:pt x="162" y="26"/>
                  <a:pt x="161" y="25"/>
                </a:cubicBezTo>
                <a:cubicBezTo>
                  <a:pt x="162" y="24"/>
                  <a:pt x="163" y="24"/>
                  <a:pt x="163" y="23"/>
                </a:cubicBezTo>
                <a:cubicBezTo>
                  <a:pt x="159" y="21"/>
                  <a:pt x="152" y="23"/>
                  <a:pt x="147" y="21"/>
                </a:cubicBezTo>
                <a:cubicBezTo>
                  <a:pt x="147" y="21"/>
                  <a:pt x="148" y="20"/>
                  <a:pt x="148" y="19"/>
                </a:cubicBezTo>
                <a:cubicBezTo>
                  <a:pt x="147" y="19"/>
                  <a:pt x="147" y="19"/>
                  <a:pt x="146" y="19"/>
                </a:cubicBezTo>
                <a:cubicBezTo>
                  <a:pt x="130" y="19"/>
                  <a:pt x="115" y="22"/>
                  <a:pt x="100" y="24"/>
                </a:cubicBezTo>
                <a:cubicBezTo>
                  <a:pt x="89" y="25"/>
                  <a:pt x="81" y="31"/>
                  <a:pt x="71" y="31"/>
                </a:cubicBezTo>
                <a:cubicBezTo>
                  <a:pt x="70" y="32"/>
                  <a:pt x="72" y="33"/>
                  <a:pt x="71" y="33"/>
                </a:cubicBezTo>
                <a:cubicBezTo>
                  <a:pt x="70" y="33"/>
                  <a:pt x="70" y="32"/>
                  <a:pt x="69" y="32"/>
                </a:cubicBezTo>
                <a:cubicBezTo>
                  <a:pt x="62" y="35"/>
                  <a:pt x="54" y="40"/>
                  <a:pt x="47" y="46"/>
                </a:cubicBezTo>
                <a:cubicBezTo>
                  <a:pt x="45" y="47"/>
                  <a:pt x="43" y="50"/>
                  <a:pt x="41" y="50"/>
                </a:cubicBezTo>
                <a:cubicBezTo>
                  <a:pt x="41" y="51"/>
                  <a:pt x="40" y="51"/>
                  <a:pt x="40" y="51"/>
                </a:cubicBezTo>
                <a:cubicBezTo>
                  <a:pt x="33" y="56"/>
                  <a:pt x="24" y="61"/>
                  <a:pt x="23" y="70"/>
                </a:cubicBezTo>
                <a:cubicBezTo>
                  <a:pt x="24" y="70"/>
                  <a:pt x="25" y="67"/>
                  <a:pt x="27" y="69"/>
                </a:cubicBezTo>
                <a:cubicBezTo>
                  <a:pt x="27" y="68"/>
                  <a:pt x="28" y="67"/>
                  <a:pt x="30" y="67"/>
                </a:cubicBezTo>
                <a:cubicBezTo>
                  <a:pt x="27" y="70"/>
                  <a:pt x="29" y="75"/>
                  <a:pt x="32" y="76"/>
                </a:cubicBezTo>
                <a:cubicBezTo>
                  <a:pt x="33" y="77"/>
                  <a:pt x="34" y="75"/>
                  <a:pt x="35" y="76"/>
                </a:cubicBezTo>
                <a:cubicBezTo>
                  <a:pt x="34" y="77"/>
                  <a:pt x="33" y="79"/>
                  <a:pt x="32" y="79"/>
                </a:cubicBezTo>
                <a:cubicBezTo>
                  <a:pt x="33" y="80"/>
                  <a:pt x="30" y="82"/>
                  <a:pt x="32" y="82"/>
                </a:cubicBezTo>
                <a:cubicBezTo>
                  <a:pt x="33" y="80"/>
                  <a:pt x="35" y="78"/>
                  <a:pt x="37" y="76"/>
                </a:cubicBezTo>
                <a:cubicBezTo>
                  <a:pt x="39" y="77"/>
                  <a:pt x="37" y="80"/>
                  <a:pt x="39" y="80"/>
                </a:cubicBezTo>
                <a:cubicBezTo>
                  <a:pt x="37" y="83"/>
                  <a:pt x="36" y="86"/>
                  <a:pt x="34" y="87"/>
                </a:cubicBezTo>
                <a:cubicBezTo>
                  <a:pt x="34" y="96"/>
                  <a:pt x="24" y="99"/>
                  <a:pt x="20" y="105"/>
                </a:cubicBezTo>
                <a:cubicBezTo>
                  <a:pt x="20" y="106"/>
                  <a:pt x="21" y="106"/>
                  <a:pt x="21" y="106"/>
                </a:cubicBezTo>
                <a:cubicBezTo>
                  <a:pt x="20" y="108"/>
                  <a:pt x="19" y="109"/>
                  <a:pt x="19" y="112"/>
                </a:cubicBezTo>
                <a:cubicBezTo>
                  <a:pt x="20" y="113"/>
                  <a:pt x="21" y="111"/>
                  <a:pt x="21" y="112"/>
                </a:cubicBezTo>
                <a:cubicBezTo>
                  <a:pt x="21" y="118"/>
                  <a:pt x="21" y="118"/>
                  <a:pt x="21" y="118"/>
                </a:cubicBezTo>
                <a:cubicBezTo>
                  <a:pt x="24" y="121"/>
                  <a:pt x="31" y="120"/>
                  <a:pt x="35" y="123"/>
                </a:cubicBezTo>
                <a:cubicBezTo>
                  <a:pt x="33" y="125"/>
                  <a:pt x="38" y="129"/>
                  <a:pt x="34" y="130"/>
                </a:cubicBezTo>
                <a:cubicBezTo>
                  <a:pt x="35" y="131"/>
                  <a:pt x="37" y="131"/>
                  <a:pt x="37" y="130"/>
                </a:cubicBezTo>
                <a:cubicBezTo>
                  <a:pt x="38" y="130"/>
                  <a:pt x="38" y="130"/>
                  <a:pt x="38" y="131"/>
                </a:cubicBezTo>
                <a:cubicBezTo>
                  <a:pt x="36" y="135"/>
                  <a:pt x="34" y="140"/>
                  <a:pt x="30" y="142"/>
                </a:cubicBezTo>
                <a:cubicBezTo>
                  <a:pt x="30" y="140"/>
                  <a:pt x="32" y="138"/>
                  <a:pt x="32" y="137"/>
                </a:cubicBezTo>
                <a:cubicBezTo>
                  <a:pt x="28" y="141"/>
                  <a:pt x="24" y="149"/>
                  <a:pt x="21" y="151"/>
                </a:cubicBezTo>
                <a:cubicBezTo>
                  <a:pt x="19" y="156"/>
                  <a:pt x="16" y="163"/>
                  <a:pt x="15" y="171"/>
                </a:cubicBezTo>
                <a:cubicBezTo>
                  <a:pt x="14" y="174"/>
                  <a:pt x="15" y="177"/>
                  <a:pt x="12" y="179"/>
                </a:cubicBezTo>
                <a:cubicBezTo>
                  <a:pt x="13" y="183"/>
                  <a:pt x="8" y="187"/>
                  <a:pt x="10" y="191"/>
                </a:cubicBezTo>
                <a:cubicBezTo>
                  <a:pt x="11" y="190"/>
                  <a:pt x="11" y="189"/>
                  <a:pt x="12" y="188"/>
                </a:cubicBezTo>
                <a:cubicBezTo>
                  <a:pt x="13" y="188"/>
                  <a:pt x="11" y="187"/>
                  <a:pt x="12" y="186"/>
                </a:cubicBezTo>
                <a:cubicBezTo>
                  <a:pt x="13" y="187"/>
                  <a:pt x="12" y="187"/>
                  <a:pt x="14" y="186"/>
                </a:cubicBezTo>
                <a:cubicBezTo>
                  <a:pt x="15" y="190"/>
                  <a:pt x="14" y="194"/>
                  <a:pt x="13" y="196"/>
                </a:cubicBezTo>
                <a:cubicBezTo>
                  <a:pt x="12" y="196"/>
                  <a:pt x="12" y="195"/>
                  <a:pt x="12" y="195"/>
                </a:cubicBezTo>
                <a:cubicBezTo>
                  <a:pt x="11" y="197"/>
                  <a:pt x="11" y="199"/>
                  <a:pt x="11" y="200"/>
                </a:cubicBezTo>
                <a:cubicBezTo>
                  <a:pt x="11" y="200"/>
                  <a:pt x="12" y="199"/>
                  <a:pt x="13" y="199"/>
                </a:cubicBezTo>
                <a:cubicBezTo>
                  <a:pt x="13" y="203"/>
                  <a:pt x="13" y="205"/>
                  <a:pt x="14" y="207"/>
                </a:cubicBezTo>
                <a:cubicBezTo>
                  <a:pt x="14" y="207"/>
                  <a:pt x="13" y="207"/>
                  <a:pt x="13" y="208"/>
                </a:cubicBezTo>
                <a:cubicBezTo>
                  <a:pt x="13" y="210"/>
                  <a:pt x="16" y="210"/>
                  <a:pt x="15" y="209"/>
                </a:cubicBezTo>
                <a:cubicBezTo>
                  <a:pt x="15" y="210"/>
                  <a:pt x="15" y="205"/>
                  <a:pt x="17" y="205"/>
                </a:cubicBezTo>
                <a:cubicBezTo>
                  <a:pt x="15" y="209"/>
                  <a:pt x="17" y="215"/>
                  <a:pt x="15" y="218"/>
                </a:cubicBezTo>
                <a:cubicBezTo>
                  <a:pt x="15" y="216"/>
                  <a:pt x="15" y="215"/>
                  <a:pt x="15" y="213"/>
                </a:cubicBezTo>
                <a:cubicBezTo>
                  <a:pt x="14" y="213"/>
                  <a:pt x="13" y="214"/>
                  <a:pt x="12" y="213"/>
                </a:cubicBezTo>
                <a:cubicBezTo>
                  <a:pt x="8" y="216"/>
                  <a:pt x="12" y="223"/>
                  <a:pt x="8" y="226"/>
                </a:cubicBezTo>
                <a:cubicBezTo>
                  <a:pt x="8" y="226"/>
                  <a:pt x="9" y="226"/>
                  <a:pt x="9" y="227"/>
                </a:cubicBezTo>
                <a:cubicBezTo>
                  <a:pt x="8" y="227"/>
                  <a:pt x="7" y="227"/>
                  <a:pt x="7" y="228"/>
                </a:cubicBezTo>
                <a:cubicBezTo>
                  <a:pt x="8" y="230"/>
                  <a:pt x="7" y="232"/>
                  <a:pt x="7" y="235"/>
                </a:cubicBezTo>
                <a:cubicBezTo>
                  <a:pt x="9" y="236"/>
                  <a:pt x="8" y="234"/>
                  <a:pt x="9" y="234"/>
                </a:cubicBezTo>
                <a:cubicBezTo>
                  <a:pt x="9" y="236"/>
                  <a:pt x="8" y="237"/>
                  <a:pt x="9" y="239"/>
                </a:cubicBezTo>
                <a:cubicBezTo>
                  <a:pt x="10" y="239"/>
                  <a:pt x="11" y="239"/>
                  <a:pt x="12" y="239"/>
                </a:cubicBezTo>
                <a:cubicBezTo>
                  <a:pt x="12" y="242"/>
                  <a:pt x="10" y="243"/>
                  <a:pt x="12" y="245"/>
                </a:cubicBezTo>
                <a:cubicBezTo>
                  <a:pt x="13" y="243"/>
                  <a:pt x="15" y="240"/>
                  <a:pt x="17" y="242"/>
                </a:cubicBezTo>
                <a:cubicBezTo>
                  <a:pt x="15" y="243"/>
                  <a:pt x="14" y="245"/>
                  <a:pt x="15" y="248"/>
                </a:cubicBezTo>
                <a:cubicBezTo>
                  <a:pt x="16" y="248"/>
                  <a:pt x="15" y="245"/>
                  <a:pt x="17" y="246"/>
                </a:cubicBezTo>
                <a:cubicBezTo>
                  <a:pt x="18" y="246"/>
                  <a:pt x="18" y="246"/>
                  <a:pt x="18" y="246"/>
                </a:cubicBezTo>
                <a:cubicBezTo>
                  <a:pt x="18" y="248"/>
                  <a:pt x="15" y="248"/>
                  <a:pt x="17" y="250"/>
                </a:cubicBezTo>
                <a:cubicBezTo>
                  <a:pt x="19" y="249"/>
                  <a:pt x="20" y="253"/>
                  <a:pt x="18" y="255"/>
                </a:cubicBezTo>
                <a:cubicBezTo>
                  <a:pt x="16" y="256"/>
                  <a:pt x="18" y="253"/>
                  <a:pt x="16" y="254"/>
                </a:cubicBezTo>
                <a:cubicBezTo>
                  <a:pt x="17" y="256"/>
                  <a:pt x="15" y="256"/>
                  <a:pt x="15" y="258"/>
                </a:cubicBezTo>
                <a:cubicBezTo>
                  <a:pt x="16" y="258"/>
                  <a:pt x="17" y="258"/>
                  <a:pt x="19" y="258"/>
                </a:cubicBezTo>
                <a:cubicBezTo>
                  <a:pt x="20" y="257"/>
                  <a:pt x="20" y="256"/>
                  <a:pt x="22" y="257"/>
                </a:cubicBezTo>
                <a:cubicBezTo>
                  <a:pt x="22" y="259"/>
                  <a:pt x="24" y="260"/>
                  <a:pt x="24" y="262"/>
                </a:cubicBezTo>
                <a:cubicBezTo>
                  <a:pt x="23" y="264"/>
                  <a:pt x="22" y="264"/>
                  <a:pt x="22" y="267"/>
                </a:cubicBezTo>
                <a:cubicBezTo>
                  <a:pt x="22" y="267"/>
                  <a:pt x="22" y="267"/>
                  <a:pt x="22" y="267"/>
                </a:cubicBezTo>
                <a:cubicBezTo>
                  <a:pt x="22" y="267"/>
                  <a:pt x="22" y="267"/>
                  <a:pt x="22" y="268"/>
                </a:cubicBezTo>
                <a:cubicBezTo>
                  <a:pt x="22" y="268"/>
                  <a:pt x="23" y="267"/>
                  <a:pt x="23" y="267"/>
                </a:cubicBezTo>
                <a:cubicBezTo>
                  <a:pt x="24" y="267"/>
                  <a:pt x="24" y="268"/>
                  <a:pt x="26" y="268"/>
                </a:cubicBezTo>
                <a:cubicBezTo>
                  <a:pt x="26" y="268"/>
                  <a:pt x="26" y="268"/>
                  <a:pt x="26" y="268"/>
                </a:cubicBezTo>
                <a:cubicBezTo>
                  <a:pt x="26" y="268"/>
                  <a:pt x="26" y="268"/>
                  <a:pt x="26" y="268"/>
                </a:cubicBezTo>
                <a:cubicBezTo>
                  <a:pt x="26" y="269"/>
                  <a:pt x="26" y="269"/>
                  <a:pt x="26" y="269"/>
                </a:cubicBezTo>
                <a:cubicBezTo>
                  <a:pt x="27" y="270"/>
                  <a:pt x="27" y="271"/>
                  <a:pt x="28" y="273"/>
                </a:cubicBezTo>
                <a:cubicBezTo>
                  <a:pt x="27" y="273"/>
                  <a:pt x="27" y="273"/>
                  <a:pt x="27" y="274"/>
                </a:cubicBezTo>
                <a:cubicBezTo>
                  <a:pt x="27" y="274"/>
                  <a:pt x="28" y="274"/>
                  <a:pt x="28" y="274"/>
                </a:cubicBezTo>
                <a:cubicBezTo>
                  <a:pt x="29" y="276"/>
                  <a:pt x="29" y="279"/>
                  <a:pt x="30" y="282"/>
                </a:cubicBezTo>
                <a:cubicBezTo>
                  <a:pt x="30" y="282"/>
                  <a:pt x="30" y="282"/>
                  <a:pt x="30" y="282"/>
                </a:cubicBezTo>
                <a:cubicBezTo>
                  <a:pt x="30" y="282"/>
                  <a:pt x="30" y="284"/>
                  <a:pt x="30" y="285"/>
                </a:cubicBezTo>
                <a:cubicBezTo>
                  <a:pt x="31" y="285"/>
                  <a:pt x="31" y="285"/>
                  <a:pt x="31" y="285"/>
                </a:cubicBezTo>
                <a:cubicBezTo>
                  <a:pt x="31" y="285"/>
                  <a:pt x="30" y="285"/>
                  <a:pt x="30" y="285"/>
                </a:cubicBezTo>
                <a:cubicBezTo>
                  <a:pt x="30" y="286"/>
                  <a:pt x="30" y="287"/>
                  <a:pt x="31" y="287"/>
                </a:cubicBezTo>
                <a:cubicBezTo>
                  <a:pt x="31" y="287"/>
                  <a:pt x="31" y="287"/>
                  <a:pt x="31" y="286"/>
                </a:cubicBezTo>
                <a:cubicBezTo>
                  <a:pt x="31" y="286"/>
                  <a:pt x="31" y="286"/>
                  <a:pt x="31" y="286"/>
                </a:cubicBezTo>
                <a:cubicBezTo>
                  <a:pt x="31" y="286"/>
                  <a:pt x="31" y="286"/>
                  <a:pt x="31" y="286"/>
                </a:cubicBezTo>
                <a:cubicBezTo>
                  <a:pt x="32" y="286"/>
                  <a:pt x="32" y="286"/>
                  <a:pt x="32" y="286"/>
                </a:cubicBezTo>
                <a:cubicBezTo>
                  <a:pt x="32" y="286"/>
                  <a:pt x="32" y="286"/>
                  <a:pt x="31" y="285"/>
                </a:cubicBezTo>
                <a:cubicBezTo>
                  <a:pt x="32" y="282"/>
                  <a:pt x="32" y="280"/>
                  <a:pt x="32" y="277"/>
                </a:cubicBezTo>
                <a:cubicBezTo>
                  <a:pt x="32" y="277"/>
                  <a:pt x="32" y="277"/>
                  <a:pt x="33" y="277"/>
                </a:cubicBezTo>
                <a:cubicBezTo>
                  <a:pt x="33" y="276"/>
                  <a:pt x="33" y="275"/>
                  <a:pt x="33" y="275"/>
                </a:cubicBezTo>
                <a:cubicBezTo>
                  <a:pt x="33" y="272"/>
                  <a:pt x="33" y="270"/>
                  <a:pt x="34" y="268"/>
                </a:cubicBezTo>
                <a:cubicBezTo>
                  <a:pt x="34" y="268"/>
                  <a:pt x="35" y="269"/>
                  <a:pt x="35" y="269"/>
                </a:cubicBezTo>
                <a:cubicBezTo>
                  <a:pt x="35" y="269"/>
                  <a:pt x="35" y="270"/>
                  <a:pt x="35" y="271"/>
                </a:cubicBezTo>
                <a:cubicBezTo>
                  <a:pt x="35" y="271"/>
                  <a:pt x="34" y="271"/>
                  <a:pt x="34" y="271"/>
                </a:cubicBezTo>
                <a:cubicBezTo>
                  <a:pt x="34" y="273"/>
                  <a:pt x="33" y="273"/>
                  <a:pt x="33" y="274"/>
                </a:cubicBezTo>
                <a:cubicBezTo>
                  <a:pt x="34" y="274"/>
                  <a:pt x="34" y="274"/>
                  <a:pt x="34" y="274"/>
                </a:cubicBezTo>
                <a:cubicBezTo>
                  <a:pt x="34" y="275"/>
                  <a:pt x="36" y="275"/>
                  <a:pt x="35" y="277"/>
                </a:cubicBezTo>
                <a:cubicBezTo>
                  <a:pt x="36" y="276"/>
                  <a:pt x="37" y="277"/>
                  <a:pt x="38" y="277"/>
                </a:cubicBezTo>
                <a:cubicBezTo>
                  <a:pt x="38" y="276"/>
                  <a:pt x="38" y="276"/>
                  <a:pt x="38" y="276"/>
                </a:cubicBezTo>
                <a:cubicBezTo>
                  <a:pt x="38" y="276"/>
                  <a:pt x="38" y="276"/>
                  <a:pt x="38" y="276"/>
                </a:cubicBezTo>
                <a:cubicBezTo>
                  <a:pt x="35" y="277"/>
                  <a:pt x="36" y="274"/>
                  <a:pt x="35" y="272"/>
                </a:cubicBezTo>
                <a:cubicBezTo>
                  <a:pt x="36" y="272"/>
                  <a:pt x="37" y="271"/>
                  <a:pt x="37" y="271"/>
                </a:cubicBezTo>
                <a:cubicBezTo>
                  <a:pt x="38" y="273"/>
                  <a:pt x="36" y="272"/>
                  <a:pt x="36" y="273"/>
                </a:cubicBezTo>
                <a:cubicBezTo>
                  <a:pt x="37" y="274"/>
                  <a:pt x="38" y="273"/>
                  <a:pt x="38" y="274"/>
                </a:cubicBezTo>
                <a:cubicBezTo>
                  <a:pt x="37" y="274"/>
                  <a:pt x="36" y="274"/>
                  <a:pt x="37" y="275"/>
                </a:cubicBezTo>
                <a:cubicBezTo>
                  <a:pt x="37" y="275"/>
                  <a:pt x="38" y="275"/>
                  <a:pt x="39" y="275"/>
                </a:cubicBezTo>
                <a:cubicBezTo>
                  <a:pt x="39" y="275"/>
                  <a:pt x="39" y="276"/>
                  <a:pt x="39" y="276"/>
                </a:cubicBezTo>
                <a:cubicBezTo>
                  <a:pt x="39" y="276"/>
                  <a:pt x="39" y="277"/>
                  <a:pt x="39" y="278"/>
                </a:cubicBezTo>
                <a:cubicBezTo>
                  <a:pt x="38" y="277"/>
                  <a:pt x="36" y="279"/>
                  <a:pt x="36" y="277"/>
                </a:cubicBezTo>
                <a:cubicBezTo>
                  <a:pt x="35" y="277"/>
                  <a:pt x="35" y="278"/>
                  <a:pt x="35" y="279"/>
                </a:cubicBezTo>
                <a:cubicBezTo>
                  <a:pt x="35" y="279"/>
                  <a:pt x="35" y="280"/>
                  <a:pt x="36" y="280"/>
                </a:cubicBezTo>
                <a:cubicBezTo>
                  <a:pt x="36" y="279"/>
                  <a:pt x="37" y="279"/>
                  <a:pt x="38" y="279"/>
                </a:cubicBezTo>
                <a:cubicBezTo>
                  <a:pt x="38" y="278"/>
                  <a:pt x="39" y="278"/>
                  <a:pt x="39" y="277"/>
                </a:cubicBezTo>
                <a:cubicBezTo>
                  <a:pt x="40" y="278"/>
                  <a:pt x="40" y="278"/>
                  <a:pt x="40" y="278"/>
                </a:cubicBezTo>
                <a:cubicBezTo>
                  <a:pt x="39" y="279"/>
                  <a:pt x="39" y="280"/>
                  <a:pt x="40" y="281"/>
                </a:cubicBezTo>
                <a:cubicBezTo>
                  <a:pt x="40" y="281"/>
                  <a:pt x="40" y="281"/>
                  <a:pt x="40" y="281"/>
                </a:cubicBezTo>
                <a:cubicBezTo>
                  <a:pt x="40" y="283"/>
                  <a:pt x="41" y="284"/>
                  <a:pt x="41" y="285"/>
                </a:cubicBezTo>
                <a:cubicBezTo>
                  <a:pt x="41" y="285"/>
                  <a:pt x="41" y="285"/>
                  <a:pt x="41" y="285"/>
                </a:cubicBezTo>
                <a:cubicBezTo>
                  <a:pt x="41" y="285"/>
                  <a:pt x="41" y="285"/>
                  <a:pt x="41" y="286"/>
                </a:cubicBezTo>
                <a:cubicBezTo>
                  <a:pt x="41" y="286"/>
                  <a:pt x="41" y="286"/>
                  <a:pt x="41" y="287"/>
                </a:cubicBezTo>
                <a:cubicBezTo>
                  <a:pt x="41" y="287"/>
                  <a:pt x="41" y="287"/>
                  <a:pt x="41" y="287"/>
                </a:cubicBezTo>
                <a:cubicBezTo>
                  <a:pt x="41" y="287"/>
                  <a:pt x="41" y="288"/>
                  <a:pt x="41" y="288"/>
                </a:cubicBezTo>
                <a:cubicBezTo>
                  <a:pt x="41" y="288"/>
                  <a:pt x="41" y="288"/>
                  <a:pt x="41" y="288"/>
                </a:cubicBezTo>
                <a:cubicBezTo>
                  <a:pt x="42" y="290"/>
                  <a:pt x="43" y="293"/>
                  <a:pt x="44" y="295"/>
                </a:cubicBezTo>
                <a:cubicBezTo>
                  <a:pt x="44" y="295"/>
                  <a:pt x="44" y="295"/>
                  <a:pt x="44" y="296"/>
                </a:cubicBezTo>
                <a:cubicBezTo>
                  <a:pt x="44" y="296"/>
                  <a:pt x="44" y="296"/>
                  <a:pt x="44" y="296"/>
                </a:cubicBezTo>
                <a:cubicBezTo>
                  <a:pt x="44" y="296"/>
                  <a:pt x="44" y="297"/>
                  <a:pt x="45" y="298"/>
                </a:cubicBezTo>
                <a:cubicBezTo>
                  <a:pt x="44" y="298"/>
                  <a:pt x="44" y="297"/>
                  <a:pt x="43" y="297"/>
                </a:cubicBezTo>
                <a:cubicBezTo>
                  <a:pt x="42" y="298"/>
                  <a:pt x="43" y="298"/>
                  <a:pt x="43" y="299"/>
                </a:cubicBezTo>
                <a:cubicBezTo>
                  <a:pt x="44" y="298"/>
                  <a:pt x="45" y="298"/>
                  <a:pt x="45" y="298"/>
                </a:cubicBezTo>
                <a:cubicBezTo>
                  <a:pt x="45" y="298"/>
                  <a:pt x="46" y="297"/>
                  <a:pt x="46" y="297"/>
                </a:cubicBezTo>
                <a:cubicBezTo>
                  <a:pt x="46" y="297"/>
                  <a:pt x="46" y="298"/>
                  <a:pt x="46" y="299"/>
                </a:cubicBezTo>
                <a:cubicBezTo>
                  <a:pt x="46" y="299"/>
                  <a:pt x="45" y="299"/>
                  <a:pt x="45" y="299"/>
                </a:cubicBezTo>
                <a:cubicBezTo>
                  <a:pt x="45" y="300"/>
                  <a:pt x="46" y="300"/>
                  <a:pt x="46" y="300"/>
                </a:cubicBezTo>
                <a:cubicBezTo>
                  <a:pt x="46" y="300"/>
                  <a:pt x="46" y="300"/>
                  <a:pt x="46" y="300"/>
                </a:cubicBezTo>
                <a:cubicBezTo>
                  <a:pt x="47" y="300"/>
                  <a:pt x="47" y="300"/>
                  <a:pt x="47" y="300"/>
                </a:cubicBezTo>
                <a:cubicBezTo>
                  <a:pt x="47" y="300"/>
                  <a:pt x="47" y="300"/>
                  <a:pt x="47" y="300"/>
                </a:cubicBezTo>
                <a:cubicBezTo>
                  <a:pt x="47" y="300"/>
                  <a:pt x="47" y="300"/>
                  <a:pt x="47" y="301"/>
                </a:cubicBezTo>
                <a:cubicBezTo>
                  <a:pt x="46" y="301"/>
                  <a:pt x="46" y="302"/>
                  <a:pt x="47" y="302"/>
                </a:cubicBezTo>
                <a:cubicBezTo>
                  <a:pt x="47" y="302"/>
                  <a:pt x="47" y="302"/>
                  <a:pt x="48" y="301"/>
                </a:cubicBezTo>
                <a:cubicBezTo>
                  <a:pt x="48" y="303"/>
                  <a:pt x="49" y="304"/>
                  <a:pt x="49" y="306"/>
                </a:cubicBezTo>
                <a:cubicBezTo>
                  <a:pt x="49" y="306"/>
                  <a:pt x="49" y="306"/>
                  <a:pt x="49" y="306"/>
                </a:cubicBezTo>
                <a:cubicBezTo>
                  <a:pt x="49" y="306"/>
                  <a:pt x="49" y="307"/>
                  <a:pt x="49" y="307"/>
                </a:cubicBezTo>
                <a:cubicBezTo>
                  <a:pt x="49" y="307"/>
                  <a:pt x="49" y="307"/>
                  <a:pt x="48" y="307"/>
                </a:cubicBezTo>
                <a:cubicBezTo>
                  <a:pt x="48" y="307"/>
                  <a:pt x="48" y="307"/>
                  <a:pt x="48" y="307"/>
                </a:cubicBezTo>
                <a:cubicBezTo>
                  <a:pt x="48" y="307"/>
                  <a:pt x="48" y="307"/>
                  <a:pt x="48" y="307"/>
                </a:cubicBezTo>
                <a:cubicBezTo>
                  <a:pt x="48" y="308"/>
                  <a:pt x="47" y="308"/>
                  <a:pt x="47" y="308"/>
                </a:cubicBezTo>
                <a:cubicBezTo>
                  <a:pt x="47" y="308"/>
                  <a:pt x="48" y="308"/>
                  <a:pt x="48" y="308"/>
                </a:cubicBezTo>
                <a:cubicBezTo>
                  <a:pt x="48" y="308"/>
                  <a:pt x="48" y="309"/>
                  <a:pt x="48" y="309"/>
                </a:cubicBezTo>
                <a:cubicBezTo>
                  <a:pt x="48" y="309"/>
                  <a:pt x="49" y="308"/>
                  <a:pt x="49" y="308"/>
                </a:cubicBezTo>
                <a:cubicBezTo>
                  <a:pt x="49" y="308"/>
                  <a:pt x="49" y="307"/>
                  <a:pt x="49" y="307"/>
                </a:cubicBezTo>
                <a:cubicBezTo>
                  <a:pt x="49" y="307"/>
                  <a:pt x="49" y="307"/>
                  <a:pt x="50" y="308"/>
                </a:cubicBezTo>
                <a:cubicBezTo>
                  <a:pt x="50" y="307"/>
                  <a:pt x="50" y="307"/>
                  <a:pt x="50" y="307"/>
                </a:cubicBezTo>
                <a:cubicBezTo>
                  <a:pt x="50" y="307"/>
                  <a:pt x="50" y="307"/>
                  <a:pt x="50" y="307"/>
                </a:cubicBezTo>
                <a:cubicBezTo>
                  <a:pt x="50" y="307"/>
                  <a:pt x="50" y="307"/>
                  <a:pt x="50" y="307"/>
                </a:cubicBezTo>
                <a:cubicBezTo>
                  <a:pt x="50" y="306"/>
                  <a:pt x="50" y="306"/>
                  <a:pt x="50" y="305"/>
                </a:cubicBezTo>
                <a:cubicBezTo>
                  <a:pt x="50" y="305"/>
                  <a:pt x="51" y="305"/>
                  <a:pt x="51" y="305"/>
                </a:cubicBezTo>
                <a:cubicBezTo>
                  <a:pt x="51" y="305"/>
                  <a:pt x="52" y="306"/>
                  <a:pt x="52" y="306"/>
                </a:cubicBezTo>
                <a:cubicBezTo>
                  <a:pt x="51" y="306"/>
                  <a:pt x="52" y="307"/>
                  <a:pt x="52" y="307"/>
                </a:cubicBezTo>
                <a:cubicBezTo>
                  <a:pt x="52" y="308"/>
                  <a:pt x="52" y="309"/>
                  <a:pt x="53" y="310"/>
                </a:cubicBezTo>
                <a:cubicBezTo>
                  <a:pt x="52" y="310"/>
                  <a:pt x="52" y="310"/>
                  <a:pt x="51" y="311"/>
                </a:cubicBezTo>
                <a:cubicBezTo>
                  <a:pt x="53" y="311"/>
                  <a:pt x="52" y="312"/>
                  <a:pt x="53" y="312"/>
                </a:cubicBezTo>
                <a:cubicBezTo>
                  <a:pt x="53" y="312"/>
                  <a:pt x="53" y="312"/>
                  <a:pt x="53" y="312"/>
                </a:cubicBezTo>
                <a:cubicBezTo>
                  <a:pt x="53" y="312"/>
                  <a:pt x="53" y="313"/>
                  <a:pt x="54" y="313"/>
                </a:cubicBezTo>
                <a:cubicBezTo>
                  <a:pt x="54" y="312"/>
                  <a:pt x="55" y="312"/>
                  <a:pt x="55" y="310"/>
                </a:cubicBezTo>
                <a:cubicBezTo>
                  <a:pt x="56" y="311"/>
                  <a:pt x="56" y="311"/>
                  <a:pt x="56" y="312"/>
                </a:cubicBezTo>
                <a:cubicBezTo>
                  <a:pt x="57" y="311"/>
                  <a:pt x="57" y="311"/>
                  <a:pt x="58" y="312"/>
                </a:cubicBezTo>
                <a:cubicBezTo>
                  <a:pt x="57" y="311"/>
                  <a:pt x="57" y="311"/>
                  <a:pt x="57" y="311"/>
                </a:cubicBezTo>
                <a:cubicBezTo>
                  <a:pt x="56" y="311"/>
                  <a:pt x="56" y="310"/>
                  <a:pt x="56" y="309"/>
                </a:cubicBezTo>
                <a:cubicBezTo>
                  <a:pt x="56" y="309"/>
                  <a:pt x="56" y="308"/>
                  <a:pt x="56" y="308"/>
                </a:cubicBezTo>
                <a:cubicBezTo>
                  <a:pt x="56" y="308"/>
                  <a:pt x="56" y="308"/>
                  <a:pt x="56" y="308"/>
                </a:cubicBezTo>
                <a:cubicBezTo>
                  <a:pt x="54" y="303"/>
                  <a:pt x="52" y="298"/>
                  <a:pt x="50" y="293"/>
                </a:cubicBezTo>
                <a:cubicBezTo>
                  <a:pt x="50" y="293"/>
                  <a:pt x="50" y="294"/>
                  <a:pt x="50" y="294"/>
                </a:cubicBezTo>
                <a:cubicBezTo>
                  <a:pt x="50" y="294"/>
                  <a:pt x="49" y="294"/>
                  <a:pt x="49" y="293"/>
                </a:cubicBezTo>
                <a:cubicBezTo>
                  <a:pt x="49" y="293"/>
                  <a:pt x="49" y="293"/>
                  <a:pt x="49" y="292"/>
                </a:cubicBezTo>
                <a:cubicBezTo>
                  <a:pt x="49" y="292"/>
                  <a:pt x="49" y="292"/>
                  <a:pt x="49" y="291"/>
                </a:cubicBezTo>
                <a:cubicBezTo>
                  <a:pt x="49" y="291"/>
                  <a:pt x="49" y="291"/>
                  <a:pt x="49" y="291"/>
                </a:cubicBezTo>
                <a:cubicBezTo>
                  <a:pt x="49" y="291"/>
                  <a:pt x="49" y="291"/>
                  <a:pt x="49" y="291"/>
                </a:cubicBezTo>
                <a:cubicBezTo>
                  <a:pt x="49" y="290"/>
                  <a:pt x="49" y="290"/>
                  <a:pt x="49" y="290"/>
                </a:cubicBezTo>
                <a:cubicBezTo>
                  <a:pt x="49" y="290"/>
                  <a:pt x="49" y="290"/>
                  <a:pt x="49" y="290"/>
                </a:cubicBezTo>
                <a:cubicBezTo>
                  <a:pt x="48" y="286"/>
                  <a:pt x="47" y="281"/>
                  <a:pt x="46" y="277"/>
                </a:cubicBezTo>
                <a:cubicBezTo>
                  <a:pt x="45" y="277"/>
                  <a:pt x="45" y="275"/>
                  <a:pt x="45" y="274"/>
                </a:cubicBezTo>
                <a:cubicBezTo>
                  <a:pt x="45" y="274"/>
                  <a:pt x="45" y="274"/>
                  <a:pt x="45" y="274"/>
                </a:cubicBezTo>
                <a:cubicBezTo>
                  <a:pt x="44" y="265"/>
                  <a:pt x="43" y="256"/>
                  <a:pt x="43" y="247"/>
                </a:cubicBezTo>
                <a:cubicBezTo>
                  <a:pt x="43" y="244"/>
                  <a:pt x="43" y="241"/>
                  <a:pt x="43" y="238"/>
                </a:cubicBezTo>
                <a:cubicBezTo>
                  <a:pt x="43" y="237"/>
                  <a:pt x="42" y="237"/>
                  <a:pt x="42" y="236"/>
                </a:cubicBezTo>
                <a:cubicBezTo>
                  <a:pt x="43" y="235"/>
                  <a:pt x="43" y="233"/>
                  <a:pt x="44" y="232"/>
                </a:cubicBezTo>
                <a:cubicBezTo>
                  <a:pt x="44" y="223"/>
                  <a:pt x="46" y="215"/>
                  <a:pt x="48" y="207"/>
                </a:cubicBezTo>
                <a:cubicBezTo>
                  <a:pt x="48" y="204"/>
                  <a:pt x="49" y="201"/>
                  <a:pt x="51" y="199"/>
                </a:cubicBezTo>
                <a:cubicBezTo>
                  <a:pt x="52" y="197"/>
                  <a:pt x="53" y="194"/>
                  <a:pt x="54" y="192"/>
                </a:cubicBezTo>
                <a:cubicBezTo>
                  <a:pt x="53" y="192"/>
                  <a:pt x="53" y="192"/>
                  <a:pt x="53" y="192"/>
                </a:cubicBezTo>
                <a:cubicBezTo>
                  <a:pt x="52" y="188"/>
                  <a:pt x="55" y="185"/>
                  <a:pt x="57" y="182"/>
                </a:cubicBezTo>
                <a:cubicBezTo>
                  <a:pt x="57" y="183"/>
                  <a:pt x="57" y="184"/>
                  <a:pt x="57" y="184"/>
                </a:cubicBezTo>
                <a:cubicBezTo>
                  <a:pt x="61" y="175"/>
                  <a:pt x="66" y="166"/>
                  <a:pt x="73" y="158"/>
                </a:cubicBezTo>
                <a:cubicBezTo>
                  <a:pt x="73" y="158"/>
                  <a:pt x="73" y="157"/>
                  <a:pt x="74" y="157"/>
                </a:cubicBezTo>
                <a:cubicBezTo>
                  <a:pt x="90" y="135"/>
                  <a:pt x="113" y="119"/>
                  <a:pt x="139" y="109"/>
                </a:cubicBezTo>
                <a:cubicBezTo>
                  <a:pt x="139" y="109"/>
                  <a:pt x="139" y="109"/>
                  <a:pt x="139" y="109"/>
                </a:cubicBezTo>
                <a:cubicBezTo>
                  <a:pt x="141" y="107"/>
                  <a:pt x="144" y="106"/>
                  <a:pt x="146" y="105"/>
                </a:cubicBezTo>
                <a:cubicBezTo>
                  <a:pt x="147" y="107"/>
                  <a:pt x="143" y="107"/>
                  <a:pt x="141" y="108"/>
                </a:cubicBezTo>
                <a:cubicBezTo>
                  <a:pt x="154" y="104"/>
                  <a:pt x="167" y="101"/>
                  <a:pt x="181" y="100"/>
                </a:cubicBezTo>
                <a:cubicBezTo>
                  <a:pt x="181" y="100"/>
                  <a:pt x="181" y="100"/>
                  <a:pt x="181" y="100"/>
                </a:cubicBezTo>
                <a:cubicBezTo>
                  <a:pt x="180" y="100"/>
                  <a:pt x="179" y="100"/>
                  <a:pt x="179" y="99"/>
                </a:cubicBezTo>
                <a:cubicBezTo>
                  <a:pt x="180" y="100"/>
                  <a:pt x="182" y="99"/>
                  <a:pt x="184" y="100"/>
                </a:cubicBezTo>
                <a:cubicBezTo>
                  <a:pt x="183" y="95"/>
                  <a:pt x="189" y="96"/>
                  <a:pt x="191" y="94"/>
                </a:cubicBezTo>
                <a:cubicBezTo>
                  <a:pt x="192" y="97"/>
                  <a:pt x="197" y="94"/>
                  <a:pt x="199" y="97"/>
                </a:cubicBezTo>
                <a:cubicBezTo>
                  <a:pt x="197" y="97"/>
                  <a:pt x="195" y="97"/>
                  <a:pt x="194" y="97"/>
                </a:cubicBezTo>
                <a:cubicBezTo>
                  <a:pt x="196" y="98"/>
                  <a:pt x="198" y="99"/>
                  <a:pt x="200" y="100"/>
                </a:cubicBezTo>
                <a:cubicBezTo>
                  <a:pt x="202" y="101"/>
                  <a:pt x="204" y="101"/>
                  <a:pt x="206" y="101"/>
                </a:cubicBezTo>
                <a:cubicBezTo>
                  <a:pt x="206" y="100"/>
                  <a:pt x="207" y="101"/>
                  <a:pt x="208" y="101"/>
                </a:cubicBezTo>
                <a:cubicBezTo>
                  <a:pt x="209" y="101"/>
                  <a:pt x="210" y="101"/>
                  <a:pt x="211" y="102"/>
                </a:cubicBezTo>
                <a:cubicBezTo>
                  <a:pt x="211" y="101"/>
                  <a:pt x="209" y="101"/>
                  <a:pt x="209" y="100"/>
                </a:cubicBezTo>
                <a:cubicBezTo>
                  <a:pt x="210" y="99"/>
                  <a:pt x="211" y="100"/>
                  <a:pt x="212" y="100"/>
                </a:cubicBezTo>
                <a:close/>
                <a:moveTo>
                  <a:pt x="244" y="98"/>
                </a:moveTo>
                <a:cubicBezTo>
                  <a:pt x="247" y="98"/>
                  <a:pt x="246" y="100"/>
                  <a:pt x="248" y="100"/>
                </a:cubicBezTo>
                <a:cubicBezTo>
                  <a:pt x="247" y="101"/>
                  <a:pt x="244" y="100"/>
                  <a:pt x="244" y="98"/>
                </a:cubicBezTo>
                <a:close/>
                <a:moveTo>
                  <a:pt x="285" y="106"/>
                </a:moveTo>
                <a:cubicBezTo>
                  <a:pt x="284" y="107"/>
                  <a:pt x="282" y="105"/>
                  <a:pt x="280" y="105"/>
                </a:cubicBezTo>
                <a:cubicBezTo>
                  <a:pt x="281" y="104"/>
                  <a:pt x="284" y="105"/>
                  <a:pt x="285" y="106"/>
                </a:cubicBezTo>
                <a:close/>
                <a:moveTo>
                  <a:pt x="277" y="102"/>
                </a:moveTo>
                <a:cubicBezTo>
                  <a:pt x="276" y="102"/>
                  <a:pt x="275" y="101"/>
                  <a:pt x="274" y="101"/>
                </a:cubicBezTo>
                <a:cubicBezTo>
                  <a:pt x="275" y="99"/>
                  <a:pt x="277" y="101"/>
                  <a:pt x="277" y="102"/>
                </a:cubicBezTo>
                <a:close/>
                <a:moveTo>
                  <a:pt x="275" y="102"/>
                </a:moveTo>
                <a:cubicBezTo>
                  <a:pt x="273" y="102"/>
                  <a:pt x="271" y="103"/>
                  <a:pt x="272" y="101"/>
                </a:cubicBezTo>
                <a:cubicBezTo>
                  <a:pt x="273" y="101"/>
                  <a:pt x="275" y="101"/>
                  <a:pt x="275" y="102"/>
                </a:cubicBezTo>
                <a:close/>
                <a:moveTo>
                  <a:pt x="271" y="100"/>
                </a:moveTo>
                <a:cubicBezTo>
                  <a:pt x="271" y="103"/>
                  <a:pt x="269" y="99"/>
                  <a:pt x="267" y="99"/>
                </a:cubicBezTo>
                <a:cubicBezTo>
                  <a:pt x="268" y="98"/>
                  <a:pt x="270" y="101"/>
                  <a:pt x="271" y="100"/>
                </a:cubicBezTo>
                <a:close/>
                <a:moveTo>
                  <a:pt x="233" y="70"/>
                </a:moveTo>
                <a:cubicBezTo>
                  <a:pt x="234" y="70"/>
                  <a:pt x="233" y="69"/>
                  <a:pt x="233" y="68"/>
                </a:cubicBezTo>
                <a:cubicBezTo>
                  <a:pt x="234" y="68"/>
                  <a:pt x="234" y="70"/>
                  <a:pt x="235" y="70"/>
                </a:cubicBezTo>
                <a:cubicBezTo>
                  <a:pt x="234" y="70"/>
                  <a:pt x="233" y="70"/>
                  <a:pt x="231" y="70"/>
                </a:cubicBezTo>
                <a:cubicBezTo>
                  <a:pt x="231" y="70"/>
                  <a:pt x="231" y="69"/>
                  <a:pt x="230" y="69"/>
                </a:cubicBezTo>
                <a:cubicBezTo>
                  <a:pt x="231" y="67"/>
                  <a:pt x="232" y="70"/>
                  <a:pt x="233" y="70"/>
                </a:cubicBezTo>
                <a:close/>
                <a:moveTo>
                  <a:pt x="232" y="90"/>
                </a:moveTo>
                <a:cubicBezTo>
                  <a:pt x="232" y="88"/>
                  <a:pt x="236" y="87"/>
                  <a:pt x="238" y="88"/>
                </a:cubicBezTo>
                <a:cubicBezTo>
                  <a:pt x="238" y="89"/>
                  <a:pt x="236" y="90"/>
                  <a:pt x="235" y="90"/>
                </a:cubicBezTo>
                <a:cubicBezTo>
                  <a:pt x="235" y="91"/>
                  <a:pt x="236" y="90"/>
                  <a:pt x="237" y="90"/>
                </a:cubicBezTo>
                <a:cubicBezTo>
                  <a:pt x="233" y="93"/>
                  <a:pt x="240" y="91"/>
                  <a:pt x="240" y="94"/>
                </a:cubicBezTo>
                <a:cubicBezTo>
                  <a:pt x="236" y="93"/>
                  <a:pt x="233" y="92"/>
                  <a:pt x="229" y="90"/>
                </a:cubicBezTo>
                <a:cubicBezTo>
                  <a:pt x="229" y="88"/>
                  <a:pt x="232" y="89"/>
                  <a:pt x="232" y="90"/>
                </a:cubicBezTo>
                <a:close/>
                <a:moveTo>
                  <a:pt x="224" y="76"/>
                </a:moveTo>
                <a:cubicBezTo>
                  <a:pt x="226" y="76"/>
                  <a:pt x="226" y="76"/>
                  <a:pt x="224" y="76"/>
                </a:cubicBezTo>
                <a:cubicBezTo>
                  <a:pt x="223" y="77"/>
                  <a:pt x="221" y="78"/>
                  <a:pt x="217" y="78"/>
                </a:cubicBezTo>
                <a:cubicBezTo>
                  <a:pt x="218" y="76"/>
                  <a:pt x="222" y="76"/>
                  <a:pt x="224" y="76"/>
                </a:cubicBezTo>
                <a:close/>
                <a:moveTo>
                  <a:pt x="217" y="77"/>
                </a:moveTo>
                <a:cubicBezTo>
                  <a:pt x="216" y="79"/>
                  <a:pt x="213" y="79"/>
                  <a:pt x="211" y="79"/>
                </a:cubicBezTo>
                <a:cubicBezTo>
                  <a:pt x="211" y="77"/>
                  <a:pt x="215" y="78"/>
                  <a:pt x="217" y="77"/>
                </a:cubicBezTo>
                <a:close/>
                <a:moveTo>
                  <a:pt x="134" y="61"/>
                </a:moveTo>
                <a:cubicBezTo>
                  <a:pt x="134" y="62"/>
                  <a:pt x="132" y="62"/>
                  <a:pt x="131" y="62"/>
                </a:cubicBezTo>
                <a:cubicBezTo>
                  <a:pt x="130" y="60"/>
                  <a:pt x="133" y="61"/>
                  <a:pt x="134" y="61"/>
                </a:cubicBezTo>
                <a:close/>
                <a:moveTo>
                  <a:pt x="12" y="199"/>
                </a:moveTo>
                <a:cubicBezTo>
                  <a:pt x="12" y="198"/>
                  <a:pt x="12" y="197"/>
                  <a:pt x="12" y="197"/>
                </a:cubicBezTo>
                <a:cubicBezTo>
                  <a:pt x="14" y="197"/>
                  <a:pt x="13" y="199"/>
                  <a:pt x="12" y="199"/>
                </a:cubicBezTo>
                <a:close/>
                <a:moveTo>
                  <a:pt x="12" y="238"/>
                </a:moveTo>
                <a:cubicBezTo>
                  <a:pt x="11" y="237"/>
                  <a:pt x="11" y="237"/>
                  <a:pt x="10" y="237"/>
                </a:cubicBezTo>
                <a:cubicBezTo>
                  <a:pt x="10" y="237"/>
                  <a:pt x="11" y="237"/>
                  <a:pt x="11" y="235"/>
                </a:cubicBezTo>
                <a:cubicBezTo>
                  <a:pt x="11" y="236"/>
                  <a:pt x="11" y="236"/>
                  <a:pt x="12" y="236"/>
                </a:cubicBezTo>
                <a:cubicBezTo>
                  <a:pt x="12" y="237"/>
                  <a:pt x="12" y="237"/>
                  <a:pt x="12" y="238"/>
                </a:cubicBezTo>
                <a:close/>
                <a:moveTo>
                  <a:pt x="12" y="233"/>
                </a:moveTo>
                <a:cubicBezTo>
                  <a:pt x="11" y="232"/>
                  <a:pt x="12" y="230"/>
                  <a:pt x="13" y="228"/>
                </a:cubicBezTo>
                <a:cubicBezTo>
                  <a:pt x="15" y="229"/>
                  <a:pt x="12" y="232"/>
                  <a:pt x="12" y="233"/>
                </a:cubicBezTo>
                <a:close/>
                <a:moveTo>
                  <a:pt x="34" y="268"/>
                </a:moveTo>
                <a:cubicBezTo>
                  <a:pt x="34" y="268"/>
                  <a:pt x="34" y="267"/>
                  <a:pt x="34" y="267"/>
                </a:cubicBezTo>
                <a:cubicBezTo>
                  <a:pt x="35" y="267"/>
                  <a:pt x="35" y="267"/>
                  <a:pt x="35" y="268"/>
                </a:cubicBezTo>
                <a:cubicBezTo>
                  <a:pt x="34" y="268"/>
                  <a:pt x="34" y="268"/>
                  <a:pt x="34" y="268"/>
                </a:cubicBezTo>
                <a:close/>
                <a:moveTo>
                  <a:pt x="38" y="274"/>
                </a:moveTo>
                <a:cubicBezTo>
                  <a:pt x="38" y="273"/>
                  <a:pt x="38" y="271"/>
                  <a:pt x="37" y="271"/>
                </a:cubicBezTo>
                <a:cubicBezTo>
                  <a:pt x="37" y="271"/>
                  <a:pt x="37" y="271"/>
                  <a:pt x="37" y="271"/>
                </a:cubicBezTo>
                <a:cubicBezTo>
                  <a:pt x="37" y="270"/>
                  <a:pt x="37" y="270"/>
                  <a:pt x="37" y="270"/>
                </a:cubicBezTo>
                <a:cubicBezTo>
                  <a:pt x="37" y="270"/>
                  <a:pt x="37" y="270"/>
                  <a:pt x="37" y="269"/>
                </a:cubicBezTo>
                <a:cubicBezTo>
                  <a:pt x="37" y="269"/>
                  <a:pt x="37" y="269"/>
                  <a:pt x="37" y="269"/>
                </a:cubicBezTo>
                <a:cubicBezTo>
                  <a:pt x="37" y="269"/>
                  <a:pt x="37" y="269"/>
                  <a:pt x="37" y="268"/>
                </a:cubicBezTo>
                <a:cubicBezTo>
                  <a:pt x="37" y="269"/>
                  <a:pt x="37" y="269"/>
                  <a:pt x="38" y="270"/>
                </a:cubicBezTo>
                <a:cubicBezTo>
                  <a:pt x="38" y="270"/>
                  <a:pt x="38" y="270"/>
                  <a:pt x="38" y="270"/>
                </a:cubicBezTo>
                <a:cubicBezTo>
                  <a:pt x="38" y="270"/>
                  <a:pt x="38" y="270"/>
                  <a:pt x="38" y="270"/>
                </a:cubicBezTo>
                <a:cubicBezTo>
                  <a:pt x="38" y="271"/>
                  <a:pt x="38" y="272"/>
                  <a:pt x="39" y="274"/>
                </a:cubicBezTo>
                <a:cubicBezTo>
                  <a:pt x="39" y="274"/>
                  <a:pt x="38" y="274"/>
                  <a:pt x="38" y="274"/>
                </a:cubicBezTo>
                <a:close/>
                <a:moveTo>
                  <a:pt x="52" y="307"/>
                </a:moveTo>
                <a:cubicBezTo>
                  <a:pt x="52" y="307"/>
                  <a:pt x="52" y="306"/>
                  <a:pt x="52" y="306"/>
                </a:cubicBezTo>
                <a:cubicBezTo>
                  <a:pt x="52" y="306"/>
                  <a:pt x="52" y="307"/>
                  <a:pt x="52" y="307"/>
                </a:cubicBezTo>
                <a:close/>
                <a:moveTo>
                  <a:pt x="50" y="307"/>
                </a:moveTo>
                <a:cubicBezTo>
                  <a:pt x="50" y="307"/>
                  <a:pt x="50" y="307"/>
                  <a:pt x="50" y="307"/>
                </a:cubicBezTo>
                <a:cubicBezTo>
                  <a:pt x="50" y="307"/>
                  <a:pt x="50" y="307"/>
                  <a:pt x="50" y="307"/>
                </a:cubicBezTo>
                <a:cubicBezTo>
                  <a:pt x="50" y="307"/>
                  <a:pt x="50" y="307"/>
                  <a:pt x="50" y="307"/>
                </a:cubicBezTo>
                <a:close/>
                <a:moveTo>
                  <a:pt x="69" y="159"/>
                </a:moveTo>
                <a:cubicBezTo>
                  <a:pt x="68" y="158"/>
                  <a:pt x="70" y="157"/>
                  <a:pt x="70" y="157"/>
                </a:cubicBezTo>
                <a:cubicBezTo>
                  <a:pt x="72" y="157"/>
                  <a:pt x="70" y="158"/>
                  <a:pt x="69" y="159"/>
                </a:cubicBezTo>
                <a:close/>
                <a:moveTo>
                  <a:pt x="81" y="146"/>
                </a:moveTo>
                <a:cubicBezTo>
                  <a:pt x="81" y="146"/>
                  <a:pt x="81" y="146"/>
                  <a:pt x="81" y="146"/>
                </a:cubicBezTo>
                <a:cubicBezTo>
                  <a:pt x="80" y="146"/>
                  <a:pt x="79" y="149"/>
                  <a:pt x="78" y="149"/>
                </a:cubicBezTo>
                <a:cubicBezTo>
                  <a:pt x="78" y="148"/>
                  <a:pt x="79" y="147"/>
                  <a:pt x="81" y="146"/>
                </a:cubicBezTo>
                <a:cubicBezTo>
                  <a:pt x="81" y="146"/>
                  <a:pt x="81" y="146"/>
                  <a:pt x="81" y="146"/>
                </a:cubicBezTo>
                <a:close/>
                <a:moveTo>
                  <a:pt x="114" y="81"/>
                </a:moveTo>
                <a:cubicBezTo>
                  <a:pt x="114" y="80"/>
                  <a:pt x="115" y="80"/>
                  <a:pt x="116" y="79"/>
                </a:cubicBezTo>
                <a:cubicBezTo>
                  <a:pt x="116" y="81"/>
                  <a:pt x="115" y="81"/>
                  <a:pt x="114" y="81"/>
                </a:cubicBezTo>
                <a:close/>
                <a:moveTo>
                  <a:pt x="120" y="79"/>
                </a:moveTo>
                <a:cubicBezTo>
                  <a:pt x="120" y="78"/>
                  <a:pt x="119" y="78"/>
                  <a:pt x="119" y="78"/>
                </a:cubicBezTo>
                <a:cubicBezTo>
                  <a:pt x="120" y="77"/>
                  <a:pt x="121" y="77"/>
                  <a:pt x="123" y="76"/>
                </a:cubicBezTo>
                <a:cubicBezTo>
                  <a:pt x="123" y="78"/>
                  <a:pt x="121" y="78"/>
                  <a:pt x="120" y="79"/>
                </a:cubicBezTo>
                <a:close/>
                <a:moveTo>
                  <a:pt x="168" y="98"/>
                </a:moveTo>
                <a:cubicBezTo>
                  <a:pt x="169" y="97"/>
                  <a:pt x="170" y="96"/>
                  <a:pt x="171" y="96"/>
                </a:cubicBezTo>
                <a:cubicBezTo>
                  <a:pt x="171" y="97"/>
                  <a:pt x="169" y="98"/>
                  <a:pt x="168" y="98"/>
                </a:cubicBezTo>
                <a:close/>
                <a:moveTo>
                  <a:pt x="172" y="98"/>
                </a:moveTo>
                <a:cubicBezTo>
                  <a:pt x="170" y="98"/>
                  <a:pt x="172" y="96"/>
                  <a:pt x="174" y="96"/>
                </a:cubicBezTo>
                <a:cubicBezTo>
                  <a:pt x="173" y="97"/>
                  <a:pt x="172" y="97"/>
                  <a:pt x="172" y="98"/>
                </a:cubicBezTo>
                <a:close/>
                <a:moveTo>
                  <a:pt x="177" y="95"/>
                </a:moveTo>
                <a:cubicBezTo>
                  <a:pt x="176" y="96"/>
                  <a:pt x="174" y="96"/>
                  <a:pt x="174" y="94"/>
                </a:cubicBezTo>
                <a:cubicBezTo>
                  <a:pt x="175" y="94"/>
                  <a:pt x="177" y="93"/>
                  <a:pt x="177" y="95"/>
                </a:cubicBezTo>
                <a:close/>
                <a:moveTo>
                  <a:pt x="185" y="87"/>
                </a:moveTo>
                <a:cubicBezTo>
                  <a:pt x="186" y="85"/>
                  <a:pt x="189" y="85"/>
                  <a:pt x="191" y="84"/>
                </a:cubicBezTo>
                <a:cubicBezTo>
                  <a:pt x="190" y="86"/>
                  <a:pt x="187" y="87"/>
                  <a:pt x="185" y="87"/>
                </a:cubicBezTo>
                <a:close/>
                <a:moveTo>
                  <a:pt x="206" y="94"/>
                </a:moveTo>
                <a:cubicBezTo>
                  <a:pt x="204" y="95"/>
                  <a:pt x="204" y="94"/>
                  <a:pt x="204" y="94"/>
                </a:cubicBezTo>
                <a:cubicBezTo>
                  <a:pt x="204" y="92"/>
                  <a:pt x="206" y="93"/>
                  <a:pt x="206" y="94"/>
                </a:cubicBezTo>
                <a:close/>
                <a:moveTo>
                  <a:pt x="206" y="80"/>
                </a:moveTo>
                <a:cubicBezTo>
                  <a:pt x="205" y="81"/>
                  <a:pt x="204" y="81"/>
                  <a:pt x="202" y="81"/>
                </a:cubicBezTo>
                <a:cubicBezTo>
                  <a:pt x="203" y="80"/>
                  <a:pt x="205" y="80"/>
                  <a:pt x="206" y="80"/>
                </a:cubicBezTo>
                <a:close/>
                <a:moveTo>
                  <a:pt x="201" y="97"/>
                </a:moveTo>
                <a:cubicBezTo>
                  <a:pt x="199" y="96"/>
                  <a:pt x="199" y="95"/>
                  <a:pt x="199" y="94"/>
                </a:cubicBezTo>
                <a:cubicBezTo>
                  <a:pt x="200" y="94"/>
                  <a:pt x="203" y="94"/>
                  <a:pt x="202" y="97"/>
                </a:cubicBezTo>
                <a:cubicBezTo>
                  <a:pt x="202" y="97"/>
                  <a:pt x="201" y="96"/>
                  <a:pt x="201" y="97"/>
                </a:cubicBezTo>
                <a:close/>
                <a:moveTo>
                  <a:pt x="346" y="166"/>
                </a:moveTo>
                <a:cubicBezTo>
                  <a:pt x="345" y="159"/>
                  <a:pt x="340" y="153"/>
                  <a:pt x="337" y="146"/>
                </a:cubicBezTo>
                <a:cubicBezTo>
                  <a:pt x="336" y="147"/>
                  <a:pt x="336" y="144"/>
                  <a:pt x="335" y="146"/>
                </a:cubicBezTo>
                <a:cubicBezTo>
                  <a:pt x="340" y="152"/>
                  <a:pt x="341" y="162"/>
                  <a:pt x="346" y="168"/>
                </a:cubicBezTo>
                <a:cubicBezTo>
                  <a:pt x="347" y="167"/>
                  <a:pt x="346" y="167"/>
                  <a:pt x="346" y="166"/>
                </a:cubicBezTo>
                <a:close/>
                <a:moveTo>
                  <a:pt x="333" y="189"/>
                </a:moveTo>
                <a:cubicBezTo>
                  <a:pt x="336" y="189"/>
                  <a:pt x="334" y="192"/>
                  <a:pt x="336" y="192"/>
                </a:cubicBezTo>
                <a:cubicBezTo>
                  <a:pt x="336" y="191"/>
                  <a:pt x="336" y="190"/>
                  <a:pt x="335" y="188"/>
                </a:cubicBezTo>
                <a:cubicBezTo>
                  <a:pt x="334" y="189"/>
                  <a:pt x="332" y="188"/>
                  <a:pt x="333" y="189"/>
                </a:cubicBezTo>
                <a:close/>
                <a:moveTo>
                  <a:pt x="182" y="47"/>
                </a:moveTo>
                <a:cubicBezTo>
                  <a:pt x="183" y="47"/>
                  <a:pt x="184" y="47"/>
                  <a:pt x="184" y="46"/>
                </a:cubicBezTo>
                <a:cubicBezTo>
                  <a:pt x="183" y="47"/>
                  <a:pt x="181" y="46"/>
                  <a:pt x="182" y="47"/>
                </a:cubicBezTo>
                <a:close/>
                <a:moveTo>
                  <a:pt x="337" y="272"/>
                </a:moveTo>
                <a:cubicBezTo>
                  <a:pt x="337" y="273"/>
                  <a:pt x="336" y="275"/>
                  <a:pt x="337" y="275"/>
                </a:cubicBezTo>
                <a:cubicBezTo>
                  <a:pt x="338" y="275"/>
                  <a:pt x="338" y="273"/>
                  <a:pt x="337" y="272"/>
                </a:cubicBezTo>
                <a:close/>
                <a:moveTo>
                  <a:pt x="331" y="126"/>
                </a:moveTo>
                <a:cubicBezTo>
                  <a:pt x="331" y="128"/>
                  <a:pt x="330" y="128"/>
                  <a:pt x="329" y="127"/>
                </a:cubicBezTo>
                <a:cubicBezTo>
                  <a:pt x="329" y="129"/>
                  <a:pt x="330" y="129"/>
                  <a:pt x="331" y="130"/>
                </a:cubicBezTo>
                <a:cubicBezTo>
                  <a:pt x="331" y="128"/>
                  <a:pt x="333" y="127"/>
                  <a:pt x="331" y="126"/>
                </a:cubicBezTo>
                <a:close/>
                <a:moveTo>
                  <a:pt x="342" y="195"/>
                </a:moveTo>
                <a:cubicBezTo>
                  <a:pt x="341" y="196"/>
                  <a:pt x="340" y="196"/>
                  <a:pt x="339" y="195"/>
                </a:cubicBezTo>
                <a:cubicBezTo>
                  <a:pt x="339" y="196"/>
                  <a:pt x="339" y="197"/>
                  <a:pt x="340" y="197"/>
                </a:cubicBezTo>
                <a:cubicBezTo>
                  <a:pt x="341" y="197"/>
                  <a:pt x="342" y="197"/>
                  <a:pt x="342" y="195"/>
                </a:cubicBezTo>
                <a:close/>
                <a:moveTo>
                  <a:pt x="340" y="192"/>
                </a:moveTo>
                <a:cubicBezTo>
                  <a:pt x="340" y="188"/>
                  <a:pt x="338" y="186"/>
                  <a:pt x="337" y="184"/>
                </a:cubicBezTo>
                <a:cubicBezTo>
                  <a:pt x="336" y="187"/>
                  <a:pt x="337" y="190"/>
                  <a:pt x="340" y="192"/>
                </a:cubicBezTo>
                <a:close/>
                <a:moveTo>
                  <a:pt x="230" y="62"/>
                </a:moveTo>
                <a:cubicBezTo>
                  <a:pt x="231" y="60"/>
                  <a:pt x="234" y="63"/>
                  <a:pt x="237" y="63"/>
                </a:cubicBezTo>
                <a:cubicBezTo>
                  <a:pt x="236" y="61"/>
                  <a:pt x="230" y="59"/>
                  <a:pt x="230" y="62"/>
                </a:cubicBezTo>
                <a:close/>
                <a:moveTo>
                  <a:pt x="230" y="57"/>
                </a:moveTo>
                <a:cubicBezTo>
                  <a:pt x="230" y="56"/>
                  <a:pt x="228" y="56"/>
                  <a:pt x="227" y="56"/>
                </a:cubicBezTo>
                <a:cubicBezTo>
                  <a:pt x="227" y="58"/>
                  <a:pt x="228" y="58"/>
                  <a:pt x="230" y="57"/>
                </a:cubicBezTo>
                <a:close/>
                <a:moveTo>
                  <a:pt x="337" y="135"/>
                </a:moveTo>
                <a:cubicBezTo>
                  <a:pt x="337" y="134"/>
                  <a:pt x="336" y="133"/>
                  <a:pt x="335" y="132"/>
                </a:cubicBezTo>
                <a:cubicBezTo>
                  <a:pt x="335" y="133"/>
                  <a:pt x="336" y="135"/>
                  <a:pt x="337" y="135"/>
                </a:cubicBezTo>
                <a:close/>
                <a:moveTo>
                  <a:pt x="168" y="50"/>
                </a:moveTo>
                <a:cubicBezTo>
                  <a:pt x="167" y="50"/>
                  <a:pt x="164" y="48"/>
                  <a:pt x="165" y="50"/>
                </a:cubicBezTo>
                <a:cubicBezTo>
                  <a:pt x="166" y="51"/>
                  <a:pt x="167" y="50"/>
                  <a:pt x="168" y="50"/>
                </a:cubicBezTo>
                <a:close/>
                <a:moveTo>
                  <a:pt x="230" y="51"/>
                </a:moveTo>
                <a:cubicBezTo>
                  <a:pt x="228" y="51"/>
                  <a:pt x="225" y="50"/>
                  <a:pt x="224" y="50"/>
                </a:cubicBezTo>
                <a:cubicBezTo>
                  <a:pt x="226" y="51"/>
                  <a:pt x="223" y="52"/>
                  <a:pt x="224" y="53"/>
                </a:cubicBezTo>
                <a:cubicBezTo>
                  <a:pt x="226" y="53"/>
                  <a:pt x="227" y="54"/>
                  <a:pt x="227" y="55"/>
                </a:cubicBezTo>
                <a:cubicBezTo>
                  <a:pt x="229" y="54"/>
                  <a:pt x="230" y="55"/>
                  <a:pt x="231" y="56"/>
                </a:cubicBezTo>
                <a:cubicBezTo>
                  <a:pt x="231" y="57"/>
                  <a:pt x="230" y="57"/>
                  <a:pt x="231" y="58"/>
                </a:cubicBezTo>
                <a:cubicBezTo>
                  <a:pt x="238" y="58"/>
                  <a:pt x="243" y="59"/>
                  <a:pt x="249" y="61"/>
                </a:cubicBezTo>
                <a:cubicBezTo>
                  <a:pt x="250" y="61"/>
                  <a:pt x="249" y="60"/>
                  <a:pt x="250" y="60"/>
                </a:cubicBezTo>
                <a:cubicBezTo>
                  <a:pt x="251" y="61"/>
                  <a:pt x="254" y="61"/>
                  <a:pt x="255" y="61"/>
                </a:cubicBezTo>
                <a:cubicBezTo>
                  <a:pt x="255" y="60"/>
                  <a:pt x="253" y="61"/>
                  <a:pt x="253" y="60"/>
                </a:cubicBezTo>
                <a:cubicBezTo>
                  <a:pt x="254" y="59"/>
                  <a:pt x="256" y="60"/>
                  <a:pt x="255" y="59"/>
                </a:cubicBezTo>
                <a:cubicBezTo>
                  <a:pt x="254" y="58"/>
                  <a:pt x="251" y="58"/>
                  <a:pt x="251" y="57"/>
                </a:cubicBezTo>
                <a:cubicBezTo>
                  <a:pt x="254" y="57"/>
                  <a:pt x="257" y="57"/>
                  <a:pt x="259" y="57"/>
                </a:cubicBezTo>
                <a:cubicBezTo>
                  <a:pt x="257" y="54"/>
                  <a:pt x="251" y="53"/>
                  <a:pt x="247" y="54"/>
                </a:cubicBezTo>
                <a:cubicBezTo>
                  <a:pt x="247" y="55"/>
                  <a:pt x="247" y="56"/>
                  <a:pt x="246" y="56"/>
                </a:cubicBezTo>
                <a:cubicBezTo>
                  <a:pt x="242" y="55"/>
                  <a:pt x="237" y="54"/>
                  <a:pt x="231" y="54"/>
                </a:cubicBezTo>
                <a:cubicBezTo>
                  <a:pt x="231" y="52"/>
                  <a:pt x="231" y="53"/>
                  <a:pt x="230" y="51"/>
                </a:cubicBezTo>
                <a:close/>
                <a:moveTo>
                  <a:pt x="244" y="65"/>
                </a:moveTo>
                <a:cubicBezTo>
                  <a:pt x="253" y="67"/>
                  <a:pt x="264" y="69"/>
                  <a:pt x="270" y="71"/>
                </a:cubicBezTo>
                <a:cubicBezTo>
                  <a:pt x="264" y="68"/>
                  <a:pt x="253" y="59"/>
                  <a:pt x="244" y="65"/>
                </a:cubicBezTo>
                <a:close/>
                <a:moveTo>
                  <a:pt x="247" y="68"/>
                </a:moveTo>
                <a:cubicBezTo>
                  <a:pt x="248" y="68"/>
                  <a:pt x="248" y="68"/>
                  <a:pt x="249" y="68"/>
                </a:cubicBezTo>
                <a:cubicBezTo>
                  <a:pt x="249" y="66"/>
                  <a:pt x="248" y="66"/>
                  <a:pt x="247" y="66"/>
                </a:cubicBezTo>
                <a:lnTo>
                  <a:pt x="247" y="68"/>
                </a:lnTo>
                <a:close/>
                <a:moveTo>
                  <a:pt x="227" y="101"/>
                </a:moveTo>
                <a:cubicBezTo>
                  <a:pt x="225" y="101"/>
                  <a:pt x="221" y="99"/>
                  <a:pt x="219" y="101"/>
                </a:cubicBezTo>
                <a:cubicBezTo>
                  <a:pt x="219" y="101"/>
                  <a:pt x="219" y="100"/>
                  <a:pt x="218" y="100"/>
                </a:cubicBezTo>
                <a:cubicBezTo>
                  <a:pt x="220" y="103"/>
                  <a:pt x="215" y="101"/>
                  <a:pt x="216" y="102"/>
                </a:cubicBezTo>
                <a:cubicBezTo>
                  <a:pt x="217" y="102"/>
                  <a:pt x="218" y="102"/>
                  <a:pt x="218" y="103"/>
                </a:cubicBezTo>
                <a:cubicBezTo>
                  <a:pt x="220" y="103"/>
                  <a:pt x="222" y="104"/>
                  <a:pt x="224" y="104"/>
                </a:cubicBezTo>
                <a:cubicBezTo>
                  <a:pt x="226" y="104"/>
                  <a:pt x="227" y="104"/>
                  <a:pt x="229" y="104"/>
                </a:cubicBezTo>
                <a:cubicBezTo>
                  <a:pt x="229" y="104"/>
                  <a:pt x="229" y="104"/>
                  <a:pt x="229" y="104"/>
                </a:cubicBezTo>
                <a:cubicBezTo>
                  <a:pt x="227" y="104"/>
                  <a:pt x="227" y="103"/>
                  <a:pt x="227" y="101"/>
                </a:cubicBezTo>
                <a:close/>
                <a:moveTo>
                  <a:pt x="229" y="105"/>
                </a:moveTo>
                <a:cubicBezTo>
                  <a:pt x="230" y="106"/>
                  <a:pt x="230" y="106"/>
                  <a:pt x="231" y="106"/>
                </a:cubicBezTo>
                <a:cubicBezTo>
                  <a:pt x="231" y="106"/>
                  <a:pt x="231" y="106"/>
                  <a:pt x="231" y="106"/>
                </a:cubicBezTo>
                <a:cubicBezTo>
                  <a:pt x="231" y="105"/>
                  <a:pt x="230" y="105"/>
                  <a:pt x="229" y="105"/>
                </a:cubicBezTo>
                <a:close/>
                <a:moveTo>
                  <a:pt x="224" y="97"/>
                </a:moveTo>
                <a:cubicBezTo>
                  <a:pt x="228" y="99"/>
                  <a:pt x="233" y="100"/>
                  <a:pt x="233" y="97"/>
                </a:cubicBezTo>
                <a:cubicBezTo>
                  <a:pt x="230" y="96"/>
                  <a:pt x="228" y="97"/>
                  <a:pt x="224" y="97"/>
                </a:cubicBezTo>
                <a:close/>
                <a:moveTo>
                  <a:pt x="284" y="98"/>
                </a:moveTo>
                <a:cubicBezTo>
                  <a:pt x="284" y="99"/>
                  <a:pt x="285" y="99"/>
                  <a:pt x="284" y="100"/>
                </a:cubicBezTo>
                <a:cubicBezTo>
                  <a:pt x="285" y="100"/>
                  <a:pt x="286" y="100"/>
                  <a:pt x="286" y="99"/>
                </a:cubicBezTo>
                <a:cubicBezTo>
                  <a:pt x="285" y="100"/>
                  <a:pt x="285" y="98"/>
                  <a:pt x="284" y="98"/>
                </a:cubicBezTo>
                <a:close/>
                <a:moveTo>
                  <a:pt x="228" y="105"/>
                </a:moveTo>
                <a:cubicBezTo>
                  <a:pt x="228" y="105"/>
                  <a:pt x="227" y="105"/>
                  <a:pt x="227" y="105"/>
                </a:cubicBezTo>
                <a:cubicBezTo>
                  <a:pt x="227" y="105"/>
                  <a:pt x="228" y="105"/>
                  <a:pt x="228" y="105"/>
                </a:cubicBezTo>
                <a:cubicBezTo>
                  <a:pt x="228" y="105"/>
                  <a:pt x="228" y="105"/>
                  <a:pt x="228" y="105"/>
                </a:cubicBezTo>
                <a:cubicBezTo>
                  <a:pt x="228" y="105"/>
                  <a:pt x="228" y="105"/>
                  <a:pt x="228" y="105"/>
                </a:cubicBezTo>
                <a:close/>
                <a:moveTo>
                  <a:pt x="162" y="59"/>
                </a:moveTo>
                <a:cubicBezTo>
                  <a:pt x="162" y="58"/>
                  <a:pt x="165" y="59"/>
                  <a:pt x="165" y="57"/>
                </a:cubicBezTo>
                <a:cubicBezTo>
                  <a:pt x="164" y="58"/>
                  <a:pt x="161" y="58"/>
                  <a:pt x="162" y="59"/>
                </a:cubicBezTo>
                <a:close/>
                <a:moveTo>
                  <a:pt x="223" y="50"/>
                </a:moveTo>
                <a:cubicBezTo>
                  <a:pt x="222" y="50"/>
                  <a:pt x="223" y="49"/>
                  <a:pt x="224" y="49"/>
                </a:cubicBezTo>
                <a:cubicBezTo>
                  <a:pt x="227" y="48"/>
                  <a:pt x="230" y="51"/>
                  <a:pt x="231" y="49"/>
                </a:cubicBezTo>
                <a:cubicBezTo>
                  <a:pt x="229" y="47"/>
                  <a:pt x="224" y="47"/>
                  <a:pt x="222" y="45"/>
                </a:cubicBezTo>
                <a:cubicBezTo>
                  <a:pt x="222" y="46"/>
                  <a:pt x="221" y="46"/>
                  <a:pt x="221" y="47"/>
                </a:cubicBezTo>
                <a:cubicBezTo>
                  <a:pt x="222" y="47"/>
                  <a:pt x="222" y="48"/>
                  <a:pt x="222" y="49"/>
                </a:cubicBezTo>
                <a:cubicBezTo>
                  <a:pt x="221" y="50"/>
                  <a:pt x="218" y="48"/>
                  <a:pt x="218" y="50"/>
                </a:cubicBezTo>
                <a:cubicBezTo>
                  <a:pt x="220" y="50"/>
                  <a:pt x="222" y="51"/>
                  <a:pt x="223" y="50"/>
                </a:cubicBezTo>
                <a:close/>
                <a:moveTo>
                  <a:pt x="217" y="100"/>
                </a:moveTo>
                <a:cubicBezTo>
                  <a:pt x="216" y="100"/>
                  <a:pt x="215" y="99"/>
                  <a:pt x="214" y="99"/>
                </a:cubicBezTo>
                <a:cubicBezTo>
                  <a:pt x="214" y="99"/>
                  <a:pt x="213" y="101"/>
                  <a:pt x="212" y="102"/>
                </a:cubicBezTo>
                <a:cubicBezTo>
                  <a:pt x="213" y="102"/>
                  <a:pt x="213" y="102"/>
                  <a:pt x="214" y="102"/>
                </a:cubicBezTo>
                <a:cubicBezTo>
                  <a:pt x="215" y="100"/>
                  <a:pt x="216" y="102"/>
                  <a:pt x="217" y="100"/>
                </a:cubicBezTo>
                <a:close/>
                <a:moveTo>
                  <a:pt x="243" y="103"/>
                </a:moveTo>
                <a:cubicBezTo>
                  <a:pt x="241" y="103"/>
                  <a:pt x="240" y="101"/>
                  <a:pt x="237" y="102"/>
                </a:cubicBezTo>
                <a:cubicBezTo>
                  <a:pt x="237" y="104"/>
                  <a:pt x="237" y="104"/>
                  <a:pt x="237" y="104"/>
                </a:cubicBezTo>
                <a:cubicBezTo>
                  <a:pt x="239" y="102"/>
                  <a:pt x="242" y="104"/>
                  <a:pt x="243" y="103"/>
                </a:cubicBezTo>
                <a:close/>
                <a:moveTo>
                  <a:pt x="197" y="100"/>
                </a:moveTo>
                <a:cubicBezTo>
                  <a:pt x="197" y="100"/>
                  <a:pt x="197" y="100"/>
                  <a:pt x="197" y="100"/>
                </a:cubicBezTo>
                <a:cubicBezTo>
                  <a:pt x="197" y="100"/>
                  <a:pt x="197" y="100"/>
                  <a:pt x="197" y="100"/>
                </a:cubicBezTo>
                <a:cubicBezTo>
                  <a:pt x="197" y="100"/>
                  <a:pt x="197" y="100"/>
                  <a:pt x="197" y="100"/>
                </a:cubicBezTo>
                <a:close/>
                <a:moveTo>
                  <a:pt x="1" y="62"/>
                </a:moveTo>
                <a:cubicBezTo>
                  <a:pt x="2" y="61"/>
                  <a:pt x="4" y="62"/>
                  <a:pt x="4" y="60"/>
                </a:cubicBezTo>
                <a:cubicBezTo>
                  <a:pt x="3" y="59"/>
                  <a:pt x="2" y="61"/>
                  <a:pt x="1" y="62"/>
                </a:cubicBezTo>
                <a:close/>
                <a:moveTo>
                  <a:pt x="368" y="214"/>
                </a:moveTo>
                <a:cubicBezTo>
                  <a:pt x="368" y="216"/>
                  <a:pt x="368" y="217"/>
                  <a:pt x="369" y="218"/>
                </a:cubicBezTo>
                <a:cubicBezTo>
                  <a:pt x="369" y="217"/>
                  <a:pt x="369" y="215"/>
                  <a:pt x="368" y="214"/>
                </a:cubicBezTo>
                <a:close/>
                <a:moveTo>
                  <a:pt x="369" y="223"/>
                </a:moveTo>
                <a:cubicBezTo>
                  <a:pt x="370" y="225"/>
                  <a:pt x="369" y="228"/>
                  <a:pt x="371" y="229"/>
                </a:cubicBezTo>
                <a:cubicBezTo>
                  <a:pt x="370" y="227"/>
                  <a:pt x="371" y="223"/>
                  <a:pt x="369" y="223"/>
                </a:cubicBezTo>
                <a:close/>
                <a:moveTo>
                  <a:pt x="371" y="229"/>
                </a:moveTo>
                <a:cubicBezTo>
                  <a:pt x="370" y="233"/>
                  <a:pt x="371" y="236"/>
                  <a:pt x="371" y="236"/>
                </a:cubicBezTo>
                <a:cubicBezTo>
                  <a:pt x="372" y="238"/>
                  <a:pt x="372" y="239"/>
                  <a:pt x="372" y="237"/>
                </a:cubicBezTo>
                <a:cubicBezTo>
                  <a:pt x="372" y="234"/>
                  <a:pt x="372" y="230"/>
                  <a:pt x="371" y="229"/>
                </a:cubicBezTo>
                <a:close/>
                <a:moveTo>
                  <a:pt x="9" y="40"/>
                </a:moveTo>
                <a:cubicBezTo>
                  <a:pt x="13" y="42"/>
                  <a:pt x="17" y="37"/>
                  <a:pt x="19" y="37"/>
                </a:cubicBezTo>
                <a:cubicBezTo>
                  <a:pt x="17" y="40"/>
                  <a:pt x="17" y="40"/>
                  <a:pt x="14" y="42"/>
                </a:cubicBezTo>
                <a:cubicBezTo>
                  <a:pt x="19" y="47"/>
                  <a:pt x="23" y="40"/>
                  <a:pt x="26" y="36"/>
                </a:cubicBezTo>
                <a:cubicBezTo>
                  <a:pt x="34" y="27"/>
                  <a:pt x="43" y="18"/>
                  <a:pt x="52" y="14"/>
                </a:cubicBezTo>
                <a:cubicBezTo>
                  <a:pt x="54" y="9"/>
                  <a:pt x="59" y="8"/>
                  <a:pt x="62" y="3"/>
                </a:cubicBezTo>
                <a:cubicBezTo>
                  <a:pt x="57" y="4"/>
                  <a:pt x="56" y="8"/>
                  <a:pt x="52" y="9"/>
                </a:cubicBezTo>
                <a:cubicBezTo>
                  <a:pt x="53" y="8"/>
                  <a:pt x="52" y="7"/>
                  <a:pt x="53" y="6"/>
                </a:cubicBezTo>
                <a:cubicBezTo>
                  <a:pt x="51" y="6"/>
                  <a:pt x="50" y="8"/>
                  <a:pt x="48" y="8"/>
                </a:cubicBezTo>
                <a:cubicBezTo>
                  <a:pt x="49" y="5"/>
                  <a:pt x="53" y="4"/>
                  <a:pt x="52" y="0"/>
                </a:cubicBezTo>
                <a:cubicBezTo>
                  <a:pt x="46" y="0"/>
                  <a:pt x="44" y="5"/>
                  <a:pt x="39" y="7"/>
                </a:cubicBezTo>
                <a:cubicBezTo>
                  <a:pt x="38" y="6"/>
                  <a:pt x="38" y="5"/>
                  <a:pt x="37" y="5"/>
                </a:cubicBezTo>
                <a:cubicBezTo>
                  <a:pt x="34" y="8"/>
                  <a:pt x="30" y="10"/>
                  <a:pt x="26" y="12"/>
                </a:cubicBezTo>
                <a:cubicBezTo>
                  <a:pt x="26" y="16"/>
                  <a:pt x="23" y="19"/>
                  <a:pt x="20" y="21"/>
                </a:cubicBezTo>
                <a:cubicBezTo>
                  <a:pt x="14" y="25"/>
                  <a:pt x="5" y="28"/>
                  <a:pt x="0" y="34"/>
                </a:cubicBezTo>
                <a:cubicBezTo>
                  <a:pt x="3" y="35"/>
                  <a:pt x="3" y="33"/>
                  <a:pt x="5" y="33"/>
                </a:cubicBezTo>
                <a:cubicBezTo>
                  <a:pt x="6" y="35"/>
                  <a:pt x="2" y="36"/>
                  <a:pt x="3" y="39"/>
                </a:cubicBezTo>
                <a:cubicBezTo>
                  <a:pt x="5" y="41"/>
                  <a:pt x="9" y="38"/>
                  <a:pt x="11" y="37"/>
                </a:cubicBezTo>
                <a:cubicBezTo>
                  <a:pt x="11" y="39"/>
                  <a:pt x="9" y="39"/>
                  <a:pt x="9" y="40"/>
                </a:cubicBezTo>
                <a:close/>
                <a:moveTo>
                  <a:pt x="194" y="97"/>
                </a:moveTo>
                <a:cubicBezTo>
                  <a:pt x="190" y="96"/>
                  <a:pt x="188" y="98"/>
                  <a:pt x="186" y="97"/>
                </a:cubicBezTo>
                <a:cubicBezTo>
                  <a:pt x="185" y="99"/>
                  <a:pt x="188" y="98"/>
                  <a:pt x="188" y="99"/>
                </a:cubicBezTo>
                <a:cubicBezTo>
                  <a:pt x="188" y="100"/>
                  <a:pt x="188" y="100"/>
                  <a:pt x="188" y="100"/>
                </a:cubicBezTo>
                <a:cubicBezTo>
                  <a:pt x="188" y="100"/>
                  <a:pt x="189" y="100"/>
                  <a:pt x="190" y="100"/>
                </a:cubicBezTo>
                <a:cubicBezTo>
                  <a:pt x="191" y="100"/>
                  <a:pt x="193" y="100"/>
                  <a:pt x="195" y="100"/>
                </a:cubicBezTo>
                <a:cubicBezTo>
                  <a:pt x="194" y="100"/>
                  <a:pt x="193" y="100"/>
                  <a:pt x="192" y="100"/>
                </a:cubicBezTo>
                <a:cubicBezTo>
                  <a:pt x="192" y="99"/>
                  <a:pt x="194" y="99"/>
                  <a:pt x="194" y="97"/>
                </a:cubicBezTo>
                <a:close/>
                <a:moveTo>
                  <a:pt x="12" y="45"/>
                </a:moveTo>
                <a:cubicBezTo>
                  <a:pt x="12" y="47"/>
                  <a:pt x="11" y="48"/>
                  <a:pt x="9" y="48"/>
                </a:cubicBezTo>
                <a:cubicBezTo>
                  <a:pt x="11" y="49"/>
                  <a:pt x="13" y="47"/>
                  <a:pt x="15" y="45"/>
                </a:cubicBezTo>
                <a:cubicBezTo>
                  <a:pt x="13" y="46"/>
                  <a:pt x="14" y="45"/>
                  <a:pt x="12" y="45"/>
                </a:cubicBezTo>
                <a:close/>
                <a:moveTo>
                  <a:pt x="7" y="213"/>
                </a:moveTo>
                <a:cubicBezTo>
                  <a:pt x="6" y="213"/>
                  <a:pt x="6" y="215"/>
                  <a:pt x="7" y="216"/>
                </a:cubicBezTo>
                <a:cubicBezTo>
                  <a:pt x="8" y="215"/>
                  <a:pt x="8" y="213"/>
                  <a:pt x="7" y="213"/>
                </a:cubicBezTo>
                <a:close/>
                <a:moveTo>
                  <a:pt x="26" y="80"/>
                </a:moveTo>
                <a:cubicBezTo>
                  <a:pt x="26" y="81"/>
                  <a:pt x="26" y="81"/>
                  <a:pt x="27" y="81"/>
                </a:cubicBezTo>
                <a:cubicBezTo>
                  <a:pt x="27" y="80"/>
                  <a:pt x="29" y="80"/>
                  <a:pt x="29" y="78"/>
                </a:cubicBezTo>
                <a:cubicBezTo>
                  <a:pt x="27" y="79"/>
                  <a:pt x="28" y="78"/>
                  <a:pt x="27" y="76"/>
                </a:cubicBezTo>
                <a:cubicBezTo>
                  <a:pt x="24" y="80"/>
                  <a:pt x="21" y="83"/>
                  <a:pt x="18" y="87"/>
                </a:cubicBezTo>
                <a:cubicBezTo>
                  <a:pt x="20" y="87"/>
                  <a:pt x="21" y="87"/>
                  <a:pt x="22" y="86"/>
                </a:cubicBezTo>
                <a:cubicBezTo>
                  <a:pt x="22" y="85"/>
                  <a:pt x="21" y="85"/>
                  <a:pt x="21" y="84"/>
                </a:cubicBezTo>
                <a:cubicBezTo>
                  <a:pt x="22" y="83"/>
                  <a:pt x="24" y="84"/>
                  <a:pt x="25" y="84"/>
                </a:cubicBezTo>
                <a:cubicBezTo>
                  <a:pt x="24" y="83"/>
                  <a:pt x="26" y="82"/>
                  <a:pt x="25" y="81"/>
                </a:cubicBezTo>
                <a:cubicBezTo>
                  <a:pt x="25" y="82"/>
                  <a:pt x="24" y="83"/>
                  <a:pt x="23" y="82"/>
                </a:cubicBezTo>
                <a:cubicBezTo>
                  <a:pt x="24" y="81"/>
                  <a:pt x="25" y="80"/>
                  <a:pt x="26" y="80"/>
                </a:cubicBezTo>
                <a:close/>
                <a:moveTo>
                  <a:pt x="21" y="264"/>
                </a:moveTo>
                <a:cubicBezTo>
                  <a:pt x="20" y="264"/>
                  <a:pt x="20" y="264"/>
                  <a:pt x="19" y="264"/>
                </a:cubicBezTo>
                <a:cubicBezTo>
                  <a:pt x="19" y="264"/>
                  <a:pt x="18" y="265"/>
                  <a:pt x="18" y="265"/>
                </a:cubicBezTo>
                <a:cubicBezTo>
                  <a:pt x="19" y="266"/>
                  <a:pt x="21" y="266"/>
                  <a:pt x="21" y="264"/>
                </a:cubicBezTo>
                <a:close/>
                <a:moveTo>
                  <a:pt x="23" y="77"/>
                </a:moveTo>
                <a:cubicBezTo>
                  <a:pt x="21" y="79"/>
                  <a:pt x="18" y="82"/>
                  <a:pt x="18" y="84"/>
                </a:cubicBezTo>
                <a:cubicBezTo>
                  <a:pt x="19" y="81"/>
                  <a:pt x="25" y="80"/>
                  <a:pt x="23" y="77"/>
                </a:cubicBezTo>
                <a:close/>
                <a:moveTo>
                  <a:pt x="21" y="76"/>
                </a:moveTo>
                <a:cubicBezTo>
                  <a:pt x="23" y="76"/>
                  <a:pt x="24" y="75"/>
                  <a:pt x="24" y="73"/>
                </a:cubicBezTo>
                <a:cubicBezTo>
                  <a:pt x="22" y="74"/>
                  <a:pt x="22" y="75"/>
                  <a:pt x="21" y="76"/>
                </a:cubicBezTo>
                <a:close/>
                <a:moveTo>
                  <a:pt x="363" y="197"/>
                </a:moveTo>
                <a:cubicBezTo>
                  <a:pt x="363" y="199"/>
                  <a:pt x="364" y="202"/>
                  <a:pt x="365" y="203"/>
                </a:cubicBezTo>
                <a:cubicBezTo>
                  <a:pt x="365" y="201"/>
                  <a:pt x="365" y="197"/>
                  <a:pt x="363" y="197"/>
                </a:cubicBezTo>
                <a:close/>
                <a:moveTo>
                  <a:pt x="343" y="286"/>
                </a:moveTo>
                <a:cubicBezTo>
                  <a:pt x="344" y="286"/>
                  <a:pt x="344" y="284"/>
                  <a:pt x="344" y="282"/>
                </a:cubicBezTo>
                <a:cubicBezTo>
                  <a:pt x="342" y="282"/>
                  <a:pt x="343" y="284"/>
                  <a:pt x="343" y="286"/>
                </a:cubicBezTo>
                <a:close/>
                <a:moveTo>
                  <a:pt x="341" y="143"/>
                </a:moveTo>
                <a:cubicBezTo>
                  <a:pt x="340" y="141"/>
                  <a:pt x="340" y="139"/>
                  <a:pt x="339" y="138"/>
                </a:cubicBezTo>
                <a:cubicBezTo>
                  <a:pt x="338" y="140"/>
                  <a:pt x="340" y="142"/>
                  <a:pt x="341" y="143"/>
                </a:cubicBezTo>
                <a:close/>
                <a:moveTo>
                  <a:pt x="343" y="152"/>
                </a:moveTo>
                <a:cubicBezTo>
                  <a:pt x="343" y="151"/>
                  <a:pt x="343" y="151"/>
                  <a:pt x="343" y="151"/>
                </a:cubicBezTo>
                <a:cubicBezTo>
                  <a:pt x="346" y="152"/>
                  <a:pt x="345" y="158"/>
                  <a:pt x="348" y="157"/>
                </a:cubicBezTo>
                <a:cubicBezTo>
                  <a:pt x="346" y="155"/>
                  <a:pt x="346" y="152"/>
                  <a:pt x="344" y="149"/>
                </a:cubicBezTo>
                <a:cubicBezTo>
                  <a:pt x="344" y="150"/>
                  <a:pt x="342" y="151"/>
                  <a:pt x="343" y="152"/>
                </a:cubicBezTo>
                <a:close/>
                <a:moveTo>
                  <a:pt x="343" y="249"/>
                </a:moveTo>
                <a:cubicBezTo>
                  <a:pt x="344" y="242"/>
                  <a:pt x="344" y="235"/>
                  <a:pt x="343" y="230"/>
                </a:cubicBezTo>
                <a:cubicBezTo>
                  <a:pt x="343" y="237"/>
                  <a:pt x="342" y="243"/>
                  <a:pt x="343" y="249"/>
                </a:cubicBezTo>
                <a:close/>
                <a:moveTo>
                  <a:pt x="341" y="250"/>
                </a:moveTo>
                <a:cubicBezTo>
                  <a:pt x="341" y="251"/>
                  <a:pt x="340" y="254"/>
                  <a:pt x="341" y="254"/>
                </a:cubicBezTo>
                <a:cubicBezTo>
                  <a:pt x="342" y="253"/>
                  <a:pt x="342" y="251"/>
                  <a:pt x="341" y="250"/>
                </a:cubicBezTo>
                <a:close/>
                <a:moveTo>
                  <a:pt x="339" y="296"/>
                </a:moveTo>
                <a:cubicBezTo>
                  <a:pt x="340" y="295"/>
                  <a:pt x="341" y="292"/>
                  <a:pt x="340" y="290"/>
                </a:cubicBezTo>
                <a:cubicBezTo>
                  <a:pt x="340" y="292"/>
                  <a:pt x="338" y="294"/>
                  <a:pt x="339" y="296"/>
                </a:cubicBezTo>
                <a:close/>
                <a:moveTo>
                  <a:pt x="344" y="227"/>
                </a:moveTo>
                <a:cubicBezTo>
                  <a:pt x="344" y="225"/>
                  <a:pt x="345" y="223"/>
                  <a:pt x="343" y="223"/>
                </a:cubicBezTo>
                <a:cubicBezTo>
                  <a:pt x="344" y="224"/>
                  <a:pt x="343" y="227"/>
                  <a:pt x="344" y="227"/>
                </a:cubicBezTo>
                <a:close/>
                <a:moveTo>
                  <a:pt x="353" y="183"/>
                </a:moveTo>
                <a:cubicBezTo>
                  <a:pt x="353" y="183"/>
                  <a:pt x="354" y="184"/>
                  <a:pt x="354" y="185"/>
                </a:cubicBezTo>
                <a:cubicBezTo>
                  <a:pt x="355" y="184"/>
                  <a:pt x="353" y="181"/>
                  <a:pt x="353" y="183"/>
                </a:cubicBezTo>
                <a:close/>
                <a:moveTo>
                  <a:pt x="355" y="183"/>
                </a:moveTo>
                <a:cubicBezTo>
                  <a:pt x="355" y="181"/>
                  <a:pt x="354" y="180"/>
                  <a:pt x="353" y="179"/>
                </a:cubicBezTo>
                <a:cubicBezTo>
                  <a:pt x="354" y="180"/>
                  <a:pt x="354" y="182"/>
                  <a:pt x="355" y="183"/>
                </a:cubicBezTo>
                <a:close/>
                <a:moveTo>
                  <a:pt x="357" y="186"/>
                </a:moveTo>
                <a:cubicBezTo>
                  <a:pt x="355" y="185"/>
                  <a:pt x="355" y="187"/>
                  <a:pt x="356" y="188"/>
                </a:cubicBezTo>
                <a:cubicBezTo>
                  <a:pt x="357" y="188"/>
                  <a:pt x="356" y="187"/>
                  <a:pt x="357" y="186"/>
                </a:cubicBezTo>
                <a:close/>
                <a:moveTo>
                  <a:pt x="343" y="276"/>
                </a:moveTo>
                <a:cubicBezTo>
                  <a:pt x="344" y="276"/>
                  <a:pt x="344" y="278"/>
                  <a:pt x="345" y="278"/>
                </a:cubicBezTo>
                <a:cubicBezTo>
                  <a:pt x="344" y="276"/>
                  <a:pt x="346" y="277"/>
                  <a:pt x="346" y="275"/>
                </a:cubicBezTo>
                <a:cubicBezTo>
                  <a:pt x="344" y="275"/>
                  <a:pt x="343" y="275"/>
                  <a:pt x="343" y="276"/>
                </a:cubicBezTo>
                <a:close/>
                <a:moveTo>
                  <a:pt x="346" y="209"/>
                </a:moveTo>
                <a:cubicBezTo>
                  <a:pt x="348" y="212"/>
                  <a:pt x="345" y="208"/>
                  <a:pt x="344" y="206"/>
                </a:cubicBezTo>
                <a:cubicBezTo>
                  <a:pt x="344" y="203"/>
                  <a:pt x="344" y="200"/>
                  <a:pt x="343" y="199"/>
                </a:cubicBezTo>
                <a:cubicBezTo>
                  <a:pt x="341" y="199"/>
                  <a:pt x="341" y="200"/>
                  <a:pt x="340" y="199"/>
                </a:cubicBezTo>
                <a:cubicBezTo>
                  <a:pt x="341" y="204"/>
                  <a:pt x="342" y="206"/>
                  <a:pt x="345" y="209"/>
                </a:cubicBezTo>
                <a:cubicBezTo>
                  <a:pt x="344" y="212"/>
                  <a:pt x="345" y="216"/>
                  <a:pt x="346" y="219"/>
                </a:cubicBezTo>
                <a:cubicBezTo>
                  <a:pt x="349" y="215"/>
                  <a:pt x="344" y="212"/>
                  <a:pt x="346" y="209"/>
                </a:cubicBezTo>
                <a:close/>
                <a:moveTo>
                  <a:pt x="346" y="180"/>
                </a:moveTo>
                <a:cubicBezTo>
                  <a:pt x="348" y="179"/>
                  <a:pt x="347" y="181"/>
                  <a:pt x="349" y="181"/>
                </a:cubicBezTo>
                <a:cubicBezTo>
                  <a:pt x="349" y="180"/>
                  <a:pt x="348" y="179"/>
                  <a:pt x="348" y="178"/>
                </a:cubicBezTo>
                <a:cubicBezTo>
                  <a:pt x="347" y="178"/>
                  <a:pt x="346" y="179"/>
                  <a:pt x="346" y="180"/>
                </a:cubicBezTo>
                <a:close/>
                <a:moveTo>
                  <a:pt x="258" y="101"/>
                </a:moveTo>
                <a:cubicBezTo>
                  <a:pt x="256" y="101"/>
                  <a:pt x="255" y="100"/>
                  <a:pt x="254" y="100"/>
                </a:cubicBezTo>
                <a:cubicBezTo>
                  <a:pt x="254" y="102"/>
                  <a:pt x="258" y="102"/>
                  <a:pt x="258" y="101"/>
                </a:cubicBezTo>
                <a:close/>
                <a:moveTo>
                  <a:pt x="328" y="130"/>
                </a:moveTo>
                <a:cubicBezTo>
                  <a:pt x="327" y="128"/>
                  <a:pt x="326" y="125"/>
                  <a:pt x="324" y="124"/>
                </a:cubicBezTo>
                <a:cubicBezTo>
                  <a:pt x="324" y="126"/>
                  <a:pt x="326" y="129"/>
                  <a:pt x="328" y="130"/>
                </a:cubicBezTo>
                <a:close/>
                <a:moveTo>
                  <a:pt x="324" y="135"/>
                </a:moveTo>
                <a:cubicBezTo>
                  <a:pt x="326" y="137"/>
                  <a:pt x="328" y="141"/>
                  <a:pt x="330" y="141"/>
                </a:cubicBezTo>
                <a:cubicBezTo>
                  <a:pt x="328" y="140"/>
                  <a:pt x="327" y="138"/>
                  <a:pt x="328" y="136"/>
                </a:cubicBezTo>
                <a:cubicBezTo>
                  <a:pt x="326" y="137"/>
                  <a:pt x="325" y="134"/>
                  <a:pt x="324" y="135"/>
                </a:cubicBezTo>
                <a:close/>
                <a:moveTo>
                  <a:pt x="333" y="131"/>
                </a:moveTo>
                <a:cubicBezTo>
                  <a:pt x="335" y="131"/>
                  <a:pt x="333" y="129"/>
                  <a:pt x="332" y="128"/>
                </a:cubicBezTo>
                <a:cubicBezTo>
                  <a:pt x="332" y="130"/>
                  <a:pt x="334" y="130"/>
                  <a:pt x="333" y="131"/>
                </a:cubicBezTo>
                <a:close/>
                <a:moveTo>
                  <a:pt x="273" y="126"/>
                </a:moveTo>
                <a:cubicBezTo>
                  <a:pt x="273" y="126"/>
                  <a:pt x="274" y="126"/>
                  <a:pt x="274" y="127"/>
                </a:cubicBezTo>
                <a:cubicBezTo>
                  <a:pt x="275" y="127"/>
                  <a:pt x="275" y="126"/>
                  <a:pt x="274" y="126"/>
                </a:cubicBezTo>
                <a:cubicBezTo>
                  <a:pt x="274" y="126"/>
                  <a:pt x="273" y="125"/>
                  <a:pt x="273" y="126"/>
                </a:cubicBezTo>
                <a:close/>
                <a:moveTo>
                  <a:pt x="270" y="118"/>
                </a:moveTo>
                <a:cubicBezTo>
                  <a:pt x="269" y="118"/>
                  <a:pt x="268" y="115"/>
                  <a:pt x="267" y="116"/>
                </a:cubicBezTo>
                <a:cubicBezTo>
                  <a:pt x="269" y="116"/>
                  <a:pt x="269" y="119"/>
                  <a:pt x="267" y="119"/>
                </a:cubicBezTo>
                <a:cubicBezTo>
                  <a:pt x="266" y="118"/>
                  <a:pt x="264" y="116"/>
                  <a:pt x="263" y="115"/>
                </a:cubicBezTo>
                <a:cubicBezTo>
                  <a:pt x="263" y="115"/>
                  <a:pt x="264" y="115"/>
                  <a:pt x="264" y="114"/>
                </a:cubicBezTo>
                <a:cubicBezTo>
                  <a:pt x="261" y="114"/>
                  <a:pt x="260" y="114"/>
                  <a:pt x="259" y="112"/>
                </a:cubicBezTo>
                <a:cubicBezTo>
                  <a:pt x="257" y="118"/>
                  <a:pt x="267" y="121"/>
                  <a:pt x="270" y="118"/>
                </a:cubicBezTo>
                <a:close/>
                <a:moveTo>
                  <a:pt x="251" y="105"/>
                </a:moveTo>
                <a:cubicBezTo>
                  <a:pt x="249" y="105"/>
                  <a:pt x="248" y="103"/>
                  <a:pt x="248" y="105"/>
                </a:cubicBezTo>
                <a:cubicBezTo>
                  <a:pt x="248" y="105"/>
                  <a:pt x="250" y="105"/>
                  <a:pt x="251" y="105"/>
                </a:cubicBezTo>
                <a:close/>
                <a:moveTo>
                  <a:pt x="275" y="63"/>
                </a:moveTo>
                <a:cubicBezTo>
                  <a:pt x="273" y="62"/>
                  <a:pt x="270" y="58"/>
                  <a:pt x="266" y="59"/>
                </a:cubicBezTo>
                <a:cubicBezTo>
                  <a:pt x="266" y="61"/>
                  <a:pt x="266" y="61"/>
                  <a:pt x="266" y="61"/>
                </a:cubicBezTo>
                <a:cubicBezTo>
                  <a:pt x="270" y="60"/>
                  <a:pt x="272" y="64"/>
                  <a:pt x="275" y="63"/>
                </a:cubicBezTo>
                <a:close/>
                <a:moveTo>
                  <a:pt x="260" y="107"/>
                </a:moveTo>
                <a:cubicBezTo>
                  <a:pt x="260" y="106"/>
                  <a:pt x="261" y="105"/>
                  <a:pt x="262" y="105"/>
                </a:cubicBezTo>
                <a:cubicBezTo>
                  <a:pt x="257" y="105"/>
                  <a:pt x="254" y="101"/>
                  <a:pt x="251" y="101"/>
                </a:cubicBezTo>
                <a:cubicBezTo>
                  <a:pt x="253" y="105"/>
                  <a:pt x="257" y="105"/>
                  <a:pt x="260" y="107"/>
                </a:cubicBezTo>
                <a:close/>
                <a:moveTo>
                  <a:pt x="278" y="114"/>
                </a:moveTo>
                <a:cubicBezTo>
                  <a:pt x="275" y="112"/>
                  <a:pt x="270" y="103"/>
                  <a:pt x="263" y="106"/>
                </a:cubicBezTo>
                <a:cubicBezTo>
                  <a:pt x="265" y="107"/>
                  <a:pt x="267" y="108"/>
                  <a:pt x="268" y="109"/>
                </a:cubicBezTo>
                <a:cubicBezTo>
                  <a:pt x="267" y="110"/>
                  <a:pt x="265" y="109"/>
                  <a:pt x="264" y="110"/>
                </a:cubicBezTo>
                <a:cubicBezTo>
                  <a:pt x="261" y="109"/>
                  <a:pt x="255" y="107"/>
                  <a:pt x="251" y="109"/>
                </a:cubicBezTo>
                <a:cubicBezTo>
                  <a:pt x="249" y="107"/>
                  <a:pt x="246" y="107"/>
                  <a:pt x="244" y="106"/>
                </a:cubicBezTo>
                <a:cubicBezTo>
                  <a:pt x="246" y="109"/>
                  <a:pt x="251" y="109"/>
                  <a:pt x="253" y="112"/>
                </a:cubicBezTo>
                <a:cubicBezTo>
                  <a:pt x="256" y="112"/>
                  <a:pt x="256" y="112"/>
                  <a:pt x="256" y="112"/>
                </a:cubicBezTo>
                <a:cubicBezTo>
                  <a:pt x="256" y="113"/>
                  <a:pt x="257" y="115"/>
                  <a:pt x="257" y="113"/>
                </a:cubicBezTo>
                <a:cubicBezTo>
                  <a:pt x="257" y="113"/>
                  <a:pt x="256" y="112"/>
                  <a:pt x="257" y="112"/>
                </a:cubicBezTo>
                <a:cubicBezTo>
                  <a:pt x="258" y="113"/>
                  <a:pt x="262" y="111"/>
                  <a:pt x="261" y="113"/>
                </a:cubicBezTo>
                <a:cubicBezTo>
                  <a:pt x="263" y="111"/>
                  <a:pt x="265" y="115"/>
                  <a:pt x="266" y="114"/>
                </a:cubicBezTo>
                <a:cubicBezTo>
                  <a:pt x="263" y="113"/>
                  <a:pt x="267" y="113"/>
                  <a:pt x="268" y="112"/>
                </a:cubicBezTo>
                <a:cubicBezTo>
                  <a:pt x="267" y="112"/>
                  <a:pt x="266" y="111"/>
                  <a:pt x="267" y="111"/>
                </a:cubicBezTo>
                <a:cubicBezTo>
                  <a:pt x="270" y="110"/>
                  <a:pt x="274" y="109"/>
                  <a:pt x="275" y="113"/>
                </a:cubicBezTo>
                <a:cubicBezTo>
                  <a:pt x="273" y="114"/>
                  <a:pt x="272" y="112"/>
                  <a:pt x="271" y="113"/>
                </a:cubicBezTo>
                <a:cubicBezTo>
                  <a:pt x="272" y="114"/>
                  <a:pt x="274" y="115"/>
                  <a:pt x="276" y="115"/>
                </a:cubicBezTo>
                <a:cubicBezTo>
                  <a:pt x="275" y="112"/>
                  <a:pt x="278" y="114"/>
                  <a:pt x="278" y="114"/>
                </a:cubicBezTo>
                <a:close/>
                <a:moveTo>
                  <a:pt x="272" y="121"/>
                </a:moveTo>
                <a:cubicBezTo>
                  <a:pt x="271" y="121"/>
                  <a:pt x="271" y="121"/>
                  <a:pt x="270" y="121"/>
                </a:cubicBezTo>
                <a:cubicBezTo>
                  <a:pt x="270" y="122"/>
                  <a:pt x="270" y="122"/>
                  <a:pt x="270" y="122"/>
                </a:cubicBezTo>
                <a:cubicBezTo>
                  <a:pt x="270" y="122"/>
                  <a:pt x="271" y="122"/>
                  <a:pt x="272" y="121"/>
                </a:cubicBezTo>
                <a:close/>
                <a:moveTo>
                  <a:pt x="291" y="136"/>
                </a:moveTo>
                <a:cubicBezTo>
                  <a:pt x="292" y="138"/>
                  <a:pt x="297" y="142"/>
                  <a:pt x="297" y="141"/>
                </a:cubicBezTo>
                <a:cubicBezTo>
                  <a:pt x="297" y="139"/>
                  <a:pt x="290" y="136"/>
                  <a:pt x="293" y="133"/>
                </a:cubicBezTo>
                <a:cubicBezTo>
                  <a:pt x="291" y="133"/>
                  <a:pt x="291" y="134"/>
                  <a:pt x="289" y="134"/>
                </a:cubicBezTo>
                <a:cubicBezTo>
                  <a:pt x="289" y="132"/>
                  <a:pt x="287" y="133"/>
                  <a:pt x="286" y="132"/>
                </a:cubicBezTo>
                <a:cubicBezTo>
                  <a:pt x="286" y="130"/>
                  <a:pt x="286" y="130"/>
                  <a:pt x="286" y="128"/>
                </a:cubicBezTo>
                <a:cubicBezTo>
                  <a:pt x="284" y="128"/>
                  <a:pt x="284" y="128"/>
                  <a:pt x="284" y="128"/>
                </a:cubicBezTo>
                <a:cubicBezTo>
                  <a:pt x="285" y="130"/>
                  <a:pt x="285" y="129"/>
                  <a:pt x="284" y="132"/>
                </a:cubicBezTo>
                <a:cubicBezTo>
                  <a:pt x="288" y="132"/>
                  <a:pt x="288" y="136"/>
                  <a:pt x="291" y="136"/>
                </a:cubicBezTo>
                <a:close/>
                <a:moveTo>
                  <a:pt x="320" y="159"/>
                </a:moveTo>
                <a:cubicBezTo>
                  <a:pt x="320" y="160"/>
                  <a:pt x="319" y="160"/>
                  <a:pt x="319" y="161"/>
                </a:cubicBezTo>
                <a:cubicBezTo>
                  <a:pt x="320" y="162"/>
                  <a:pt x="321" y="163"/>
                  <a:pt x="322" y="164"/>
                </a:cubicBezTo>
                <a:cubicBezTo>
                  <a:pt x="322" y="162"/>
                  <a:pt x="321" y="161"/>
                  <a:pt x="320" y="159"/>
                </a:cubicBezTo>
                <a:close/>
                <a:moveTo>
                  <a:pt x="301" y="137"/>
                </a:moveTo>
                <a:cubicBezTo>
                  <a:pt x="303" y="139"/>
                  <a:pt x="305" y="142"/>
                  <a:pt x="309" y="144"/>
                </a:cubicBezTo>
                <a:cubicBezTo>
                  <a:pt x="307" y="141"/>
                  <a:pt x="302" y="137"/>
                  <a:pt x="301" y="137"/>
                </a:cubicBezTo>
                <a:close/>
                <a:moveTo>
                  <a:pt x="279" y="123"/>
                </a:moveTo>
                <a:cubicBezTo>
                  <a:pt x="279" y="122"/>
                  <a:pt x="279" y="121"/>
                  <a:pt x="278" y="120"/>
                </a:cubicBezTo>
                <a:cubicBezTo>
                  <a:pt x="277" y="121"/>
                  <a:pt x="278" y="123"/>
                  <a:pt x="279" y="123"/>
                </a:cubicBezTo>
                <a:close/>
                <a:moveTo>
                  <a:pt x="323" y="160"/>
                </a:moveTo>
                <a:cubicBezTo>
                  <a:pt x="325" y="162"/>
                  <a:pt x="325" y="164"/>
                  <a:pt x="327" y="165"/>
                </a:cubicBezTo>
                <a:cubicBezTo>
                  <a:pt x="326" y="163"/>
                  <a:pt x="325" y="160"/>
                  <a:pt x="323" y="160"/>
                </a:cubicBezTo>
                <a:close/>
                <a:moveTo>
                  <a:pt x="327" y="156"/>
                </a:moveTo>
                <a:cubicBezTo>
                  <a:pt x="326" y="157"/>
                  <a:pt x="324" y="156"/>
                  <a:pt x="324" y="157"/>
                </a:cubicBezTo>
                <a:cubicBezTo>
                  <a:pt x="325" y="157"/>
                  <a:pt x="326" y="159"/>
                  <a:pt x="327" y="159"/>
                </a:cubicBezTo>
                <a:cubicBezTo>
                  <a:pt x="327" y="158"/>
                  <a:pt x="326" y="157"/>
                  <a:pt x="327" y="156"/>
                </a:cubicBezTo>
                <a:close/>
                <a:moveTo>
                  <a:pt x="303" y="146"/>
                </a:moveTo>
                <a:cubicBezTo>
                  <a:pt x="302" y="147"/>
                  <a:pt x="304" y="149"/>
                  <a:pt x="305" y="149"/>
                </a:cubicBezTo>
                <a:cubicBezTo>
                  <a:pt x="304" y="148"/>
                  <a:pt x="305" y="146"/>
                  <a:pt x="303" y="146"/>
                </a:cubicBezTo>
                <a:close/>
                <a:moveTo>
                  <a:pt x="294" y="132"/>
                </a:moveTo>
                <a:cubicBezTo>
                  <a:pt x="294" y="131"/>
                  <a:pt x="292" y="130"/>
                  <a:pt x="292" y="132"/>
                </a:cubicBezTo>
                <a:cubicBezTo>
                  <a:pt x="293" y="131"/>
                  <a:pt x="294" y="133"/>
                  <a:pt x="294" y="132"/>
                </a:cubicBezTo>
                <a:close/>
                <a:moveTo>
                  <a:pt x="280" y="119"/>
                </a:moveTo>
                <a:cubicBezTo>
                  <a:pt x="279" y="118"/>
                  <a:pt x="279" y="117"/>
                  <a:pt x="277" y="117"/>
                </a:cubicBezTo>
                <a:cubicBezTo>
                  <a:pt x="277" y="118"/>
                  <a:pt x="279" y="120"/>
                  <a:pt x="280" y="119"/>
                </a:cubicBezTo>
                <a:close/>
                <a:moveTo>
                  <a:pt x="316" y="137"/>
                </a:moveTo>
                <a:cubicBezTo>
                  <a:pt x="311" y="132"/>
                  <a:pt x="302" y="121"/>
                  <a:pt x="292" y="118"/>
                </a:cubicBezTo>
                <a:cubicBezTo>
                  <a:pt x="293" y="119"/>
                  <a:pt x="292" y="120"/>
                  <a:pt x="291" y="120"/>
                </a:cubicBezTo>
                <a:cubicBezTo>
                  <a:pt x="290" y="119"/>
                  <a:pt x="288" y="118"/>
                  <a:pt x="288" y="117"/>
                </a:cubicBezTo>
                <a:cubicBezTo>
                  <a:pt x="285" y="119"/>
                  <a:pt x="282" y="114"/>
                  <a:pt x="279" y="115"/>
                </a:cubicBezTo>
                <a:cubicBezTo>
                  <a:pt x="279" y="117"/>
                  <a:pt x="282" y="117"/>
                  <a:pt x="284" y="118"/>
                </a:cubicBezTo>
                <a:cubicBezTo>
                  <a:pt x="284" y="119"/>
                  <a:pt x="285" y="123"/>
                  <a:pt x="287" y="122"/>
                </a:cubicBezTo>
                <a:cubicBezTo>
                  <a:pt x="286" y="121"/>
                  <a:pt x="285" y="120"/>
                  <a:pt x="286" y="120"/>
                </a:cubicBezTo>
                <a:cubicBezTo>
                  <a:pt x="287" y="120"/>
                  <a:pt x="288" y="120"/>
                  <a:pt x="288" y="122"/>
                </a:cubicBezTo>
                <a:cubicBezTo>
                  <a:pt x="289" y="122"/>
                  <a:pt x="291" y="121"/>
                  <a:pt x="292" y="123"/>
                </a:cubicBezTo>
                <a:cubicBezTo>
                  <a:pt x="291" y="124"/>
                  <a:pt x="288" y="124"/>
                  <a:pt x="287" y="126"/>
                </a:cubicBezTo>
                <a:cubicBezTo>
                  <a:pt x="290" y="127"/>
                  <a:pt x="291" y="130"/>
                  <a:pt x="295" y="130"/>
                </a:cubicBezTo>
                <a:cubicBezTo>
                  <a:pt x="296" y="129"/>
                  <a:pt x="292" y="128"/>
                  <a:pt x="295" y="127"/>
                </a:cubicBezTo>
                <a:cubicBezTo>
                  <a:pt x="298" y="130"/>
                  <a:pt x="301" y="135"/>
                  <a:pt x="306" y="134"/>
                </a:cubicBezTo>
                <a:cubicBezTo>
                  <a:pt x="306" y="132"/>
                  <a:pt x="304" y="132"/>
                  <a:pt x="303" y="131"/>
                </a:cubicBezTo>
                <a:cubicBezTo>
                  <a:pt x="304" y="131"/>
                  <a:pt x="304" y="130"/>
                  <a:pt x="304" y="130"/>
                </a:cubicBezTo>
                <a:cubicBezTo>
                  <a:pt x="309" y="134"/>
                  <a:pt x="314" y="136"/>
                  <a:pt x="317" y="141"/>
                </a:cubicBezTo>
                <a:cubicBezTo>
                  <a:pt x="316" y="141"/>
                  <a:pt x="314" y="138"/>
                  <a:pt x="313" y="139"/>
                </a:cubicBezTo>
                <a:cubicBezTo>
                  <a:pt x="315" y="142"/>
                  <a:pt x="318" y="143"/>
                  <a:pt x="320" y="146"/>
                </a:cubicBezTo>
                <a:cubicBezTo>
                  <a:pt x="319" y="148"/>
                  <a:pt x="323" y="150"/>
                  <a:pt x="323" y="153"/>
                </a:cubicBezTo>
                <a:cubicBezTo>
                  <a:pt x="325" y="153"/>
                  <a:pt x="325" y="154"/>
                  <a:pt x="326" y="154"/>
                </a:cubicBezTo>
                <a:cubicBezTo>
                  <a:pt x="326" y="155"/>
                  <a:pt x="328" y="157"/>
                  <a:pt x="329" y="156"/>
                </a:cubicBezTo>
                <a:cubicBezTo>
                  <a:pt x="327" y="151"/>
                  <a:pt x="325" y="145"/>
                  <a:pt x="320" y="144"/>
                </a:cubicBezTo>
                <a:cubicBezTo>
                  <a:pt x="322" y="141"/>
                  <a:pt x="317" y="140"/>
                  <a:pt x="316" y="137"/>
                </a:cubicBezTo>
                <a:close/>
                <a:moveTo>
                  <a:pt x="292" y="128"/>
                </a:moveTo>
                <a:cubicBezTo>
                  <a:pt x="291" y="127"/>
                  <a:pt x="290" y="127"/>
                  <a:pt x="291" y="125"/>
                </a:cubicBezTo>
                <a:cubicBezTo>
                  <a:pt x="292" y="125"/>
                  <a:pt x="292" y="124"/>
                  <a:pt x="294" y="125"/>
                </a:cubicBezTo>
                <a:cubicBezTo>
                  <a:pt x="294" y="127"/>
                  <a:pt x="293" y="127"/>
                  <a:pt x="292" y="128"/>
                </a:cubicBezTo>
                <a:close/>
                <a:moveTo>
                  <a:pt x="294" y="126"/>
                </a:moveTo>
                <a:cubicBezTo>
                  <a:pt x="296" y="124"/>
                  <a:pt x="300" y="125"/>
                  <a:pt x="300" y="128"/>
                </a:cubicBezTo>
                <a:cubicBezTo>
                  <a:pt x="298" y="128"/>
                  <a:pt x="297" y="125"/>
                  <a:pt x="294" y="126"/>
                </a:cubicBezTo>
                <a:close/>
                <a:moveTo>
                  <a:pt x="328" y="169"/>
                </a:moveTo>
                <a:cubicBezTo>
                  <a:pt x="329" y="167"/>
                  <a:pt x="328" y="171"/>
                  <a:pt x="329" y="170"/>
                </a:cubicBezTo>
                <a:cubicBezTo>
                  <a:pt x="330" y="169"/>
                  <a:pt x="328" y="167"/>
                  <a:pt x="328" y="166"/>
                </a:cubicBezTo>
                <a:cubicBezTo>
                  <a:pt x="328" y="167"/>
                  <a:pt x="327" y="169"/>
                  <a:pt x="328" y="169"/>
                </a:cubicBezTo>
                <a:close/>
                <a:moveTo>
                  <a:pt x="263" y="120"/>
                </a:moveTo>
                <a:cubicBezTo>
                  <a:pt x="263" y="120"/>
                  <a:pt x="263" y="120"/>
                  <a:pt x="263" y="120"/>
                </a:cubicBezTo>
                <a:cubicBezTo>
                  <a:pt x="263" y="120"/>
                  <a:pt x="263" y="120"/>
                  <a:pt x="263" y="120"/>
                </a:cubicBezTo>
                <a:cubicBezTo>
                  <a:pt x="263" y="120"/>
                  <a:pt x="263" y="120"/>
                  <a:pt x="263" y="120"/>
                </a:cubicBezTo>
                <a:close/>
                <a:moveTo>
                  <a:pt x="300" y="78"/>
                </a:moveTo>
                <a:cubicBezTo>
                  <a:pt x="300" y="78"/>
                  <a:pt x="299" y="76"/>
                  <a:pt x="298" y="77"/>
                </a:cubicBezTo>
                <a:cubicBezTo>
                  <a:pt x="299" y="78"/>
                  <a:pt x="300" y="80"/>
                  <a:pt x="300" y="78"/>
                </a:cubicBezTo>
                <a:close/>
                <a:moveTo>
                  <a:pt x="310" y="89"/>
                </a:moveTo>
                <a:cubicBezTo>
                  <a:pt x="310" y="88"/>
                  <a:pt x="309" y="87"/>
                  <a:pt x="307" y="86"/>
                </a:cubicBezTo>
                <a:cubicBezTo>
                  <a:pt x="307" y="87"/>
                  <a:pt x="310" y="89"/>
                  <a:pt x="310" y="89"/>
                </a:cubicBezTo>
                <a:close/>
                <a:moveTo>
                  <a:pt x="308" y="94"/>
                </a:moveTo>
                <a:cubicBezTo>
                  <a:pt x="306" y="92"/>
                  <a:pt x="303" y="88"/>
                  <a:pt x="302" y="89"/>
                </a:cubicBezTo>
                <a:cubicBezTo>
                  <a:pt x="304" y="90"/>
                  <a:pt x="305" y="93"/>
                  <a:pt x="308" y="94"/>
                </a:cubicBezTo>
                <a:close/>
                <a:moveTo>
                  <a:pt x="310" y="89"/>
                </a:moveTo>
                <a:cubicBezTo>
                  <a:pt x="310" y="89"/>
                  <a:pt x="310" y="89"/>
                  <a:pt x="310" y="89"/>
                </a:cubicBezTo>
                <a:cubicBezTo>
                  <a:pt x="311" y="89"/>
                  <a:pt x="311" y="89"/>
                  <a:pt x="310" y="89"/>
                </a:cubicBezTo>
                <a:close/>
                <a:moveTo>
                  <a:pt x="309" y="96"/>
                </a:moveTo>
                <a:cubicBezTo>
                  <a:pt x="310" y="96"/>
                  <a:pt x="311" y="99"/>
                  <a:pt x="312" y="98"/>
                </a:cubicBezTo>
                <a:cubicBezTo>
                  <a:pt x="311" y="98"/>
                  <a:pt x="311" y="94"/>
                  <a:pt x="309" y="96"/>
                </a:cubicBezTo>
                <a:close/>
                <a:moveTo>
                  <a:pt x="301" y="109"/>
                </a:moveTo>
                <a:cubicBezTo>
                  <a:pt x="299" y="108"/>
                  <a:pt x="296" y="103"/>
                  <a:pt x="295" y="105"/>
                </a:cubicBezTo>
                <a:cubicBezTo>
                  <a:pt x="298" y="105"/>
                  <a:pt x="298" y="110"/>
                  <a:pt x="301" y="109"/>
                </a:cubicBezTo>
                <a:close/>
                <a:moveTo>
                  <a:pt x="297" y="81"/>
                </a:moveTo>
                <a:cubicBezTo>
                  <a:pt x="298" y="81"/>
                  <a:pt x="299" y="82"/>
                  <a:pt x="300" y="82"/>
                </a:cubicBezTo>
                <a:cubicBezTo>
                  <a:pt x="300" y="81"/>
                  <a:pt x="297" y="79"/>
                  <a:pt x="297" y="81"/>
                </a:cubicBezTo>
                <a:close/>
                <a:moveTo>
                  <a:pt x="305" y="102"/>
                </a:moveTo>
                <a:cubicBezTo>
                  <a:pt x="305" y="103"/>
                  <a:pt x="304" y="104"/>
                  <a:pt x="304" y="105"/>
                </a:cubicBezTo>
                <a:cubicBezTo>
                  <a:pt x="309" y="106"/>
                  <a:pt x="310" y="110"/>
                  <a:pt x="314" y="112"/>
                </a:cubicBezTo>
                <a:cubicBezTo>
                  <a:pt x="313" y="108"/>
                  <a:pt x="308" y="105"/>
                  <a:pt x="305" y="102"/>
                </a:cubicBezTo>
                <a:close/>
                <a:moveTo>
                  <a:pt x="305" y="103"/>
                </a:moveTo>
                <a:cubicBezTo>
                  <a:pt x="307" y="103"/>
                  <a:pt x="306" y="105"/>
                  <a:pt x="307" y="105"/>
                </a:cubicBezTo>
                <a:cubicBezTo>
                  <a:pt x="307" y="106"/>
                  <a:pt x="305" y="104"/>
                  <a:pt x="305" y="103"/>
                </a:cubicBezTo>
                <a:close/>
                <a:moveTo>
                  <a:pt x="284" y="73"/>
                </a:moveTo>
                <a:cubicBezTo>
                  <a:pt x="283" y="71"/>
                  <a:pt x="285" y="73"/>
                  <a:pt x="285" y="72"/>
                </a:cubicBezTo>
                <a:cubicBezTo>
                  <a:pt x="284" y="71"/>
                  <a:pt x="284" y="70"/>
                  <a:pt x="282" y="70"/>
                </a:cubicBezTo>
                <a:cubicBezTo>
                  <a:pt x="282" y="71"/>
                  <a:pt x="281" y="71"/>
                  <a:pt x="281" y="72"/>
                </a:cubicBezTo>
                <a:cubicBezTo>
                  <a:pt x="283" y="71"/>
                  <a:pt x="282" y="73"/>
                  <a:pt x="284" y="73"/>
                </a:cubicBezTo>
                <a:close/>
                <a:moveTo>
                  <a:pt x="301" y="88"/>
                </a:moveTo>
                <a:cubicBezTo>
                  <a:pt x="299" y="86"/>
                  <a:pt x="298" y="85"/>
                  <a:pt x="295" y="84"/>
                </a:cubicBezTo>
                <a:cubicBezTo>
                  <a:pt x="297" y="86"/>
                  <a:pt x="298" y="87"/>
                  <a:pt x="301" y="88"/>
                </a:cubicBezTo>
                <a:close/>
                <a:moveTo>
                  <a:pt x="261" y="108"/>
                </a:moveTo>
                <a:cubicBezTo>
                  <a:pt x="262" y="108"/>
                  <a:pt x="262" y="108"/>
                  <a:pt x="262" y="108"/>
                </a:cubicBezTo>
                <a:cubicBezTo>
                  <a:pt x="263" y="108"/>
                  <a:pt x="263" y="108"/>
                  <a:pt x="264" y="108"/>
                </a:cubicBezTo>
                <a:cubicBezTo>
                  <a:pt x="264" y="108"/>
                  <a:pt x="264" y="107"/>
                  <a:pt x="264" y="107"/>
                </a:cubicBezTo>
                <a:cubicBezTo>
                  <a:pt x="263" y="108"/>
                  <a:pt x="260" y="107"/>
                  <a:pt x="261" y="108"/>
                </a:cubicBezTo>
                <a:close/>
                <a:moveTo>
                  <a:pt x="277" y="81"/>
                </a:moveTo>
                <a:cubicBezTo>
                  <a:pt x="276" y="79"/>
                  <a:pt x="274" y="79"/>
                  <a:pt x="272" y="78"/>
                </a:cubicBezTo>
                <a:cubicBezTo>
                  <a:pt x="272" y="80"/>
                  <a:pt x="275" y="80"/>
                  <a:pt x="277" y="81"/>
                </a:cubicBezTo>
                <a:close/>
                <a:moveTo>
                  <a:pt x="288" y="114"/>
                </a:moveTo>
                <a:cubicBezTo>
                  <a:pt x="286" y="114"/>
                  <a:pt x="286" y="114"/>
                  <a:pt x="286" y="114"/>
                </a:cubicBezTo>
                <a:cubicBezTo>
                  <a:pt x="286" y="115"/>
                  <a:pt x="286" y="115"/>
                  <a:pt x="286" y="115"/>
                </a:cubicBezTo>
                <a:cubicBezTo>
                  <a:pt x="287" y="115"/>
                  <a:pt x="287" y="116"/>
                  <a:pt x="288" y="116"/>
                </a:cubicBezTo>
                <a:lnTo>
                  <a:pt x="288" y="114"/>
                </a:lnTo>
                <a:close/>
                <a:moveTo>
                  <a:pt x="298" y="116"/>
                </a:moveTo>
                <a:cubicBezTo>
                  <a:pt x="300" y="118"/>
                  <a:pt x="303" y="122"/>
                  <a:pt x="306" y="122"/>
                </a:cubicBezTo>
                <a:cubicBezTo>
                  <a:pt x="304" y="119"/>
                  <a:pt x="300" y="117"/>
                  <a:pt x="298" y="116"/>
                </a:cubicBezTo>
                <a:close/>
                <a:moveTo>
                  <a:pt x="275" y="110"/>
                </a:moveTo>
                <a:cubicBezTo>
                  <a:pt x="278" y="110"/>
                  <a:pt x="281" y="113"/>
                  <a:pt x="284" y="113"/>
                </a:cubicBezTo>
                <a:cubicBezTo>
                  <a:pt x="282" y="112"/>
                  <a:pt x="279" y="110"/>
                  <a:pt x="277" y="109"/>
                </a:cubicBezTo>
                <a:cubicBezTo>
                  <a:pt x="277" y="111"/>
                  <a:pt x="275" y="108"/>
                  <a:pt x="275" y="110"/>
                </a:cubicBezTo>
                <a:close/>
                <a:moveTo>
                  <a:pt x="309" y="125"/>
                </a:moveTo>
                <a:cubicBezTo>
                  <a:pt x="312" y="129"/>
                  <a:pt x="308" y="122"/>
                  <a:pt x="306" y="123"/>
                </a:cubicBezTo>
                <a:cubicBezTo>
                  <a:pt x="307" y="124"/>
                  <a:pt x="307" y="126"/>
                  <a:pt x="309" y="125"/>
                </a:cubicBezTo>
                <a:close/>
                <a:moveTo>
                  <a:pt x="321" y="123"/>
                </a:moveTo>
                <a:cubicBezTo>
                  <a:pt x="322" y="122"/>
                  <a:pt x="323" y="123"/>
                  <a:pt x="323" y="123"/>
                </a:cubicBezTo>
                <a:cubicBezTo>
                  <a:pt x="321" y="121"/>
                  <a:pt x="320" y="115"/>
                  <a:pt x="317" y="117"/>
                </a:cubicBezTo>
                <a:cubicBezTo>
                  <a:pt x="318" y="119"/>
                  <a:pt x="320" y="121"/>
                  <a:pt x="321" y="123"/>
                </a:cubicBezTo>
                <a:close/>
                <a:moveTo>
                  <a:pt x="317" y="115"/>
                </a:moveTo>
                <a:cubicBezTo>
                  <a:pt x="317" y="113"/>
                  <a:pt x="316" y="113"/>
                  <a:pt x="315" y="112"/>
                </a:cubicBezTo>
                <a:cubicBezTo>
                  <a:pt x="316" y="114"/>
                  <a:pt x="316" y="113"/>
                  <a:pt x="315" y="115"/>
                </a:cubicBezTo>
                <a:lnTo>
                  <a:pt x="317" y="115"/>
                </a:lnTo>
                <a:close/>
                <a:moveTo>
                  <a:pt x="313" y="130"/>
                </a:moveTo>
                <a:cubicBezTo>
                  <a:pt x="315" y="130"/>
                  <a:pt x="315" y="131"/>
                  <a:pt x="316" y="131"/>
                </a:cubicBezTo>
                <a:cubicBezTo>
                  <a:pt x="316" y="130"/>
                  <a:pt x="313" y="128"/>
                  <a:pt x="313" y="130"/>
                </a:cubicBezTo>
                <a:close/>
                <a:moveTo>
                  <a:pt x="337" y="183"/>
                </a:moveTo>
                <a:cubicBezTo>
                  <a:pt x="337" y="180"/>
                  <a:pt x="335" y="178"/>
                  <a:pt x="335" y="175"/>
                </a:cubicBezTo>
                <a:cubicBezTo>
                  <a:pt x="332" y="177"/>
                  <a:pt x="336" y="181"/>
                  <a:pt x="337" y="183"/>
                </a:cubicBezTo>
                <a:close/>
                <a:moveTo>
                  <a:pt x="39" y="302"/>
                </a:moveTo>
                <a:cubicBezTo>
                  <a:pt x="39" y="302"/>
                  <a:pt x="38" y="302"/>
                  <a:pt x="38" y="303"/>
                </a:cubicBezTo>
                <a:cubicBezTo>
                  <a:pt x="38" y="303"/>
                  <a:pt x="39" y="303"/>
                  <a:pt x="39" y="303"/>
                </a:cubicBezTo>
                <a:cubicBezTo>
                  <a:pt x="39" y="303"/>
                  <a:pt x="39" y="302"/>
                  <a:pt x="39" y="302"/>
                </a:cubicBezTo>
                <a:close/>
                <a:moveTo>
                  <a:pt x="40" y="292"/>
                </a:moveTo>
                <a:cubicBezTo>
                  <a:pt x="40" y="291"/>
                  <a:pt x="40" y="291"/>
                  <a:pt x="40" y="291"/>
                </a:cubicBezTo>
                <a:cubicBezTo>
                  <a:pt x="39" y="291"/>
                  <a:pt x="39" y="291"/>
                  <a:pt x="39" y="291"/>
                </a:cubicBezTo>
                <a:cubicBezTo>
                  <a:pt x="39" y="292"/>
                  <a:pt x="39" y="292"/>
                  <a:pt x="40" y="292"/>
                </a:cubicBezTo>
                <a:close/>
                <a:moveTo>
                  <a:pt x="37" y="287"/>
                </a:moveTo>
                <a:cubicBezTo>
                  <a:pt x="37" y="287"/>
                  <a:pt x="37" y="288"/>
                  <a:pt x="37" y="288"/>
                </a:cubicBezTo>
                <a:cubicBezTo>
                  <a:pt x="37" y="288"/>
                  <a:pt x="38" y="287"/>
                  <a:pt x="38" y="287"/>
                </a:cubicBezTo>
                <a:cubicBezTo>
                  <a:pt x="37" y="287"/>
                  <a:pt x="37" y="287"/>
                  <a:pt x="37" y="287"/>
                </a:cubicBezTo>
                <a:close/>
                <a:moveTo>
                  <a:pt x="35" y="292"/>
                </a:moveTo>
                <a:cubicBezTo>
                  <a:pt x="35" y="292"/>
                  <a:pt x="36" y="292"/>
                  <a:pt x="36" y="291"/>
                </a:cubicBezTo>
                <a:cubicBezTo>
                  <a:pt x="36" y="292"/>
                  <a:pt x="35" y="291"/>
                  <a:pt x="35" y="292"/>
                </a:cubicBezTo>
                <a:close/>
                <a:moveTo>
                  <a:pt x="40" y="295"/>
                </a:moveTo>
                <a:cubicBezTo>
                  <a:pt x="39" y="295"/>
                  <a:pt x="39" y="295"/>
                  <a:pt x="39" y="294"/>
                </a:cubicBezTo>
                <a:cubicBezTo>
                  <a:pt x="38" y="294"/>
                  <a:pt x="38" y="294"/>
                  <a:pt x="38" y="294"/>
                </a:cubicBezTo>
                <a:cubicBezTo>
                  <a:pt x="39" y="295"/>
                  <a:pt x="38" y="295"/>
                  <a:pt x="39" y="296"/>
                </a:cubicBezTo>
                <a:cubicBezTo>
                  <a:pt x="39" y="295"/>
                  <a:pt x="40" y="296"/>
                  <a:pt x="40" y="295"/>
                </a:cubicBezTo>
                <a:close/>
                <a:moveTo>
                  <a:pt x="52" y="320"/>
                </a:moveTo>
                <a:cubicBezTo>
                  <a:pt x="52" y="320"/>
                  <a:pt x="51" y="320"/>
                  <a:pt x="51" y="320"/>
                </a:cubicBezTo>
                <a:cubicBezTo>
                  <a:pt x="51" y="321"/>
                  <a:pt x="51" y="322"/>
                  <a:pt x="52" y="322"/>
                </a:cubicBezTo>
                <a:cubicBezTo>
                  <a:pt x="52" y="321"/>
                  <a:pt x="52" y="321"/>
                  <a:pt x="53" y="321"/>
                </a:cubicBezTo>
                <a:cubicBezTo>
                  <a:pt x="53" y="321"/>
                  <a:pt x="52" y="321"/>
                  <a:pt x="52" y="320"/>
                </a:cubicBezTo>
                <a:close/>
                <a:moveTo>
                  <a:pt x="40" y="294"/>
                </a:moveTo>
                <a:cubicBezTo>
                  <a:pt x="40" y="293"/>
                  <a:pt x="39" y="292"/>
                  <a:pt x="39" y="293"/>
                </a:cubicBezTo>
                <a:cubicBezTo>
                  <a:pt x="39" y="293"/>
                  <a:pt x="40" y="294"/>
                  <a:pt x="40" y="294"/>
                </a:cubicBezTo>
                <a:close/>
                <a:moveTo>
                  <a:pt x="37" y="293"/>
                </a:moveTo>
                <a:cubicBezTo>
                  <a:pt x="37" y="292"/>
                  <a:pt x="37" y="292"/>
                  <a:pt x="37" y="292"/>
                </a:cubicBezTo>
                <a:cubicBezTo>
                  <a:pt x="37" y="292"/>
                  <a:pt x="37" y="293"/>
                  <a:pt x="36" y="293"/>
                </a:cubicBezTo>
                <a:cubicBezTo>
                  <a:pt x="36" y="293"/>
                  <a:pt x="37" y="293"/>
                  <a:pt x="37" y="293"/>
                </a:cubicBezTo>
                <a:close/>
                <a:moveTo>
                  <a:pt x="48" y="310"/>
                </a:moveTo>
                <a:cubicBezTo>
                  <a:pt x="48" y="310"/>
                  <a:pt x="47" y="310"/>
                  <a:pt x="47" y="311"/>
                </a:cubicBezTo>
                <a:cubicBezTo>
                  <a:pt x="48" y="311"/>
                  <a:pt x="48" y="312"/>
                  <a:pt x="48" y="311"/>
                </a:cubicBezTo>
                <a:cubicBezTo>
                  <a:pt x="47" y="311"/>
                  <a:pt x="48" y="311"/>
                  <a:pt x="48" y="310"/>
                </a:cubicBezTo>
                <a:close/>
                <a:moveTo>
                  <a:pt x="39" y="285"/>
                </a:moveTo>
                <a:cubicBezTo>
                  <a:pt x="38" y="285"/>
                  <a:pt x="38" y="286"/>
                  <a:pt x="38" y="286"/>
                </a:cubicBezTo>
                <a:cubicBezTo>
                  <a:pt x="38" y="286"/>
                  <a:pt x="37" y="286"/>
                  <a:pt x="37" y="286"/>
                </a:cubicBezTo>
                <a:cubicBezTo>
                  <a:pt x="37" y="287"/>
                  <a:pt x="40" y="286"/>
                  <a:pt x="39" y="289"/>
                </a:cubicBezTo>
                <a:cubicBezTo>
                  <a:pt x="39" y="289"/>
                  <a:pt x="39" y="289"/>
                  <a:pt x="39" y="289"/>
                </a:cubicBezTo>
                <a:cubicBezTo>
                  <a:pt x="40" y="288"/>
                  <a:pt x="37" y="286"/>
                  <a:pt x="40" y="286"/>
                </a:cubicBezTo>
                <a:cubicBezTo>
                  <a:pt x="40" y="286"/>
                  <a:pt x="40" y="287"/>
                  <a:pt x="40" y="287"/>
                </a:cubicBezTo>
                <a:cubicBezTo>
                  <a:pt x="41" y="286"/>
                  <a:pt x="40" y="286"/>
                  <a:pt x="40" y="285"/>
                </a:cubicBezTo>
                <a:cubicBezTo>
                  <a:pt x="40" y="285"/>
                  <a:pt x="39" y="285"/>
                  <a:pt x="39" y="285"/>
                </a:cubicBezTo>
                <a:cubicBezTo>
                  <a:pt x="40" y="284"/>
                  <a:pt x="39" y="283"/>
                  <a:pt x="40" y="282"/>
                </a:cubicBezTo>
                <a:cubicBezTo>
                  <a:pt x="39" y="283"/>
                  <a:pt x="39" y="284"/>
                  <a:pt x="39" y="285"/>
                </a:cubicBezTo>
                <a:close/>
                <a:moveTo>
                  <a:pt x="35" y="280"/>
                </a:moveTo>
                <a:cubicBezTo>
                  <a:pt x="35" y="280"/>
                  <a:pt x="35" y="281"/>
                  <a:pt x="35" y="282"/>
                </a:cubicBezTo>
                <a:cubicBezTo>
                  <a:pt x="35" y="282"/>
                  <a:pt x="36" y="281"/>
                  <a:pt x="36" y="282"/>
                </a:cubicBezTo>
                <a:cubicBezTo>
                  <a:pt x="37" y="283"/>
                  <a:pt x="36" y="282"/>
                  <a:pt x="36" y="283"/>
                </a:cubicBezTo>
                <a:cubicBezTo>
                  <a:pt x="37" y="283"/>
                  <a:pt x="37" y="284"/>
                  <a:pt x="37" y="285"/>
                </a:cubicBezTo>
                <a:cubicBezTo>
                  <a:pt x="39" y="284"/>
                  <a:pt x="36" y="283"/>
                  <a:pt x="38" y="281"/>
                </a:cubicBezTo>
                <a:cubicBezTo>
                  <a:pt x="37" y="280"/>
                  <a:pt x="36" y="280"/>
                  <a:pt x="35" y="280"/>
                </a:cubicBezTo>
                <a:close/>
                <a:moveTo>
                  <a:pt x="35" y="289"/>
                </a:moveTo>
                <a:cubicBezTo>
                  <a:pt x="35" y="290"/>
                  <a:pt x="36" y="291"/>
                  <a:pt x="37" y="291"/>
                </a:cubicBezTo>
                <a:cubicBezTo>
                  <a:pt x="37" y="291"/>
                  <a:pt x="37" y="291"/>
                  <a:pt x="37" y="291"/>
                </a:cubicBezTo>
                <a:cubicBezTo>
                  <a:pt x="37" y="291"/>
                  <a:pt x="37" y="291"/>
                  <a:pt x="37" y="290"/>
                </a:cubicBezTo>
                <a:cubicBezTo>
                  <a:pt x="36" y="291"/>
                  <a:pt x="36" y="289"/>
                  <a:pt x="35" y="289"/>
                </a:cubicBezTo>
                <a:close/>
                <a:moveTo>
                  <a:pt x="41" y="306"/>
                </a:moveTo>
                <a:cubicBezTo>
                  <a:pt x="41" y="307"/>
                  <a:pt x="41" y="307"/>
                  <a:pt x="41" y="307"/>
                </a:cubicBezTo>
                <a:cubicBezTo>
                  <a:pt x="41" y="307"/>
                  <a:pt x="42" y="307"/>
                  <a:pt x="42" y="306"/>
                </a:cubicBezTo>
                <a:lnTo>
                  <a:pt x="41" y="306"/>
                </a:lnTo>
                <a:close/>
                <a:moveTo>
                  <a:pt x="45" y="306"/>
                </a:moveTo>
                <a:cubicBezTo>
                  <a:pt x="45" y="307"/>
                  <a:pt x="45" y="307"/>
                  <a:pt x="46" y="307"/>
                </a:cubicBezTo>
                <a:cubicBezTo>
                  <a:pt x="46" y="307"/>
                  <a:pt x="46" y="307"/>
                  <a:pt x="46" y="306"/>
                </a:cubicBezTo>
                <a:cubicBezTo>
                  <a:pt x="46" y="307"/>
                  <a:pt x="45" y="306"/>
                  <a:pt x="45" y="306"/>
                </a:cubicBezTo>
                <a:close/>
                <a:moveTo>
                  <a:pt x="48" y="322"/>
                </a:moveTo>
                <a:cubicBezTo>
                  <a:pt x="48" y="323"/>
                  <a:pt x="49" y="323"/>
                  <a:pt x="50" y="323"/>
                </a:cubicBezTo>
                <a:cubicBezTo>
                  <a:pt x="49" y="322"/>
                  <a:pt x="49" y="322"/>
                  <a:pt x="48" y="322"/>
                </a:cubicBezTo>
                <a:close/>
                <a:moveTo>
                  <a:pt x="46" y="303"/>
                </a:moveTo>
                <a:cubicBezTo>
                  <a:pt x="46" y="304"/>
                  <a:pt x="47" y="304"/>
                  <a:pt x="47" y="304"/>
                </a:cubicBezTo>
                <a:cubicBezTo>
                  <a:pt x="47" y="303"/>
                  <a:pt x="47" y="303"/>
                  <a:pt x="46" y="303"/>
                </a:cubicBezTo>
                <a:close/>
                <a:moveTo>
                  <a:pt x="45" y="303"/>
                </a:moveTo>
                <a:cubicBezTo>
                  <a:pt x="45" y="304"/>
                  <a:pt x="45" y="304"/>
                  <a:pt x="46" y="305"/>
                </a:cubicBezTo>
                <a:cubicBezTo>
                  <a:pt x="45" y="304"/>
                  <a:pt x="47" y="303"/>
                  <a:pt x="45" y="303"/>
                </a:cubicBezTo>
                <a:close/>
                <a:moveTo>
                  <a:pt x="44" y="306"/>
                </a:moveTo>
                <a:cubicBezTo>
                  <a:pt x="45" y="306"/>
                  <a:pt x="46" y="306"/>
                  <a:pt x="46" y="306"/>
                </a:cubicBezTo>
                <a:cubicBezTo>
                  <a:pt x="46" y="306"/>
                  <a:pt x="44" y="306"/>
                  <a:pt x="44" y="306"/>
                </a:cubicBezTo>
                <a:close/>
                <a:moveTo>
                  <a:pt x="49" y="309"/>
                </a:moveTo>
                <a:cubicBezTo>
                  <a:pt x="49" y="309"/>
                  <a:pt x="50" y="309"/>
                  <a:pt x="50" y="308"/>
                </a:cubicBezTo>
                <a:cubicBezTo>
                  <a:pt x="49" y="308"/>
                  <a:pt x="49" y="309"/>
                  <a:pt x="49" y="309"/>
                </a:cubicBezTo>
                <a:close/>
                <a:moveTo>
                  <a:pt x="42" y="299"/>
                </a:moveTo>
                <a:cubicBezTo>
                  <a:pt x="40" y="298"/>
                  <a:pt x="40" y="300"/>
                  <a:pt x="40" y="301"/>
                </a:cubicBezTo>
                <a:cubicBezTo>
                  <a:pt x="40" y="301"/>
                  <a:pt x="41" y="300"/>
                  <a:pt x="41" y="301"/>
                </a:cubicBezTo>
                <a:cubicBezTo>
                  <a:pt x="42" y="301"/>
                  <a:pt x="42" y="300"/>
                  <a:pt x="42" y="300"/>
                </a:cubicBezTo>
                <a:cubicBezTo>
                  <a:pt x="41" y="300"/>
                  <a:pt x="41" y="299"/>
                  <a:pt x="42" y="299"/>
                </a:cubicBezTo>
                <a:close/>
                <a:moveTo>
                  <a:pt x="44" y="302"/>
                </a:moveTo>
                <a:cubicBezTo>
                  <a:pt x="43" y="302"/>
                  <a:pt x="43" y="302"/>
                  <a:pt x="43" y="301"/>
                </a:cubicBezTo>
                <a:cubicBezTo>
                  <a:pt x="43" y="302"/>
                  <a:pt x="42" y="302"/>
                  <a:pt x="42" y="303"/>
                </a:cubicBezTo>
                <a:cubicBezTo>
                  <a:pt x="43" y="303"/>
                  <a:pt x="43" y="302"/>
                  <a:pt x="44" y="302"/>
                </a:cubicBezTo>
                <a:close/>
                <a:moveTo>
                  <a:pt x="43" y="303"/>
                </a:moveTo>
                <a:cubicBezTo>
                  <a:pt x="43" y="303"/>
                  <a:pt x="43" y="304"/>
                  <a:pt x="44" y="304"/>
                </a:cubicBezTo>
                <a:cubicBezTo>
                  <a:pt x="44" y="303"/>
                  <a:pt x="44" y="303"/>
                  <a:pt x="43" y="303"/>
                </a:cubicBezTo>
                <a:close/>
                <a:moveTo>
                  <a:pt x="43" y="308"/>
                </a:moveTo>
                <a:cubicBezTo>
                  <a:pt x="43" y="309"/>
                  <a:pt x="43" y="309"/>
                  <a:pt x="43" y="309"/>
                </a:cubicBezTo>
                <a:cubicBezTo>
                  <a:pt x="44" y="310"/>
                  <a:pt x="44" y="308"/>
                  <a:pt x="43" y="308"/>
                </a:cubicBezTo>
                <a:close/>
                <a:moveTo>
                  <a:pt x="45" y="313"/>
                </a:moveTo>
                <a:cubicBezTo>
                  <a:pt x="45" y="312"/>
                  <a:pt x="45" y="312"/>
                  <a:pt x="45" y="312"/>
                </a:cubicBezTo>
                <a:cubicBezTo>
                  <a:pt x="44" y="312"/>
                  <a:pt x="45" y="314"/>
                  <a:pt x="46" y="313"/>
                </a:cubicBezTo>
                <a:cubicBezTo>
                  <a:pt x="45" y="313"/>
                  <a:pt x="45" y="313"/>
                  <a:pt x="45" y="313"/>
                </a:cubicBezTo>
                <a:close/>
                <a:moveTo>
                  <a:pt x="305" y="342"/>
                </a:moveTo>
                <a:cubicBezTo>
                  <a:pt x="306" y="342"/>
                  <a:pt x="306" y="342"/>
                  <a:pt x="306" y="342"/>
                </a:cubicBezTo>
                <a:cubicBezTo>
                  <a:pt x="306" y="342"/>
                  <a:pt x="307" y="341"/>
                  <a:pt x="307" y="340"/>
                </a:cubicBezTo>
                <a:cubicBezTo>
                  <a:pt x="307" y="341"/>
                  <a:pt x="306" y="341"/>
                  <a:pt x="305" y="342"/>
                </a:cubicBezTo>
                <a:close/>
                <a:moveTo>
                  <a:pt x="309" y="339"/>
                </a:moveTo>
                <a:cubicBezTo>
                  <a:pt x="309" y="339"/>
                  <a:pt x="309" y="338"/>
                  <a:pt x="309" y="338"/>
                </a:cubicBezTo>
                <a:cubicBezTo>
                  <a:pt x="308" y="339"/>
                  <a:pt x="308" y="339"/>
                  <a:pt x="308" y="340"/>
                </a:cubicBezTo>
                <a:cubicBezTo>
                  <a:pt x="308" y="339"/>
                  <a:pt x="308" y="339"/>
                  <a:pt x="309" y="339"/>
                </a:cubicBezTo>
                <a:close/>
                <a:moveTo>
                  <a:pt x="307" y="347"/>
                </a:moveTo>
                <a:cubicBezTo>
                  <a:pt x="305" y="347"/>
                  <a:pt x="307" y="345"/>
                  <a:pt x="306" y="344"/>
                </a:cubicBezTo>
                <a:cubicBezTo>
                  <a:pt x="305" y="344"/>
                  <a:pt x="304" y="346"/>
                  <a:pt x="303" y="345"/>
                </a:cubicBezTo>
                <a:cubicBezTo>
                  <a:pt x="304" y="344"/>
                  <a:pt x="305" y="345"/>
                  <a:pt x="305" y="343"/>
                </a:cubicBezTo>
                <a:cubicBezTo>
                  <a:pt x="305" y="343"/>
                  <a:pt x="305" y="343"/>
                  <a:pt x="305" y="343"/>
                </a:cubicBezTo>
                <a:cubicBezTo>
                  <a:pt x="305" y="343"/>
                  <a:pt x="305" y="343"/>
                  <a:pt x="305" y="343"/>
                </a:cubicBezTo>
                <a:cubicBezTo>
                  <a:pt x="304" y="344"/>
                  <a:pt x="303" y="345"/>
                  <a:pt x="302" y="346"/>
                </a:cubicBezTo>
                <a:cubicBezTo>
                  <a:pt x="302" y="346"/>
                  <a:pt x="302" y="346"/>
                  <a:pt x="303" y="346"/>
                </a:cubicBezTo>
                <a:cubicBezTo>
                  <a:pt x="303" y="346"/>
                  <a:pt x="303" y="347"/>
                  <a:pt x="304" y="347"/>
                </a:cubicBezTo>
                <a:cubicBezTo>
                  <a:pt x="304" y="346"/>
                  <a:pt x="304" y="345"/>
                  <a:pt x="304" y="345"/>
                </a:cubicBezTo>
                <a:cubicBezTo>
                  <a:pt x="305" y="346"/>
                  <a:pt x="305" y="346"/>
                  <a:pt x="305" y="346"/>
                </a:cubicBezTo>
                <a:cubicBezTo>
                  <a:pt x="306" y="346"/>
                  <a:pt x="305" y="346"/>
                  <a:pt x="305" y="347"/>
                </a:cubicBezTo>
                <a:cubicBezTo>
                  <a:pt x="305" y="347"/>
                  <a:pt x="306" y="347"/>
                  <a:pt x="306" y="348"/>
                </a:cubicBezTo>
                <a:cubicBezTo>
                  <a:pt x="306" y="347"/>
                  <a:pt x="307" y="347"/>
                  <a:pt x="307" y="347"/>
                </a:cubicBezTo>
                <a:close/>
                <a:moveTo>
                  <a:pt x="34" y="285"/>
                </a:moveTo>
                <a:cubicBezTo>
                  <a:pt x="34" y="285"/>
                  <a:pt x="34" y="285"/>
                  <a:pt x="34" y="285"/>
                </a:cubicBezTo>
                <a:cubicBezTo>
                  <a:pt x="34" y="285"/>
                  <a:pt x="34" y="285"/>
                  <a:pt x="33" y="285"/>
                </a:cubicBezTo>
                <a:cubicBezTo>
                  <a:pt x="33" y="286"/>
                  <a:pt x="33" y="286"/>
                  <a:pt x="33" y="286"/>
                </a:cubicBezTo>
                <a:cubicBezTo>
                  <a:pt x="34" y="286"/>
                  <a:pt x="34" y="286"/>
                  <a:pt x="34" y="286"/>
                </a:cubicBezTo>
                <a:cubicBezTo>
                  <a:pt x="34" y="286"/>
                  <a:pt x="34" y="286"/>
                  <a:pt x="34" y="286"/>
                </a:cubicBezTo>
                <a:cubicBezTo>
                  <a:pt x="34" y="286"/>
                  <a:pt x="34" y="286"/>
                  <a:pt x="34" y="286"/>
                </a:cubicBezTo>
                <a:cubicBezTo>
                  <a:pt x="34" y="285"/>
                  <a:pt x="34" y="285"/>
                  <a:pt x="34" y="285"/>
                </a:cubicBezTo>
                <a:cubicBezTo>
                  <a:pt x="34" y="285"/>
                  <a:pt x="34" y="285"/>
                  <a:pt x="34" y="285"/>
                </a:cubicBezTo>
                <a:close/>
                <a:moveTo>
                  <a:pt x="312" y="339"/>
                </a:moveTo>
                <a:cubicBezTo>
                  <a:pt x="311" y="339"/>
                  <a:pt x="311" y="339"/>
                  <a:pt x="311" y="339"/>
                </a:cubicBezTo>
                <a:cubicBezTo>
                  <a:pt x="311" y="340"/>
                  <a:pt x="312" y="339"/>
                  <a:pt x="312" y="339"/>
                </a:cubicBezTo>
                <a:close/>
                <a:moveTo>
                  <a:pt x="287" y="361"/>
                </a:moveTo>
                <a:cubicBezTo>
                  <a:pt x="287" y="361"/>
                  <a:pt x="287" y="361"/>
                  <a:pt x="287" y="361"/>
                </a:cubicBezTo>
                <a:cubicBezTo>
                  <a:pt x="286" y="361"/>
                  <a:pt x="286" y="361"/>
                  <a:pt x="286" y="361"/>
                </a:cubicBezTo>
                <a:cubicBezTo>
                  <a:pt x="286" y="361"/>
                  <a:pt x="287" y="361"/>
                  <a:pt x="287" y="361"/>
                </a:cubicBezTo>
                <a:close/>
                <a:moveTo>
                  <a:pt x="256" y="381"/>
                </a:moveTo>
                <a:cubicBezTo>
                  <a:pt x="257" y="380"/>
                  <a:pt x="257" y="380"/>
                  <a:pt x="258" y="380"/>
                </a:cubicBezTo>
                <a:cubicBezTo>
                  <a:pt x="257" y="380"/>
                  <a:pt x="257" y="380"/>
                  <a:pt x="256" y="380"/>
                </a:cubicBezTo>
                <a:cubicBezTo>
                  <a:pt x="256" y="380"/>
                  <a:pt x="256" y="381"/>
                  <a:pt x="256" y="381"/>
                </a:cubicBezTo>
                <a:close/>
                <a:moveTo>
                  <a:pt x="51" y="315"/>
                </a:moveTo>
                <a:cubicBezTo>
                  <a:pt x="52" y="315"/>
                  <a:pt x="51" y="315"/>
                  <a:pt x="51" y="316"/>
                </a:cubicBezTo>
                <a:cubicBezTo>
                  <a:pt x="52" y="316"/>
                  <a:pt x="52" y="316"/>
                  <a:pt x="52" y="316"/>
                </a:cubicBezTo>
                <a:cubicBezTo>
                  <a:pt x="52" y="315"/>
                  <a:pt x="52" y="314"/>
                  <a:pt x="51" y="315"/>
                </a:cubicBezTo>
                <a:close/>
                <a:moveTo>
                  <a:pt x="298" y="351"/>
                </a:moveTo>
                <a:cubicBezTo>
                  <a:pt x="297" y="351"/>
                  <a:pt x="297" y="351"/>
                  <a:pt x="296" y="352"/>
                </a:cubicBezTo>
                <a:cubicBezTo>
                  <a:pt x="296" y="352"/>
                  <a:pt x="297" y="352"/>
                  <a:pt x="297" y="352"/>
                </a:cubicBezTo>
                <a:cubicBezTo>
                  <a:pt x="296" y="352"/>
                  <a:pt x="296" y="352"/>
                  <a:pt x="296" y="352"/>
                </a:cubicBezTo>
                <a:cubicBezTo>
                  <a:pt x="296" y="352"/>
                  <a:pt x="296" y="352"/>
                  <a:pt x="296" y="353"/>
                </a:cubicBezTo>
                <a:cubicBezTo>
                  <a:pt x="296" y="353"/>
                  <a:pt x="296" y="353"/>
                  <a:pt x="296" y="353"/>
                </a:cubicBezTo>
                <a:cubicBezTo>
                  <a:pt x="297" y="353"/>
                  <a:pt x="298" y="352"/>
                  <a:pt x="298" y="351"/>
                </a:cubicBezTo>
                <a:close/>
                <a:moveTo>
                  <a:pt x="296" y="355"/>
                </a:moveTo>
                <a:cubicBezTo>
                  <a:pt x="295" y="354"/>
                  <a:pt x="295" y="355"/>
                  <a:pt x="295" y="355"/>
                </a:cubicBezTo>
                <a:cubicBezTo>
                  <a:pt x="295" y="355"/>
                  <a:pt x="295" y="356"/>
                  <a:pt x="296" y="355"/>
                </a:cubicBezTo>
                <a:cubicBezTo>
                  <a:pt x="295" y="355"/>
                  <a:pt x="296" y="355"/>
                  <a:pt x="296" y="355"/>
                </a:cubicBezTo>
                <a:close/>
                <a:moveTo>
                  <a:pt x="314" y="332"/>
                </a:moveTo>
                <a:cubicBezTo>
                  <a:pt x="314" y="332"/>
                  <a:pt x="314" y="332"/>
                  <a:pt x="314" y="332"/>
                </a:cubicBezTo>
                <a:cubicBezTo>
                  <a:pt x="313" y="332"/>
                  <a:pt x="313" y="332"/>
                  <a:pt x="313" y="332"/>
                </a:cubicBezTo>
                <a:lnTo>
                  <a:pt x="314" y="332"/>
                </a:lnTo>
                <a:close/>
                <a:moveTo>
                  <a:pt x="310" y="336"/>
                </a:moveTo>
                <a:cubicBezTo>
                  <a:pt x="310" y="336"/>
                  <a:pt x="310" y="337"/>
                  <a:pt x="309" y="337"/>
                </a:cubicBezTo>
                <a:cubicBezTo>
                  <a:pt x="309" y="338"/>
                  <a:pt x="310" y="338"/>
                  <a:pt x="310" y="338"/>
                </a:cubicBezTo>
                <a:cubicBezTo>
                  <a:pt x="310" y="338"/>
                  <a:pt x="309" y="338"/>
                  <a:pt x="309" y="339"/>
                </a:cubicBezTo>
                <a:cubicBezTo>
                  <a:pt x="310" y="339"/>
                  <a:pt x="310" y="337"/>
                  <a:pt x="311" y="337"/>
                </a:cubicBezTo>
                <a:cubicBezTo>
                  <a:pt x="311" y="338"/>
                  <a:pt x="311" y="338"/>
                  <a:pt x="311" y="338"/>
                </a:cubicBezTo>
                <a:cubicBezTo>
                  <a:pt x="313" y="338"/>
                  <a:pt x="311" y="337"/>
                  <a:pt x="310" y="336"/>
                </a:cubicBezTo>
                <a:close/>
                <a:moveTo>
                  <a:pt x="28" y="275"/>
                </a:moveTo>
                <a:cubicBezTo>
                  <a:pt x="27" y="275"/>
                  <a:pt x="27" y="275"/>
                  <a:pt x="27" y="276"/>
                </a:cubicBezTo>
                <a:cubicBezTo>
                  <a:pt x="27" y="275"/>
                  <a:pt x="27" y="277"/>
                  <a:pt x="27" y="276"/>
                </a:cubicBezTo>
                <a:cubicBezTo>
                  <a:pt x="27" y="276"/>
                  <a:pt x="28" y="276"/>
                  <a:pt x="28" y="275"/>
                </a:cubicBezTo>
                <a:close/>
                <a:moveTo>
                  <a:pt x="318" y="330"/>
                </a:moveTo>
                <a:cubicBezTo>
                  <a:pt x="318" y="330"/>
                  <a:pt x="317" y="330"/>
                  <a:pt x="317" y="330"/>
                </a:cubicBezTo>
                <a:cubicBezTo>
                  <a:pt x="317" y="330"/>
                  <a:pt x="317" y="331"/>
                  <a:pt x="317" y="332"/>
                </a:cubicBezTo>
                <a:cubicBezTo>
                  <a:pt x="318" y="332"/>
                  <a:pt x="318" y="331"/>
                  <a:pt x="318" y="330"/>
                </a:cubicBezTo>
                <a:close/>
                <a:moveTo>
                  <a:pt x="32" y="286"/>
                </a:moveTo>
                <a:cubicBezTo>
                  <a:pt x="32" y="288"/>
                  <a:pt x="32" y="288"/>
                  <a:pt x="32" y="288"/>
                </a:cubicBezTo>
                <a:cubicBezTo>
                  <a:pt x="33" y="288"/>
                  <a:pt x="34" y="288"/>
                  <a:pt x="34" y="287"/>
                </a:cubicBezTo>
                <a:cubicBezTo>
                  <a:pt x="34" y="286"/>
                  <a:pt x="33" y="287"/>
                  <a:pt x="32" y="286"/>
                </a:cubicBezTo>
                <a:close/>
                <a:moveTo>
                  <a:pt x="25" y="268"/>
                </a:moveTo>
                <a:cubicBezTo>
                  <a:pt x="25" y="269"/>
                  <a:pt x="24" y="269"/>
                  <a:pt x="25" y="270"/>
                </a:cubicBezTo>
                <a:cubicBezTo>
                  <a:pt x="25" y="269"/>
                  <a:pt x="26" y="268"/>
                  <a:pt x="25" y="268"/>
                </a:cubicBezTo>
                <a:close/>
                <a:moveTo>
                  <a:pt x="32" y="298"/>
                </a:moveTo>
                <a:cubicBezTo>
                  <a:pt x="33" y="298"/>
                  <a:pt x="33" y="298"/>
                  <a:pt x="34" y="298"/>
                </a:cubicBezTo>
                <a:cubicBezTo>
                  <a:pt x="34" y="297"/>
                  <a:pt x="32" y="297"/>
                  <a:pt x="32" y="298"/>
                </a:cubicBezTo>
                <a:close/>
                <a:moveTo>
                  <a:pt x="27" y="287"/>
                </a:moveTo>
                <a:cubicBezTo>
                  <a:pt x="27" y="288"/>
                  <a:pt x="28" y="288"/>
                  <a:pt x="29" y="288"/>
                </a:cubicBezTo>
                <a:cubicBezTo>
                  <a:pt x="29" y="287"/>
                  <a:pt x="28" y="287"/>
                  <a:pt x="27" y="287"/>
                </a:cubicBezTo>
                <a:close/>
                <a:moveTo>
                  <a:pt x="24" y="271"/>
                </a:moveTo>
                <a:cubicBezTo>
                  <a:pt x="24" y="271"/>
                  <a:pt x="25" y="271"/>
                  <a:pt x="26" y="271"/>
                </a:cubicBezTo>
                <a:cubicBezTo>
                  <a:pt x="26" y="271"/>
                  <a:pt x="24" y="271"/>
                  <a:pt x="24" y="271"/>
                </a:cubicBezTo>
                <a:close/>
                <a:moveTo>
                  <a:pt x="322" y="319"/>
                </a:moveTo>
                <a:cubicBezTo>
                  <a:pt x="322" y="319"/>
                  <a:pt x="322" y="319"/>
                  <a:pt x="321" y="319"/>
                </a:cubicBezTo>
                <a:cubicBezTo>
                  <a:pt x="321" y="319"/>
                  <a:pt x="321" y="319"/>
                  <a:pt x="321" y="319"/>
                </a:cubicBezTo>
                <a:cubicBezTo>
                  <a:pt x="321" y="319"/>
                  <a:pt x="321" y="319"/>
                  <a:pt x="322" y="319"/>
                </a:cubicBezTo>
                <a:close/>
                <a:moveTo>
                  <a:pt x="319" y="323"/>
                </a:moveTo>
                <a:cubicBezTo>
                  <a:pt x="319" y="323"/>
                  <a:pt x="319" y="323"/>
                  <a:pt x="320" y="323"/>
                </a:cubicBezTo>
                <a:cubicBezTo>
                  <a:pt x="320" y="322"/>
                  <a:pt x="320" y="322"/>
                  <a:pt x="320" y="322"/>
                </a:cubicBezTo>
                <a:cubicBezTo>
                  <a:pt x="320" y="322"/>
                  <a:pt x="320" y="322"/>
                  <a:pt x="320" y="322"/>
                </a:cubicBezTo>
                <a:lnTo>
                  <a:pt x="319" y="323"/>
                </a:lnTo>
                <a:close/>
                <a:moveTo>
                  <a:pt x="20" y="271"/>
                </a:moveTo>
                <a:cubicBezTo>
                  <a:pt x="20" y="272"/>
                  <a:pt x="20" y="272"/>
                  <a:pt x="20" y="272"/>
                </a:cubicBezTo>
                <a:cubicBezTo>
                  <a:pt x="20" y="272"/>
                  <a:pt x="21" y="272"/>
                  <a:pt x="21" y="271"/>
                </a:cubicBezTo>
                <a:lnTo>
                  <a:pt x="20" y="271"/>
                </a:lnTo>
                <a:close/>
                <a:moveTo>
                  <a:pt x="24" y="278"/>
                </a:moveTo>
                <a:cubicBezTo>
                  <a:pt x="24" y="277"/>
                  <a:pt x="25" y="277"/>
                  <a:pt x="24" y="277"/>
                </a:cubicBezTo>
                <a:cubicBezTo>
                  <a:pt x="23" y="277"/>
                  <a:pt x="24" y="279"/>
                  <a:pt x="25" y="278"/>
                </a:cubicBezTo>
                <a:cubicBezTo>
                  <a:pt x="25" y="278"/>
                  <a:pt x="24" y="278"/>
                  <a:pt x="24" y="278"/>
                </a:cubicBezTo>
                <a:close/>
                <a:moveTo>
                  <a:pt x="302" y="359"/>
                </a:moveTo>
                <a:cubicBezTo>
                  <a:pt x="302" y="361"/>
                  <a:pt x="303" y="361"/>
                  <a:pt x="303" y="361"/>
                </a:cubicBezTo>
                <a:cubicBezTo>
                  <a:pt x="303" y="360"/>
                  <a:pt x="304" y="360"/>
                  <a:pt x="304" y="359"/>
                </a:cubicBezTo>
                <a:cubicBezTo>
                  <a:pt x="303" y="360"/>
                  <a:pt x="303" y="359"/>
                  <a:pt x="302" y="359"/>
                </a:cubicBezTo>
                <a:close/>
                <a:moveTo>
                  <a:pt x="289" y="366"/>
                </a:moveTo>
                <a:cubicBezTo>
                  <a:pt x="289" y="367"/>
                  <a:pt x="289" y="367"/>
                  <a:pt x="289" y="367"/>
                </a:cubicBezTo>
                <a:cubicBezTo>
                  <a:pt x="290" y="367"/>
                  <a:pt x="291" y="367"/>
                  <a:pt x="292" y="367"/>
                </a:cubicBezTo>
                <a:cubicBezTo>
                  <a:pt x="292" y="365"/>
                  <a:pt x="290" y="367"/>
                  <a:pt x="289" y="366"/>
                </a:cubicBezTo>
                <a:close/>
                <a:moveTo>
                  <a:pt x="290" y="362"/>
                </a:moveTo>
                <a:cubicBezTo>
                  <a:pt x="291" y="362"/>
                  <a:pt x="291" y="362"/>
                  <a:pt x="291" y="363"/>
                </a:cubicBezTo>
                <a:cubicBezTo>
                  <a:pt x="290" y="363"/>
                  <a:pt x="289" y="363"/>
                  <a:pt x="289" y="363"/>
                </a:cubicBezTo>
                <a:cubicBezTo>
                  <a:pt x="289" y="364"/>
                  <a:pt x="288" y="365"/>
                  <a:pt x="289" y="365"/>
                </a:cubicBezTo>
                <a:cubicBezTo>
                  <a:pt x="290" y="364"/>
                  <a:pt x="291" y="364"/>
                  <a:pt x="292" y="364"/>
                </a:cubicBezTo>
                <a:cubicBezTo>
                  <a:pt x="292" y="364"/>
                  <a:pt x="293" y="363"/>
                  <a:pt x="293" y="363"/>
                </a:cubicBezTo>
                <a:cubicBezTo>
                  <a:pt x="292" y="363"/>
                  <a:pt x="291" y="361"/>
                  <a:pt x="290" y="362"/>
                </a:cubicBezTo>
                <a:close/>
                <a:moveTo>
                  <a:pt x="248" y="390"/>
                </a:moveTo>
                <a:cubicBezTo>
                  <a:pt x="249" y="389"/>
                  <a:pt x="250" y="389"/>
                  <a:pt x="250" y="388"/>
                </a:cubicBezTo>
                <a:cubicBezTo>
                  <a:pt x="249" y="387"/>
                  <a:pt x="248" y="389"/>
                  <a:pt x="248" y="390"/>
                </a:cubicBezTo>
                <a:close/>
                <a:moveTo>
                  <a:pt x="282" y="376"/>
                </a:moveTo>
                <a:cubicBezTo>
                  <a:pt x="283" y="377"/>
                  <a:pt x="283" y="377"/>
                  <a:pt x="284" y="377"/>
                </a:cubicBezTo>
                <a:cubicBezTo>
                  <a:pt x="283" y="376"/>
                  <a:pt x="283" y="375"/>
                  <a:pt x="282" y="374"/>
                </a:cubicBezTo>
                <a:cubicBezTo>
                  <a:pt x="282" y="375"/>
                  <a:pt x="282" y="375"/>
                  <a:pt x="282" y="376"/>
                </a:cubicBezTo>
                <a:close/>
                <a:moveTo>
                  <a:pt x="295" y="357"/>
                </a:moveTo>
                <a:cubicBezTo>
                  <a:pt x="295" y="357"/>
                  <a:pt x="295" y="357"/>
                  <a:pt x="295" y="356"/>
                </a:cubicBezTo>
                <a:cubicBezTo>
                  <a:pt x="294" y="356"/>
                  <a:pt x="294" y="357"/>
                  <a:pt x="293" y="356"/>
                </a:cubicBezTo>
                <a:cubicBezTo>
                  <a:pt x="293" y="356"/>
                  <a:pt x="293" y="356"/>
                  <a:pt x="293" y="355"/>
                </a:cubicBezTo>
                <a:cubicBezTo>
                  <a:pt x="294" y="355"/>
                  <a:pt x="295" y="354"/>
                  <a:pt x="295" y="353"/>
                </a:cubicBezTo>
                <a:cubicBezTo>
                  <a:pt x="295" y="353"/>
                  <a:pt x="295" y="353"/>
                  <a:pt x="295" y="353"/>
                </a:cubicBezTo>
                <a:cubicBezTo>
                  <a:pt x="294" y="355"/>
                  <a:pt x="292" y="356"/>
                  <a:pt x="291" y="357"/>
                </a:cubicBezTo>
                <a:cubicBezTo>
                  <a:pt x="291" y="357"/>
                  <a:pt x="291" y="358"/>
                  <a:pt x="291" y="358"/>
                </a:cubicBezTo>
                <a:cubicBezTo>
                  <a:pt x="292" y="358"/>
                  <a:pt x="292" y="357"/>
                  <a:pt x="292" y="357"/>
                </a:cubicBezTo>
                <a:cubicBezTo>
                  <a:pt x="293" y="359"/>
                  <a:pt x="292" y="359"/>
                  <a:pt x="292" y="361"/>
                </a:cubicBezTo>
                <a:cubicBezTo>
                  <a:pt x="294" y="361"/>
                  <a:pt x="294" y="363"/>
                  <a:pt x="295" y="363"/>
                </a:cubicBezTo>
                <a:cubicBezTo>
                  <a:pt x="295" y="361"/>
                  <a:pt x="293" y="359"/>
                  <a:pt x="295" y="357"/>
                </a:cubicBezTo>
                <a:close/>
                <a:moveTo>
                  <a:pt x="294" y="360"/>
                </a:moveTo>
                <a:cubicBezTo>
                  <a:pt x="294" y="360"/>
                  <a:pt x="294" y="361"/>
                  <a:pt x="294" y="361"/>
                </a:cubicBezTo>
                <a:cubicBezTo>
                  <a:pt x="294" y="361"/>
                  <a:pt x="293" y="361"/>
                  <a:pt x="294" y="360"/>
                </a:cubicBezTo>
                <a:close/>
                <a:moveTo>
                  <a:pt x="283" y="373"/>
                </a:moveTo>
                <a:cubicBezTo>
                  <a:pt x="284" y="372"/>
                  <a:pt x="285" y="372"/>
                  <a:pt x="284" y="371"/>
                </a:cubicBezTo>
                <a:cubicBezTo>
                  <a:pt x="284" y="372"/>
                  <a:pt x="283" y="373"/>
                  <a:pt x="283" y="373"/>
                </a:cubicBezTo>
                <a:close/>
                <a:moveTo>
                  <a:pt x="284" y="364"/>
                </a:moveTo>
                <a:cubicBezTo>
                  <a:pt x="284" y="363"/>
                  <a:pt x="285" y="363"/>
                  <a:pt x="285" y="363"/>
                </a:cubicBezTo>
                <a:cubicBezTo>
                  <a:pt x="285" y="362"/>
                  <a:pt x="285" y="362"/>
                  <a:pt x="285" y="362"/>
                </a:cubicBezTo>
                <a:cubicBezTo>
                  <a:pt x="285" y="362"/>
                  <a:pt x="284" y="363"/>
                  <a:pt x="283" y="364"/>
                </a:cubicBezTo>
                <a:cubicBezTo>
                  <a:pt x="283" y="364"/>
                  <a:pt x="283" y="364"/>
                  <a:pt x="282" y="364"/>
                </a:cubicBezTo>
                <a:cubicBezTo>
                  <a:pt x="282" y="364"/>
                  <a:pt x="282" y="365"/>
                  <a:pt x="282" y="365"/>
                </a:cubicBezTo>
                <a:cubicBezTo>
                  <a:pt x="282" y="365"/>
                  <a:pt x="281" y="366"/>
                  <a:pt x="281" y="366"/>
                </a:cubicBezTo>
                <a:cubicBezTo>
                  <a:pt x="281" y="366"/>
                  <a:pt x="281" y="366"/>
                  <a:pt x="281" y="365"/>
                </a:cubicBezTo>
                <a:cubicBezTo>
                  <a:pt x="281" y="366"/>
                  <a:pt x="280" y="366"/>
                  <a:pt x="280" y="366"/>
                </a:cubicBezTo>
                <a:cubicBezTo>
                  <a:pt x="281" y="367"/>
                  <a:pt x="279" y="369"/>
                  <a:pt x="279" y="370"/>
                </a:cubicBezTo>
                <a:cubicBezTo>
                  <a:pt x="278" y="368"/>
                  <a:pt x="280" y="368"/>
                  <a:pt x="280" y="366"/>
                </a:cubicBezTo>
                <a:cubicBezTo>
                  <a:pt x="279" y="367"/>
                  <a:pt x="278" y="367"/>
                  <a:pt x="277" y="368"/>
                </a:cubicBezTo>
                <a:cubicBezTo>
                  <a:pt x="277" y="368"/>
                  <a:pt x="277" y="368"/>
                  <a:pt x="277" y="368"/>
                </a:cubicBezTo>
                <a:cubicBezTo>
                  <a:pt x="277" y="368"/>
                  <a:pt x="277" y="368"/>
                  <a:pt x="277" y="368"/>
                </a:cubicBezTo>
                <a:cubicBezTo>
                  <a:pt x="277" y="368"/>
                  <a:pt x="277" y="368"/>
                  <a:pt x="276" y="369"/>
                </a:cubicBezTo>
                <a:cubicBezTo>
                  <a:pt x="277" y="369"/>
                  <a:pt x="277" y="369"/>
                  <a:pt x="277" y="369"/>
                </a:cubicBezTo>
                <a:cubicBezTo>
                  <a:pt x="278" y="370"/>
                  <a:pt x="276" y="369"/>
                  <a:pt x="276" y="369"/>
                </a:cubicBezTo>
                <a:cubicBezTo>
                  <a:pt x="272" y="371"/>
                  <a:pt x="268" y="374"/>
                  <a:pt x="264" y="376"/>
                </a:cubicBezTo>
                <a:cubicBezTo>
                  <a:pt x="265" y="377"/>
                  <a:pt x="266" y="378"/>
                  <a:pt x="266" y="380"/>
                </a:cubicBezTo>
                <a:cubicBezTo>
                  <a:pt x="267" y="380"/>
                  <a:pt x="268" y="379"/>
                  <a:pt x="268" y="379"/>
                </a:cubicBezTo>
                <a:cubicBezTo>
                  <a:pt x="268" y="378"/>
                  <a:pt x="268" y="378"/>
                  <a:pt x="268" y="378"/>
                </a:cubicBezTo>
                <a:cubicBezTo>
                  <a:pt x="268" y="378"/>
                  <a:pt x="267" y="377"/>
                  <a:pt x="268" y="377"/>
                </a:cubicBezTo>
                <a:cubicBezTo>
                  <a:pt x="269" y="377"/>
                  <a:pt x="269" y="378"/>
                  <a:pt x="270" y="379"/>
                </a:cubicBezTo>
                <a:cubicBezTo>
                  <a:pt x="269" y="379"/>
                  <a:pt x="270" y="380"/>
                  <a:pt x="270" y="381"/>
                </a:cubicBezTo>
                <a:cubicBezTo>
                  <a:pt x="269" y="381"/>
                  <a:pt x="269" y="381"/>
                  <a:pt x="269" y="382"/>
                </a:cubicBezTo>
                <a:cubicBezTo>
                  <a:pt x="268" y="381"/>
                  <a:pt x="267" y="381"/>
                  <a:pt x="267" y="380"/>
                </a:cubicBezTo>
                <a:cubicBezTo>
                  <a:pt x="266" y="381"/>
                  <a:pt x="265" y="382"/>
                  <a:pt x="265" y="383"/>
                </a:cubicBezTo>
                <a:cubicBezTo>
                  <a:pt x="265" y="384"/>
                  <a:pt x="264" y="383"/>
                  <a:pt x="264" y="383"/>
                </a:cubicBezTo>
                <a:cubicBezTo>
                  <a:pt x="264" y="384"/>
                  <a:pt x="265" y="383"/>
                  <a:pt x="265" y="384"/>
                </a:cubicBezTo>
                <a:cubicBezTo>
                  <a:pt x="265" y="384"/>
                  <a:pt x="264" y="384"/>
                  <a:pt x="264" y="385"/>
                </a:cubicBezTo>
                <a:cubicBezTo>
                  <a:pt x="265" y="386"/>
                  <a:pt x="266" y="386"/>
                  <a:pt x="265" y="388"/>
                </a:cubicBezTo>
                <a:cubicBezTo>
                  <a:pt x="266" y="387"/>
                  <a:pt x="267" y="387"/>
                  <a:pt x="268" y="386"/>
                </a:cubicBezTo>
                <a:cubicBezTo>
                  <a:pt x="267" y="386"/>
                  <a:pt x="266" y="386"/>
                  <a:pt x="266" y="386"/>
                </a:cubicBezTo>
                <a:cubicBezTo>
                  <a:pt x="266" y="384"/>
                  <a:pt x="266" y="384"/>
                  <a:pt x="266" y="384"/>
                </a:cubicBezTo>
                <a:cubicBezTo>
                  <a:pt x="267" y="384"/>
                  <a:pt x="267" y="383"/>
                  <a:pt x="268" y="383"/>
                </a:cubicBezTo>
                <a:cubicBezTo>
                  <a:pt x="267" y="384"/>
                  <a:pt x="269" y="383"/>
                  <a:pt x="269" y="383"/>
                </a:cubicBezTo>
                <a:cubicBezTo>
                  <a:pt x="270" y="384"/>
                  <a:pt x="269" y="382"/>
                  <a:pt x="270" y="383"/>
                </a:cubicBezTo>
                <a:cubicBezTo>
                  <a:pt x="271" y="383"/>
                  <a:pt x="270" y="382"/>
                  <a:pt x="272" y="382"/>
                </a:cubicBezTo>
                <a:cubicBezTo>
                  <a:pt x="271" y="383"/>
                  <a:pt x="273" y="383"/>
                  <a:pt x="273" y="384"/>
                </a:cubicBezTo>
                <a:cubicBezTo>
                  <a:pt x="273" y="385"/>
                  <a:pt x="272" y="385"/>
                  <a:pt x="272" y="385"/>
                </a:cubicBezTo>
                <a:cubicBezTo>
                  <a:pt x="272" y="384"/>
                  <a:pt x="271" y="385"/>
                  <a:pt x="270" y="385"/>
                </a:cubicBezTo>
                <a:cubicBezTo>
                  <a:pt x="270" y="385"/>
                  <a:pt x="270" y="384"/>
                  <a:pt x="270" y="384"/>
                </a:cubicBezTo>
                <a:cubicBezTo>
                  <a:pt x="270" y="385"/>
                  <a:pt x="269" y="385"/>
                  <a:pt x="269" y="385"/>
                </a:cubicBezTo>
                <a:cubicBezTo>
                  <a:pt x="270" y="385"/>
                  <a:pt x="270" y="386"/>
                  <a:pt x="271" y="386"/>
                </a:cubicBezTo>
                <a:cubicBezTo>
                  <a:pt x="272" y="385"/>
                  <a:pt x="274" y="386"/>
                  <a:pt x="274" y="384"/>
                </a:cubicBezTo>
                <a:cubicBezTo>
                  <a:pt x="274" y="384"/>
                  <a:pt x="273" y="384"/>
                  <a:pt x="273" y="383"/>
                </a:cubicBezTo>
                <a:cubicBezTo>
                  <a:pt x="273" y="383"/>
                  <a:pt x="273" y="383"/>
                  <a:pt x="273" y="382"/>
                </a:cubicBezTo>
                <a:cubicBezTo>
                  <a:pt x="273" y="382"/>
                  <a:pt x="272" y="382"/>
                  <a:pt x="272" y="381"/>
                </a:cubicBezTo>
                <a:cubicBezTo>
                  <a:pt x="271" y="381"/>
                  <a:pt x="271" y="381"/>
                  <a:pt x="270" y="381"/>
                </a:cubicBezTo>
                <a:cubicBezTo>
                  <a:pt x="270" y="380"/>
                  <a:pt x="271" y="380"/>
                  <a:pt x="272" y="379"/>
                </a:cubicBezTo>
                <a:cubicBezTo>
                  <a:pt x="272" y="378"/>
                  <a:pt x="272" y="378"/>
                  <a:pt x="272" y="377"/>
                </a:cubicBezTo>
                <a:cubicBezTo>
                  <a:pt x="273" y="378"/>
                  <a:pt x="272" y="377"/>
                  <a:pt x="273" y="377"/>
                </a:cubicBezTo>
                <a:cubicBezTo>
                  <a:pt x="274" y="377"/>
                  <a:pt x="274" y="377"/>
                  <a:pt x="274" y="378"/>
                </a:cubicBezTo>
                <a:cubicBezTo>
                  <a:pt x="276" y="377"/>
                  <a:pt x="277" y="375"/>
                  <a:pt x="278" y="374"/>
                </a:cubicBezTo>
                <a:cubicBezTo>
                  <a:pt x="278" y="375"/>
                  <a:pt x="279" y="375"/>
                  <a:pt x="279" y="376"/>
                </a:cubicBezTo>
                <a:cubicBezTo>
                  <a:pt x="279" y="376"/>
                  <a:pt x="277" y="376"/>
                  <a:pt x="277" y="377"/>
                </a:cubicBezTo>
                <a:cubicBezTo>
                  <a:pt x="277" y="377"/>
                  <a:pt x="277" y="377"/>
                  <a:pt x="277" y="377"/>
                </a:cubicBezTo>
                <a:cubicBezTo>
                  <a:pt x="276" y="378"/>
                  <a:pt x="276" y="379"/>
                  <a:pt x="275" y="380"/>
                </a:cubicBezTo>
                <a:cubicBezTo>
                  <a:pt x="276" y="380"/>
                  <a:pt x="276" y="379"/>
                  <a:pt x="277" y="380"/>
                </a:cubicBezTo>
                <a:cubicBezTo>
                  <a:pt x="277" y="380"/>
                  <a:pt x="277" y="380"/>
                  <a:pt x="277" y="381"/>
                </a:cubicBezTo>
                <a:cubicBezTo>
                  <a:pt x="277" y="381"/>
                  <a:pt x="277" y="382"/>
                  <a:pt x="276" y="382"/>
                </a:cubicBezTo>
                <a:cubicBezTo>
                  <a:pt x="276" y="381"/>
                  <a:pt x="275" y="381"/>
                  <a:pt x="275" y="381"/>
                </a:cubicBezTo>
                <a:cubicBezTo>
                  <a:pt x="274" y="381"/>
                  <a:pt x="275" y="380"/>
                  <a:pt x="274" y="379"/>
                </a:cubicBezTo>
                <a:cubicBezTo>
                  <a:pt x="275" y="379"/>
                  <a:pt x="275" y="379"/>
                  <a:pt x="275" y="378"/>
                </a:cubicBezTo>
                <a:cubicBezTo>
                  <a:pt x="274" y="378"/>
                  <a:pt x="273" y="379"/>
                  <a:pt x="272" y="379"/>
                </a:cubicBezTo>
                <a:cubicBezTo>
                  <a:pt x="274" y="380"/>
                  <a:pt x="274" y="381"/>
                  <a:pt x="273" y="382"/>
                </a:cubicBezTo>
                <a:cubicBezTo>
                  <a:pt x="275" y="383"/>
                  <a:pt x="274" y="382"/>
                  <a:pt x="275" y="382"/>
                </a:cubicBezTo>
                <a:cubicBezTo>
                  <a:pt x="275" y="383"/>
                  <a:pt x="276" y="382"/>
                  <a:pt x="276" y="383"/>
                </a:cubicBezTo>
                <a:cubicBezTo>
                  <a:pt x="277" y="382"/>
                  <a:pt x="278" y="382"/>
                  <a:pt x="278" y="380"/>
                </a:cubicBezTo>
                <a:cubicBezTo>
                  <a:pt x="277" y="380"/>
                  <a:pt x="277" y="378"/>
                  <a:pt x="277" y="377"/>
                </a:cubicBezTo>
                <a:cubicBezTo>
                  <a:pt x="278" y="378"/>
                  <a:pt x="279" y="377"/>
                  <a:pt x="279" y="378"/>
                </a:cubicBezTo>
                <a:cubicBezTo>
                  <a:pt x="280" y="379"/>
                  <a:pt x="280" y="377"/>
                  <a:pt x="280" y="377"/>
                </a:cubicBezTo>
                <a:cubicBezTo>
                  <a:pt x="280" y="377"/>
                  <a:pt x="281" y="377"/>
                  <a:pt x="281" y="378"/>
                </a:cubicBezTo>
                <a:cubicBezTo>
                  <a:pt x="281" y="378"/>
                  <a:pt x="281" y="378"/>
                  <a:pt x="281" y="378"/>
                </a:cubicBezTo>
                <a:cubicBezTo>
                  <a:pt x="282" y="378"/>
                  <a:pt x="282" y="378"/>
                  <a:pt x="282" y="378"/>
                </a:cubicBezTo>
                <a:cubicBezTo>
                  <a:pt x="282" y="378"/>
                  <a:pt x="282" y="378"/>
                  <a:pt x="282" y="377"/>
                </a:cubicBezTo>
                <a:cubicBezTo>
                  <a:pt x="281" y="377"/>
                  <a:pt x="281" y="376"/>
                  <a:pt x="282" y="375"/>
                </a:cubicBezTo>
                <a:cubicBezTo>
                  <a:pt x="281" y="375"/>
                  <a:pt x="281" y="375"/>
                  <a:pt x="281" y="374"/>
                </a:cubicBezTo>
                <a:cubicBezTo>
                  <a:pt x="280" y="374"/>
                  <a:pt x="280" y="372"/>
                  <a:pt x="280" y="372"/>
                </a:cubicBezTo>
                <a:cubicBezTo>
                  <a:pt x="280" y="372"/>
                  <a:pt x="280" y="373"/>
                  <a:pt x="279" y="373"/>
                </a:cubicBezTo>
                <a:cubicBezTo>
                  <a:pt x="279" y="372"/>
                  <a:pt x="279" y="372"/>
                  <a:pt x="279" y="372"/>
                </a:cubicBezTo>
                <a:cubicBezTo>
                  <a:pt x="279" y="372"/>
                  <a:pt x="278" y="372"/>
                  <a:pt x="278" y="371"/>
                </a:cubicBezTo>
                <a:cubicBezTo>
                  <a:pt x="279" y="372"/>
                  <a:pt x="279" y="371"/>
                  <a:pt x="279" y="370"/>
                </a:cubicBezTo>
                <a:cubicBezTo>
                  <a:pt x="280" y="371"/>
                  <a:pt x="281" y="371"/>
                  <a:pt x="282" y="372"/>
                </a:cubicBezTo>
                <a:cubicBezTo>
                  <a:pt x="282" y="370"/>
                  <a:pt x="282" y="370"/>
                  <a:pt x="282" y="370"/>
                </a:cubicBezTo>
                <a:cubicBezTo>
                  <a:pt x="283" y="370"/>
                  <a:pt x="282" y="369"/>
                  <a:pt x="283" y="369"/>
                </a:cubicBezTo>
                <a:cubicBezTo>
                  <a:pt x="284" y="369"/>
                  <a:pt x="285" y="370"/>
                  <a:pt x="285" y="371"/>
                </a:cubicBezTo>
                <a:cubicBezTo>
                  <a:pt x="286" y="370"/>
                  <a:pt x="287" y="370"/>
                  <a:pt x="287" y="368"/>
                </a:cubicBezTo>
                <a:cubicBezTo>
                  <a:pt x="285" y="368"/>
                  <a:pt x="285" y="368"/>
                  <a:pt x="283" y="368"/>
                </a:cubicBezTo>
                <a:cubicBezTo>
                  <a:pt x="283" y="368"/>
                  <a:pt x="283" y="367"/>
                  <a:pt x="283" y="367"/>
                </a:cubicBezTo>
                <a:cubicBezTo>
                  <a:pt x="284" y="367"/>
                  <a:pt x="286" y="366"/>
                  <a:pt x="287" y="367"/>
                </a:cubicBezTo>
                <a:cubicBezTo>
                  <a:pt x="287" y="366"/>
                  <a:pt x="287" y="365"/>
                  <a:pt x="287" y="365"/>
                </a:cubicBezTo>
                <a:cubicBezTo>
                  <a:pt x="285" y="366"/>
                  <a:pt x="285" y="364"/>
                  <a:pt x="284" y="364"/>
                </a:cubicBezTo>
                <a:close/>
                <a:moveTo>
                  <a:pt x="271" y="376"/>
                </a:moveTo>
                <a:cubicBezTo>
                  <a:pt x="269" y="376"/>
                  <a:pt x="269" y="376"/>
                  <a:pt x="269" y="376"/>
                </a:cubicBezTo>
                <a:cubicBezTo>
                  <a:pt x="270" y="375"/>
                  <a:pt x="269" y="375"/>
                  <a:pt x="269" y="374"/>
                </a:cubicBezTo>
                <a:cubicBezTo>
                  <a:pt x="270" y="374"/>
                  <a:pt x="270" y="375"/>
                  <a:pt x="271" y="375"/>
                </a:cubicBezTo>
                <a:lnTo>
                  <a:pt x="271" y="376"/>
                </a:lnTo>
                <a:close/>
                <a:moveTo>
                  <a:pt x="273" y="375"/>
                </a:moveTo>
                <a:cubicBezTo>
                  <a:pt x="272" y="375"/>
                  <a:pt x="272" y="375"/>
                  <a:pt x="272" y="376"/>
                </a:cubicBezTo>
                <a:cubicBezTo>
                  <a:pt x="271" y="375"/>
                  <a:pt x="272" y="375"/>
                  <a:pt x="272" y="374"/>
                </a:cubicBezTo>
                <a:cubicBezTo>
                  <a:pt x="274" y="374"/>
                  <a:pt x="274" y="374"/>
                  <a:pt x="274" y="375"/>
                </a:cubicBezTo>
                <a:cubicBezTo>
                  <a:pt x="274" y="376"/>
                  <a:pt x="274" y="375"/>
                  <a:pt x="273" y="375"/>
                </a:cubicBezTo>
                <a:close/>
                <a:moveTo>
                  <a:pt x="274" y="374"/>
                </a:moveTo>
                <a:cubicBezTo>
                  <a:pt x="274" y="373"/>
                  <a:pt x="274" y="372"/>
                  <a:pt x="275" y="372"/>
                </a:cubicBezTo>
                <a:cubicBezTo>
                  <a:pt x="275" y="372"/>
                  <a:pt x="274" y="370"/>
                  <a:pt x="276" y="370"/>
                </a:cubicBezTo>
                <a:cubicBezTo>
                  <a:pt x="275" y="371"/>
                  <a:pt x="276" y="372"/>
                  <a:pt x="277" y="372"/>
                </a:cubicBezTo>
                <a:cubicBezTo>
                  <a:pt x="276" y="372"/>
                  <a:pt x="275" y="373"/>
                  <a:pt x="274" y="374"/>
                </a:cubicBezTo>
                <a:close/>
                <a:moveTo>
                  <a:pt x="281" y="370"/>
                </a:moveTo>
                <a:cubicBezTo>
                  <a:pt x="281" y="370"/>
                  <a:pt x="281" y="369"/>
                  <a:pt x="280" y="369"/>
                </a:cubicBezTo>
                <a:cubicBezTo>
                  <a:pt x="280" y="369"/>
                  <a:pt x="280" y="368"/>
                  <a:pt x="280" y="368"/>
                </a:cubicBezTo>
                <a:cubicBezTo>
                  <a:pt x="281" y="368"/>
                  <a:pt x="281" y="368"/>
                  <a:pt x="281" y="368"/>
                </a:cubicBezTo>
                <a:cubicBezTo>
                  <a:pt x="281" y="369"/>
                  <a:pt x="282" y="369"/>
                  <a:pt x="281" y="370"/>
                </a:cubicBezTo>
                <a:close/>
                <a:moveTo>
                  <a:pt x="301" y="364"/>
                </a:moveTo>
                <a:cubicBezTo>
                  <a:pt x="302" y="365"/>
                  <a:pt x="301" y="365"/>
                  <a:pt x="301" y="365"/>
                </a:cubicBezTo>
                <a:cubicBezTo>
                  <a:pt x="302" y="365"/>
                  <a:pt x="302" y="365"/>
                  <a:pt x="302" y="365"/>
                </a:cubicBezTo>
                <a:cubicBezTo>
                  <a:pt x="302" y="365"/>
                  <a:pt x="303" y="364"/>
                  <a:pt x="301" y="364"/>
                </a:cubicBezTo>
                <a:close/>
                <a:moveTo>
                  <a:pt x="304" y="356"/>
                </a:moveTo>
                <a:cubicBezTo>
                  <a:pt x="302" y="356"/>
                  <a:pt x="302" y="359"/>
                  <a:pt x="301" y="358"/>
                </a:cubicBezTo>
                <a:cubicBezTo>
                  <a:pt x="300" y="358"/>
                  <a:pt x="299" y="359"/>
                  <a:pt x="300" y="359"/>
                </a:cubicBezTo>
                <a:cubicBezTo>
                  <a:pt x="300" y="358"/>
                  <a:pt x="301" y="359"/>
                  <a:pt x="300" y="359"/>
                </a:cubicBezTo>
                <a:cubicBezTo>
                  <a:pt x="302" y="359"/>
                  <a:pt x="303" y="357"/>
                  <a:pt x="304" y="358"/>
                </a:cubicBezTo>
                <a:cubicBezTo>
                  <a:pt x="304" y="357"/>
                  <a:pt x="304" y="357"/>
                  <a:pt x="304" y="356"/>
                </a:cubicBezTo>
                <a:close/>
                <a:moveTo>
                  <a:pt x="274" y="390"/>
                </a:moveTo>
                <a:cubicBezTo>
                  <a:pt x="275" y="390"/>
                  <a:pt x="275" y="391"/>
                  <a:pt x="276" y="390"/>
                </a:cubicBezTo>
                <a:cubicBezTo>
                  <a:pt x="276" y="390"/>
                  <a:pt x="275" y="389"/>
                  <a:pt x="274" y="390"/>
                </a:cubicBezTo>
                <a:close/>
                <a:moveTo>
                  <a:pt x="304" y="354"/>
                </a:moveTo>
                <a:cubicBezTo>
                  <a:pt x="305" y="355"/>
                  <a:pt x="304" y="356"/>
                  <a:pt x="305" y="356"/>
                </a:cubicBezTo>
                <a:cubicBezTo>
                  <a:pt x="305" y="355"/>
                  <a:pt x="305" y="355"/>
                  <a:pt x="305" y="354"/>
                </a:cubicBezTo>
                <a:lnTo>
                  <a:pt x="304" y="354"/>
                </a:lnTo>
                <a:close/>
                <a:moveTo>
                  <a:pt x="300" y="360"/>
                </a:moveTo>
                <a:cubicBezTo>
                  <a:pt x="300" y="361"/>
                  <a:pt x="301" y="361"/>
                  <a:pt x="301" y="361"/>
                </a:cubicBezTo>
                <a:cubicBezTo>
                  <a:pt x="300" y="362"/>
                  <a:pt x="299" y="363"/>
                  <a:pt x="300" y="363"/>
                </a:cubicBezTo>
                <a:cubicBezTo>
                  <a:pt x="301" y="363"/>
                  <a:pt x="300" y="362"/>
                  <a:pt x="301" y="362"/>
                </a:cubicBezTo>
                <a:cubicBezTo>
                  <a:pt x="301" y="361"/>
                  <a:pt x="302" y="360"/>
                  <a:pt x="300" y="360"/>
                </a:cubicBezTo>
                <a:close/>
                <a:moveTo>
                  <a:pt x="296" y="359"/>
                </a:moveTo>
                <a:cubicBezTo>
                  <a:pt x="296" y="359"/>
                  <a:pt x="295" y="359"/>
                  <a:pt x="296" y="360"/>
                </a:cubicBezTo>
                <a:cubicBezTo>
                  <a:pt x="296" y="360"/>
                  <a:pt x="297" y="360"/>
                  <a:pt x="297" y="359"/>
                </a:cubicBezTo>
                <a:cubicBezTo>
                  <a:pt x="296" y="360"/>
                  <a:pt x="297" y="359"/>
                  <a:pt x="296" y="359"/>
                </a:cubicBezTo>
                <a:close/>
                <a:moveTo>
                  <a:pt x="298" y="362"/>
                </a:moveTo>
                <a:cubicBezTo>
                  <a:pt x="298" y="363"/>
                  <a:pt x="298" y="363"/>
                  <a:pt x="298" y="364"/>
                </a:cubicBezTo>
                <a:cubicBezTo>
                  <a:pt x="298" y="363"/>
                  <a:pt x="298" y="364"/>
                  <a:pt x="299" y="363"/>
                </a:cubicBezTo>
                <a:cubicBezTo>
                  <a:pt x="299" y="363"/>
                  <a:pt x="299" y="362"/>
                  <a:pt x="298" y="362"/>
                </a:cubicBezTo>
                <a:close/>
                <a:moveTo>
                  <a:pt x="260" y="386"/>
                </a:moveTo>
                <a:cubicBezTo>
                  <a:pt x="259" y="386"/>
                  <a:pt x="259" y="386"/>
                  <a:pt x="259" y="386"/>
                </a:cubicBezTo>
                <a:cubicBezTo>
                  <a:pt x="259" y="386"/>
                  <a:pt x="258" y="386"/>
                  <a:pt x="258" y="385"/>
                </a:cubicBezTo>
                <a:cubicBezTo>
                  <a:pt x="259" y="384"/>
                  <a:pt x="258" y="383"/>
                  <a:pt x="259" y="382"/>
                </a:cubicBezTo>
                <a:cubicBezTo>
                  <a:pt x="259" y="382"/>
                  <a:pt x="259" y="382"/>
                  <a:pt x="260" y="382"/>
                </a:cubicBezTo>
                <a:cubicBezTo>
                  <a:pt x="259" y="381"/>
                  <a:pt x="259" y="380"/>
                  <a:pt x="258" y="380"/>
                </a:cubicBezTo>
                <a:cubicBezTo>
                  <a:pt x="259" y="381"/>
                  <a:pt x="258" y="382"/>
                  <a:pt x="257" y="382"/>
                </a:cubicBezTo>
                <a:cubicBezTo>
                  <a:pt x="256" y="384"/>
                  <a:pt x="258" y="385"/>
                  <a:pt x="258" y="386"/>
                </a:cubicBezTo>
                <a:cubicBezTo>
                  <a:pt x="258" y="387"/>
                  <a:pt x="256" y="387"/>
                  <a:pt x="255" y="387"/>
                </a:cubicBezTo>
                <a:cubicBezTo>
                  <a:pt x="254" y="387"/>
                  <a:pt x="254" y="387"/>
                  <a:pt x="254" y="388"/>
                </a:cubicBezTo>
                <a:cubicBezTo>
                  <a:pt x="254" y="388"/>
                  <a:pt x="254" y="388"/>
                  <a:pt x="254" y="389"/>
                </a:cubicBezTo>
                <a:cubicBezTo>
                  <a:pt x="255" y="389"/>
                  <a:pt x="255" y="389"/>
                  <a:pt x="256" y="389"/>
                </a:cubicBezTo>
                <a:cubicBezTo>
                  <a:pt x="256" y="389"/>
                  <a:pt x="257" y="389"/>
                  <a:pt x="257" y="389"/>
                </a:cubicBezTo>
                <a:cubicBezTo>
                  <a:pt x="256" y="389"/>
                  <a:pt x="256" y="388"/>
                  <a:pt x="256" y="388"/>
                </a:cubicBezTo>
                <a:cubicBezTo>
                  <a:pt x="258" y="388"/>
                  <a:pt x="258" y="388"/>
                  <a:pt x="258" y="388"/>
                </a:cubicBezTo>
                <a:cubicBezTo>
                  <a:pt x="258" y="388"/>
                  <a:pt x="258" y="389"/>
                  <a:pt x="259" y="389"/>
                </a:cubicBezTo>
                <a:cubicBezTo>
                  <a:pt x="258" y="388"/>
                  <a:pt x="259" y="388"/>
                  <a:pt x="260" y="387"/>
                </a:cubicBezTo>
                <a:cubicBezTo>
                  <a:pt x="260" y="387"/>
                  <a:pt x="260" y="387"/>
                  <a:pt x="260" y="386"/>
                </a:cubicBezTo>
                <a:close/>
                <a:moveTo>
                  <a:pt x="257" y="393"/>
                </a:moveTo>
                <a:cubicBezTo>
                  <a:pt x="257" y="393"/>
                  <a:pt x="256" y="393"/>
                  <a:pt x="256" y="394"/>
                </a:cubicBezTo>
                <a:cubicBezTo>
                  <a:pt x="257" y="394"/>
                  <a:pt x="257" y="394"/>
                  <a:pt x="257" y="394"/>
                </a:cubicBezTo>
                <a:cubicBezTo>
                  <a:pt x="257" y="393"/>
                  <a:pt x="258" y="393"/>
                  <a:pt x="257" y="393"/>
                </a:cubicBezTo>
                <a:close/>
                <a:moveTo>
                  <a:pt x="252" y="391"/>
                </a:moveTo>
                <a:cubicBezTo>
                  <a:pt x="252" y="391"/>
                  <a:pt x="254" y="392"/>
                  <a:pt x="254" y="391"/>
                </a:cubicBezTo>
                <a:cubicBezTo>
                  <a:pt x="253" y="391"/>
                  <a:pt x="253" y="390"/>
                  <a:pt x="252" y="391"/>
                </a:cubicBezTo>
                <a:close/>
                <a:moveTo>
                  <a:pt x="254" y="396"/>
                </a:moveTo>
                <a:cubicBezTo>
                  <a:pt x="254" y="396"/>
                  <a:pt x="253" y="396"/>
                  <a:pt x="253" y="396"/>
                </a:cubicBezTo>
                <a:cubicBezTo>
                  <a:pt x="253" y="397"/>
                  <a:pt x="253" y="397"/>
                  <a:pt x="253" y="397"/>
                </a:cubicBezTo>
                <a:cubicBezTo>
                  <a:pt x="254" y="397"/>
                  <a:pt x="254" y="397"/>
                  <a:pt x="254" y="396"/>
                </a:cubicBezTo>
                <a:close/>
                <a:moveTo>
                  <a:pt x="253" y="399"/>
                </a:moveTo>
                <a:cubicBezTo>
                  <a:pt x="255" y="400"/>
                  <a:pt x="254" y="398"/>
                  <a:pt x="254" y="398"/>
                </a:cubicBezTo>
                <a:cubicBezTo>
                  <a:pt x="254" y="398"/>
                  <a:pt x="254" y="398"/>
                  <a:pt x="254" y="398"/>
                </a:cubicBezTo>
                <a:cubicBezTo>
                  <a:pt x="254" y="399"/>
                  <a:pt x="253" y="399"/>
                  <a:pt x="253" y="399"/>
                </a:cubicBezTo>
                <a:close/>
                <a:moveTo>
                  <a:pt x="251" y="391"/>
                </a:moveTo>
                <a:cubicBezTo>
                  <a:pt x="251" y="390"/>
                  <a:pt x="251" y="390"/>
                  <a:pt x="251" y="390"/>
                </a:cubicBezTo>
                <a:cubicBezTo>
                  <a:pt x="250" y="390"/>
                  <a:pt x="250" y="390"/>
                  <a:pt x="250" y="390"/>
                </a:cubicBezTo>
                <a:cubicBezTo>
                  <a:pt x="250" y="391"/>
                  <a:pt x="250" y="391"/>
                  <a:pt x="251" y="391"/>
                </a:cubicBezTo>
                <a:close/>
                <a:moveTo>
                  <a:pt x="252" y="388"/>
                </a:moveTo>
                <a:cubicBezTo>
                  <a:pt x="252" y="388"/>
                  <a:pt x="251" y="389"/>
                  <a:pt x="251" y="389"/>
                </a:cubicBezTo>
                <a:cubicBezTo>
                  <a:pt x="251" y="390"/>
                  <a:pt x="252" y="389"/>
                  <a:pt x="252" y="388"/>
                </a:cubicBezTo>
                <a:close/>
                <a:moveTo>
                  <a:pt x="253" y="394"/>
                </a:moveTo>
                <a:cubicBezTo>
                  <a:pt x="253" y="394"/>
                  <a:pt x="252" y="393"/>
                  <a:pt x="252" y="394"/>
                </a:cubicBezTo>
                <a:cubicBezTo>
                  <a:pt x="252" y="395"/>
                  <a:pt x="254" y="395"/>
                  <a:pt x="253" y="394"/>
                </a:cubicBezTo>
                <a:close/>
                <a:moveTo>
                  <a:pt x="258" y="390"/>
                </a:moveTo>
                <a:cubicBezTo>
                  <a:pt x="258" y="391"/>
                  <a:pt x="259" y="391"/>
                  <a:pt x="260" y="390"/>
                </a:cubicBezTo>
                <a:cubicBezTo>
                  <a:pt x="260" y="390"/>
                  <a:pt x="260" y="390"/>
                  <a:pt x="260" y="389"/>
                </a:cubicBezTo>
                <a:cubicBezTo>
                  <a:pt x="259" y="389"/>
                  <a:pt x="259" y="390"/>
                  <a:pt x="258" y="390"/>
                </a:cubicBezTo>
                <a:close/>
                <a:moveTo>
                  <a:pt x="264" y="385"/>
                </a:moveTo>
                <a:cubicBezTo>
                  <a:pt x="263" y="385"/>
                  <a:pt x="263" y="384"/>
                  <a:pt x="263" y="383"/>
                </a:cubicBezTo>
                <a:cubicBezTo>
                  <a:pt x="263" y="383"/>
                  <a:pt x="263" y="383"/>
                  <a:pt x="263" y="383"/>
                </a:cubicBezTo>
                <a:cubicBezTo>
                  <a:pt x="264" y="382"/>
                  <a:pt x="263" y="382"/>
                  <a:pt x="263" y="382"/>
                </a:cubicBezTo>
                <a:cubicBezTo>
                  <a:pt x="263" y="381"/>
                  <a:pt x="263" y="381"/>
                  <a:pt x="264" y="381"/>
                </a:cubicBezTo>
                <a:cubicBezTo>
                  <a:pt x="264" y="380"/>
                  <a:pt x="263" y="380"/>
                  <a:pt x="263" y="379"/>
                </a:cubicBezTo>
                <a:cubicBezTo>
                  <a:pt x="264" y="379"/>
                  <a:pt x="264" y="378"/>
                  <a:pt x="264" y="377"/>
                </a:cubicBezTo>
                <a:cubicBezTo>
                  <a:pt x="264" y="377"/>
                  <a:pt x="263" y="377"/>
                  <a:pt x="263" y="377"/>
                </a:cubicBezTo>
                <a:cubicBezTo>
                  <a:pt x="262" y="377"/>
                  <a:pt x="261" y="378"/>
                  <a:pt x="259" y="379"/>
                </a:cubicBezTo>
                <a:cubicBezTo>
                  <a:pt x="259" y="379"/>
                  <a:pt x="260" y="379"/>
                  <a:pt x="260" y="380"/>
                </a:cubicBezTo>
                <a:cubicBezTo>
                  <a:pt x="261" y="380"/>
                  <a:pt x="260" y="379"/>
                  <a:pt x="261" y="379"/>
                </a:cubicBezTo>
                <a:cubicBezTo>
                  <a:pt x="261" y="380"/>
                  <a:pt x="261" y="380"/>
                  <a:pt x="261" y="381"/>
                </a:cubicBezTo>
                <a:cubicBezTo>
                  <a:pt x="261" y="381"/>
                  <a:pt x="260" y="381"/>
                  <a:pt x="261" y="382"/>
                </a:cubicBezTo>
                <a:cubicBezTo>
                  <a:pt x="261" y="382"/>
                  <a:pt x="262" y="382"/>
                  <a:pt x="262" y="382"/>
                </a:cubicBezTo>
                <a:cubicBezTo>
                  <a:pt x="262" y="383"/>
                  <a:pt x="261" y="384"/>
                  <a:pt x="262" y="386"/>
                </a:cubicBezTo>
                <a:cubicBezTo>
                  <a:pt x="263" y="386"/>
                  <a:pt x="263" y="386"/>
                  <a:pt x="264" y="385"/>
                </a:cubicBezTo>
                <a:close/>
                <a:moveTo>
                  <a:pt x="264" y="387"/>
                </a:moveTo>
                <a:cubicBezTo>
                  <a:pt x="264" y="388"/>
                  <a:pt x="262" y="388"/>
                  <a:pt x="263" y="388"/>
                </a:cubicBezTo>
                <a:cubicBezTo>
                  <a:pt x="263" y="389"/>
                  <a:pt x="263" y="388"/>
                  <a:pt x="264" y="388"/>
                </a:cubicBezTo>
                <a:cubicBezTo>
                  <a:pt x="264" y="389"/>
                  <a:pt x="265" y="389"/>
                  <a:pt x="266" y="389"/>
                </a:cubicBezTo>
                <a:cubicBezTo>
                  <a:pt x="266" y="389"/>
                  <a:pt x="266" y="389"/>
                  <a:pt x="266" y="388"/>
                </a:cubicBezTo>
                <a:cubicBezTo>
                  <a:pt x="264" y="389"/>
                  <a:pt x="265" y="387"/>
                  <a:pt x="264" y="387"/>
                </a:cubicBezTo>
                <a:close/>
                <a:moveTo>
                  <a:pt x="258" y="391"/>
                </a:moveTo>
                <a:cubicBezTo>
                  <a:pt x="258" y="391"/>
                  <a:pt x="258" y="392"/>
                  <a:pt x="258" y="392"/>
                </a:cubicBezTo>
                <a:cubicBezTo>
                  <a:pt x="258" y="391"/>
                  <a:pt x="259" y="392"/>
                  <a:pt x="259" y="391"/>
                </a:cubicBezTo>
                <a:lnTo>
                  <a:pt x="258" y="391"/>
                </a:lnTo>
                <a:close/>
                <a:moveTo>
                  <a:pt x="259" y="384"/>
                </a:moveTo>
                <a:cubicBezTo>
                  <a:pt x="260" y="385"/>
                  <a:pt x="259" y="385"/>
                  <a:pt x="259" y="385"/>
                </a:cubicBezTo>
                <a:cubicBezTo>
                  <a:pt x="260" y="386"/>
                  <a:pt x="260" y="384"/>
                  <a:pt x="259" y="384"/>
                </a:cubicBezTo>
                <a:close/>
                <a:moveTo>
                  <a:pt x="268" y="384"/>
                </a:moveTo>
                <a:cubicBezTo>
                  <a:pt x="267" y="385"/>
                  <a:pt x="268" y="385"/>
                  <a:pt x="269" y="385"/>
                </a:cubicBezTo>
                <a:cubicBezTo>
                  <a:pt x="268" y="384"/>
                  <a:pt x="268" y="384"/>
                  <a:pt x="268" y="384"/>
                </a:cubicBezTo>
                <a:close/>
                <a:moveTo>
                  <a:pt x="304" y="352"/>
                </a:moveTo>
                <a:cubicBezTo>
                  <a:pt x="306" y="351"/>
                  <a:pt x="303" y="349"/>
                  <a:pt x="305" y="348"/>
                </a:cubicBezTo>
                <a:cubicBezTo>
                  <a:pt x="305" y="348"/>
                  <a:pt x="305" y="347"/>
                  <a:pt x="304" y="347"/>
                </a:cubicBezTo>
                <a:cubicBezTo>
                  <a:pt x="303" y="348"/>
                  <a:pt x="303" y="347"/>
                  <a:pt x="302" y="347"/>
                </a:cubicBezTo>
                <a:cubicBezTo>
                  <a:pt x="302" y="348"/>
                  <a:pt x="303" y="347"/>
                  <a:pt x="303" y="348"/>
                </a:cubicBezTo>
                <a:cubicBezTo>
                  <a:pt x="302" y="348"/>
                  <a:pt x="302" y="348"/>
                  <a:pt x="302" y="348"/>
                </a:cubicBezTo>
                <a:cubicBezTo>
                  <a:pt x="302" y="350"/>
                  <a:pt x="303" y="349"/>
                  <a:pt x="304" y="349"/>
                </a:cubicBezTo>
                <a:cubicBezTo>
                  <a:pt x="303" y="350"/>
                  <a:pt x="304" y="350"/>
                  <a:pt x="304" y="351"/>
                </a:cubicBezTo>
                <a:cubicBezTo>
                  <a:pt x="304" y="351"/>
                  <a:pt x="304" y="352"/>
                  <a:pt x="303" y="352"/>
                </a:cubicBezTo>
                <a:cubicBezTo>
                  <a:pt x="302" y="351"/>
                  <a:pt x="304" y="350"/>
                  <a:pt x="302" y="350"/>
                </a:cubicBezTo>
                <a:cubicBezTo>
                  <a:pt x="302" y="350"/>
                  <a:pt x="303" y="351"/>
                  <a:pt x="301" y="352"/>
                </a:cubicBezTo>
                <a:cubicBezTo>
                  <a:pt x="302" y="351"/>
                  <a:pt x="302" y="351"/>
                  <a:pt x="301" y="350"/>
                </a:cubicBezTo>
                <a:cubicBezTo>
                  <a:pt x="301" y="350"/>
                  <a:pt x="301" y="351"/>
                  <a:pt x="300" y="351"/>
                </a:cubicBezTo>
                <a:cubicBezTo>
                  <a:pt x="300" y="351"/>
                  <a:pt x="300" y="351"/>
                  <a:pt x="300" y="351"/>
                </a:cubicBezTo>
                <a:cubicBezTo>
                  <a:pt x="300" y="350"/>
                  <a:pt x="301" y="350"/>
                  <a:pt x="301" y="349"/>
                </a:cubicBezTo>
                <a:cubicBezTo>
                  <a:pt x="301" y="349"/>
                  <a:pt x="301" y="349"/>
                  <a:pt x="301" y="348"/>
                </a:cubicBezTo>
                <a:cubicBezTo>
                  <a:pt x="302" y="348"/>
                  <a:pt x="301" y="348"/>
                  <a:pt x="301" y="347"/>
                </a:cubicBezTo>
                <a:cubicBezTo>
                  <a:pt x="300" y="348"/>
                  <a:pt x="300" y="349"/>
                  <a:pt x="299" y="349"/>
                </a:cubicBezTo>
                <a:cubicBezTo>
                  <a:pt x="299" y="350"/>
                  <a:pt x="299" y="351"/>
                  <a:pt x="298" y="351"/>
                </a:cubicBezTo>
                <a:cubicBezTo>
                  <a:pt x="298" y="351"/>
                  <a:pt x="298" y="351"/>
                  <a:pt x="298" y="352"/>
                </a:cubicBezTo>
                <a:cubicBezTo>
                  <a:pt x="298" y="353"/>
                  <a:pt x="297" y="353"/>
                  <a:pt x="296" y="353"/>
                </a:cubicBezTo>
                <a:cubicBezTo>
                  <a:pt x="297" y="354"/>
                  <a:pt x="298" y="352"/>
                  <a:pt x="299" y="354"/>
                </a:cubicBezTo>
                <a:cubicBezTo>
                  <a:pt x="295" y="353"/>
                  <a:pt x="297" y="357"/>
                  <a:pt x="295" y="358"/>
                </a:cubicBezTo>
                <a:cubicBezTo>
                  <a:pt x="296" y="358"/>
                  <a:pt x="296" y="358"/>
                  <a:pt x="296" y="358"/>
                </a:cubicBezTo>
                <a:cubicBezTo>
                  <a:pt x="297" y="358"/>
                  <a:pt x="298" y="358"/>
                  <a:pt x="298" y="359"/>
                </a:cubicBezTo>
                <a:cubicBezTo>
                  <a:pt x="298" y="359"/>
                  <a:pt x="297" y="359"/>
                  <a:pt x="298" y="360"/>
                </a:cubicBezTo>
                <a:cubicBezTo>
                  <a:pt x="298" y="360"/>
                  <a:pt x="299" y="360"/>
                  <a:pt x="300" y="360"/>
                </a:cubicBezTo>
                <a:cubicBezTo>
                  <a:pt x="298" y="360"/>
                  <a:pt x="300" y="358"/>
                  <a:pt x="298" y="357"/>
                </a:cubicBezTo>
                <a:cubicBezTo>
                  <a:pt x="299" y="357"/>
                  <a:pt x="300" y="354"/>
                  <a:pt x="301" y="356"/>
                </a:cubicBezTo>
                <a:cubicBezTo>
                  <a:pt x="300" y="356"/>
                  <a:pt x="299" y="358"/>
                  <a:pt x="300" y="357"/>
                </a:cubicBezTo>
                <a:cubicBezTo>
                  <a:pt x="300" y="356"/>
                  <a:pt x="301" y="357"/>
                  <a:pt x="301" y="356"/>
                </a:cubicBezTo>
                <a:cubicBezTo>
                  <a:pt x="301" y="356"/>
                  <a:pt x="302" y="354"/>
                  <a:pt x="302" y="355"/>
                </a:cubicBezTo>
                <a:cubicBezTo>
                  <a:pt x="302" y="354"/>
                  <a:pt x="303" y="353"/>
                  <a:pt x="302" y="354"/>
                </a:cubicBezTo>
                <a:cubicBezTo>
                  <a:pt x="302" y="354"/>
                  <a:pt x="302" y="354"/>
                  <a:pt x="301" y="354"/>
                </a:cubicBezTo>
                <a:cubicBezTo>
                  <a:pt x="301" y="353"/>
                  <a:pt x="299" y="353"/>
                  <a:pt x="300" y="352"/>
                </a:cubicBezTo>
                <a:cubicBezTo>
                  <a:pt x="301" y="353"/>
                  <a:pt x="302" y="352"/>
                  <a:pt x="303" y="352"/>
                </a:cubicBezTo>
                <a:cubicBezTo>
                  <a:pt x="303" y="352"/>
                  <a:pt x="303" y="353"/>
                  <a:pt x="303" y="353"/>
                </a:cubicBezTo>
                <a:cubicBezTo>
                  <a:pt x="304" y="353"/>
                  <a:pt x="304" y="353"/>
                  <a:pt x="304" y="353"/>
                </a:cubicBezTo>
                <a:cubicBezTo>
                  <a:pt x="304" y="352"/>
                  <a:pt x="305" y="353"/>
                  <a:pt x="306" y="352"/>
                </a:cubicBezTo>
                <a:cubicBezTo>
                  <a:pt x="305" y="352"/>
                  <a:pt x="304" y="352"/>
                  <a:pt x="304" y="352"/>
                </a:cubicBezTo>
                <a:close/>
                <a:moveTo>
                  <a:pt x="291" y="361"/>
                </a:moveTo>
                <a:cubicBezTo>
                  <a:pt x="290" y="360"/>
                  <a:pt x="290" y="360"/>
                  <a:pt x="290" y="360"/>
                </a:cubicBezTo>
                <a:cubicBezTo>
                  <a:pt x="290" y="359"/>
                  <a:pt x="290" y="359"/>
                  <a:pt x="291" y="359"/>
                </a:cubicBezTo>
                <a:cubicBezTo>
                  <a:pt x="291" y="358"/>
                  <a:pt x="290" y="358"/>
                  <a:pt x="290" y="358"/>
                </a:cubicBezTo>
                <a:cubicBezTo>
                  <a:pt x="290" y="358"/>
                  <a:pt x="289" y="359"/>
                  <a:pt x="288" y="360"/>
                </a:cubicBezTo>
                <a:cubicBezTo>
                  <a:pt x="288" y="360"/>
                  <a:pt x="289" y="361"/>
                  <a:pt x="289" y="362"/>
                </a:cubicBezTo>
                <a:cubicBezTo>
                  <a:pt x="288" y="362"/>
                  <a:pt x="287" y="362"/>
                  <a:pt x="287" y="361"/>
                </a:cubicBezTo>
                <a:cubicBezTo>
                  <a:pt x="287" y="362"/>
                  <a:pt x="286" y="364"/>
                  <a:pt x="286" y="363"/>
                </a:cubicBezTo>
                <a:cubicBezTo>
                  <a:pt x="287" y="363"/>
                  <a:pt x="286" y="362"/>
                  <a:pt x="287" y="362"/>
                </a:cubicBezTo>
                <a:cubicBezTo>
                  <a:pt x="288" y="362"/>
                  <a:pt x="288" y="363"/>
                  <a:pt x="288" y="363"/>
                </a:cubicBezTo>
                <a:cubicBezTo>
                  <a:pt x="289" y="363"/>
                  <a:pt x="289" y="361"/>
                  <a:pt x="291" y="361"/>
                </a:cubicBezTo>
                <a:close/>
                <a:moveTo>
                  <a:pt x="327" y="320"/>
                </a:moveTo>
                <a:cubicBezTo>
                  <a:pt x="328" y="320"/>
                  <a:pt x="329" y="319"/>
                  <a:pt x="328" y="319"/>
                </a:cubicBezTo>
                <a:cubicBezTo>
                  <a:pt x="328" y="319"/>
                  <a:pt x="327" y="319"/>
                  <a:pt x="327" y="320"/>
                </a:cubicBezTo>
                <a:close/>
                <a:moveTo>
                  <a:pt x="328" y="313"/>
                </a:moveTo>
                <a:cubicBezTo>
                  <a:pt x="328" y="314"/>
                  <a:pt x="327" y="314"/>
                  <a:pt x="328" y="314"/>
                </a:cubicBezTo>
                <a:cubicBezTo>
                  <a:pt x="328" y="314"/>
                  <a:pt x="329" y="313"/>
                  <a:pt x="328" y="313"/>
                </a:cubicBezTo>
                <a:close/>
                <a:moveTo>
                  <a:pt x="329" y="309"/>
                </a:moveTo>
                <a:cubicBezTo>
                  <a:pt x="329" y="309"/>
                  <a:pt x="328" y="309"/>
                  <a:pt x="328" y="308"/>
                </a:cubicBezTo>
                <a:cubicBezTo>
                  <a:pt x="327" y="308"/>
                  <a:pt x="327" y="308"/>
                  <a:pt x="327" y="308"/>
                </a:cubicBezTo>
                <a:cubicBezTo>
                  <a:pt x="327" y="309"/>
                  <a:pt x="328" y="309"/>
                  <a:pt x="328" y="310"/>
                </a:cubicBezTo>
                <a:cubicBezTo>
                  <a:pt x="328" y="309"/>
                  <a:pt x="329" y="310"/>
                  <a:pt x="329" y="309"/>
                </a:cubicBezTo>
                <a:close/>
                <a:moveTo>
                  <a:pt x="329" y="327"/>
                </a:moveTo>
                <a:cubicBezTo>
                  <a:pt x="329" y="328"/>
                  <a:pt x="329" y="327"/>
                  <a:pt x="330" y="328"/>
                </a:cubicBezTo>
                <a:cubicBezTo>
                  <a:pt x="330" y="326"/>
                  <a:pt x="329" y="327"/>
                  <a:pt x="329" y="327"/>
                </a:cubicBezTo>
                <a:close/>
                <a:moveTo>
                  <a:pt x="323" y="323"/>
                </a:moveTo>
                <a:cubicBezTo>
                  <a:pt x="324" y="323"/>
                  <a:pt x="324" y="322"/>
                  <a:pt x="324" y="322"/>
                </a:cubicBezTo>
                <a:cubicBezTo>
                  <a:pt x="324" y="322"/>
                  <a:pt x="323" y="321"/>
                  <a:pt x="323" y="321"/>
                </a:cubicBezTo>
                <a:lnTo>
                  <a:pt x="323" y="323"/>
                </a:lnTo>
                <a:close/>
                <a:moveTo>
                  <a:pt x="324" y="318"/>
                </a:moveTo>
                <a:cubicBezTo>
                  <a:pt x="323" y="318"/>
                  <a:pt x="322" y="318"/>
                  <a:pt x="323" y="318"/>
                </a:cubicBezTo>
                <a:cubicBezTo>
                  <a:pt x="323" y="318"/>
                  <a:pt x="324" y="319"/>
                  <a:pt x="324" y="318"/>
                </a:cubicBezTo>
                <a:close/>
                <a:moveTo>
                  <a:pt x="324" y="320"/>
                </a:moveTo>
                <a:cubicBezTo>
                  <a:pt x="324" y="320"/>
                  <a:pt x="324" y="320"/>
                  <a:pt x="325" y="320"/>
                </a:cubicBezTo>
                <a:cubicBezTo>
                  <a:pt x="325" y="319"/>
                  <a:pt x="324" y="319"/>
                  <a:pt x="324" y="320"/>
                </a:cubicBezTo>
                <a:close/>
                <a:moveTo>
                  <a:pt x="326" y="312"/>
                </a:moveTo>
                <a:cubicBezTo>
                  <a:pt x="326" y="312"/>
                  <a:pt x="326" y="312"/>
                  <a:pt x="326" y="313"/>
                </a:cubicBezTo>
                <a:cubicBezTo>
                  <a:pt x="327" y="313"/>
                  <a:pt x="327" y="312"/>
                  <a:pt x="326" y="312"/>
                </a:cubicBezTo>
                <a:close/>
                <a:moveTo>
                  <a:pt x="338" y="301"/>
                </a:moveTo>
                <a:cubicBezTo>
                  <a:pt x="338" y="302"/>
                  <a:pt x="337" y="301"/>
                  <a:pt x="338" y="302"/>
                </a:cubicBezTo>
                <a:cubicBezTo>
                  <a:pt x="339" y="302"/>
                  <a:pt x="339" y="301"/>
                  <a:pt x="338" y="301"/>
                </a:cubicBezTo>
                <a:close/>
                <a:moveTo>
                  <a:pt x="339" y="306"/>
                </a:moveTo>
                <a:cubicBezTo>
                  <a:pt x="339" y="307"/>
                  <a:pt x="339" y="307"/>
                  <a:pt x="340" y="307"/>
                </a:cubicBezTo>
                <a:cubicBezTo>
                  <a:pt x="340" y="307"/>
                  <a:pt x="340" y="306"/>
                  <a:pt x="339" y="306"/>
                </a:cubicBezTo>
                <a:close/>
                <a:moveTo>
                  <a:pt x="306" y="350"/>
                </a:moveTo>
                <a:cubicBezTo>
                  <a:pt x="306" y="350"/>
                  <a:pt x="306" y="350"/>
                  <a:pt x="307" y="350"/>
                </a:cubicBezTo>
                <a:cubicBezTo>
                  <a:pt x="307" y="350"/>
                  <a:pt x="307" y="349"/>
                  <a:pt x="307" y="349"/>
                </a:cubicBezTo>
                <a:cubicBezTo>
                  <a:pt x="308" y="349"/>
                  <a:pt x="308" y="350"/>
                  <a:pt x="309" y="350"/>
                </a:cubicBezTo>
                <a:cubicBezTo>
                  <a:pt x="309" y="349"/>
                  <a:pt x="309" y="349"/>
                  <a:pt x="309" y="349"/>
                </a:cubicBezTo>
                <a:cubicBezTo>
                  <a:pt x="307" y="348"/>
                  <a:pt x="306" y="349"/>
                  <a:pt x="306" y="350"/>
                </a:cubicBezTo>
                <a:close/>
                <a:moveTo>
                  <a:pt x="336" y="295"/>
                </a:moveTo>
                <a:cubicBezTo>
                  <a:pt x="336" y="294"/>
                  <a:pt x="336" y="294"/>
                  <a:pt x="336" y="293"/>
                </a:cubicBezTo>
                <a:cubicBezTo>
                  <a:pt x="335" y="293"/>
                  <a:pt x="335" y="292"/>
                  <a:pt x="334" y="292"/>
                </a:cubicBezTo>
                <a:cubicBezTo>
                  <a:pt x="334" y="293"/>
                  <a:pt x="335" y="293"/>
                  <a:pt x="334" y="294"/>
                </a:cubicBezTo>
                <a:cubicBezTo>
                  <a:pt x="334" y="295"/>
                  <a:pt x="335" y="295"/>
                  <a:pt x="336" y="295"/>
                </a:cubicBezTo>
                <a:close/>
                <a:moveTo>
                  <a:pt x="53" y="333"/>
                </a:moveTo>
                <a:cubicBezTo>
                  <a:pt x="53" y="333"/>
                  <a:pt x="54" y="333"/>
                  <a:pt x="54" y="333"/>
                </a:cubicBezTo>
                <a:cubicBezTo>
                  <a:pt x="54" y="332"/>
                  <a:pt x="53" y="332"/>
                  <a:pt x="53" y="333"/>
                </a:cubicBezTo>
                <a:close/>
                <a:moveTo>
                  <a:pt x="335" y="297"/>
                </a:moveTo>
                <a:cubicBezTo>
                  <a:pt x="336" y="297"/>
                  <a:pt x="336" y="297"/>
                  <a:pt x="336" y="296"/>
                </a:cubicBezTo>
                <a:cubicBezTo>
                  <a:pt x="335" y="296"/>
                  <a:pt x="335" y="297"/>
                  <a:pt x="335" y="297"/>
                </a:cubicBezTo>
                <a:close/>
                <a:moveTo>
                  <a:pt x="341" y="310"/>
                </a:moveTo>
                <a:cubicBezTo>
                  <a:pt x="341" y="310"/>
                  <a:pt x="341" y="311"/>
                  <a:pt x="342" y="311"/>
                </a:cubicBezTo>
                <a:cubicBezTo>
                  <a:pt x="342" y="311"/>
                  <a:pt x="342" y="310"/>
                  <a:pt x="341" y="310"/>
                </a:cubicBezTo>
                <a:close/>
                <a:moveTo>
                  <a:pt x="312" y="342"/>
                </a:moveTo>
                <a:cubicBezTo>
                  <a:pt x="312" y="341"/>
                  <a:pt x="310" y="342"/>
                  <a:pt x="310" y="343"/>
                </a:cubicBezTo>
                <a:cubicBezTo>
                  <a:pt x="311" y="343"/>
                  <a:pt x="312" y="343"/>
                  <a:pt x="312" y="342"/>
                </a:cubicBezTo>
                <a:close/>
                <a:moveTo>
                  <a:pt x="311" y="347"/>
                </a:moveTo>
                <a:cubicBezTo>
                  <a:pt x="312" y="347"/>
                  <a:pt x="313" y="347"/>
                  <a:pt x="313" y="346"/>
                </a:cubicBezTo>
                <a:cubicBezTo>
                  <a:pt x="312" y="346"/>
                  <a:pt x="311" y="346"/>
                  <a:pt x="311" y="347"/>
                </a:cubicBezTo>
                <a:close/>
                <a:moveTo>
                  <a:pt x="314" y="348"/>
                </a:moveTo>
                <a:cubicBezTo>
                  <a:pt x="314" y="349"/>
                  <a:pt x="313" y="349"/>
                  <a:pt x="314" y="350"/>
                </a:cubicBezTo>
                <a:cubicBezTo>
                  <a:pt x="314" y="349"/>
                  <a:pt x="315" y="349"/>
                  <a:pt x="314" y="348"/>
                </a:cubicBezTo>
                <a:close/>
                <a:moveTo>
                  <a:pt x="310" y="341"/>
                </a:moveTo>
                <a:cubicBezTo>
                  <a:pt x="309" y="341"/>
                  <a:pt x="309" y="341"/>
                  <a:pt x="309" y="342"/>
                </a:cubicBezTo>
                <a:cubicBezTo>
                  <a:pt x="310" y="342"/>
                  <a:pt x="310" y="341"/>
                  <a:pt x="310" y="341"/>
                </a:cubicBezTo>
                <a:close/>
                <a:moveTo>
                  <a:pt x="315" y="346"/>
                </a:moveTo>
                <a:cubicBezTo>
                  <a:pt x="314" y="346"/>
                  <a:pt x="314" y="346"/>
                  <a:pt x="314" y="346"/>
                </a:cubicBezTo>
                <a:cubicBezTo>
                  <a:pt x="314" y="347"/>
                  <a:pt x="314" y="347"/>
                  <a:pt x="314" y="347"/>
                </a:cubicBezTo>
                <a:cubicBezTo>
                  <a:pt x="315" y="347"/>
                  <a:pt x="315" y="346"/>
                  <a:pt x="315" y="346"/>
                </a:cubicBezTo>
                <a:close/>
                <a:moveTo>
                  <a:pt x="307" y="341"/>
                </a:moveTo>
                <a:cubicBezTo>
                  <a:pt x="308" y="342"/>
                  <a:pt x="308" y="341"/>
                  <a:pt x="308" y="341"/>
                </a:cubicBezTo>
                <a:cubicBezTo>
                  <a:pt x="307" y="343"/>
                  <a:pt x="307" y="343"/>
                  <a:pt x="307" y="345"/>
                </a:cubicBezTo>
                <a:cubicBezTo>
                  <a:pt x="307" y="345"/>
                  <a:pt x="308" y="346"/>
                  <a:pt x="308" y="346"/>
                </a:cubicBezTo>
                <a:cubicBezTo>
                  <a:pt x="309" y="344"/>
                  <a:pt x="309" y="342"/>
                  <a:pt x="308" y="340"/>
                </a:cubicBezTo>
                <a:cubicBezTo>
                  <a:pt x="308" y="340"/>
                  <a:pt x="307" y="340"/>
                  <a:pt x="307" y="341"/>
                </a:cubicBezTo>
                <a:close/>
                <a:moveTo>
                  <a:pt x="316" y="330"/>
                </a:moveTo>
                <a:cubicBezTo>
                  <a:pt x="315" y="329"/>
                  <a:pt x="316" y="328"/>
                  <a:pt x="317" y="327"/>
                </a:cubicBezTo>
                <a:cubicBezTo>
                  <a:pt x="316" y="328"/>
                  <a:pt x="316" y="328"/>
                  <a:pt x="315" y="329"/>
                </a:cubicBezTo>
                <a:cubicBezTo>
                  <a:pt x="316" y="330"/>
                  <a:pt x="316" y="331"/>
                  <a:pt x="315" y="331"/>
                </a:cubicBezTo>
                <a:cubicBezTo>
                  <a:pt x="316" y="332"/>
                  <a:pt x="316" y="330"/>
                  <a:pt x="316" y="330"/>
                </a:cubicBezTo>
                <a:close/>
                <a:moveTo>
                  <a:pt x="321" y="334"/>
                </a:moveTo>
                <a:cubicBezTo>
                  <a:pt x="321" y="333"/>
                  <a:pt x="320" y="333"/>
                  <a:pt x="319" y="333"/>
                </a:cubicBezTo>
                <a:cubicBezTo>
                  <a:pt x="319" y="333"/>
                  <a:pt x="319" y="334"/>
                  <a:pt x="319" y="334"/>
                </a:cubicBezTo>
                <a:cubicBezTo>
                  <a:pt x="320" y="334"/>
                  <a:pt x="320" y="334"/>
                  <a:pt x="321" y="334"/>
                </a:cubicBezTo>
                <a:close/>
                <a:moveTo>
                  <a:pt x="315" y="332"/>
                </a:moveTo>
                <a:cubicBezTo>
                  <a:pt x="315" y="332"/>
                  <a:pt x="315" y="332"/>
                  <a:pt x="315" y="332"/>
                </a:cubicBezTo>
                <a:cubicBezTo>
                  <a:pt x="315" y="332"/>
                  <a:pt x="315" y="332"/>
                  <a:pt x="314" y="332"/>
                </a:cubicBezTo>
                <a:cubicBezTo>
                  <a:pt x="314" y="332"/>
                  <a:pt x="313" y="333"/>
                  <a:pt x="313" y="333"/>
                </a:cubicBezTo>
                <a:cubicBezTo>
                  <a:pt x="314" y="332"/>
                  <a:pt x="314" y="334"/>
                  <a:pt x="314" y="334"/>
                </a:cubicBezTo>
                <a:cubicBezTo>
                  <a:pt x="313" y="334"/>
                  <a:pt x="312" y="334"/>
                  <a:pt x="311" y="335"/>
                </a:cubicBezTo>
                <a:cubicBezTo>
                  <a:pt x="312" y="335"/>
                  <a:pt x="312" y="335"/>
                  <a:pt x="312" y="335"/>
                </a:cubicBezTo>
                <a:cubicBezTo>
                  <a:pt x="313" y="335"/>
                  <a:pt x="313" y="334"/>
                  <a:pt x="314" y="334"/>
                </a:cubicBezTo>
                <a:cubicBezTo>
                  <a:pt x="314" y="335"/>
                  <a:pt x="313" y="335"/>
                  <a:pt x="314" y="335"/>
                </a:cubicBezTo>
                <a:cubicBezTo>
                  <a:pt x="314" y="335"/>
                  <a:pt x="314" y="336"/>
                  <a:pt x="315" y="336"/>
                </a:cubicBezTo>
                <a:cubicBezTo>
                  <a:pt x="314" y="335"/>
                  <a:pt x="315" y="335"/>
                  <a:pt x="315" y="334"/>
                </a:cubicBezTo>
                <a:cubicBezTo>
                  <a:pt x="314" y="335"/>
                  <a:pt x="314" y="332"/>
                  <a:pt x="315" y="332"/>
                </a:cubicBezTo>
                <a:close/>
                <a:moveTo>
                  <a:pt x="320" y="327"/>
                </a:moveTo>
                <a:cubicBezTo>
                  <a:pt x="320" y="327"/>
                  <a:pt x="320" y="327"/>
                  <a:pt x="320" y="327"/>
                </a:cubicBezTo>
                <a:cubicBezTo>
                  <a:pt x="319" y="327"/>
                  <a:pt x="318" y="329"/>
                  <a:pt x="319" y="329"/>
                </a:cubicBezTo>
                <a:cubicBezTo>
                  <a:pt x="319" y="328"/>
                  <a:pt x="320" y="328"/>
                  <a:pt x="320" y="327"/>
                </a:cubicBezTo>
                <a:close/>
                <a:moveTo>
                  <a:pt x="320" y="342"/>
                </a:moveTo>
                <a:cubicBezTo>
                  <a:pt x="320" y="343"/>
                  <a:pt x="321" y="343"/>
                  <a:pt x="321" y="342"/>
                </a:cubicBezTo>
                <a:lnTo>
                  <a:pt x="320" y="342"/>
                </a:lnTo>
                <a:close/>
                <a:moveTo>
                  <a:pt x="322" y="320"/>
                </a:moveTo>
                <a:cubicBezTo>
                  <a:pt x="322" y="321"/>
                  <a:pt x="321" y="320"/>
                  <a:pt x="321" y="321"/>
                </a:cubicBezTo>
                <a:cubicBezTo>
                  <a:pt x="322" y="321"/>
                  <a:pt x="321" y="322"/>
                  <a:pt x="322" y="322"/>
                </a:cubicBezTo>
                <a:cubicBezTo>
                  <a:pt x="322" y="320"/>
                  <a:pt x="323" y="320"/>
                  <a:pt x="322" y="320"/>
                </a:cubicBezTo>
                <a:close/>
                <a:moveTo>
                  <a:pt x="317" y="333"/>
                </a:moveTo>
                <a:cubicBezTo>
                  <a:pt x="317" y="333"/>
                  <a:pt x="316" y="334"/>
                  <a:pt x="316" y="335"/>
                </a:cubicBezTo>
                <a:cubicBezTo>
                  <a:pt x="317" y="335"/>
                  <a:pt x="318" y="334"/>
                  <a:pt x="318" y="333"/>
                </a:cubicBezTo>
                <a:cubicBezTo>
                  <a:pt x="318" y="333"/>
                  <a:pt x="318" y="333"/>
                  <a:pt x="317" y="333"/>
                </a:cubicBezTo>
                <a:close/>
                <a:moveTo>
                  <a:pt x="332" y="295"/>
                </a:moveTo>
                <a:cubicBezTo>
                  <a:pt x="332" y="295"/>
                  <a:pt x="332" y="296"/>
                  <a:pt x="332" y="296"/>
                </a:cubicBezTo>
                <a:cubicBezTo>
                  <a:pt x="332" y="296"/>
                  <a:pt x="332" y="296"/>
                  <a:pt x="332" y="296"/>
                </a:cubicBezTo>
                <a:cubicBezTo>
                  <a:pt x="332" y="295"/>
                  <a:pt x="334" y="295"/>
                  <a:pt x="334" y="294"/>
                </a:cubicBezTo>
                <a:cubicBezTo>
                  <a:pt x="333" y="294"/>
                  <a:pt x="333" y="295"/>
                  <a:pt x="332" y="295"/>
                </a:cubicBezTo>
                <a:close/>
                <a:moveTo>
                  <a:pt x="64" y="326"/>
                </a:moveTo>
                <a:cubicBezTo>
                  <a:pt x="65" y="328"/>
                  <a:pt x="64" y="329"/>
                  <a:pt x="64" y="331"/>
                </a:cubicBezTo>
                <a:cubicBezTo>
                  <a:pt x="65" y="331"/>
                  <a:pt x="65" y="331"/>
                  <a:pt x="65" y="331"/>
                </a:cubicBezTo>
                <a:cubicBezTo>
                  <a:pt x="65" y="330"/>
                  <a:pt x="65" y="327"/>
                  <a:pt x="64" y="326"/>
                </a:cubicBezTo>
                <a:close/>
                <a:moveTo>
                  <a:pt x="64" y="338"/>
                </a:moveTo>
                <a:cubicBezTo>
                  <a:pt x="63" y="338"/>
                  <a:pt x="63" y="339"/>
                  <a:pt x="64" y="339"/>
                </a:cubicBezTo>
                <a:cubicBezTo>
                  <a:pt x="64" y="338"/>
                  <a:pt x="64" y="338"/>
                  <a:pt x="64" y="338"/>
                </a:cubicBezTo>
                <a:close/>
                <a:moveTo>
                  <a:pt x="65" y="325"/>
                </a:moveTo>
                <a:cubicBezTo>
                  <a:pt x="65" y="325"/>
                  <a:pt x="65" y="325"/>
                  <a:pt x="65" y="325"/>
                </a:cubicBezTo>
                <a:cubicBezTo>
                  <a:pt x="64" y="326"/>
                  <a:pt x="65" y="327"/>
                  <a:pt x="66" y="327"/>
                </a:cubicBezTo>
                <a:cubicBezTo>
                  <a:pt x="66" y="327"/>
                  <a:pt x="66" y="327"/>
                  <a:pt x="66" y="327"/>
                </a:cubicBezTo>
                <a:cubicBezTo>
                  <a:pt x="66" y="326"/>
                  <a:pt x="65" y="326"/>
                  <a:pt x="65" y="325"/>
                </a:cubicBezTo>
                <a:close/>
                <a:moveTo>
                  <a:pt x="62" y="334"/>
                </a:moveTo>
                <a:cubicBezTo>
                  <a:pt x="61" y="333"/>
                  <a:pt x="61" y="335"/>
                  <a:pt x="60" y="336"/>
                </a:cubicBezTo>
                <a:cubicBezTo>
                  <a:pt x="61" y="337"/>
                  <a:pt x="62" y="335"/>
                  <a:pt x="61" y="336"/>
                </a:cubicBezTo>
                <a:cubicBezTo>
                  <a:pt x="62" y="336"/>
                  <a:pt x="63" y="336"/>
                  <a:pt x="63" y="335"/>
                </a:cubicBezTo>
                <a:cubicBezTo>
                  <a:pt x="62" y="335"/>
                  <a:pt x="61" y="334"/>
                  <a:pt x="62" y="334"/>
                </a:cubicBezTo>
                <a:close/>
                <a:moveTo>
                  <a:pt x="63" y="321"/>
                </a:moveTo>
                <a:cubicBezTo>
                  <a:pt x="62" y="321"/>
                  <a:pt x="62" y="320"/>
                  <a:pt x="62" y="320"/>
                </a:cubicBezTo>
                <a:cubicBezTo>
                  <a:pt x="62" y="320"/>
                  <a:pt x="61" y="320"/>
                  <a:pt x="61" y="320"/>
                </a:cubicBezTo>
                <a:cubicBezTo>
                  <a:pt x="62" y="320"/>
                  <a:pt x="62" y="321"/>
                  <a:pt x="63" y="321"/>
                </a:cubicBezTo>
                <a:cubicBezTo>
                  <a:pt x="63" y="321"/>
                  <a:pt x="63" y="321"/>
                  <a:pt x="63" y="321"/>
                </a:cubicBezTo>
                <a:close/>
                <a:moveTo>
                  <a:pt x="61" y="322"/>
                </a:moveTo>
                <a:cubicBezTo>
                  <a:pt x="62" y="322"/>
                  <a:pt x="62" y="323"/>
                  <a:pt x="62" y="323"/>
                </a:cubicBezTo>
                <a:cubicBezTo>
                  <a:pt x="62" y="322"/>
                  <a:pt x="63" y="323"/>
                  <a:pt x="62" y="322"/>
                </a:cubicBezTo>
                <a:cubicBezTo>
                  <a:pt x="62" y="322"/>
                  <a:pt x="62" y="322"/>
                  <a:pt x="61" y="322"/>
                </a:cubicBezTo>
                <a:close/>
                <a:moveTo>
                  <a:pt x="64" y="343"/>
                </a:moveTo>
                <a:cubicBezTo>
                  <a:pt x="64" y="344"/>
                  <a:pt x="63" y="344"/>
                  <a:pt x="63" y="344"/>
                </a:cubicBezTo>
                <a:cubicBezTo>
                  <a:pt x="65" y="345"/>
                  <a:pt x="65" y="343"/>
                  <a:pt x="64" y="343"/>
                </a:cubicBezTo>
                <a:close/>
                <a:moveTo>
                  <a:pt x="63" y="332"/>
                </a:moveTo>
                <a:cubicBezTo>
                  <a:pt x="63" y="333"/>
                  <a:pt x="64" y="333"/>
                  <a:pt x="64" y="334"/>
                </a:cubicBezTo>
                <a:cubicBezTo>
                  <a:pt x="65" y="334"/>
                  <a:pt x="65" y="333"/>
                  <a:pt x="66" y="333"/>
                </a:cubicBezTo>
                <a:cubicBezTo>
                  <a:pt x="65" y="333"/>
                  <a:pt x="64" y="332"/>
                  <a:pt x="63" y="332"/>
                </a:cubicBezTo>
                <a:close/>
                <a:moveTo>
                  <a:pt x="66" y="341"/>
                </a:moveTo>
                <a:cubicBezTo>
                  <a:pt x="66" y="342"/>
                  <a:pt x="66" y="342"/>
                  <a:pt x="66" y="343"/>
                </a:cubicBezTo>
                <a:cubicBezTo>
                  <a:pt x="66" y="342"/>
                  <a:pt x="67" y="342"/>
                  <a:pt x="67" y="342"/>
                </a:cubicBezTo>
                <a:cubicBezTo>
                  <a:pt x="66" y="342"/>
                  <a:pt x="66" y="341"/>
                  <a:pt x="66" y="341"/>
                </a:cubicBezTo>
                <a:close/>
                <a:moveTo>
                  <a:pt x="68" y="334"/>
                </a:moveTo>
                <a:cubicBezTo>
                  <a:pt x="67" y="334"/>
                  <a:pt x="68" y="334"/>
                  <a:pt x="67" y="334"/>
                </a:cubicBezTo>
                <a:cubicBezTo>
                  <a:pt x="67" y="335"/>
                  <a:pt x="67" y="335"/>
                  <a:pt x="67" y="335"/>
                </a:cubicBezTo>
                <a:cubicBezTo>
                  <a:pt x="67" y="335"/>
                  <a:pt x="67" y="335"/>
                  <a:pt x="67" y="335"/>
                </a:cubicBezTo>
                <a:cubicBezTo>
                  <a:pt x="67" y="334"/>
                  <a:pt x="68" y="335"/>
                  <a:pt x="68" y="334"/>
                </a:cubicBezTo>
                <a:close/>
                <a:moveTo>
                  <a:pt x="68" y="344"/>
                </a:moveTo>
                <a:cubicBezTo>
                  <a:pt x="69" y="343"/>
                  <a:pt x="70" y="342"/>
                  <a:pt x="70" y="342"/>
                </a:cubicBezTo>
                <a:cubicBezTo>
                  <a:pt x="69" y="342"/>
                  <a:pt x="68" y="342"/>
                  <a:pt x="68" y="344"/>
                </a:cubicBezTo>
                <a:close/>
                <a:moveTo>
                  <a:pt x="69" y="335"/>
                </a:moveTo>
                <a:cubicBezTo>
                  <a:pt x="68" y="335"/>
                  <a:pt x="66" y="337"/>
                  <a:pt x="67" y="337"/>
                </a:cubicBezTo>
                <a:cubicBezTo>
                  <a:pt x="68" y="337"/>
                  <a:pt x="69" y="336"/>
                  <a:pt x="69" y="335"/>
                </a:cubicBezTo>
                <a:close/>
                <a:moveTo>
                  <a:pt x="68" y="332"/>
                </a:moveTo>
                <a:cubicBezTo>
                  <a:pt x="67" y="332"/>
                  <a:pt x="66" y="333"/>
                  <a:pt x="67" y="333"/>
                </a:cubicBezTo>
                <a:cubicBezTo>
                  <a:pt x="67" y="333"/>
                  <a:pt x="68" y="333"/>
                  <a:pt x="68" y="332"/>
                </a:cubicBezTo>
                <a:close/>
                <a:moveTo>
                  <a:pt x="67" y="329"/>
                </a:moveTo>
                <a:cubicBezTo>
                  <a:pt x="67" y="329"/>
                  <a:pt x="66" y="329"/>
                  <a:pt x="66" y="329"/>
                </a:cubicBezTo>
                <a:cubicBezTo>
                  <a:pt x="67" y="329"/>
                  <a:pt x="67" y="329"/>
                  <a:pt x="68" y="329"/>
                </a:cubicBezTo>
                <a:cubicBezTo>
                  <a:pt x="68" y="329"/>
                  <a:pt x="68" y="329"/>
                  <a:pt x="67" y="329"/>
                </a:cubicBezTo>
                <a:close/>
                <a:moveTo>
                  <a:pt x="57" y="317"/>
                </a:moveTo>
                <a:cubicBezTo>
                  <a:pt x="57" y="317"/>
                  <a:pt x="57" y="317"/>
                  <a:pt x="57" y="317"/>
                </a:cubicBezTo>
                <a:cubicBezTo>
                  <a:pt x="56" y="317"/>
                  <a:pt x="56" y="318"/>
                  <a:pt x="56" y="318"/>
                </a:cubicBezTo>
                <a:cubicBezTo>
                  <a:pt x="56" y="318"/>
                  <a:pt x="56" y="318"/>
                  <a:pt x="56" y="319"/>
                </a:cubicBezTo>
                <a:cubicBezTo>
                  <a:pt x="58" y="318"/>
                  <a:pt x="57" y="319"/>
                  <a:pt x="58" y="320"/>
                </a:cubicBezTo>
                <a:cubicBezTo>
                  <a:pt x="60" y="319"/>
                  <a:pt x="57" y="318"/>
                  <a:pt x="58" y="316"/>
                </a:cubicBezTo>
                <a:cubicBezTo>
                  <a:pt x="57" y="316"/>
                  <a:pt x="57" y="315"/>
                  <a:pt x="56" y="315"/>
                </a:cubicBezTo>
                <a:cubicBezTo>
                  <a:pt x="56" y="315"/>
                  <a:pt x="56" y="316"/>
                  <a:pt x="55" y="317"/>
                </a:cubicBezTo>
                <a:cubicBezTo>
                  <a:pt x="56" y="317"/>
                  <a:pt x="57" y="316"/>
                  <a:pt x="57" y="317"/>
                </a:cubicBezTo>
                <a:close/>
                <a:moveTo>
                  <a:pt x="55" y="327"/>
                </a:moveTo>
                <a:cubicBezTo>
                  <a:pt x="56" y="327"/>
                  <a:pt x="57" y="328"/>
                  <a:pt x="57" y="326"/>
                </a:cubicBezTo>
                <a:cubicBezTo>
                  <a:pt x="56" y="327"/>
                  <a:pt x="55" y="326"/>
                  <a:pt x="55" y="327"/>
                </a:cubicBezTo>
                <a:close/>
                <a:moveTo>
                  <a:pt x="58" y="328"/>
                </a:moveTo>
                <a:cubicBezTo>
                  <a:pt x="58" y="327"/>
                  <a:pt x="58" y="327"/>
                  <a:pt x="58" y="327"/>
                </a:cubicBezTo>
                <a:cubicBezTo>
                  <a:pt x="57" y="327"/>
                  <a:pt x="57" y="328"/>
                  <a:pt x="57" y="328"/>
                </a:cubicBezTo>
                <a:cubicBezTo>
                  <a:pt x="57" y="328"/>
                  <a:pt x="57" y="328"/>
                  <a:pt x="58" y="328"/>
                </a:cubicBezTo>
                <a:close/>
                <a:moveTo>
                  <a:pt x="61" y="317"/>
                </a:moveTo>
                <a:cubicBezTo>
                  <a:pt x="60" y="318"/>
                  <a:pt x="59" y="319"/>
                  <a:pt x="59" y="320"/>
                </a:cubicBezTo>
                <a:cubicBezTo>
                  <a:pt x="59" y="320"/>
                  <a:pt x="59" y="321"/>
                  <a:pt x="58" y="321"/>
                </a:cubicBezTo>
                <a:cubicBezTo>
                  <a:pt x="58" y="321"/>
                  <a:pt x="58" y="321"/>
                  <a:pt x="57" y="321"/>
                </a:cubicBezTo>
                <a:cubicBezTo>
                  <a:pt x="58" y="322"/>
                  <a:pt x="60" y="322"/>
                  <a:pt x="59" y="324"/>
                </a:cubicBezTo>
                <a:cubicBezTo>
                  <a:pt x="60" y="324"/>
                  <a:pt x="60" y="324"/>
                  <a:pt x="60" y="324"/>
                </a:cubicBezTo>
                <a:cubicBezTo>
                  <a:pt x="61" y="323"/>
                  <a:pt x="58" y="321"/>
                  <a:pt x="60" y="321"/>
                </a:cubicBezTo>
                <a:cubicBezTo>
                  <a:pt x="60" y="321"/>
                  <a:pt x="60" y="322"/>
                  <a:pt x="61" y="322"/>
                </a:cubicBezTo>
                <a:cubicBezTo>
                  <a:pt x="61" y="321"/>
                  <a:pt x="60" y="321"/>
                  <a:pt x="61" y="320"/>
                </a:cubicBezTo>
                <a:cubicBezTo>
                  <a:pt x="60" y="321"/>
                  <a:pt x="60" y="320"/>
                  <a:pt x="60" y="320"/>
                </a:cubicBezTo>
                <a:cubicBezTo>
                  <a:pt x="61" y="319"/>
                  <a:pt x="60" y="319"/>
                  <a:pt x="61" y="317"/>
                </a:cubicBezTo>
                <a:cubicBezTo>
                  <a:pt x="61" y="317"/>
                  <a:pt x="61" y="317"/>
                  <a:pt x="61" y="317"/>
                </a:cubicBezTo>
                <a:close/>
                <a:moveTo>
                  <a:pt x="55" y="324"/>
                </a:moveTo>
                <a:cubicBezTo>
                  <a:pt x="56" y="325"/>
                  <a:pt x="57" y="326"/>
                  <a:pt x="57" y="326"/>
                </a:cubicBezTo>
                <a:cubicBezTo>
                  <a:pt x="57" y="326"/>
                  <a:pt x="57" y="326"/>
                  <a:pt x="57" y="326"/>
                </a:cubicBezTo>
                <a:cubicBezTo>
                  <a:pt x="57" y="326"/>
                  <a:pt x="58" y="326"/>
                  <a:pt x="58" y="325"/>
                </a:cubicBezTo>
                <a:cubicBezTo>
                  <a:pt x="57" y="326"/>
                  <a:pt x="57" y="324"/>
                  <a:pt x="55" y="324"/>
                </a:cubicBezTo>
                <a:close/>
                <a:moveTo>
                  <a:pt x="53" y="321"/>
                </a:moveTo>
                <a:cubicBezTo>
                  <a:pt x="53" y="323"/>
                  <a:pt x="53" y="323"/>
                  <a:pt x="53" y="323"/>
                </a:cubicBezTo>
                <a:cubicBezTo>
                  <a:pt x="54" y="323"/>
                  <a:pt x="55" y="323"/>
                  <a:pt x="55" y="322"/>
                </a:cubicBezTo>
                <a:cubicBezTo>
                  <a:pt x="54" y="321"/>
                  <a:pt x="53" y="322"/>
                  <a:pt x="53" y="321"/>
                </a:cubicBezTo>
                <a:close/>
                <a:moveTo>
                  <a:pt x="55" y="320"/>
                </a:moveTo>
                <a:cubicBezTo>
                  <a:pt x="54" y="320"/>
                  <a:pt x="54" y="320"/>
                  <a:pt x="54" y="320"/>
                </a:cubicBezTo>
                <a:cubicBezTo>
                  <a:pt x="54" y="320"/>
                  <a:pt x="54" y="321"/>
                  <a:pt x="54" y="320"/>
                </a:cubicBezTo>
                <a:cubicBezTo>
                  <a:pt x="54" y="321"/>
                  <a:pt x="54" y="321"/>
                  <a:pt x="54" y="321"/>
                </a:cubicBezTo>
                <a:cubicBezTo>
                  <a:pt x="54" y="321"/>
                  <a:pt x="54" y="321"/>
                  <a:pt x="54" y="321"/>
                </a:cubicBezTo>
                <a:cubicBezTo>
                  <a:pt x="55" y="321"/>
                  <a:pt x="55" y="321"/>
                  <a:pt x="55" y="321"/>
                </a:cubicBezTo>
                <a:cubicBezTo>
                  <a:pt x="55" y="321"/>
                  <a:pt x="55" y="321"/>
                  <a:pt x="55" y="321"/>
                </a:cubicBezTo>
                <a:cubicBezTo>
                  <a:pt x="55" y="320"/>
                  <a:pt x="55" y="320"/>
                  <a:pt x="55" y="320"/>
                </a:cubicBezTo>
                <a:cubicBezTo>
                  <a:pt x="55" y="320"/>
                  <a:pt x="55" y="320"/>
                  <a:pt x="55" y="320"/>
                </a:cubicBezTo>
                <a:close/>
                <a:moveTo>
                  <a:pt x="57" y="322"/>
                </a:moveTo>
                <a:cubicBezTo>
                  <a:pt x="58" y="323"/>
                  <a:pt x="58" y="323"/>
                  <a:pt x="58" y="323"/>
                </a:cubicBezTo>
                <a:cubicBezTo>
                  <a:pt x="58" y="323"/>
                  <a:pt x="58" y="322"/>
                  <a:pt x="58" y="322"/>
                </a:cubicBezTo>
                <a:cubicBezTo>
                  <a:pt x="58" y="322"/>
                  <a:pt x="57" y="322"/>
                  <a:pt x="57" y="322"/>
                </a:cubicBezTo>
                <a:close/>
                <a:moveTo>
                  <a:pt x="58" y="314"/>
                </a:moveTo>
                <a:cubicBezTo>
                  <a:pt x="58" y="314"/>
                  <a:pt x="58" y="314"/>
                  <a:pt x="59" y="314"/>
                </a:cubicBezTo>
                <a:cubicBezTo>
                  <a:pt x="58" y="313"/>
                  <a:pt x="58" y="313"/>
                  <a:pt x="58" y="313"/>
                </a:cubicBezTo>
                <a:cubicBezTo>
                  <a:pt x="58" y="313"/>
                  <a:pt x="58" y="313"/>
                  <a:pt x="58" y="313"/>
                </a:cubicBezTo>
                <a:cubicBezTo>
                  <a:pt x="58" y="313"/>
                  <a:pt x="58" y="313"/>
                  <a:pt x="57" y="313"/>
                </a:cubicBezTo>
                <a:cubicBezTo>
                  <a:pt x="57" y="313"/>
                  <a:pt x="57" y="313"/>
                  <a:pt x="57" y="313"/>
                </a:cubicBezTo>
                <a:cubicBezTo>
                  <a:pt x="57" y="313"/>
                  <a:pt x="56" y="313"/>
                  <a:pt x="56" y="312"/>
                </a:cubicBezTo>
                <a:cubicBezTo>
                  <a:pt x="56" y="313"/>
                  <a:pt x="56" y="313"/>
                  <a:pt x="55" y="314"/>
                </a:cubicBezTo>
                <a:cubicBezTo>
                  <a:pt x="56" y="314"/>
                  <a:pt x="56" y="315"/>
                  <a:pt x="56" y="315"/>
                </a:cubicBezTo>
                <a:cubicBezTo>
                  <a:pt x="57" y="314"/>
                  <a:pt x="58" y="314"/>
                  <a:pt x="58" y="314"/>
                </a:cubicBezTo>
                <a:close/>
                <a:moveTo>
                  <a:pt x="61" y="329"/>
                </a:moveTo>
                <a:cubicBezTo>
                  <a:pt x="61" y="328"/>
                  <a:pt x="60" y="327"/>
                  <a:pt x="59" y="328"/>
                </a:cubicBezTo>
                <a:cubicBezTo>
                  <a:pt x="60" y="329"/>
                  <a:pt x="60" y="329"/>
                  <a:pt x="61" y="329"/>
                </a:cubicBezTo>
                <a:close/>
                <a:moveTo>
                  <a:pt x="59" y="337"/>
                </a:moveTo>
                <a:cubicBezTo>
                  <a:pt x="59" y="337"/>
                  <a:pt x="58" y="337"/>
                  <a:pt x="59" y="338"/>
                </a:cubicBezTo>
                <a:cubicBezTo>
                  <a:pt x="59" y="338"/>
                  <a:pt x="59" y="338"/>
                  <a:pt x="60" y="338"/>
                </a:cubicBezTo>
                <a:cubicBezTo>
                  <a:pt x="60" y="338"/>
                  <a:pt x="60" y="337"/>
                  <a:pt x="59" y="337"/>
                </a:cubicBezTo>
                <a:close/>
                <a:moveTo>
                  <a:pt x="60" y="330"/>
                </a:moveTo>
                <a:cubicBezTo>
                  <a:pt x="60" y="330"/>
                  <a:pt x="60" y="330"/>
                  <a:pt x="60" y="329"/>
                </a:cubicBezTo>
                <a:cubicBezTo>
                  <a:pt x="59" y="329"/>
                  <a:pt x="59" y="329"/>
                  <a:pt x="59" y="329"/>
                </a:cubicBezTo>
                <a:cubicBezTo>
                  <a:pt x="59" y="330"/>
                  <a:pt x="59" y="330"/>
                  <a:pt x="59" y="331"/>
                </a:cubicBezTo>
                <a:cubicBezTo>
                  <a:pt x="59" y="330"/>
                  <a:pt x="61" y="331"/>
                  <a:pt x="60" y="330"/>
                </a:cubicBezTo>
                <a:close/>
                <a:moveTo>
                  <a:pt x="70" y="336"/>
                </a:moveTo>
                <a:cubicBezTo>
                  <a:pt x="70" y="337"/>
                  <a:pt x="69" y="337"/>
                  <a:pt x="69" y="338"/>
                </a:cubicBezTo>
                <a:cubicBezTo>
                  <a:pt x="70" y="338"/>
                  <a:pt x="71" y="337"/>
                  <a:pt x="70" y="336"/>
                </a:cubicBezTo>
                <a:close/>
                <a:moveTo>
                  <a:pt x="60" y="327"/>
                </a:moveTo>
                <a:cubicBezTo>
                  <a:pt x="60" y="326"/>
                  <a:pt x="60" y="326"/>
                  <a:pt x="60" y="326"/>
                </a:cubicBezTo>
                <a:cubicBezTo>
                  <a:pt x="60" y="326"/>
                  <a:pt x="60" y="326"/>
                  <a:pt x="59" y="326"/>
                </a:cubicBezTo>
                <a:cubicBezTo>
                  <a:pt x="59" y="327"/>
                  <a:pt x="60" y="327"/>
                  <a:pt x="60" y="327"/>
                </a:cubicBezTo>
                <a:close/>
                <a:moveTo>
                  <a:pt x="241" y="391"/>
                </a:moveTo>
                <a:cubicBezTo>
                  <a:pt x="242" y="391"/>
                  <a:pt x="243" y="390"/>
                  <a:pt x="243" y="389"/>
                </a:cubicBezTo>
                <a:cubicBezTo>
                  <a:pt x="242" y="390"/>
                  <a:pt x="242" y="390"/>
                  <a:pt x="241" y="391"/>
                </a:cubicBezTo>
                <a:close/>
                <a:moveTo>
                  <a:pt x="227" y="394"/>
                </a:moveTo>
                <a:cubicBezTo>
                  <a:pt x="227" y="393"/>
                  <a:pt x="228" y="393"/>
                  <a:pt x="228" y="393"/>
                </a:cubicBezTo>
                <a:cubicBezTo>
                  <a:pt x="227" y="392"/>
                  <a:pt x="226" y="394"/>
                  <a:pt x="227" y="394"/>
                </a:cubicBezTo>
                <a:close/>
                <a:moveTo>
                  <a:pt x="69" y="344"/>
                </a:moveTo>
                <a:cubicBezTo>
                  <a:pt x="70" y="344"/>
                  <a:pt x="71" y="344"/>
                  <a:pt x="71" y="343"/>
                </a:cubicBezTo>
                <a:cubicBezTo>
                  <a:pt x="70" y="343"/>
                  <a:pt x="70" y="344"/>
                  <a:pt x="69" y="344"/>
                </a:cubicBezTo>
                <a:close/>
                <a:moveTo>
                  <a:pt x="250" y="388"/>
                </a:moveTo>
                <a:cubicBezTo>
                  <a:pt x="251" y="388"/>
                  <a:pt x="251" y="387"/>
                  <a:pt x="252" y="386"/>
                </a:cubicBezTo>
                <a:cubicBezTo>
                  <a:pt x="251" y="386"/>
                  <a:pt x="251" y="385"/>
                  <a:pt x="250" y="385"/>
                </a:cubicBezTo>
                <a:cubicBezTo>
                  <a:pt x="250" y="386"/>
                  <a:pt x="249" y="387"/>
                  <a:pt x="250" y="388"/>
                </a:cubicBezTo>
                <a:close/>
                <a:moveTo>
                  <a:pt x="236" y="390"/>
                </a:moveTo>
                <a:cubicBezTo>
                  <a:pt x="237" y="390"/>
                  <a:pt x="236" y="389"/>
                  <a:pt x="237" y="388"/>
                </a:cubicBezTo>
                <a:cubicBezTo>
                  <a:pt x="236" y="388"/>
                  <a:pt x="236" y="388"/>
                  <a:pt x="236" y="389"/>
                </a:cubicBezTo>
                <a:cubicBezTo>
                  <a:pt x="235" y="389"/>
                  <a:pt x="235" y="390"/>
                  <a:pt x="236" y="390"/>
                </a:cubicBezTo>
                <a:close/>
                <a:moveTo>
                  <a:pt x="232" y="390"/>
                </a:moveTo>
                <a:cubicBezTo>
                  <a:pt x="232" y="390"/>
                  <a:pt x="233" y="390"/>
                  <a:pt x="233" y="390"/>
                </a:cubicBezTo>
                <a:cubicBezTo>
                  <a:pt x="233" y="389"/>
                  <a:pt x="233" y="389"/>
                  <a:pt x="234" y="389"/>
                </a:cubicBezTo>
                <a:cubicBezTo>
                  <a:pt x="234" y="389"/>
                  <a:pt x="234" y="389"/>
                  <a:pt x="234" y="389"/>
                </a:cubicBezTo>
                <a:cubicBezTo>
                  <a:pt x="233" y="389"/>
                  <a:pt x="233" y="389"/>
                  <a:pt x="232" y="390"/>
                </a:cubicBezTo>
                <a:close/>
                <a:moveTo>
                  <a:pt x="235" y="392"/>
                </a:moveTo>
                <a:cubicBezTo>
                  <a:pt x="235" y="391"/>
                  <a:pt x="235" y="390"/>
                  <a:pt x="235" y="390"/>
                </a:cubicBezTo>
                <a:cubicBezTo>
                  <a:pt x="235" y="390"/>
                  <a:pt x="234" y="390"/>
                  <a:pt x="234" y="391"/>
                </a:cubicBezTo>
                <a:cubicBezTo>
                  <a:pt x="234" y="391"/>
                  <a:pt x="234" y="392"/>
                  <a:pt x="235" y="392"/>
                </a:cubicBezTo>
                <a:close/>
                <a:moveTo>
                  <a:pt x="234" y="395"/>
                </a:moveTo>
                <a:cubicBezTo>
                  <a:pt x="234" y="394"/>
                  <a:pt x="235" y="394"/>
                  <a:pt x="235" y="394"/>
                </a:cubicBezTo>
                <a:cubicBezTo>
                  <a:pt x="234" y="393"/>
                  <a:pt x="234" y="394"/>
                  <a:pt x="234" y="395"/>
                </a:cubicBezTo>
                <a:close/>
                <a:moveTo>
                  <a:pt x="238" y="392"/>
                </a:moveTo>
                <a:cubicBezTo>
                  <a:pt x="238" y="393"/>
                  <a:pt x="237" y="394"/>
                  <a:pt x="238" y="394"/>
                </a:cubicBezTo>
                <a:cubicBezTo>
                  <a:pt x="239" y="393"/>
                  <a:pt x="238" y="392"/>
                  <a:pt x="238" y="392"/>
                </a:cubicBezTo>
                <a:close/>
                <a:moveTo>
                  <a:pt x="238" y="390"/>
                </a:moveTo>
                <a:cubicBezTo>
                  <a:pt x="239" y="391"/>
                  <a:pt x="239" y="390"/>
                  <a:pt x="239" y="389"/>
                </a:cubicBezTo>
                <a:cubicBezTo>
                  <a:pt x="239" y="389"/>
                  <a:pt x="239" y="389"/>
                  <a:pt x="239" y="389"/>
                </a:cubicBezTo>
                <a:cubicBezTo>
                  <a:pt x="239" y="389"/>
                  <a:pt x="238" y="390"/>
                  <a:pt x="238" y="390"/>
                </a:cubicBezTo>
                <a:close/>
                <a:moveTo>
                  <a:pt x="249" y="388"/>
                </a:moveTo>
                <a:cubicBezTo>
                  <a:pt x="249" y="387"/>
                  <a:pt x="248" y="387"/>
                  <a:pt x="248" y="386"/>
                </a:cubicBezTo>
                <a:cubicBezTo>
                  <a:pt x="248" y="386"/>
                  <a:pt x="248" y="386"/>
                  <a:pt x="249" y="385"/>
                </a:cubicBezTo>
                <a:cubicBezTo>
                  <a:pt x="249" y="386"/>
                  <a:pt x="248" y="387"/>
                  <a:pt x="249" y="387"/>
                </a:cubicBezTo>
                <a:cubicBezTo>
                  <a:pt x="250" y="386"/>
                  <a:pt x="250" y="385"/>
                  <a:pt x="250" y="385"/>
                </a:cubicBezTo>
                <a:cubicBezTo>
                  <a:pt x="252" y="385"/>
                  <a:pt x="252" y="386"/>
                  <a:pt x="253" y="387"/>
                </a:cubicBezTo>
                <a:cubicBezTo>
                  <a:pt x="253" y="385"/>
                  <a:pt x="254" y="385"/>
                  <a:pt x="254" y="384"/>
                </a:cubicBezTo>
                <a:cubicBezTo>
                  <a:pt x="255" y="385"/>
                  <a:pt x="254" y="386"/>
                  <a:pt x="254" y="386"/>
                </a:cubicBezTo>
                <a:cubicBezTo>
                  <a:pt x="255" y="386"/>
                  <a:pt x="256" y="384"/>
                  <a:pt x="256" y="383"/>
                </a:cubicBezTo>
                <a:cubicBezTo>
                  <a:pt x="256" y="384"/>
                  <a:pt x="255" y="384"/>
                  <a:pt x="255" y="383"/>
                </a:cubicBezTo>
                <a:cubicBezTo>
                  <a:pt x="257" y="383"/>
                  <a:pt x="255" y="382"/>
                  <a:pt x="256" y="381"/>
                </a:cubicBezTo>
                <a:cubicBezTo>
                  <a:pt x="256" y="381"/>
                  <a:pt x="256" y="381"/>
                  <a:pt x="255" y="381"/>
                </a:cubicBezTo>
                <a:cubicBezTo>
                  <a:pt x="254" y="381"/>
                  <a:pt x="254" y="382"/>
                  <a:pt x="253" y="382"/>
                </a:cubicBezTo>
                <a:cubicBezTo>
                  <a:pt x="253" y="382"/>
                  <a:pt x="253" y="383"/>
                  <a:pt x="252" y="383"/>
                </a:cubicBezTo>
                <a:cubicBezTo>
                  <a:pt x="252" y="383"/>
                  <a:pt x="252" y="383"/>
                  <a:pt x="252" y="382"/>
                </a:cubicBezTo>
                <a:cubicBezTo>
                  <a:pt x="252" y="383"/>
                  <a:pt x="251" y="383"/>
                  <a:pt x="251" y="383"/>
                </a:cubicBezTo>
                <a:cubicBezTo>
                  <a:pt x="251" y="383"/>
                  <a:pt x="251" y="383"/>
                  <a:pt x="252" y="383"/>
                </a:cubicBezTo>
                <a:cubicBezTo>
                  <a:pt x="252" y="384"/>
                  <a:pt x="252" y="384"/>
                  <a:pt x="252" y="384"/>
                </a:cubicBezTo>
                <a:cubicBezTo>
                  <a:pt x="251" y="384"/>
                  <a:pt x="250" y="384"/>
                  <a:pt x="250" y="383"/>
                </a:cubicBezTo>
                <a:cubicBezTo>
                  <a:pt x="249" y="384"/>
                  <a:pt x="249" y="384"/>
                  <a:pt x="249" y="384"/>
                </a:cubicBezTo>
                <a:cubicBezTo>
                  <a:pt x="249" y="384"/>
                  <a:pt x="249" y="384"/>
                  <a:pt x="249" y="384"/>
                </a:cubicBezTo>
                <a:cubicBezTo>
                  <a:pt x="249" y="385"/>
                  <a:pt x="248" y="385"/>
                  <a:pt x="247" y="387"/>
                </a:cubicBezTo>
                <a:cubicBezTo>
                  <a:pt x="248" y="387"/>
                  <a:pt x="248" y="387"/>
                  <a:pt x="249" y="388"/>
                </a:cubicBezTo>
                <a:close/>
                <a:moveTo>
                  <a:pt x="244" y="388"/>
                </a:moveTo>
                <a:cubicBezTo>
                  <a:pt x="244" y="389"/>
                  <a:pt x="243" y="390"/>
                  <a:pt x="244" y="390"/>
                </a:cubicBezTo>
                <a:cubicBezTo>
                  <a:pt x="244" y="389"/>
                  <a:pt x="246" y="389"/>
                  <a:pt x="245" y="387"/>
                </a:cubicBezTo>
                <a:cubicBezTo>
                  <a:pt x="245" y="388"/>
                  <a:pt x="244" y="388"/>
                  <a:pt x="244" y="388"/>
                </a:cubicBezTo>
                <a:close/>
                <a:moveTo>
                  <a:pt x="245" y="385"/>
                </a:moveTo>
                <a:cubicBezTo>
                  <a:pt x="245" y="386"/>
                  <a:pt x="244" y="386"/>
                  <a:pt x="244" y="387"/>
                </a:cubicBezTo>
                <a:cubicBezTo>
                  <a:pt x="245" y="387"/>
                  <a:pt x="245" y="386"/>
                  <a:pt x="246" y="386"/>
                </a:cubicBezTo>
                <a:cubicBezTo>
                  <a:pt x="246" y="386"/>
                  <a:pt x="246" y="385"/>
                  <a:pt x="245" y="385"/>
                </a:cubicBezTo>
                <a:close/>
                <a:moveTo>
                  <a:pt x="239" y="388"/>
                </a:moveTo>
                <a:cubicBezTo>
                  <a:pt x="239" y="388"/>
                  <a:pt x="241" y="388"/>
                  <a:pt x="241" y="387"/>
                </a:cubicBezTo>
                <a:cubicBezTo>
                  <a:pt x="240" y="387"/>
                  <a:pt x="240" y="387"/>
                  <a:pt x="239" y="387"/>
                </a:cubicBezTo>
                <a:cubicBezTo>
                  <a:pt x="239" y="388"/>
                  <a:pt x="239" y="388"/>
                  <a:pt x="239" y="388"/>
                </a:cubicBezTo>
                <a:close/>
                <a:moveTo>
                  <a:pt x="245" y="393"/>
                </a:moveTo>
                <a:cubicBezTo>
                  <a:pt x="244" y="393"/>
                  <a:pt x="244" y="393"/>
                  <a:pt x="243" y="393"/>
                </a:cubicBezTo>
                <a:cubicBezTo>
                  <a:pt x="243" y="395"/>
                  <a:pt x="241" y="394"/>
                  <a:pt x="241" y="395"/>
                </a:cubicBezTo>
                <a:cubicBezTo>
                  <a:pt x="242" y="396"/>
                  <a:pt x="243" y="394"/>
                  <a:pt x="245" y="394"/>
                </a:cubicBezTo>
                <a:cubicBezTo>
                  <a:pt x="244" y="394"/>
                  <a:pt x="245" y="394"/>
                  <a:pt x="245" y="393"/>
                </a:cubicBezTo>
                <a:close/>
                <a:moveTo>
                  <a:pt x="243" y="386"/>
                </a:moveTo>
                <a:cubicBezTo>
                  <a:pt x="242" y="386"/>
                  <a:pt x="242" y="386"/>
                  <a:pt x="241" y="387"/>
                </a:cubicBezTo>
                <a:cubicBezTo>
                  <a:pt x="241" y="387"/>
                  <a:pt x="241" y="387"/>
                  <a:pt x="241" y="387"/>
                </a:cubicBezTo>
                <a:cubicBezTo>
                  <a:pt x="242" y="387"/>
                  <a:pt x="242" y="387"/>
                  <a:pt x="243" y="387"/>
                </a:cubicBezTo>
                <a:cubicBezTo>
                  <a:pt x="243" y="387"/>
                  <a:pt x="243" y="386"/>
                  <a:pt x="243" y="386"/>
                </a:cubicBezTo>
                <a:close/>
                <a:moveTo>
                  <a:pt x="77" y="353"/>
                </a:moveTo>
                <a:cubicBezTo>
                  <a:pt x="77" y="353"/>
                  <a:pt x="78" y="353"/>
                  <a:pt x="78" y="352"/>
                </a:cubicBezTo>
                <a:cubicBezTo>
                  <a:pt x="77" y="352"/>
                  <a:pt x="77" y="353"/>
                  <a:pt x="77" y="353"/>
                </a:cubicBezTo>
                <a:close/>
                <a:moveTo>
                  <a:pt x="75" y="344"/>
                </a:moveTo>
                <a:cubicBezTo>
                  <a:pt x="75" y="345"/>
                  <a:pt x="75" y="345"/>
                  <a:pt x="76" y="345"/>
                </a:cubicBezTo>
                <a:cubicBezTo>
                  <a:pt x="76" y="345"/>
                  <a:pt x="76" y="345"/>
                  <a:pt x="76" y="344"/>
                </a:cubicBezTo>
                <a:cubicBezTo>
                  <a:pt x="76" y="344"/>
                  <a:pt x="76" y="344"/>
                  <a:pt x="75" y="344"/>
                </a:cubicBezTo>
                <a:close/>
                <a:moveTo>
                  <a:pt x="78" y="343"/>
                </a:moveTo>
                <a:cubicBezTo>
                  <a:pt x="78" y="342"/>
                  <a:pt x="78" y="342"/>
                  <a:pt x="77" y="342"/>
                </a:cubicBezTo>
                <a:cubicBezTo>
                  <a:pt x="77" y="342"/>
                  <a:pt x="77" y="342"/>
                  <a:pt x="77" y="343"/>
                </a:cubicBezTo>
                <a:cubicBezTo>
                  <a:pt x="78" y="343"/>
                  <a:pt x="78" y="343"/>
                  <a:pt x="78" y="343"/>
                </a:cubicBezTo>
                <a:close/>
                <a:moveTo>
                  <a:pt x="78" y="349"/>
                </a:moveTo>
                <a:cubicBezTo>
                  <a:pt x="79" y="349"/>
                  <a:pt x="79" y="348"/>
                  <a:pt x="79" y="348"/>
                </a:cubicBezTo>
                <a:cubicBezTo>
                  <a:pt x="78" y="348"/>
                  <a:pt x="78" y="348"/>
                  <a:pt x="78" y="348"/>
                </a:cubicBezTo>
                <a:cubicBezTo>
                  <a:pt x="78" y="348"/>
                  <a:pt x="78" y="349"/>
                  <a:pt x="78" y="349"/>
                </a:cubicBezTo>
                <a:close/>
                <a:moveTo>
                  <a:pt x="70" y="334"/>
                </a:moveTo>
                <a:cubicBezTo>
                  <a:pt x="70" y="334"/>
                  <a:pt x="71" y="334"/>
                  <a:pt x="71" y="334"/>
                </a:cubicBezTo>
                <a:cubicBezTo>
                  <a:pt x="71" y="333"/>
                  <a:pt x="71" y="333"/>
                  <a:pt x="70" y="333"/>
                </a:cubicBezTo>
                <a:cubicBezTo>
                  <a:pt x="70" y="333"/>
                  <a:pt x="70" y="334"/>
                  <a:pt x="70" y="334"/>
                </a:cubicBezTo>
                <a:close/>
                <a:moveTo>
                  <a:pt x="75" y="340"/>
                </a:moveTo>
                <a:cubicBezTo>
                  <a:pt x="75" y="340"/>
                  <a:pt x="76" y="340"/>
                  <a:pt x="76" y="340"/>
                </a:cubicBezTo>
                <a:cubicBezTo>
                  <a:pt x="76" y="340"/>
                  <a:pt x="75" y="339"/>
                  <a:pt x="75" y="339"/>
                </a:cubicBezTo>
                <a:cubicBezTo>
                  <a:pt x="75" y="340"/>
                  <a:pt x="75" y="340"/>
                  <a:pt x="74" y="340"/>
                </a:cubicBezTo>
                <a:cubicBezTo>
                  <a:pt x="74" y="341"/>
                  <a:pt x="74" y="341"/>
                  <a:pt x="75" y="342"/>
                </a:cubicBezTo>
                <a:cubicBezTo>
                  <a:pt x="75" y="341"/>
                  <a:pt x="74" y="340"/>
                  <a:pt x="75" y="340"/>
                </a:cubicBezTo>
                <a:close/>
                <a:moveTo>
                  <a:pt x="200" y="395"/>
                </a:moveTo>
                <a:cubicBezTo>
                  <a:pt x="201" y="396"/>
                  <a:pt x="201" y="395"/>
                  <a:pt x="201" y="395"/>
                </a:cubicBezTo>
                <a:cubicBezTo>
                  <a:pt x="201" y="395"/>
                  <a:pt x="201" y="395"/>
                  <a:pt x="201" y="395"/>
                </a:cubicBezTo>
                <a:cubicBezTo>
                  <a:pt x="200" y="395"/>
                  <a:pt x="200" y="395"/>
                  <a:pt x="200" y="395"/>
                </a:cubicBezTo>
                <a:close/>
                <a:moveTo>
                  <a:pt x="88" y="355"/>
                </a:moveTo>
                <a:cubicBezTo>
                  <a:pt x="89" y="355"/>
                  <a:pt x="88" y="356"/>
                  <a:pt x="89" y="356"/>
                </a:cubicBezTo>
                <a:cubicBezTo>
                  <a:pt x="89" y="356"/>
                  <a:pt x="89" y="355"/>
                  <a:pt x="88" y="355"/>
                </a:cubicBezTo>
                <a:close/>
                <a:moveTo>
                  <a:pt x="49" y="293"/>
                </a:moveTo>
                <a:cubicBezTo>
                  <a:pt x="50" y="293"/>
                  <a:pt x="50" y="293"/>
                  <a:pt x="50" y="293"/>
                </a:cubicBezTo>
                <a:cubicBezTo>
                  <a:pt x="50" y="293"/>
                  <a:pt x="50" y="293"/>
                  <a:pt x="50" y="292"/>
                </a:cubicBezTo>
                <a:cubicBezTo>
                  <a:pt x="50" y="293"/>
                  <a:pt x="50" y="293"/>
                  <a:pt x="49" y="293"/>
                </a:cubicBezTo>
                <a:close/>
                <a:moveTo>
                  <a:pt x="79" y="344"/>
                </a:moveTo>
                <a:cubicBezTo>
                  <a:pt x="78" y="344"/>
                  <a:pt x="78" y="344"/>
                  <a:pt x="78" y="344"/>
                </a:cubicBezTo>
                <a:cubicBezTo>
                  <a:pt x="78" y="344"/>
                  <a:pt x="78" y="345"/>
                  <a:pt x="78" y="345"/>
                </a:cubicBezTo>
                <a:cubicBezTo>
                  <a:pt x="79" y="345"/>
                  <a:pt x="79" y="345"/>
                  <a:pt x="79" y="345"/>
                </a:cubicBezTo>
                <a:lnTo>
                  <a:pt x="79" y="344"/>
                </a:lnTo>
                <a:close/>
                <a:moveTo>
                  <a:pt x="87" y="359"/>
                </a:moveTo>
                <a:cubicBezTo>
                  <a:pt x="88" y="359"/>
                  <a:pt x="88" y="358"/>
                  <a:pt x="88" y="357"/>
                </a:cubicBezTo>
                <a:cubicBezTo>
                  <a:pt x="88" y="357"/>
                  <a:pt x="88" y="357"/>
                  <a:pt x="87" y="357"/>
                </a:cubicBezTo>
                <a:cubicBezTo>
                  <a:pt x="87" y="358"/>
                  <a:pt x="87" y="358"/>
                  <a:pt x="87" y="359"/>
                </a:cubicBezTo>
                <a:close/>
                <a:moveTo>
                  <a:pt x="83" y="349"/>
                </a:moveTo>
                <a:cubicBezTo>
                  <a:pt x="83" y="349"/>
                  <a:pt x="83" y="349"/>
                  <a:pt x="83" y="348"/>
                </a:cubicBezTo>
                <a:cubicBezTo>
                  <a:pt x="83" y="348"/>
                  <a:pt x="83" y="348"/>
                  <a:pt x="83" y="348"/>
                </a:cubicBezTo>
                <a:cubicBezTo>
                  <a:pt x="82" y="348"/>
                  <a:pt x="82" y="349"/>
                  <a:pt x="83" y="349"/>
                </a:cubicBezTo>
                <a:close/>
                <a:moveTo>
                  <a:pt x="79" y="345"/>
                </a:moveTo>
                <a:cubicBezTo>
                  <a:pt x="79" y="346"/>
                  <a:pt x="78" y="346"/>
                  <a:pt x="78" y="346"/>
                </a:cubicBezTo>
                <a:cubicBezTo>
                  <a:pt x="79" y="346"/>
                  <a:pt x="80" y="346"/>
                  <a:pt x="80" y="345"/>
                </a:cubicBezTo>
                <a:lnTo>
                  <a:pt x="79" y="345"/>
                </a:lnTo>
                <a:close/>
              </a:path>
            </a:pathLst>
          </a:custGeom>
          <a:solidFill>
            <a:srgbClr val="595959">
              <a:alpha val="30196"/>
            </a:srgbClr>
          </a:solidFill>
          <a:ln w="9525">
            <a:noFill/>
            <a:miter lim="800000"/>
          </a:ln>
        </p:spPr>
        <p:txBody>
          <a:bodyPr/>
          <a:lstStyle/>
          <a:p>
            <a:endParaRPr altLang="en-US" lang="zh-CN">
              <a:solidFill>
                <a:srgbClr val="595959"/>
              </a:solidFill>
              <a:latin charset="0" pitchFamily="34" typeface="Calibri"/>
            </a:endParaRPr>
          </a:p>
        </p:txBody>
      </p:sp>
      <p:sp>
        <p:nvSpPr>
          <p:cNvPr id="36872" name="文本框 8"/>
          <p:cNvSpPr txBox="1">
            <a:spLocks noChangeArrowheads="1"/>
          </p:cNvSpPr>
          <p:nvPr/>
        </p:nvSpPr>
        <p:spPr bwMode="auto">
          <a:xfrm>
            <a:off x="1266825" y="3609975"/>
            <a:ext cx="596900" cy="457200"/>
          </a:xfrm>
          <a:prstGeom prst="rect">
            <a:avLst/>
          </a:prstGeom>
          <a:noFill/>
          <a:ln w="9525">
            <a:noFill/>
            <a:miter lim="800000"/>
          </a:ln>
        </p:spPr>
        <p:txBody>
          <a:bodyPr>
            <a:spAutoFit/>
          </a:bodyPr>
          <a:lstStyle/>
          <a:p>
            <a:r>
              <a:rPr altLang="en-US" lang="zh-CN" sz="2400">
                <a:solidFill>
                  <a:srgbClr val="595959"/>
                </a:solidFill>
                <a:latin typeface="TypeLand 康熙字典體 Trial"/>
                <a:ea typeface="TypeLand 康熙字典體 Trial"/>
                <a:cs typeface="TypeLand 康熙字典體 Trial"/>
              </a:rPr>
              <a:t>二</a:t>
            </a:r>
          </a:p>
        </p:txBody>
      </p:sp>
      <p:sp>
        <p:nvSpPr>
          <p:cNvPr id="36873" name="文本框 9"/>
          <p:cNvSpPr txBox="1">
            <a:spLocks noChangeArrowheads="1"/>
          </p:cNvSpPr>
          <p:nvPr/>
        </p:nvSpPr>
        <p:spPr bwMode="auto">
          <a:xfrm>
            <a:off x="1266825" y="4405313"/>
            <a:ext cx="596900" cy="457200"/>
          </a:xfrm>
          <a:prstGeom prst="rect">
            <a:avLst/>
          </a:prstGeom>
          <a:noFill/>
          <a:ln w="9525">
            <a:noFill/>
            <a:miter lim="800000"/>
          </a:ln>
        </p:spPr>
        <p:txBody>
          <a:bodyPr>
            <a:spAutoFit/>
          </a:bodyPr>
          <a:lstStyle/>
          <a:p>
            <a:r>
              <a:rPr altLang="en-US" lang="zh-CN" sz="2400">
                <a:solidFill>
                  <a:srgbClr val="595959"/>
                </a:solidFill>
                <a:latin typeface="TypeLand 康熙字典體 Trial"/>
                <a:ea typeface="TypeLand 康熙字典體 Trial"/>
                <a:cs typeface="TypeLand 康熙字典體 Trial"/>
              </a:rPr>
              <a:t>三</a:t>
            </a:r>
          </a:p>
        </p:txBody>
      </p:sp>
      <p:sp>
        <p:nvSpPr>
          <p:cNvPr id="13" name="椭圆 12"/>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4" name="椭圆 13"/>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5" name="椭圆 14"/>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16" name="椭圆 15"/>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6878" name="矩形 16"/>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不</a:t>
            </a:r>
          </a:p>
        </p:txBody>
      </p:sp>
      <p:sp>
        <p:nvSpPr>
          <p:cNvPr id="36879" name="矩形 17"/>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同</a:t>
            </a:r>
          </a:p>
        </p:txBody>
      </p:sp>
      <p:sp>
        <p:nvSpPr>
          <p:cNvPr id="36880" name="矩形 18"/>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诠</a:t>
            </a:r>
          </a:p>
        </p:txBody>
      </p:sp>
      <p:sp>
        <p:nvSpPr>
          <p:cNvPr id="36881" name="矩形 19"/>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释</a:t>
            </a:r>
          </a:p>
        </p:txBody>
      </p:sp>
      <p:sp>
        <p:nvSpPr>
          <p:cNvPr id="22"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3505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 name="椭圆 2"/>
          <p:cNvSpPr/>
          <p:nvPr/>
        </p:nvSpPr>
        <p:spPr>
          <a:xfrm>
            <a:off x="4902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4" name="椭圆 3"/>
          <p:cNvSpPr/>
          <p:nvPr/>
        </p:nvSpPr>
        <p:spPr>
          <a:xfrm>
            <a:off x="6299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5" name="椭圆 4"/>
          <p:cNvSpPr/>
          <p:nvPr/>
        </p:nvSpPr>
        <p:spPr>
          <a:xfrm>
            <a:off x="7696200" y="1460500"/>
            <a:ext cx="1003300" cy="1003300"/>
          </a:xfrm>
          <a:prstGeom prst="ellipse">
            <a:avLst/>
          </a:prstGeom>
          <a:solidFill>
            <a:schemeClr val="bg1"/>
          </a:solidFill>
          <a:ln>
            <a:solidFill>
              <a:srgbClr val="E83D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rgbClr val="595959"/>
              </a:solidFill>
            </a:endParaRPr>
          </a:p>
        </p:txBody>
      </p:sp>
      <p:sp>
        <p:nvSpPr>
          <p:cNvPr id="37893" name="矩形 5"/>
          <p:cNvSpPr>
            <a:spLocks noChangeArrowheads="1"/>
          </p:cNvSpPr>
          <p:nvPr/>
        </p:nvSpPr>
        <p:spPr bwMode="auto">
          <a:xfrm>
            <a:off x="3568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侘</a:t>
            </a:r>
          </a:p>
        </p:txBody>
      </p:sp>
      <p:sp>
        <p:nvSpPr>
          <p:cNvPr id="37894" name="矩形 6"/>
          <p:cNvSpPr>
            <a:spLocks noChangeArrowheads="1"/>
          </p:cNvSpPr>
          <p:nvPr/>
        </p:nvSpPr>
        <p:spPr bwMode="auto">
          <a:xfrm>
            <a:off x="4965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寂</a:t>
            </a:r>
          </a:p>
        </p:txBody>
      </p:sp>
      <p:sp>
        <p:nvSpPr>
          <p:cNvPr id="37895" name="矩形 7"/>
          <p:cNvSpPr>
            <a:spLocks noChangeArrowheads="1"/>
          </p:cNvSpPr>
          <p:nvPr/>
        </p:nvSpPr>
        <p:spPr bwMode="auto">
          <a:xfrm>
            <a:off x="6362700"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美</a:t>
            </a:r>
          </a:p>
        </p:txBody>
      </p:sp>
      <p:sp>
        <p:nvSpPr>
          <p:cNvPr id="37896" name="矩形 8"/>
          <p:cNvSpPr>
            <a:spLocks noChangeArrowheads="1"/>
          </p:cNvSpPr>
          <p:nvPr/>
        </p:nvSpPr>
        <p:spPr bwMode="auto">
          <a:xfrm>
            <a:off x="7759699" y="1541463"/>
            <a:ext cx="868680" cy="914400"/>
          </a:xfrm>
          <a:prstGeom prst="rect">
            <a:avLst/>
          </a:prstGeom>
          <a:noFill/>
          <a:ln w="9525">
            <a:noFill/>
            <a:miter lim="800000"/>
          </a:ln>
        </p:spPr>
        <p:txBody>
          <a:bodyPr wrap="none">
            <a:spAutoFit/>
          </a:bodyPr>
          <a:lstStyle/>
          <a:p>
            <a:r>
              <a:rPr altLang="en-US" lang="zh-CN" sz="5400">
                <a:solidFill>
                  <a:srgbClr val="595959"/>
                </a:solidFill>
                <a:latin typeface="方正清刻本悦宋简体"/>
                <a:ea typeface="方正清刻本悦宋简体"/>
                <a:cs typeface="方正清刻本悦宋简体"/>
              </a:rPr>
              <a:t>学</a:t>
            </a:r>
          </a:p>
        </p:txBody>
      </p:sp>
      <p:sp>
        <p:nvSpPr>
          <p:cNvPr id="37897" name="矩形 9"/>
          <p:cNvSpPr>
            <a:spLocks noChangeArrowheads="1"/>
          </p:cNvSpPr>
          <p:nvPr/>
        </p:nvSpPr>
        <p:spPr bwMode="auto">
          <a:xfrm>
            <a:off x="1055688" y="2989263"/>
            <a:ext cx="10075862" cy="2590800"/>
          </a:xfrm>
          <a:prstGeom prst="rect">
            <a:avLst/>
          </a:prstGeom>
          <a:noFill/>
          <a:ln w="9525">
            <a:noFill/>
            <a:miter lim="800000"/>
          </a:ln>
        </p:spPr>
        <p:txBody>
          <a:bodyPr bIns="0" lIns="0" rIns="0" tIns="0">
            <a:spAutoFit/>
          </a:bodyPr>
          <a:lstStyle/>
          <a:p>
            <a:pPr algn="just">
              <a:lnSpc>
                <a:spcPts val="1700"/>
              </a:lnSpc>
            </a:pPr>
            <a:r>
              <a:rPr altLang="en-US" lang="ja-JP">
                <a:solidFill>
                  <a:srgbClr val="595959"/>
                </a:solidFill>
                <a:latin typeface="方正清刻本悦宋简体"/>
                <a:ea typeface="方正清刻本悦宋简体"/>
                <a:cs typeface="方正清刻本悦宋简体"/>
              </a:rPr>
              <a:t>侘寂是日本美学意识的一个组成部分，一般指的是朴素又安静的事物。它源自小乘佛法中的三法印（诸行无常、诸法无我、涅盘寂静），尤其是无常，我们或可以用“禅寂”来理解。禅寂，那是一种淡泊明志、宁静致远的境界，一种被古代儒士所推崇的佛教哲学，教人修身、养性、无我的哲理，这理念运用到设计中，就是简洁并让人安静的设计美学。</a:t>
            </a:r>
          </a:p>
          <a:p>
            <a:pPr algn="just">
              <a:lnSpc>
                <a:spcPts val="1700"/>
              </a:lnSpc>
            </a:pPr>
            <a:endParaRPr altLang="en-US" lang="ja-JP">
              <a:solidFill>
                <a:srgbClr val="595959"/>
              </a:solidFill>
              <a:latin typeface="方正清刻本悦宋简体"/>
              <a:ea typeface="方正清刻本悦宋简体"/>
              <a:cs typeface="方正清刻本悦宋简体"/>
            </a:endParaRPr>
          </a:p>
          <a:p>
            <a:pPr algn="just">
              <a:lnSpc>
                <a:spcPts val="1700"/>
              </a:lnSpc>
            </a:pPr>
            <a:r>
              <a:rPr altLang="en-US" lang="ja-JP">
                <a:solidFill>
                  <a:srgbClr val="595959"/>
                </a:solidFill>
                <a:latin typeface="方正清刻本悦宋简体"/>
                <a:ea typeface="方正清刻本悦宋简体"/>
                <a:cs typeface="方正清刻本悦宋简体"/>
              </a:rPr>
              <a:t>侘寂的理念尤其适用在生活方式、建筑学、装潢设计以及美术等领域，大道至简，教给人们解惑的道理，都是一些很简单的哲理故事；大象无形，真正有内涵的事物，它的气质是从内散发出来的，而不是刻意靠外表去装饰的。同理，真正好的设计是让你感觉不到设计。</a:t>
            </a:r>
          </a:p>
          <a:p>
            <a:pPr algn="just">
              <a:lnSpc>
                <a:spcPts val="1700"/>
              </a:lnSpc>
            </a:pPr>
            <a:endParaRPr altLang="en-US" lang="ja-JP">
              <a:solidFill>
                <a:srgbClr val="595959"/>
              </a:solidFill>
              <a:latin typeface="方正清刻本悦宋简体"/>
              <a:ea typeface="方正清刻本悦宋简体"/>
              <a:cs typeface="方正清刻本悦宋简体"/>
            </a:endParaRPr>
          </a:p>
          <a:p>
            <a:pPr algn="just">
              <a:lnSpc>
                <a:spcPts val="1700"/>
              </a:lnSpc>
            </a:pPr>
            <a:r>
              <a:rPr altLang="en-US" lang="ja-JP">
                <a:solidFill>
                  <a:srgbClr val="595959"/>
                </a:solidFill>
                <a:latin typeface="方正清刻本悦宋简体"/>
                <a:ea typeface="方正清刻本悦宋简体"/>
                <a:cs typeface="方正清刻本悦宋简体"/>
              </a:rPr>
              <a:t>在思考的物质特性和需求本质之后，我们根据这一核心，再按照“形式服务于内容”的标准进行产品设计，最后的设计，就会呈现出“没有设计的设计”这一特点。这么说是因为，你的作品不必刻意进行额外的设计。但前提是，你已经充分提取了作品的精髓，能够让用户的需求得到直觉般的解答。</a:t>
            </a:r>
          </a:p>
        </p:txBody>
      </p:sp>
      <p:sp>
        <p:nvSpPr>
          <p:cNvPr id="11" name="KSO_Shape"/>
          <p:cNvSpPr/>
          <p:nvPr/>
        </p:nvSpPr>
        <p:spPr bwMode="auto">
          <a:xfrm>
            <a:off x="5969000" y="5735638"/>
            <a:ext cx="258763" cy="733425"/>
          </a:xfrm>
          <a:custGeom>
            <a:gdLst>
              <a:gd fmla="*/ 673100 w 1133474" name="T0"/>
              <a:gd fmla="*/ 2225675 h 3892550" name="T1"/>
              <a:gd fmla="*/ 577850 w 1133474" name="T2"/>
              <a:gd fmla="*/ 2314575 h 3892550" name="T3"/>
              <a:gd fmla="*/ 612774 w 1133474" name="T4"/>
              <a:gd fmla="*/ 2330450 h 3892550" name="T5"/>
              <a:gd fmla="*/ 638174 w 1133474" name="T6"/>
              <a:gd fmla="*/ 2374900 h 3892550" name="T7"/>
              <a:gd fmla="*/ 631826 w 1133474" name="T8"/>
              <a:gd fmla="*/ 3892550 h 3892550" name="T9"/>
              <a:gd fmla="*/ 590550 w 1133474" name="T10"/>
              <a:gd fmla="*/ 3892550 h 3892550" name="T11"/>
              <a:gd fmla="*/ 558800 w 1133474" name="T12"/>
              <a:gd fmla="*/ 3892550 h 3892550" name="T13"/>
              <a:gd fmla="*/ 527050 w 1133474" name="T14"/>
              <a:gd fmla="*/ 3892550 h 3892550" name="T15"/>
              <a:gd fmla="*/ 498474 w 1133474" name="T16"/>
              <a:gd fmla="*/ 2466975 h 3892550" name="T17"/>
              <a:gd fmla="*/ 501650 w 1133474" name="T18"/>
              <a:gd fmla="*/ 2359025 h 3892550" name="T19"/>
              <a:gd fmla="*/ 517526 w 1133474" name="T20"/>
              <a:gd fmla="*/ 2333625 h 3892550" name="T21"/>
              <a:gd fmla="*/ 546100 w 1133474" name="T22"/>
              <a:gd fmla="*/ 2317750 h 3892550" name="T23"/>
              <a:gd fmla="*/ 476250 w 1133474" name="T24"/>
              <a:gd fmla="*/ 2266950 h 3892550" name="T25"/>
              <a:gd fmla="*/ 546100 w 1133474" name="T26"/>
              <a:gd fmla="*/ 2098675 h 3892550" name="T27"/>
              <a:gd fmla="*/ 727074 w 1133474" name="T28"/>
              <a:gd fmla="*/ 2025650 h 3892550" name="T29"/>
              <a:gd fmla="*/ 425450 w 1133474" name="T30"/>
              <a:gd fmla="*/ 1905000 h 3892550" name="T31"/>
              <a:gd fmla="*/ 415926 w 1133474" name="T32"/>
              <a:gd fmla="*/ 2025650 h 3892550" name="T33"/>
              <a:gd fmla="*/ 568326 w 1133474" name="T34"/>
              <a:gd fmla="*/ 1908175 h 3892550" name="T35"/>
              <a:gd fmla="*/ 968374 w 1133474" name="T36"/>
              <a:gd fmla="*/ 1746250 h 3892550" name="T37"/>
              <a:gd fmla="*/ 1022350 w 1133474" name="T38"/>
              <a:gd fmla="*/ 1660525 h 3892550" name="T39"/>
              <a:gd fmla="*/ 101600 w 1133474" name="T40"/>
              <a:gd fmla="*/ 1673225 h 3892550" name="T41"/>
              <a:gd fmla="*/ 174626 w 1133474" name="T42"/>
              <a:gd fmla="*/ 1739900 h 3892550" name="T43"/>
              <a:gd fmla="*/ 635000 w 1133474" name="T44"/>
              <a:gd fmla="*/ 1698625 h 3892550" name="T45"/>
              <a:gd fmla="*/ 495300 w 1133474" name="T46"/>
              <a:gd fmla="*/ 1558925 h 3892550" name="T47"/>
              <a:gd fmla="*/ 742950 w 1133474" name="T48"/>
              <a:gd fmla="*/ 1454150 h 3892550" name="T49"/>
              <a:gd fmla="*/ 425450 w 1133474" name="T50"/>
              <a:gd fmla="*/ 1368425 h 3892550" name="T51"/>
              <a:gd fmla="*/ 425450 w 1133474" name="T52"/>
              <a:gd fmla="*/ 1489075 h 3892550" name="T53"/>
              <a:gd fmla="*/ 530226 w 1133474" name="T54"/>
              <a:gd fmla="*/ 1314450 h 3892550" name="T55"/>
              <a:gd fmla="*/ 809626 w 1133474" name="T56"/>
              <a:gd fmla="*/ 1314450 h 3892550" name="T57"/>
              <a:gd fmla="*/ 847726 w 1133474" name="T58"/>
              <a:gd fmla="*/ 1628775 h 3892550" name="T59"/>
              <a:gd fmla="*/ 1108074 w 1133474" name="T60"/>
              <a:gd fmla="*/ 1616075 h 3892550" name="T61"/>
              <a:gd fmla="*/ 1066800 w 1133474" name="T62"/>
              <a:gd fmla="*/ 1819275 h 3892550" name="T63"/>
              <a:gd fmla="*/ 809626 w 1133474" name="T64"/>
              <a:gd fmla="*/ 1873250 h 3892550" name="T65"/>
              <a:gd fmla="*/ 762000 w 1133474" name="T66"/>
              <a:gd fmla="*/ 2114550 h 3892550" name="T67"/>
              <a:gd fmla="*/ 482600 w 1133474" name="T68"/>
              <a:gd fmla="*/ 2114550 h 3892550" name="T69"/>
              <a:gd fmla="*/ 279400 w 1133474" name="T70"/>
              <a:gd fmla="*/ 1978025 h 3892550" name="T71"/>
              <a:gd fmla="*/ 174626 w 1133474" name="T72"/>
              <a:gd fmla="*/ 1841500 h 3892550" name="T73"/>
              <a:gd fmla="*/ 3174 w 1133474" name="T74"/>
              <a:gd fmla="*/ 1724025 h 3892550" name="T75"/>
              <a:gd fmla="*/ 177800 w 1133474" name="T76"/>
              <a:gd fmla="*/ 1552575 h 3892550" name="T77"/>
              <a:gd fmla="*/ 279400 w 1133474" name="T78"/>
              <a:gd fmla="*/ 1419225 h 3892550" name="T79"/>
              <a:gd fmla="*/ 536574 w 1133474" name="T80"/>
              <a:gd fmla="*/ 1120775 h 3892550" name="T81"/>
              <a:gd fmla="*/ 358774 w 1133474" name="T82"/>
              <a:gd fmla="*/ 1181100 h 3892550" name="T83"/>
              <a:gd fmla="*/ 333374 w 1133474" name="T84"/>
              <a:gd fmla="*/ 876300 h 3892550" name="T85"/>
              <a:gd fmla="*/ 787400 w 1133474" name="T86"/>
              <a:gd fmla="*/ 1162050 h 3892550" name="T87"/>
              <a:gd fmla="*/ 590550 w 1133474" name="T88"/>
              <a:gd fmla="*/ 1282700 h 3892550" name="T89"/>
              <a:gd fmla="*/ 342900 w 1133474" name="T90"/>
              <a:gd fmla="*/ 800100 h 3892550" name="T91"/>
              <a:gd fmla="*/ 485774 w 1133474" name="T92"/>
              <a:gd fmla="*/ 409575 h 3892550" name="T93"/>
              <a:gd fmla="*/ 307974 w 1133474" name="T94"/>
              <a:gd fmla="*/ 428625 h 3892550" name="T95"/>
              <a:gd fmla="*/ 593726 w 1133474" name="T96"/>
              <a:gd fmla="*/ 669925 h 3892550" name="T97"/>
              <a:gd fmla="*/ 771526 w 1133474" name="T98"/>
              <a:gd fmla="*/ 600075 h 3892550" name="T99"/>
              <a:gd fmla="*/ 676274 w 1133474" name="T100"/>
              <a:gd fmla="*/ 342900 h 3892550" name="T101"/>
              <a:gd fmla="*/ 749300 w 1133474" name="T102"/>
              <a:gd fmla="*/ 73025 h 3892550" name="T103"/>
              <a:gd fmla="*/ 701674 w 1133474" name="T104"/>
              <a:gd fmla="*/ 273050 h 3892550" name="T105"/>
              <a:gd fmla="*/ 692150 w 1133474" name="T106"/>
              <a:gd fmla="*/ 133350 h 3892550" name="T107"/>
              <a:gd fmla="*/ 412750 w 1133474" name="T108"/>
              <a:gd fmla="*/ 127000 h 3892550" name="T109"/>
              <a:gd fmla="*/ 307974 w 1133474" name="T110"/>
              <a:gd fmla="*/ 358775 h 3892550" name="T111"/>
              <a:gd fmla="*/ 403226 w 1133474" name="T112"/>
              <a:gd fmla="*/ 57150 h 389255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892550" w="1133474">
                <a:moveTo>
                  <a:pt x="568326" y="2095500"/>
                </a:moveTo>
                <a:lnTo>
                  <a:pt x="590550" y="2098675"/>
                </a:lnTo>
                <a:lnTo>
                  <a:pt x="609600" y="2105025"/>
                </a:lnTo>
                <a:lnTo>
                  <a:pt x="628650" y="2114550"/>
                </a:lnTo>
                <a:lnTo>
                  <a:pt x="644526" y="2127250"/>
                </a:lnTo>
                <a:lnTo>
                  <a:pt x="657226" y="2143125"/>
                </a:lnTo>
                <a:lnTo>
                  <a:pt x="666750" y="2162175"/>
                </a:lnTo>
                <a:lnTo>
                  <a:pt x="673100" y="2184400"/>
                </a:lnTo>
                <a:lnTo>
                  <a:pt x="676274" y="2206625"/>
                </a:lnTo>
                <a:lnTo>
                  <a:pt x="673100" y="2225675"/>
                </a:lnTo>
                <a:lnTo>
                  <a:pt x="666750" y="2247900"/>
                </a:lnTo>
                <a:lnTo>
                  <a:pt x="657226" y="2266950"/>
                </a:lnTo>
                <a:lnTo>
                  <a:pt x="644526" y="2282825"/>
                </a:lnTo>
                <a:lnTo>
                  <a:pt x="628650" y="2295525"/>
                </a:lnTo>
                <a:lnTo>
                  <a:pt x="609600" y="2305050"/>
                </a:lnTo>
                <a:lnTo>
                  <a:pt x="590550" y="2311400"/>
                </a:lnTo>
                <a:lnTo>
                  <a:pt x="568326" y="2314575"/>
                </a:lnTo>
                <a:lnTo>
                  <a:pt x="571500" y="2314575"/>
                </a:lnTo>
                <a:lnTo>
                  <a:pt x="574674" y="2314575"/>
                </a:lnTo>
                <a:lnTo>
                  <a:pt x="577850" y="2314575"/>
                </a:lnTo>
                <a:lnTo>
                  <a:pt x="581026" y="2317750"/>
                </a:lnTo>
                <a:lnTo>
                  <a:pt x="584200" y="2317750"/>
                </a:lnTo>
                <a:lnTo>
                  <a:pt x="587374" y="2317750"/>
                </a:lnTo>
                <a:lnTo>
                  <a:pt x="590550" y="2317750"/>
                </a:lnTo>
                <a:lnTo>
                  <a:pt x="593726" y="2320925"/>
                </a:lnTo>
                <a:lnTo>
                  <a:pt x="596900" y="2320925"/>
                </a:lnTo>
                <a:lnTo>
                  <a:pt x="600074" y="2320925"/>
                </a:lnTo>
                <a:lnTo>
                  <a:pt x="600074" y="2324100"/>
                </a:lnTo>
                <a:lnTo>
                  <a:pt x="603250" y="2324100"/>
                </a:lnTo>
                <a:lnTo>
                  <a:pt x="612774" y="2330450"/>
                </a:lnTo>
                <a:lnTo>
                  <a:pt x="615950" y="2333625"/>
                </a:lnTo>
                <a:lnTo>
                  <a:pt x="619126" y="2336800"/>
                </a:lnTo>
                <a:lnTo>
                  <a:pt x="622300" y="2339975"/>
                </a:lnTo>
                <a:lnTo>
                  <a:pt x="628650" y="2349500"/>
                </a:lnTo>
                <a:lnTo>
                  <a:pt x="631826" y="2355850"/>
                </a:lnTo>
                <a:lnTo>
                  <a:pt x="631826" y="2359025"/>
                </a:lnTo>
                <a:lnTo>
                  <a:pt x="635000" y="2362200"/>
                </a:lnTo>
                <a:lnTo>
                  <a:pt x="635000" y="2365375"/>
                </a:lnTo>
                <a:lnTo>
                  <a:pt x="638174" y="2371725"/>
                </a:lnTo>
                <a:lnTo>
                  <a:pt x="638174" y="2374900"/>
                </a:lnTo>
                <a:lnTo>
                  <a:pt x="638174" y="2378075"/>
                </a:lnTo>
                <a:lnTo>
                  <a:pt x="638174" y="2381250"/>
                </a:lnTo>
                <a:lnTo>
                  <a:pt x="638174" y="2384425"/>
                </a:lnTo>
                <a:lnTo>
                  <a:pt x="638174" y="2438400"/>
                </a:lnTo>
                <a:lnTo>
                  <a:pt x="638174" y="2466975"/>
                </a:lnTo>
                <a:lnTo>
                  <a:pt x="638174" y="2498725"/>
                </a:lnTo>
                <a:lnTo>
                  <a:pt x="638174" y="2527300"/>
                </a:lnTo>
                <a:lnTo>
                  <a:pt x="638174" y="3892550"/>
                </a:lnTo>
                <a:lnTo>
                  <a:pt x="635000" y="3892550"/>
                </a:lnTo>
                <a:lnTo>
                  <a:pt x="631826" y="3892550"/>
                </a:lnTo>
                <a:lnTo>
                  <a:pt x="628650" y="3892550"/>
                </a:lnTo>
                <a:lnTo>
                  <a:pt x="625474" y="3892550"/>
                </a:lnTo>
                <a:lnTo>
                  <a:pt x="622300" y="3892550"/>
                </a:lnTo>
                <a:lnTo>
                  <a:pt x="612774" y="3892550"/>
                </a:lnTo>
                <a:lnTo>
                  <a:pt x="609600" y="3892550"/>
                </a:lnTo>
                <a:lnTo>
                  <a:pt x="606426" y="3892550"/>
                </a:lnTo>
                <a:lnTo>
                  <a:pt x="600074" y="3892550"/>
                </a:lnTo>
                <a:lnTo>
                  <a:pt x="596900" y="3892550"/>
                </a:lnTo>
                <a:lnTo>
                  <a:pt x="593726" y="3892550"/>
                </a:lnTo>
                <a:lnTo>
                  <a:pt x="590550" y="3892550"/>
                </a:lnTo>
                <a:lnTo>
                  <a:pt x="587374" y="3892550"/>
                </a:lnTo>
                <a:lnTo>
                  <a:pt x="584200" y="3892550"/>
                </a:lnTo>
                <a:lnTo>
                  <a:pt x="581026" y="3892550"/>
                </a:lnTo>
                <a:lnTo>
                  <a:pt x="577850" y="3892550"/>
                </a:lnTo>
                <a:lnTo>
                  <a:pt x="574674" y="3892550"/>
                </a:lnTo>
                <a:lnTo>
                  <a:pt x="571500" y="3892550"/>
                </a:lnTo>
                <a:lnTo>
                  <a:pt x="568326" y="3892550"/>
                </a:lnTo>
                <a:lnTo>
                  <a:pt x="565150" y="3892550"/>
                </a:lnTo>
                <a:lnTo>
                  <a:pt x="561974" y="3892550"/>
                </a:lnTo>
                <a:lnTo>
                  <a:pt x="558800" y="3892550"/>
                </a:lnTo>
                <a:lnTo>
                  <a:pt x="555626" y="3892550"/>
                </a:lnTo>
                <a:lnTo>
                  <a:pt x="552450" y="3892550"/>
                </a:lnTo>
                <a:lnTo>
                  <a:pt x="549274" y="3892550"/>
                </a:lnTo>
                <a:lnTo>
                  <a:pt x="546100" y="3892550"/>
                </a:lnTo>
                <a:lnTo>
                  <a:pt x="542926" y="3892550"/>
                </a:lnTo>
                <a:lnTo>
                  <a:pt x="539750" y="3892550"/>
                </a:lnTo>
                <a:lnTo>
                  <a:pt x="536574" y="3892550"/>
                </a:lnTo>
                <a:lnTo>
                  <a:pt x="533400" y="3892550"/>
                </a:lnTo>
                <a:lnTo>
                  <a:pt x="530226" y="3892550"/>
                </a:lnTo>
                <a:lnTo>
                  <a:pt x="527050" y="3892550"/>
                </a:lnTo>
                <a:lnTo>
                  <a:pt x="523874" y="3892550"/>
                </a:lnTo>
                <a:lnTo>
                  <a:pt x="514350" y="3892550"/>
                </a:lnTo>
                <a:lnTo>
                  <a:pt x="511174" y="3892550"/>
                </a:lnTo>
                <a:lnTo>
                  <a:pt x="508000" y="3892550"/>
                </a:lnTo>
                <a:lnTo>
                  <a:pt x="504826" y="3892550"/>
                </a:lnTo>
                <a:lnTo>
                  <a:pt x="501650" y="3892550"/>
                </a:lnTo>
                <a:lnTo>
                  <a:pt x="498474" y="3892550"/>
                </a:lnTo>
                <a:lnTo>
                  <a:pt x="498474" y="2527300"/>
                </a:lnTo>
                <a:lnTo>
                  <a:pt x="498474" y="2498725"/>
                </a:lnTo>
                <a:lnTo>
                  <a:pt x="498474" y="2466975"/>
                </a:lnTo>
                <a:lnTo>
                  <a:pt x="498474" y="2438400"/>
                </a:lnTo>
                <a:lnTo>
                  <a:pt x="498474" y="2384425"/>
                </a:lnTo>
                <a:lnTo>
                  <a:pt x="498474" y="2381250"/>
                </a:lnTo>
                <a:lnTo>
                  <a:pt x="498474" y="2378075"/>
                </a:lnTo>
                <a:lnTo>
                  <a:pt x="498474" y="2374900"/>
                </a:lnTo>
                <a:lnTo>
                  <a:pt x="498474" y="2371725"/>
                </a:lnTo>
                <a:lnTo>
                  <a:pt x="498474" y="2368550"/>
                </a:lnTo>
                <a:lnTo>
                  <a:pt x="501650" y="2365375"/>
                </a:lnTo>
                <a:lnTo>
                  <a:pt x="501650" y="2362200"/>
                </a:lnTo>
                <a:lnTo>
                  <a:pt x="501650" y="2359025"/>
                </a:lnTo>
                <a:lnTo>
                  <a:pt x="504826" y="2359025"/>
                </a:lnTo>
                <a:lnTo>
                  <a:pt x="504826" y="2355850"/>
                </a:lnTo>
                <a:lnTo>
                  <a:pt x="504826" y="2352675"/>
                </a:lnTo>
                <a:lnTo>
                  <a:pt x="508000" y="2352675"/>
                </a:lnTo>
                <a:lnTo>
                  <a:pt x="508000" y="2349500"/>
                </a:lnTo>
                <a:lnTo>
                  <a:pt x="508000" y="2346325"/>
                </a:lnTo>
                <a:lnTo>
                  <a:pt x="511174" y="2346325"/>
                </a:lnTo>
                <a:lnTo>
                  <a:pt x="511174" y="2343150"/>
                </a:lnTo>
                <a:lnTo>
                  <a:pt x="517526" y="2336800"/>
                </a:lnTo>
                <a:lnTo>
                  <a:pt x="517526" y="2333625"/>
                </a:lnTo>
                <a:lnTo>
                  <a:pt x="523874" y="2330450"/>
                </a:lnTo>
                <a:lnTo>
                  <a:pt x="527050" y="2327275"/>
                </a:lnTo>
                <a:lnTo>
                  <a:pt x="530226" y="2327275"/>
                </a:lnTo>
                <a:lnTo>
                  <a:pt x="530226" y="2324100"/>
                </a:lnTo>
                <a:lnTo>
                  <a:pt x="533400" y="2324100"/>
                </a:lnTo>
                <a:lnTo>
                  <a:pt x="536574" y="2324100"/>
                </a:lnTo>
                <a:lnTo>
                  <a:pt x="536574" y="2320925"/>
                </a:lnTo>
                <a:lnTo>
                  <a:pt x="539750" y="2320925"/>
                </a:lnTo>
                <a:lnTo>
                  <a:pt x="542926" y="2320925"/>
                </a:lnTo>
                <a:lnTo>
                  <a:pt x="546100" y="2317750"/>
                </a:lnTo>
                <a:lnTo>
                  <a:pt x="549274" y="2317750"/>
                </a:lnTo>
                <a:lnTo>
                  <a:pt x="552450" y="2317750"/>
                </a:lnTo>
                <a:lnTo>
                  <a:pt x="558800" y="2314575"/>
                </a:lnTo>
                <a:lnTo>
                  <a:pt x="561974" y="2314575"/>
                </a:lnTo>
                <a:lnTo>
                  <a:pt x="565150" y="2314575"/>
                </a:lnTo>
                <a:lnTo>
                  <a:pt x="546100" y="2311400"/>
                </a:lnTo>
                <a:lnTo>
                  <a:pt x="523874" y="2305050"/>
                </a:lnTo>
                <a:lnTo>
                  <a:pt x="504826" y="2295525"/>
                </a:lnTo>
                <a:lnTo>
                  <a:pt x="488950" y="2282825"/>
                </a:lnTo>
                <a:lnTo>
                  <a:pt x="476250" y="2266950"/>
                </a:lnTo>
                <a:lnTo>
                  <a:pt x="466726" y="2247900"/>
                </a:lnTo>
                <a:lnTo>
                  <a:pt x="460374" y="2225675"/>
                </a:lnTo>
                <a:lnTo>
                  <a:pt x="457200" y="2206625"/>
                </a:lnTo>
                <a:lnTo>
                  <a:pt x="460374" y="2184400"/>
                </a:lnTo>
                <a:lnTo>
                  <a:pt x="466726" y="2162175"/>
                </a:lnTo>
                <a:lnTo>
                  <a:pt x="476250" y="2143125"/>
                </a:lnTo>
                <a:lnTo>
                  <a:pt x="488950" y="2127250"/>
                </a:lnTo>
                <a:lnTo>
                  <a:pt x="504826" y="2114550"/>
                </a:lnTo>
                <a:lnTo>
                  <a:pt x="523874" y="2105025"/>
                </a:lnTo>
                <a:lnTo>
                  <a:pt x="546100" y="2098675"/>
                </a:lnTo>
                <a:lnTo>
                  <a:pt x="568326" y="2095500"/>
                </a:lnTo>
                <a:close/>
                <a:moveTo>
                  <a:pt x="708026" y="1905000"/>
                </a:moveTo>
                <a:lnTo>
                  <a:pt x="635000" y="1978025"/>
                </a:lnTo>
                <a:lnTo>
                  <a:pt x="669926" y="2012950"/>
                </a:lnTo>
                <a:lnTo>
                  <a:pt x="679450" y="2019300"/>
                </a:lnTo>
                <a:lnTo>
                  <a:pt x="685800" y="2025650"/>
                </a:lnTo>
                <a:lnTo>
                  <a:pt x="695326" y="2025650"/>
                </a:lnTo>
                <a:lnTo>
                  <a:pt x="708026" y="2028825"/>
                </a:lnTo>
                <a:lnTo>
                  <a:pt x="717550" y="2025650"/>
                </a:lnTo>
                <a:lnTo>
                  <a:pt x="727074" y="2025650"/>
                </a:lnTo>
                <a:lnTo>
                  <a:pt x="733426" y="2019300"/>
                </a:lnTo>
                <a:lnTo>
                  <a:pt x="742950" y="2012950"/>
                </a:lnTo>
                <a:lnTo>
                  <a:pt x="749300" y="2006600"/>
                </a:lnTo>
                <a:lnTo>
                  <a:pt x="752474" y="1997075"/>
                </a:lnTo>
                <a:lnTo>
                  <a:pt x="755650" y="1978025"/>
                </a:lnTo>
                <a:lnTo>
                  <a:pt x="752474" y="1958975"/>
                </a:lnTo>
                <a:lnTo>
                  <a:pt x="749300" y="1949450"/>
                </a:lnTo>
                <a:lnTo>
                  <a:pt x="742950" y="1939925"/>
                </a:lnTo>
                <a:lnTo>
                  <a:pt x="708026" y="1905000"/>
                </a:lnTo>
                <a:close/>
                <a:moveTo>
                  <a:pt x="425450" y="1905000"/>
                </a:moveTo>
                <a:lnTo>
                  <a:pt x="390526" y="1939925"/>
                </a:lnTo>
                <a:lnTo>
                  <a:pt x="384174" y="1949450"/>
                </a:lnTo>
                <a:lnTo>
                  <a:pt x="381000" y="1958975"/>
                </a:lnTo>
                <a:lnTo>
                  <a:pt x="377826" y="1978025"/>
                </a:lnTo>
                <a:lnTo>
                  <a:pt x="381000" y="1997075"/>
                </a:lnTo>
                <a:lnTo>
                  <a:pt x="384174" y="2006600"/>
                </a:lnTo>
                <a:lnTo>
                  <a:pt x="390526" y="2012950"/>
                </a:lnTo>
                <a:lnTo>
                  <a:pt x="400050" y="2019300"/>
                </a:lnTo>
                <a:lnTo>
                  <a:pt x="406400" y="2025650"/>
                </a:lnTo>
                <a:lnTo>
                  <a:pt x="415926" y="2025650"/>
                </a:lnTo>
                <a:lnTo>
                  <a:pt x="425450" y="2028825"/>
                </a:lnTo>
                <a:lnTo>
                  <a:pt x="438150" y="2025650"/>
                </a:lnTo>
                <a:lnTo>
                  <a:pt x="447674" y="2025650"/>
                </a:lnTo>
                <a:lnTo>
                  <a:pt x="454026" y="2019300"/>
                </a:lnTo>
                <a:lnTo>
                  <a:pt x="463550" y="2012950"/>
                </a:lnTo>
                <a:lnTo>
                  <a:pt x="498474" y="1978025"/>
                </a:lnTo>
                <a:lnTo>
                  <a:pt x="425450" y="1905000"/>
                </a:lnTo>
                <a:close/>
                <a:moveTo>
                  <a:pt x="568326" y="1765300"/>
                </a:moveTo>
                <a:lnTo>
                  <a:pt x="495300" y="1838325"/>
                </a:lnTo>
                <a:lnTo>
                  <a:pt x="568326" y="1908175"/>
                </a:lnTo>
                <a:lnTo>
                  <a:pt x="638174" y="1838325"/>
                </a:lnTo>
                <a:lnTo>
                  <a:pt x="568326" y="1765300"/>
                </a:lnTo>
                <a:close/>
                <a:moveTo>
                  <a:pt x="974726" y="1647825"/>
                </a:moveTo>
                <a:lnTo>
                  <a:pt x="965200" y="1651000"/>
                </a:lnTo>
                <a:lnTo>
                  <a:pt x="958850" y="1654175"/>
                </a:lnTo>
                <a:lnTo>
                  <a:pt x="949326" y="1660525"/>
                </a:lnTo>
                <a:lnTo>
                  <a:pt x="914400" y="1698625"/>
                </a:lnTo>
                <a:lnTo>
                  <a:pt x="949326" y="1733550"/>
                </a:lnTo>
                <a:lnTo>
                  <a:pt x="958850" y="1739900"/>
                </a:lnTo>
                <a:lnTo>
                  <a:pt x="968374" y="1746250"/>
                </a:lnTo>
                <a:lnTo>
                  <a:pt x="987426" y="1749425"/>
                </a:lnTo>
                <a:lnTo>
                  <a:pt x="1006474" y="1746250"/>
                </a:lnTo>
                <a:lnTo>
                  <a:pt x="1012826" y="1739900"/>
                </a:lnTo>
                <a:lnTo>
                  <a:pt x="1022350" y="1733550"/>
                </a:lnTo>
                <a:lnTo>
                  <a:pt x="1028700" y="1727200"/>
                </a:lnTo>
                <a:lnTo>
                  <a:pt x="1031874" y="1717675"/>
                </a:lnTo>
                <a:lnTo>
                  <a:pt x="1038226" y="1698625"/>
                </a:lnTo>
                <a:lnTo>
                  <a:pt x="1031874" y="1679575"/>
                </a:lnTo>
                <a:lnTo>
                  <a:pt x="1028700" y="1670050"/>
                </a:lnTo>
                <a:lnTo>
                  <a:pt x="1022350" y="1660525"/>
                </a:lnTo>
                <a:lnTo>
                  <a:pt x="1012826" y="1654175"/>
                </a:lnTo>
                <a:lnTo>
                  <a:pt x="1006474" y="1651000"/>
                </a:lnTo>
                <a:lnTo>
                  <a:pt x="996950" y="1647825"/>
                </a:lnTo>
                <a:lnTo>
                  <a:pt x="987426" y="1647825"/>
                </a:lnTo>
                <a:lnTo>
                  <a:pt x="974726" y="1647825"/>
                </a:lnTo>
                <a:close/>
                <a:moveTo>
                  <a:pt x="136526" y="1647825"/>
                </a:moveTo>
                <a:lnTo>
                  <a:pt x="127000" y="1651000"/>
                </a:lnTo>
                <a:lnTo>
                  <a:pt x="120650" y="1654175"/>
                </a:lnTo>
                <a:lnTo>
                  <a:pt x="111126" y="1660525"/>
                </a:lnTo>
                <a:lnTo>
                  <a:pt x="101600" y="1673225"/>
                </a:lnTo>
                <a:lnTo>
                  <a:pt x="98426" y="1689100"/>
                </a:lnTo>
                <a:lnTo>
                  <a:pt x="98426" y="1701800"/>
                </a:lnTo>
                <a:lnTo>
                  <a:pt x="101600" y="1717675"/>
                </a:lnTo>
                <a:lnTo>
                  <a:pt x="101600" y="1720850"/>
                </a:lnTo>
                <a:lnTo>
                  <a:pt x="111126" y="1733550"/>
                </a:lnTo>
                <a:lnTo>
                  <a:pt x="120650" y="1739900"/>
                </a:lnTo>
                <a:lnTo>
                  <a:pt x="127000" y="1746250"/>
                </a:lnTo>
                <a:lnTo>
                  <a:pt x="146050" y="1749425"/>
                </a:lnTo>
                <a:lnTo>
                  <a:pt x="165100" y="1746250"/>
                </a:lnTo>
                <a:lnTo>
                  <a:pt x="174626" y="1739900"/>
                </a:lnTo>
                <a:lnTo>
                  <a:pt x="184150" y="1733550"/>
                </a:lnTo>
                <a:lnTo>
                  <a:pt x="219074" y="1698625"/>
                </a:lnTo>
                <a:lnTo>
                  <a:pt x="184150" y="1660525"/>
                </a:lnTo>
                <a:lnTo>
                  <a:pt x="174626" y="1654175"/>
                </a:lnTo>
                <a:lnTo>
                  <a:pt x="168274" y="1651000"/>
                </a:lnTo>
                <a:lnTo>
                  <a:pt x="158750" y="1647825"/>
                </a:lnTo>
                <a:lnTo>
                  <a:pt x="146050" y="1647825"/>
                </a:lnTo>
                <a:lnTo>
                  <a:pt x="136526" y="1647825"/>
                </a:lnTo>
                <a:close/>
                <a:moveTo>
                  <a:pt x="708026" y="1625600"/>
                </a:moveTo>
                <a:lnTo>
                  <a:pt x="635000" y="1698625"/>
                </a:lnTo>
                <a:lnTo>
                  <a:pt x="708026" y="1768475"/>
                </a:lnTo>
                <a:lnTo>
                  <a:pt x="777874" y="1698625"/>
                </a:lnTo>
                <a:lnTo>
                  <a:pt x="708026" y="1625600"/>
                </a:lnTo>
                <a:close/>
                <a:moveTo>
                  <a:pt x="425450" y="1625600"/>
                </a:moveTo>
                <a:lnTo>
                  <a:pt x="355600" y="1698625"/>
                </a:lnTo>
                <a:lnTo>
                  <a:pt x="425450" y="1768475"/>
                </a:lnTo>
                <a:lnTo>
                  <a:pt x="498474" y="1698625"/>
                </a:lnTo>
                <a:lnTo>
                  <a:pt x="425450" y="1625600"/>
                </a:lnTo>
                <a:close/>
                <a:moveTo>
                  <a:pt x="568326" y="1485900"/>
                </a:moveTo>
                <a:lnTo>
                  <a:pt x="495300" y="1558925"/>
                </a:lnTo>
                <a:lnTo>
                  <a:pt x="568326" y="1628775"/>
                </a:lnTo>
                <a:lnTo>
                  <a:pt x="638174" y="1558925"/>
                </a:lnTo>
                <a:lnTo>
                  <a:pt x="568326" y="1485900"/>
                </a:lnTo>
                <a:close/>
                <a:moveTo>
                  <a:pt x="708026" y="1368425"/>
                </a:moveTo>
                <a:lnTo>
                  <a:pt x="688974" y="1371600"/>
                </a:lnTo>
                <a:lnTo>
                  <a:pt x="679450" y="1374775"/>
                </a:lnTo>
                <a:lnTo>
                  <a:pt x="669926" y="1381125"/>
                </a:lnTo>
                <a:lnTo>
                  <a:pt x="635000" y="1419225"/>
                </a:lnTo>
                <a:lnTo>
                  <a:pt x="708026" y="1489075"/>
                </a:lnTo>
                <a:lnTo>
                  <a:pt x="742950" y="1454150"/>
                </a:lnTo>
                <a:lnTo>
                  <a:pt x="749300" y="1444625"/>
                </a:lnTo>
                <a:lnTo>
                  <a:pt x="752474" y="1438275"/>
                </a:lnTo>
                <a:lnTo>
                  <a:pt x="755650" y="1419225"/>
                </a:lnTo>
                <a:lnTo>
                  <a:pt x="752474" y="1400175"/>
                </a:lnTo>
                <a:lnTo>
                  <a:pt x="749300" y="1390650"/>
                </a:lnTo>
                <a:lnTo>
                  <a:pt x="742950" y="1381125"/>
                </a:lnTo>
                <a:lnTo>
                  <a:pt x="733426" y="1374775"/>
                </a:lnTo>
                <a:lnTo>
                  <a:pt x="727074" y="1371600"/>
                </a:lnTo>
                <a:lnTo>
                  <a:pt x="708026" y="1368425"/>
                </a:lnTo>
                <a:close/>
                <a:moveTo>
                  <a:pt x="425450" y="1368425"/>
                </a:moveTo>
                <a:lnTo>
                  <a:pt x="406400" y="1371600"/>
                </a:lnTo>
                <a:lnTo>
                  <a:pt x="400050" y="1374775"/>
                </a:lnTo>
                <a:lnTo>
                  <a:pt x="390526" y="1381125"/>
                </a:lnTo>
                <a:lnTo>
                  <a:pt x="384174" y="1390650"/>
                </a:lnTo>
                <a:lnTo>
                  <a:pt x="381000" y="1400175"/>
                </a:lnTo>
                <a:lnTo>
                  <a:pt x="377826" y="1419225"/>
                </a:lnTo>
                <a:lnTo>
                  <a:pt x="381000" y="1438275"/>
                </a:lnTo>
                <a:lnTo>
                  <a:pt x="384174" y="1444625"/>
                </a:lnTo>
                <a:lnTo>
                  <a:pt x="390526" y="1454150"/>
                </a:lnTo>
                <a:lnTo>
                  <a:pt x="425450" y="1489075"/>
                </a:lnTo>
                <a:lnTo>
                  <a:pt x="498474" y="1419225"/>
                </a:lnTo>
                <a:lnTo>
                  <a:pt x="463550" y="1381125"/>
                </a:lnTo>
                <a:lnTo>
                  <a:pt x="454026" y="1374775"/>
                </a:lnTo>
                <a:lnTo>
                  <a:pt x="444500" y="1371600"/>
                </a:lnTo>
                <a:lnTo>
                  <a:pt x="425450" y="1368425"/>
                </a:lnTo>
                <a:close/>
                <a:moveTo>
                  <a:pt x="425450" y="1270000"/>
                </a:moveTo>
                <a:lnTo>
                  <a:pt x="454026" y="1273175"/>
                </a:lnTo>
                <a:lnTo>
                  <a:pt x="482600" y="1282700"/>
                </a:lnTo>
                <a:lnTo>
                  <a:pt x="508000" y="1295400"/>
                </a:lnTo>
                <a:lnTo>
                  <a:pt x="530226" y="1314450"/>
                </a:lnTo>
                <a:lnTo>
                  <a:pt x="568326" y="1349375"/>
                </a:lnTo>
                <a:lnTo>
                  <a:pt x="603250" y="1314450"/>
                </a:lnTo>
                <a:lnTo>
                  <a:pt x="625474" y="1295400"/>
                </a:lnTo>
                <a:lnTo>
                  <a:pt x="650874" y="1282700"/>
                </a:lnTo>
                <a:lnTo>
                  <a:pt x="679450" y="1273175"/>
                </a:lnTo>
                <a:lnTo>
                  <a:pt x="708026" y="1270000"/>
                </a:lnTo>
                <a:lnTo>
                  <a:pt x="733426" y="1273175"/>
                </a:lnTo>
                <a:lnTo>
                  <a:pt x="762000" y="1282700"/>
                </a:lnTo>
                <a:lnTo>
                  <a:pt x="787400" y="1295400"/>
                </a:lnTo>
                <a:lnTo>
                  <a:pt x="809626" y="1314450"/>
                </a:lnTo>
                <a:lnTo>
                  <a:pt x="828674" y="1336675"/>
                </a:lnTo>
                <a:lnTo>
                  <a:pt x="841374" y="1362075"/>
                </a:lnTo>
                <a:lnTo>
                  <a:pt x="850900" y="1390650"/>
                </a:lnTo>
                <a:lnTo>
                  <a:pt x="854074" y="1419225"/>
                </a:lnTo>
                <a:lnTo>
                  <a:pt x="850900" y="1447800"/>
                </a:lnTo>
                <a:lnTo>
                  <a:pt x="841374" y="1473200"/>
                </a:lnTo>
                <a:lnTo>
                  <a:pt x="828674" y="1498600"/>
                </a:lnTo>
                <a:lnTo>
                  <a:pt x="809626" y="1520825"/>
                </a:lnTo>
                <a:lnTo>
                  <a:pt x="774700" y="1558925"/>
                </a:lnTo>
                <a:lnTo>
                  <a:pt x="847726" y="1628775"/>
                </a:lnTo>
                <a:lnTo>
                  <a:pt x="882650" y="1593850"/>
                </a:lnTo>
                <a:lnTo>
                  <a:pt x="904874" y="1574800"/>
                </a:lnTo>
                <a:lnTo>
                  <a:pt x="930274" y="1562100"/>
                </a:lnTo>
                <a:lnTo>
                  <a:pt x="955674" y="1552575"/>
                </a:lnTo>
                <a:lnTo>
                  <a:pt x="987426" y="1549400"/>
                </a:lnTo>
                <a:lnTo>
                  <a:pt x="1016000" y="1552575"/>
                </a:lnTo>
                <a:lnTo>
                  <a:pt x="1041400" y="1562100"/>
                </a:lnTo>
                <a:lnTo>
                  <a:pt x="1066800" y="1574800"/>
                </a:lnTo>
                <a:lnTo>
                  <a:pt x="1089026" y="1593850"/>
                </a:lnTo>
                <a:lnTo>
                  <a:pt x="1108074" y="1616075"/>
                </a:lnTo>
                <a:lnTo>
                  <a:pt x="1120774" y="1641475"/>
                </a:lnTo>
                <a:lnTo>
                  <a:pt x="1130300" y="1670050"/>
                </a:lnTo>
                <a:lnTo>
                  <a:pt x="1133474" y="1698625"/>
                </a:lnTo>
                <a:lnTo>
                  <a:pt x="1130300" y="1724025"/>
                </a:lnTo>
                <a:lnTo>
                  <a:pt x="1123950" y="1746250"/>
                </a:lnTo>
                <a:lnTo>
                  <a:pt x="1114426" y="1768475"/>
                </a:lnTo>
                <a:lnTo>
                  <a:pt x="1101726" y="1790700"/>
                </a:lnTo>
                <a:lnTo>
                  <a:pt x="1095374" y="1797050"/>
                </a:lnTo>
                <a:lnTo>
                  <a:pt x="1089026" y="1800225"/>
                </a:lnTo>
                <a:lnTo>
                  <a:pt x="1066800" y="1819275"/>
                </a:lnTo>
                <a:lnTo>
                  <a:pt x="1041400" y="1835150"/>
                </a:lnTo>
                <a:lnTo>
                  <a:pt x="1012826" y="1841500"/>
                </a:lnTo>
                <a:lnTo>
                  <a:pt x="987426" y="1844675"/>
                </a:lnTo>
                <a:lnTo>
                  <a:pt x="958850" y="1841500"/>
                </a:lnTo>
                <a:lnTo>
                  <a:pt x="930274" y="1835150"/>
                </a:lnTo>
                <a:lnTo>
                  <a:pt x="904874" y="1819275"/>
                </a:lnTo>
                <a:lnTo>
                  <a:pt x="882650" y="1800225"/>
                </a:lnTo>
                <a:lnTo>
                  <a:pt x="847726" y="1765300"/>
                </a:lnTo>
                <a:lnTo>
                  <a:pt x="774700" y="1838325"/>
                </a:lnTo>
                <a:lnTo>
                  <a:pt x="809626" y="1873250"/>
                </a:lnTo>
                <a:lnTo>
                  <a:pt x="828674" y="1895475"/>
                </a:lnTo>
                <a:lnTo>
                  <a:pt x="841374" y="1920875"/>
                </a:lnTo>
                <a:lnTo>
                  <a:pt x="850900" y="1949450"/>
                </a:lnTo>
                <a:lnTo>
                  <a:pt x="854074" y="1978025"/>
                </a:lnTo>
                <a:lnTo>
                  <a:pt x="850900" y="2006600"/>
                </a:lnTo>
                <a:lnTo>
                  <a:pt x="841374" y="2032000"/>
                </a:lnTo>
                <a:lnTo>
                  <a:pt x="828674" y="2057400"/>
                </a:lnTo>
                <a:lnTo>
                  <a:pt x="809626" y="2082800"/>
                </a:lnTo>
                <a:lnTo>
                  <a:pt x="787400" y="2098675"/>
                </a:lnTo>
                <a:lnTo>
                  <a:pt x="762000" y="2114550"/>
                </a:lnTo>
                <a:lnTo>
                  <a:pt x="736600" y="2120900"/>
                </a:lnTo>
                <a:lnTo>
                  <a:pt x="708026" y="2124075"/>
                </a:lnTo>
                <a:lnTo>
                  <a:pt x="676274" y="2120900"/>
                </a:lnTo>
                <a:lnTo>
                  <a:pt x="650874" y="2114550"/>
                </a:lnTo>
                <a:lnTo>
                  <a:pt x="625474" y="2098675"/>
                </a:lnTo>
                <a:lnTo>
                  <a:pt x="603250" y="2082800"/>
                </a:lnTo>
                <a:lnTo>
                  <a:pt x="568326" y="2044700"/>
                </a:lnTo>
                <a:lnTo>
                  <a:pt x="530226" y="2082800"/>
                </a:lnTo>
                <a:lnTo>
                  <a:pt x="508000" y="2098675"/>
                </a:lnTo>
                <a:lnTo>
                  <a:pt x="482600" y="2114550"/>
                </a:lnTo>
                <a:lnTo>
                  <a:pt x="457200" y="2120900"/>
                </a:lnTo>
                <a:lnTo>
                  <a:pt x="425450" y="2124075"/>
                </a:lnTo>
                <a:lnTo>
                  <a:pt x="396874" y="2120900"/>
                </a:lnTo>
                <a:lnTo>
                  <a:pt x="371474" y="2114550"/>
                </a:lnTo>
                <a:lnTo>
                  <a:pt x="346074" y="2098675"/>
                </a:lnTo>
                <a:lnTo>
                  <a:pt x="323850" y="2082800"/>
                </a:lnTo>
                <a:lnTo>
                  <a:pt x="304800" y="2057400"/>
                </a:lnTo>
                <a:lnTo>
                  <a:pt x="292100" y="2032000"/>
                </a:lnTo>
                <a:lnTo>
                  <a:pt x="282574" y="2006600"/>
                </a:lnTo>
                <a:lnTo>
                  <a:pt x="279400" y="1978025"/>
                </a:lnTo>
                <a:lnTo>
                  <a:pt x="282574" y="1949450"/>
                </a:lnTo>
                <a:lnTo>
                  <a:pt x="292100" y="1920875"/>
                </a:lnTo>
                <a:lnTo>
                  <a:pt x="304800" y="1895475"/>
                </a:lnTo>
                <a:lnTo>
                  <a:pt x="323850" y="1873250"/>
                </a:lnTo>
                <a:lnTo>
                  <a:pt x="358774" y="1838325"/>
                </a:lnTo>
                <a:lnTo>
                  <a:pt x="285750" y="1765300"/>
                </a:lnTo>
                <a:lnTo>
                  <a:pt x="250826" y="1800225"/>
                </a:lnTo>
                <a:lnTo>
                  <a:pt x="228600" y="1819275"/>
                </a:lnTo>
                <a:lnTo>
                  <a:pt x="203200" y="1835150"/>
                </a:lnTo>
                <a:lnTo>
                  <a:pt x="174626" y="1841500"/>
                </a:lnTo>
                <a:lnTo>
                  <a:pt x="146050" y="1844675"/>
                </a:lnTo>
                <a:lnTo>
                  <a:pt x="120650" y="1841500"/>
                </a:lnTo>
                <a:lnTo>
                  <a:pt x="92074" y="1835150"/>
                </a:lnTo>
                <a:lnTo>
                  <a:pt x="66674" y="1819275"/>
                </a:lnTo>
                <a:lnTo>
                  <a:pt x="44450" y="1800225"/>
                </a:lnTo>
                <a:lnTo>
                  <a:pt x="38100" y="1797050"/>
                </a:lnTo>
                <a:lnTo>
                  <a:pt x="34926" y="1790700"/>
                </a:lnTo>
                <a:lnTo>
                  <a:pt x="19050" y="1768475"/>
                </a:lnTo>
                <a:lnTo>
                  <a:pt x="9526" y="1746250"/>
                </a:lnTo>
                <a:lnTo>
                  <a:pt x="3174" y="1724025"/>
                </a:lnTo>
                <a:lnTo>
                  <a:pt x="0" y="1698625"/>
                </a:lnTo>
                <a:lnTo>
                  <a:pt x="3174" y="1670050"/>
                </a:lnTo>
                <a:lnTo>
                  <a:pt x="12700" y="1641475"/>
                </a:lnTo>
                <a:lnTo>
                  <a:pt x="25400" y="1616075"/>
                </a:lnTo>
                <a:lnTo>
                  <a:pt x="44450" y="1593850"/>
                </a:lnTo>
                <a:lnTo>
                  <a:pt x="66674" y="1574800"/>
                </a:lnTo>
                <a:lnTo>
                  <a:pt x="92074" y="1562100"/>
                </a:lnTo>
                <a:lnTo>
                  <a:pt x="117474" y="1552575"/>
                </a:lnTo>
                <a:lnTo>
                  <a:pt x="146050" y="1549400"/>
                </a:lnTo>
                <a:lnTo>
                  <a:pt x="177800" y="1552575"/>
                </a:lnTo>
                <a:lnTo>
                  <a:pt x="203200" y="1562100"/>
                </a:lnTo>
                <a:lnTo>
                  <a:pt x="228600" y="1574800"/>
                </a:lnTo>
                <a:lnTo>
                  <a:pt x="250826" y="1593850"/>
                </a:lnTo>
                <a:lnTo>
                  <a:pt x="285750" y="1628775"/>
                </a:lnTo>
                <a:lnTo>
                  <a:pt x="358774" y="1558925"/>
                </a:lnTo>
                <a:lnTo>
                  <a:pt x="323850" y="1520825"/>
                </a:lnTo>
                <a:lnTo>
                  <a:pt x="304800" y="1498600"/>
                </a:lnTo>
                <a:lnTo>
                  <a:pt x="292100" y="1473200"/>
                </a:lnTo>
                <a:lnTo>
                  <a:pt x="282574" y="1447800"/>
                </a:lnTo>
                <a:lnTo>
                  <a:pt x="279400" y="1419225"/>
                </a:lnTo>
                <a:lnTo>
                  <a:pt x="282574" y="1390650"/>
                </a:lnTo>
                <a:lnTo>
                  <a:pt x="292100" y="1362075"/>
                </a:lnTo>
                <a:lnTo>
                  <a:pt x="304800" y="1336675"/>
                </a:lnTo>
                <a:lnTo>
                  <a:pt x="323850" y="1314450"/>
                </a:lnTo>
                <a:lnTo>
                  <a:pt x="346074" y="1295400"/>
                </a:lnTo>
                <a:lnTo>
                  <a:pt x="371474" y="1282700"/>
                </a:lnTo>
                <a:lnTo>
                  <a:pt x="400050" y="1273175"/>
                </a:lnTo>
                <a:lnTo>
                  <a:pt x="425450" y="1270000"/>
                </a:lnTo>
                <a:close/>
                <a:moveTo>
                  <a:pt x="539750" y="869950"/>
                </a:moveTo>
                <a:lnTo>
                  <a:pt x="536574" y="1120775"/>
                </a:lnTo>
                <a:lnTo>
                  <a:pt x="533400" y="1282700"/>
                </a:lnTo>
                <a:lnTo>
                  <a:pt x="511174" y="1279525"/>
                </a:lnTo>
                <a:lnTo>
                  <a:pt x="488950" y="1273175"/>
                </a:lnTo>
                <a:lnTo>
                  <a:pt x="466726" y="1263650"/>
                </a:lnTo>
                <a:lnTo>
                  <a:pt x="444500" y="1254125"/>
                </a:lnTo>
                <a:lnTo>
                  <a:pt x="425450" y="1241425"/>
                </a:lnTo>
                <a:lnTo>
                  <a:pt x="406400" y="1228725"/>
                </a:lnTo>
                <a:lnTo>
                  <a:pt x="390526" y="1212850"/>
                </a:lnTo>
                <a:lnTo>
                  <a:pt x="374650" y="1196975"/>
                </a:lnTo>
                <a:lnTo>
                  <a:pt x="358774" y="1181100"/>
                </a:lnTo>
                <a:lnTo>
                  <a:pt x="346074" y="1162050"/>
                </a:lnTo>
                <a:lnTo>
                  <a:pt x="333374" y="1139825"/>
                </a:lnTo>
                <a:lnTo>
                  <a:pt x="327026" y="1120775"/>
                </a:lnTo>
                <a:lnTo>
                  <a:pt x="317500" y="1098550"/>
                </a:lnTo>
                <a:lnTo>
                  <a:pt x="311150" y="1073150"/>
                </a:lnTo>
                <a:lnTo>
                  <a:pt x="307974" y="1050925"/>
                </a:lnTo>
                <a:lnTo>
                  <a:pt x="307974" y="1025525"/>
                </a:lnTo>
                <a:lnTo>
                  <a:pt x="307974" y="876300"/>
                </a:lnTo>
                <a:lnTo>
                  <a:pt x="320674" y="876300"/>
                </a:lnTo>
                <a:lnTo>
                  <a:pt x="333374" y="876300"/>
                </a:lnTo>
                <a:lnTo>
                  <a:pt x="412750" y="873125"/>
                </a:lnTo>
                <a:lnTo>
                  <a:pt x="539750" y="869950"/>
                </a:lnTo>
                <a:close/>
                <a:moveTo>
                  <a:pt x="825500" y="860425"/>
                </a:moveTo>
                <a:lnTo>
                  <a:pt x="825500" y="1025525"/>
                </a:lnTo>
                <a:lnTo>
                  <a:pt x="825500" y="1050925"/>
                </a:lnTo>
                <a:lnTo>
                  <a:pt x="822326" y="1076325"/>
                </a:lnTo>
                <a:lnTo>
                  <a:pt x="815974" y="1098550"/>
                </a:lnTo>
                <a:lnTo>
                  <a:pt x="806450" y="1120775"/>
                </a:lnTo>
                <a:lnTo>
                  <a:pt x="796926" y="1143000"/>
                </a:lnTo>
                <a:lnTo>
                  <a:pt x="787400" y="1162050"/>
                </a:lnTo>
                <a:lnTo>
                  <a:pt x="771526" y="1184275"/>
                </a:lnTo>
                <a:lnTo>
                  <a:pt x="758826" y="1200150"/>
                </a:lnTo>
                <a:lnTo>
                  <a:pt x="739774" y="1216025"/>
                </a:lnTo>
                <a:lnTo>
                  <a:pt x="723900" y="1231900"/>
                </a:lnTo>
                <a:lnTo>
                  <a:pt x="704850" y="1244600"/>
                </a:lnTo>
                <a:lnTo>
                  <a:pt x="682626" y="1257300"/>
                </a:lnTo>
                <a:lnTo>
                  <a:pt x="660400" y="1266825"/>
                </a:lnTo>
                <a:lnTo>
                  <a:pt x="638174" y="1273175"/>
                </a:lnTo>
                <a:lnTo>
                  <a:pt x="615950" y="1279525"/>
                </a:lnTo>
                <a:lnTo>
                  <a:pt x="590550" y="1282700"/>
                </a:lnTo>
                <a:lnTo>
                  <a:pt x="593726" y="1263650"/>
                </a:lnTo>
                <a:lnTo>
                  <a:pt x="593726" y="869950"/>
                </a:lnTo>
                <a:lnTo>
                  <a:pt x="679450" y="866775"/>
                </a:lnTo>
                <a:lnTo>
                  <a:pt x="777874" y="866775"/>
                </a:lnTo>
                <a:lnTo>
                  <a:pt x="806450" y="866775"/>
                </a:lnTo>
                <a:lnTo>
                  <a:pt x="825500" y="860425"/>
                </a:lnTo>
                <a:close/>
                <a:moveTo>
                  <a:pt x="533400" y="669925"/>
                </a:moveTo>
                <a:lnTo>
                  <a:pt x="536574" y="736600"/>
                </a:lnTo>
                <a:lnTo>
                  <a:pt x="539750" y="800100"/>
                </a:lnTo>
                <a:lnTo>
                  <a:pt x="342900" y="800100"/>
                </a:lnTo>
                <a:lnTo>
                  <a:pt x="323850" y="800100"/>
                </a:lnTo>
                <a:lnTo>
                  <a:pt x="307974" y="803275"/>
                </a:lnTo>
                <a:lnTo>
                  <a:pt x="307974" y="673100"/>
                </a:lnTo>
                <a:lnTo>
                  <a:pt x="317500" y="679450"/>
                </a:lnTo>
                <a:lnTo>
                  <a:pt x="333374" y="679450"/>
                </a:lnTo>
                <a:lnTo>
                  <a:pt x="428626" y="673100"/>
                </a:lnTo>
                <a:lnTo>
                  <a:pt x="533400" y="669925"/>
                </a:lnTo>
                <a:close/>
                <a:moveTo>
                  <a:pt x="457200" y="355600"/>
                </a:moveTo>
                <a:lnTo>
                  <a:pt x="473074" y="387350"/>
                </a:lnTo>
                <a:lnTo>
                  <a:pt x="485774" y="409575"/>
                </a:lnTo>
                <a:lnTo>
                  <a:pt x="501650" y="441325"/>
                </a:lnTo>
                <a:lnTo>
                  <a:pt x="514350" y="469900"/>
                </a:lnTo>
                <a:lnTo>
                  <a:pt x="523874" y="501650"/>
                </a:lnTo>
                <a:lnTo>
                  <a:pt x="530226" y="536575"/>
                </a:lnTo>
                <a:lnTo>
                  <a:pt x="533400" y="577850"/>
                </a:lnTo>
                <a:lnTo>
                  <a:pt x="533400" y="603250"/>
                </a:lnTo>
                <a:lnTo>
                  <a:pt x="342900" y="603250"/>
                </a:lnTo>
                <a:lnTo>
                  <a:pt x="323850" y="603250"/>
                </a:lnTo>
                <a:lnTo>
                  <a:pt x="307974" y="609600"/>
                </a:lnTo>
                <a:lnTo>
                  <a:pt x="307974" y="428625"/>
                </a:lnTo>
                <a:lnTo>
                  <a:pt x="387350" y="387350"/>
                </a:lnTo>
                <a:lnTo>
                  <a:pt x="457200" y="355600"/>
                </a:lnTo>
                <a:close/>
                <a:moveTo>
                  <a:pt x="676274" y="342900"/>
                </a:moveTo>
                <a:lnTo>
                  <a:pt x="742950" y="377825"/>
                </a:lnTo>
                <a:lnTo>
                  <a:pt x="825500" y="428625"/>
                </a:lnTo>
                <a:lnTo>
                  <a:pt x="825500" y="809625"/>
                </a:lnTo>
                <a:lnTo>
                  <a:pt x="809626" y="803275"/>
                </a:lnTo>
                <a:lnTo>
                  <a:pt x="790574" y="800100"/>
                </a:lnTo>
                <a:lnTo>
                  <a:pt x="593726" y="800100"/>
                </a:lnTo>
                <a:lnTo>
                  <a:pt x="593726" y="669925"/>
                </a:lnTo>
                <a:lnTo>
                  <a:pt x="669926" y="666750"/>
                </a:lnTo>
                <a:lnTo>
                  <a:pt x="752474" y="663575"/>
                </a:lnTo>
                <a:lnTo>
                  <a:pt x="774700" y="663575"/>
                </a:lnTo>
                <a:lnTo>
                  <a:pt x="793750" y="657225"/>
                </a:lnTo>
                <a:lnTo>
                  <a:pt x="796926" y="650875"/>
                </a:lnTo>
                <a:lnTo>
                  <a:pt x="803274" y="647700"/>
                </a:lnTo>
                <a:lnTo>
                  <a:pt x="806450" y="631825"/>
                </a:lnTo>
                <a:lnTo>
                  <a:pt x="800100" y="619125"/>
                </a:lnTo>
                <a:lnTo>
                  <a:pt x="787400" y="606425"/>
                </a:lnTo>
                <a:lnTo>
                  <a:pt x="771526" y="600075"/>
                </a:lnTo>
                <a:lnTo>
                  <a:pt x="746126" y="600075"/>
                </a:lnTo>
                <a:lnTo>
                  <a:pt x="676274" y="603250"/>
                </a:lnTo>
                <a:lnTo>
                  <a:pt x="593726" y="603250"/>
                </a:lnTo>
                <a:lnTo>
                  <a:pt x="593726" y="584200"/>
                </a:lnTo>
                <a:lnTo>
                  <a:pt x="596900" y="552450"/>
                </a:lnTo>
                <a:lnTo>
                  <a:pt x="603250" y="520700"/>
                </a:lnTo>
                <a:lnTo>
                  <a:pt x="612774" y="488950"/>
                </a:lnTo>
                <a:lnTo>
                  <a:pt x="625474" y="457200"/>
                </a:lnTo>
                <a:lnTo>
                  <a:pt x="660400" y="381000"/>
                </a:lnTo>
                <a:lnTo>
                  <a:pt x="676274" y="342900"/>
                </a:lnTo>
                <a:close/>
                <a:moveTo>
                  <a:pt x="539750" y="0"/>
                </a:moveTo>
                <a:lnTo>
                  <a:pt x="565150" y="0"/>
                </a:lnTo>
                <a:lnTo>
                  <a:pt x="593726" y="0"/>
                </a:lnTo>
                <a:lnTo>
                  <a:pt x="619126" y="3175"/>
                </a:lnTo>
                <a:lnTo>
                  <a:pt x="644526" y="9525"/>
                </a:lnTo>
                <a:lnTo>
                  <a:pt x="666750" y="19050"/>
                </a:lnTo>
                <a:lnTo>
                  <a:pt x="688974" y="28575"/>
                </a:lnTo>
                <a:lnTo>
                  <a:pt x="711200" y="41275"/>
                </a:lnTo>
                <a:lnTo>
                  <a:pt x="730250" y="57150"/>
                </a:lnTo>
                <a:lnTo>
                  <a:pt x="749300" y="73025"/>
                </a:lnTo>
                <a:lnTo>
                  <a:pt x="765174" y="92075"/>
                </a:lnTo>
                <a:lnTo>
                  <a:pt x="781050" y="111125"/>
                </a:lnTo>
                <a:lnTo>
                  <a:pt x="793750" y="133350"/>
                </a:lnTo>
                <a:lnTo>
                  <a:pt x="806450" y="155575"/>
                </a:lnTo>
                <a:lnTo>
                  <a:pt x="812800" y="180975"/>
                </a:lnTo>
                <a:lnTo>
                  <a:pt x="819150" y="206375"/>
                </a:lnTo>
                <a:lnTo>
                  <a:pt x="825500" y="231775"/>
                </a:lnTo>
                <a:lnTo>
                  <a:pt x="825500" y="257175"/>
                </a:lnTo>
                <a:lnTo>
                  <a:pt x="825500" y="355600"/>
                </a:lnTo>
                <a:lnTo>
                  <a:pt x="701674" y="273050"/>
                </a:lnTo>
                <a:lnTo>
                  <a:pt x="714374" y="241300"/>
                </a:lnTo>
                <a:lnTo>
                  <a:pt x="730250" y="206375"/>
                </a:lnTo>
                <a:lnTo>
                  <a:pt x="730250" y="184150"/>
                </a:lnTo>
                <a:lnTo>
                  <a:pt x="727074" y="165100"/>
                </a:lnTo>
                <a:lnTo>
                  <a:pt x="723900" y="149225"/>
                </a:lnTo>
                <a:lnTo>
                  <a:pt x="714374" y="136525"/>
                </a:lnTo>
                <a:lnTo>
                  <a:pt x="708026" y="133350"/>
                </a:lnTo>
                <a:lnTo>
                  <a:pt x="701674" y="130175"/>
                </a:lnTo>
                <a:lnTo>
                  <a:pt x="698500" y="130175"/>
                </a:lnTo>
                <a:lnTo>
                  <a:pt x="692150" y="133350"/>
                </a:lnTo>
                <a:lnTo>
                  <a:pt x="682626" y="146050"/>
                </a:lnTo>
                <a:lnTo>
                  <a:pt x="676274" y="168275"/>
                </a:lnTo>
                <a:lnTo>
                  <a:pt x="657226" y="215900"/>
                </a:lnTo>
                <a:lnTo>
                  <a:pt x="638174" y="282575"/>
                </a:lnTo>
                <a:lnTo>
                  <a:pt x="600074" y="387350"/>
                </a:lnTo>
                <a:lnTo>
                  <a:pt x="571500" y="454025"/>
                </a:lnTo>
                <a:lnTo>
                  <a:pt x="476250" y="247650"/>
                </a:lnTo>
                <a:lnTo>
                  <a:pt x="444500" y="180975"/>
                </a:lnTo>
                <a:lnTo>
                  <a:pt x="419100" y="136525"/>
                </a:lnTo>
                <a:lnTo>
                  <a:pt x="412750" y="127000"/>
                </a:lnTo>
                <a:lnTo>
                  <a:pt x="403226" y="117475"/>
                </a:lnTo>
                <a:lnTo>
                  <a:pt x="393700" y="114300"/>
                </a:lnTo>
                <a:lnTo>
                  <a:pt x="381000" y="114300"/>
                </a:lnTo>
                <a:lnTo>
                  <a:pt x="374650" y="120650"/>
                </a:lnTo>
                <a:lnTo>
                  <a:pt x="371474" y="130175"/>
                </a:lnTo>
                <a:lnTo>
                  <a:pt x="368300" y="146050"/>
                </a:lnTo>
                <a:lnTo>
                  <a:pt x="371474" y="165100"/>
                </a:lnTo>
                <a:lnTo>
                  <a:pt x="393700" y="219075"/>
                </a:lnTo>
                <a:lnTo>
                  <a:pt x="425450" y="279400"/>
                </a:lnTo>
                <a:lnTo>
                  <a:pt x="307974" y="358775"/>
                </a:lnTo>
                <a:lnTo>
                  <a:pt x="307974" y="257175"/>
                </a:lnTo>
                <a:lnTo>
                  <a:pt x="307974" y="231775"/>
                </a:lnTo>
                <a:lnTo>
                  <a:pt x="314326" y="206375"/>
                </a:lnTo>
                <a:lnTo>
                  <a:pt x="320674" y="180975"/>
                </a:lnTo>
                <a:lnTo>
                  <a:pt x="327026" y="155575"/>
                </a:lnTo>
                <a:lnTo>
                  <a:pt x="339726" y="133350"/>
                </a:lnTo>
                <a:lnTo>
                  <a:pt x="352426" y="111125"/>
                </a:lnTo>
                <a:lnTo>
                  <a:pt x="368300" y="92075"/>
                </a:lnTo>
                <a:lnTo>
                  <a:pt x="384174" y="73025"/>
                </a:lnTo>
                <a:lnTo>
                  <a:pt x="403226" y="57150"/>
                </a:lnTo>
                <a:lnTo>
                  <a:pt x="422274" y="41275"/>
                </a:lnTo>
                <a:lnTo>
                  <a:pt x="444500" y="28575"/>
                </a:lnTo>
                <a:lnTo>
                  <a:pt x="466726" y="19050"/>
                </a:lnTo>
                <a:lnTo>
                  <a:pt x="488950" y="9525"/>
                </a:lnTo>
                <a:lnTo>
                  <a:pt x="514350" y="3175"/>
                </a:lnTo>
                <a:lnTo>
                  <a:pt x="539750" y="0"/>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
        <p:nvSpPr>
          <p:cNvPr id="47" name="KSO_Shape"/>
          <p:cNvSpPr/>
          <p:nvPr/>
        </p:nvSpPr>
        <p:spPr bwMode="auto">
          <a:xfrm rot="20524842">
            <a:off x="3722688" y="1150938"/>
            <a:ext cx="706437" cy="420687"/>
          </a:xfrm>
          <a:custGeom>
            <a:gdLst>
              <a:gd fmla="*/ 255239482 w 10487" name="T0"/>
              <a:gd fmla="*/ 131711046 h 6252" name="T1"/>
              <a:gd fmla="*/ 207986327 w 10487" name="T2"/>
              <a:gd fmla="*/ 157610558 h 6252" name="T3"/>
              <a:gd fmla="*/ 174394421 w 10487" name="T4"/>
              <a:gd fmla="*/ 151135725 h 6252" name="T5"/>
              <a:gd fmla="*/ 166309933 w 10487" name="T6"/>
              <a:gd fmla="*/ 129134312 h 6252" name="T7"/>
              <a:gd fmla="*/ 173998417 w 10487" name="T8"/>
              <a:gd fmla="*/ 93357290 h 6252" name="T9"/>
              <a:gd fmla="*/ 177694157 w 10487" name="T10"/>
              <a:gd fmla="*/ 22728091 h 6252" name="T11"/>
              <a:gd fmla="*/ 171589510 w 10487" name="T12"/>
              <a:gd fmla="*/ 23388955 h 6252" name="T13"/>
              <a:gd fmla="*/ 166804757 w 10487" name="T14"/>
              <a:gd fmla="*/ 21406727 h 6252" name="T15"/>
              <a:gd fmla="*/ 166738817 w 10487" name="T16"/>
              <a:gd fmla="*/ 5219463 h 6252" name="T17"/>
              <a:gd fmla="*/ 159083213 w 10487" name="T18"/>
              <a:gd fmla="*/ 40501065 h 6252" name="T19"/>
              <a:gd fmla="*/ 150338778 w 10487" name="T20"/>
              <a:gd fmla="*/ 16253259 h 6252" name="T21"/>
              <a:gd fmla="*/ 144168191 w 10487" name="T22"/>
              <a:gd fmla="*/ 24346890 h 6252" name="T23"/>
              <a:gd fmla="*/ 139383439 w 10487" name="T24"/>
              <a:gd fmla="*/ 34125316 h 6252" name="T25"/>
              <a:gd fmla="*/ 137403597 w 10487" name="T26"/>
              <a:gd fmla="*/ 39278784 h 6252" name="T27"/>
              <a:gd fmla="*/ 131266071 w 10487" name="T28"/>
              <a:gd fmla="*/ 20481699 h 6252" name="T29"/>
              <a:gd fmla="*/ 123841349 w 10487" name="T30"/>
              <a:gd fmla="*/ 34521653 h 6252" name="T31"/>
              <a:gd fmla="*/ 114733970 w 10487" name="T32"/>
              <a:gd fmla="*/ 29995961 h 6252" name="T33"/>
              <a:gd fmla="*/ 108959388 w 10487" name="T34"/>
              <a:gd fmla="*/ 37395821 h 6252" name="T35"/>
              <a:gd fmla="*/ 104537579 w 10487" name="T36"/>
              <a:gd fmla="*/ 50378575 h 6252" name="T37"/>
              <a:gd fmla="*/ 99851828 w 10487" name="T38"/>
              <a:gd fmla="*/ 56853408 h 6252" name="T39"/>
              <a:gd fmla="*/ 95694143 w 10487" name="T40"/>
              <a:gd fmla="*/ 70199591 h 6252" name="T41"/>
              <a:gd fmla="*/ 97178978 w 10487" name="T42"/>
              <a:gd fmla="*/ 81828073 h 6252" name="T43"/>
              <a:gd fmla="*/ 90645448 w 10487" name="T44"/>
              <a:gd fmla="*/ 82389672 h 6252" name="T45"/>
              <a:gd fmla="*/ 87048709 w 10487" name="T46"/>
              <a:gd fmla="*/ 87113532 h 6252" name="T47"/>
              <a:gd fmla="*/ 86322640 w 10487" name="T48"/>
              <a:gd fmla="*/ 93621454 h 6252" name="T49"/>
              <a:gd fmla="*/ 92295406 w 10487" name="T50"/>
              <a:gd fmla="*/ 101814169 h 6252" name="T51"/>
              <a:gd fmla="*/ 90084502 w 10487" name="T52"/>
              <a:gd fmla="*/ 107892665 h 6252" name="T53"/>
              <a:gd fmla="*/ 87180589 w 10487" name="T54"/>
              <a:gd fmla="*/ 113244483 h 6252" name="T55"/>
              <a:gd fmla="*/ 84573862 w 10487" name="T56"/>
              <a:gd fmla="*/ 119785311 h 6252" name="T57"/>
              <a:gd fmla="*/ 86520642 w 10487" name="T58"/>
              <a:gd fmla="*/ 127812947 h 6252" name="T59"/>
              <a:gd fmla="*/ 87411653 w 10487" name="T60"/>
              <a:gd fmla="*/ 134386864 h 6252" name="T61"/>
              <a:gd fmla="*/ 92658350 w 10487" name="T62"/>
              <a:gd fmla="*/ 137921715 h 6252" name="T63"/>
              <a:gd fmla="*/ 94473250 w 10487" name="T64"/>
              <a:gd fmla="*/ 143306439 h 6252" name="T65"/>
              <a:gd fmla="*/ 96618032 w 10487" name="T66"/>
              <a:gd fmla="*/ 147435795 h 6252" name="T67"/>
              <a:gd fmla="*/ 97542104 w 10487" name="T68"/>
              <a:gd fmla="*/ 150309782 h 6252" name="T69"/>
              <a:gd fmla="*/ 100973901 w 10487" name="T70"/>
              <a:gd fmla="*/ 153283034 h 6252" name="T71"/>
              <a:gd fmla="*/ 100577896 w 10487" name="T72"/>
              <a:gd fmla="*/ 156817703 h 6252" name="T73"/>
              <a:gd fmla="*/ 88302663 w 10487" name="T74"/>
              <a:gd fmla="*/ 163589970 h 6252" name="T75"/>
              <a:gd fmla="*/ 68998711 w 10487" name="T76"/>
              <a:gd fmla="*/ 167620241 h 6252" name="T77"/>
              <a:gd fmla="*/ 67315873 w 10487" name="T78"/>
              <a:gd fmla="*/ 172674625 h 6252" name="T79"/>
              <a:gd fmla="*/ 59759271 w 10487" name="T80"/>
              <a:gd fmla="*/ 178092438 h 6252" name="T81"/>
              <a:gd fmla="*/ 96189148 w 10487" name="T82"/>
              <a:gd fmla="*/ 179744144 h 6252" name="T83"/>
              <a:gd fmla="*/ 85662693 w 10487" name="T84"/>
              <a:gd fmla="*/ 183179729 h 6252" name="T85"/>
              <a:gd fmla="*/ 48705112 w 10487" name="T86"/>
              <a:gd fmla="*/ 191405533 h 6252" name="T87"/>
              <a:gd fmla="*/ 14849082 w 10487" name="T88"/>
              <a:gd fmla="*/ 191405533 h 6252" name="T89"/>
              <a:gd fmla="*/ 15905033 w 10487" name="T90"/>
              <a:gd fmla="*/ 197351856 h 6252" name="T91"/>
              <a:gd fmla="*/ 7292479 w 10487" name="T92"/>
              <a:gd fmla="*/ 195039286 h 6252" name="T93"/>
              <a:gd fmla="*/ 2408907 w 10487" name="T94"/>
              <a:gd fmla="*/ 198706310 h 6252" name="T95"/>
              <a:gd fmla="*/ 560946 w 10487" name="T96"/>
              <a:gd fmla="*/ 202472235 h 6252" name="T97"/>
              <a:gd fmla="*/ 62531121 w 10487" name="T98"/>
              <a:gd fmla="*/ 196988426 h 6252" name="T99"/>
              <a:gd fmla="*/ 110939229 w 10487" name="T100"/>
              <a:gd fmla="*/ 189918907 h 6252" name="T101"/>
              <a:gd fmla="*/ 119089657 w 10487" name="T102"/>
              <a:gd fmla="*/ 190414510 h 6252" name="T103"/>
              <a:gd fmla="*/ 131167070 w 10487" name="T104"/>
              <a:gd fmla="*/ 184104757 h 6252" name="T105"/>
              <a:gd fmla="*/ 178585167 w 10487" name="T106"/>
              <a:gd fmla="*/ 181924360 h 6252" name="T107"/>
              <a:gd fmla="*/ 234648697 w 10487" name="T108"/>
              <a:gd fmla="*/ 154406230 h 6252" name="T109"/>
              <a:gd fmla="*/ 260222055 w 10487" name="T110"/>
              <a:gd fmla="*/ 151234810 h 6252" name="T111"/>
              <a:gd fmla="*/ 334434585 w 10487" name="T112"/>
              <a:gd fmla="*/ 152688347 h 6252" name="T113"/>
              <a:gd fmla="*/ 16103036 w 10487" name="T114"/>
              <a:gd fmla="*/ 201778464 h 6252" name="T115"/>
              <a:gd fmla="*/ 81439068 w 10487" name="T116"/>
              <a:gd fmla="*/ 189687650 h 6252" name="T117"/>
              <a:gd fmla="*/ 20887788 w 10487" name="T118"/>
              <a:gd fmla="*/ 201646473 h 6252" name="T119"/>
              <a:gd fmla="*/ 80845061 w 10487" name="T120"/>
              <a:gd fmla="*/ 186714579 h 6252" name="T121"/>
              <a:gd fmla="*/ 111764117 w 10487" name="T122"/>
              <a:gd fmla="*/ 185624290 h 62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252" w="10487">
                <a:moveTo>
                  <a:pt x="10356" y="4583"/>
                </a:moveTo>
                <a:lnTo>
                  <a:pt x="10356" y="4583"/>
                </a:lnTo>
                <a:lnTo>
                  <a:pt x="10254" y="4563"/>
                </a:lnTo>
                <a:lnTo>
                  <a:pt x="10028" y="4517"/>
                </a:lnTo>
                <a:lnTo>
                  <a:pt x="9715" y="4453"/>
                </a:lnTo>
                <a:lnTo>
                  <a:pt x="9355" y="4378"/>
                </a:lnTo>
                <a:lnTo>
                  <a:pt x="9170" y="4337"/>
                </a:lnTo>
                <a:lnTo>
                  <a:pt x="8987" y="4297"/>
                </a:lnTo>
                <a:lnTo>
                  <a:pt x="8811" y="4258"/>
                </a:lnTo>
                <a:lnTo>
                  <a:pt x="8648" y="4218"/>
                </a:lnTo>
                <a:lnTo>
                  <a:pt x="8503" y="4182"/>
                </a:lnTo>
                <a:lnTo>
                  <a:pt x="8437" y="4166"/>
                </a:lnTo>
                <a:lnTo>
                  <a:pt x="8378" y="4150"/>
                </a:lnTo>
                <a:lnTo>
                  <a:pt x="8326" y="4135"/>
                </a:lnTo>
                <a:lnTo>
                  <a:pt x="8282" y="4121"/>
                </a:lnTo>
                <a:lnTo>
                  <a:pt x="8245" y="4108"/>
                </a:lnTo>
                <a:lnTo>
                  <a:pt x="8216" y="4097"/>
                </a:lnTo>
                <a:lnTo>
                  <a:pt x="8123" y="4057"/>
                </a:lnTo>
                <a:lnTo>
                  <a:pt x="8080" y="4039"/>
                </a:lnTo>
                <a:lnTo>
                  <a:pt x="8035" y="4022"/>
                </a:lnTo>
                <a:lnTo>
                  <a:pt x="7992" y="4007"/>
                </a:lnTo>
                <a:lnTo>
                  <a:pt x="7949" y="3995"/>
                </a:lnTo>
                <a:lnTo>
                  <a:pt x="7928" y="3991"/>
                </a:lnTo>
                <a:lnTo>
                  <a:pt x="7907" y="3986"/>
                </a:lnTo>
                <a:lnTo>
                  <a:pt x="7886" y="3983"/>
                </a:lnTo>
                <a:lnTo>
                  <a:pt x="7864" y="3981"/>
                </a:lnTo>
                <a:lnTo>
                  <a:pt x="7843" y="3979"/>
                </a:lnTo>
                <a:lnTo>
                  <a:pt x="7822" y="3978"/>
                </a:lnTo>
                <a:lnTo>
                  <a:pt x="7800" y="3979"/>
                </a:lnTo>
                <a:lnTo>
                  <a:pt x="7779" y="3981"/>
                </a:lnTo>
                <a:lnTo>
                  <a:pt x="7757" y="3983"/>
                </a:lnTo>
                <a:lnTo>
                  <a:pt x="7735" y="3987"/>
                </a:lnTo>
                <a:lnTo>
                  <a:pt x="7713" y="3992"/>
                </a:lnTo>
                <a:lnTo>
                  <a:pt x="7690" y="3998"/>
                </a:lnTo>
                <a:lnTo>
                  <a:pt x="7668" y="4006"/>
                </a:lnTo>
                <a:lnTo>
                  <a:pt x="7644" y="4015"/>
                </a:lnTo>
                <a:lnTo>
                  <a:pt x="7622" y="4025"/>
                </a:lnTo>
                <a:lnTo>
                  <a:pt x="7598" y="4038"/>
                </a:lnTo>
                <a:lnTo>
                  <a:pt x="7574" y="4051"/>
                </a:lnTo>
                <a:lnTo>
                  <a:pt x="7550" y="4066"/>
                </a:lnTo>
                <a:lnTo>
                  <a:pt x="7525" y="4083"/>
                </a:lnTo>
                <a:lnTo>
                  <a:pt x="7500" y="4101"/>
                </a:lnTo>
                <a:lnTo>
                  <a:pt x="7349" y="4215"/>
                </a:lnTo>
                <a:lnTo>
                  <a:pt x="7266" y="4277"/>
                </a:lnTo>
                <a:lnTo>
                  <a:pt x="7179" y="4341"/>
                </a:lnTo>
                <a:lnTo>
                  <a:pt x="7089" y="4406"/>
                </a:lnTo>
                <a:lnTo>
                  <a:pt x="7043" y="4437"/>
                </a:lnTo>
                <a:lnTo>
                  <a:pt x="6996" y="4468"/>
                </a:lnTo>
                <a:lnTo>
                  <a:pt x="6948" y="4499"/>
                </a:lnTo>
                <a:lnTo>
                  <a:pt x="6901" y="4529"/>
                </a:lnTo>
                <a:lnTo>
                  <a:pt x="6852" y="4558"/>
                </a:lnTo>
                <a:lnTo>
                  <a:pt x="6804" y="4586"/>
                </a:lnTo>
                <a:lnTo>
                  <a:pt x="6755" y="4613"/>
                </a:lnTo>
                <a:lnTo>
                  <a:pt x="6707" y="4638"/>
                </a:lnTo>
                <a:lnTo>
                  <a:pt x="6658" y="4661"/>
                </a:lnTo>
                <a:lnTo>
                  <a:pt x="6609" y="4684"/>
                </a:lnTo>
                <a:lnTo>
                  <a:pt x="6561" y="4704"/>
                </a:lnTo>
                <a:lnTo>
                  <a:pt x="6512" y="4722"/>
                </a:lnTo>
                <a:lnTo>
                  <a:pt x="6465" y="4737"/>
                </a:lnTo>
                <a:lnTo>
                  <a:pt x="6418" y="4750"/>
                </a:lnTo>
                <a:lnTo>
                  <a:pt x="6371" y="4760"/>
                </a:lnTo>
                <a:lnTo>
                  <a:pt x="6348" y="4765"/>
                </a:lnTo>
                <a:lnTo>
                  <a:pt x="6325" y="4768"/>
                </a:lnTo>
                <a:lnTo>
                  <a:pt x="6303" y="4771"/>
                </a:lnTo>
                <a:lnTo>
                  <a:pt x="6279" y="4772"/>
                </a:lnTo>
                <a:lnTo>
                  <a:pt x="6257" y="4774"/>
                </a:lnTo>
                <a:lnTo>
                  <a:pt x="6235" y="4775"/>
                </a:lnTo>
                <a:lnTo>
                  <a:pt x="6213" y="4774"/>
                </a:lnTo>
                <a:lnTo>
                  <a:pt x="6192" y="4772"/>
                </a:lnTo>
                <a:lnTo>
                  <a:pt x="6169" y="4770"/>
                </a:lnTo>
                <a:lnTo>
                  <a:pt x="6148" y="4767"/>
                </a:lnTo>
                <a:lnTo>
                  <a:pt x="6128" y="4763"/>
                </a:lnTo>
                <a:lnTo>
                  <a:pt x="6106" y="4759"/>
                </a:lnTo>
                <a:lnTo>
                  <a:pt x="6086" y="4752"/>
                </a:lnTo>
                <a:lnTo>
                  <a:pt x="6066" y="4746"/>
                </a:lnTo>
                <a:lnTo>
                  <a:pt x="6027" y="4732"/>
                </a:lnTo>
                <a:lnTo>
                  <a:pt x="5989" y="4720"/>
                </a:lnTo>
                <a:lnTo>
                  <a:pt x="5952" y="4709"/>
                </a:lnTo>
                <a:lnTo>
                  <a:pt x="5915" y="4698"/>
                </a:lnTo>
                <a:lnTo>
                  <a:pt x="5879" y="4688"/>
                </a:lnTo>
                <a:lnTo>
                  <a:pt x="5843" y="4680"/>
                </a:lnTo>
                <a:lnTo>
                  <a:pt x="5774" y="4666"/>
                </a:lnTo>
                <a:lnTo>
                  <a:pt x="5708" y="4654"/>
                </a:lnTo>
                <a:lnTo>
                  <a:pt x="5646" y="4645"/>
                </a:lnTo>
                <a:lnTo>
                  <a:pt x="5588" y="4637"/>
                </a:lnTo>
                <a:lnTo>
                  <a:pt x="5533" y="4631"/>
                </a:lnTo>
                <a:lnTo>
                  <a:pt x="5438" y="4620"/>
                </a:lnTo>
                <a:lnTo>
                  <a:pt x="5397" y="4615"/>
                </a:lnTo>
                <a:lnTo>
                  <a:pt x="5363" y="4609"/>
                </a:lnTo>
                <a:lnTo>
                  <a:pt x="5347" y="4605"/>
                </a:lnTo>
                <a:lnTo>
                  <a:pt x="5333" y="4602"/>
                </a:lnTo>
                <a:lnTo>
                  <a:pt x="5320" y="4597"/>
                </a:lnTo>
                <a:lnTo>
                  <a:pt x="5310" y="4593"/>
                </a:lnTo>
                <a:lnTo>
                  <a:pt x="5300" y="4587"/>
                </a:lnTo>
                <a:lnTo>
                  <a:pt x="5292" y="4582"/>
                </a:lnTo>
                <a:lnTo>
                  <a:pt x="5285" y="4575"/>
                </a:lnTo>
                <a:lnTo>
                  <a:pt x="5281" y="4567"/>
                </a:lnTo>
                <a:lnTo>
                  <a:pt x="5278" y="4554"/>
                </a:lnTo>
                <a:lnTo>
                  <a:pt x="5275" y="4538"/>
                </a:lnTo>
                <a:lnTo>
                  <a:pt x="5269" y="4519"/>
                </a:lnTo>
                <a:lnTo>
                  <a:pt x="5263" y="4497"/>
                </a:lnTo>
                <a:lnTo>
                  <a:pt x="5254" y="4474"/>
                </a:lnTo>
                <a:lnTo>
                  <a:pt x="5248" y="4463"/>
                </a:lnTo>
                <a:lnTo>
                  <a:pt x="5243" y="4453"/>
                </a:lnTo>
                <a:lnTo>
                  <a:pt x="5235" y="4442"/>
                </a:lnTo>
                <a:lnTo>
                  <a:pt x="5228" y="4433"/>
                </a:lnTo>
                <a:lnTo>
                  <a:pt x="5220" y="4422"/>
                </a:lnTo>
                <a:lnTo>
                  <a:pt x="5215" y="4410"/>
                </a:lnTo>
                <a:lnTo>
                  <a:pt x="5210" y="4397"/>
                </a:lnTo>
                <a:lnTo>
                  <a:pt x="5207" y="4381"/>
                </a:lnTo>
                <a:lnTo>
                  <a:pt x="5202" y="4345"/>
                </a:lnTo>
                <a:lnTo>
                  <a:pt x="5197" y="4304"/>
                </a:lnTo>
                <a:lnTo>
                  <a:pt x="5193" y="4281"/>
                </a:lnTo>
                <a:lnTo>
                  <a:pt x="5189" y="4258"/>
                </a:lnTo>
                <a:lnTo>
                  <a:pt x="5184" y="4234"/>
                </a:lnTo>
                <a:lnTo>
                  <a:pt x="5176" y="4208"/>
                </a:lnTo>
                <a:lnTo>
                  <a:pt x="5169" y="4181"/>
                </a:lnTo>
                <a:lnTo>
                  <a:pt x="5157" y="4154"/>
                </a:lnTo>
                <a:lnTo>
                  <a:pt x="5144" y="4127"/>
                </a:lnTo>
                <a:lnTo>
                  <a:pt x="5128" y="4099"/>
                </a:lnTo>
                <a:lnTo>
                  <a:pt x="5096" y="4044"/>
                </a:lnTo>
                <a:lnTo>
                  <a:pt x="5081" y="4018"/>
                </a:lnTo>
                <a:lnTo>
                  <a:pt x="5069" y="3992"/>
                </a:lnTo>
                <a:lnTo>
                  <a:pt x="5057" y="3965"/>
                </a:lnTo>
                <a:lnTo>
                  <a:pt x="5047" y="3937"/>
                </a:lnTo>
                <a:lnTo>
                  <a:pt x="5040" y="3909"/>
                </a:lnTo>
                <a:lnTo>
                  <a:pt x="5034" y="3877"/>
                </a:lnTo>
                <a:lnTo>
                  <a:pt x="5031" y="3846"/>
                </a:lnTo>
                <a:lnTo>
                  <a:pt x="5029" y="3811"/>
                </a:lnTo>
                <a:lnTo>
                  <a:pt x="5031" y="3773"/>
                </a:lnTo>
                <a:lnTo>
                  <a:pt x="5035" y="3733"/>
                </a:lnTo>
                <a:lnTo>
                  <a:pt x="5041" y="3688"/>
                </a:lnTo>
                <a:lnTo>
                  <a:pt x="5051" y="3640"/>
                </a:lnTo>
                <a:lnTo>
                  <a:pt x="5063" y="3586"/>
                </a:lnTo>
                <a:lnTo>
                  <a:pt x="5079" y="3528"/>
                </a:lnTo>
                <a:lnTo>
                  <a:pt x="5097" y="3469"/>
                </a:lnTo>
                <a:lnTo>
                  <a:pt x="5114" y="3413"/>
                </a:lnTo>
                <a:lnTo>
                  <a:pt x="5131" y="3360"/>
                </a:lnTo>
                <a:lnTo>
                  <a:pt x="5149" y="3311"/>
                </a:lnTo>
                <a:lnTo>
                  <a:pt x="5182" y="3220"/>
                </a:lnTo>
                <a:lnTo>
                  <a:pt x="5212" y="3140"/>
                </a:lnTo>
                <a:lnTo>
                  <a:pt x="5225" y="3104"/>
                </a:lnTo>
                <a:lnTo>
                  <a:pt x="5236" y="3070"/>
                </a:lnTo>
                <a:lnTo>
                  <a:pt x="5246" y="3038"/>
                </a:lnTo>
                <a:lnTo>
                  <a:pt x="5254" y="3009"/>
                </a:lnTo>
                <a:lnTo>
                  <a:pt x="5259" y="2982"/>
                </a:lnTo>
                <a:lnTo>
                  <a:pt x="5262" y="2956"/>
                </a:lnTo>
                <a:lnTo>
                  <a:pt x="5263" y="2944"/>
                </a:lnTo>
                <a:lnTo>
                  <a:pt x="5263" y="2933"/>
                </a:lnTo>
                <a:lnTo>
                  <a:pt x="5262" y="2922"/>
                </a:lnTo>
                <a:lnTo>
                  <a:pt x="5261" y="2910"/>
                </a:lnTo>
                <a:lnTo>
                  <a:pt x="5259" y="2900"/>
                </a:lnTo>
                <a:lnTo>
                  <a:pt x="5258" y="2891"/>
                </a:lnTo>
                <a:lnTo>
                  <a:pt x="5258" y="2873"/>
                </a:lnTo>
                <a:lnTo>
                  <a:pt x="5262" y="2857"/>
                </a:lnTo>
                <a:lnTo>
                  <a:pt x="5266" y="2841"/>
                </a:lnTo>
                <a:lnTo>
                  <a:pt x="5273" y="2826"/>
                </a:lnTo>
                <a:lnTo>
                  <a:pt x="5280" y="2813"/>
                </a:lnTo>
                <a:lnTo>
                  <a:pt x="5296" y="2783"/>
                </a:lnTo>
                <a:lnTo>
                  <a:pt x="5304" y="2766"/>
                </a:lnTo>
                <a:lnTo>
                  <a:pt x="5312" y="2747"/>
                </a:lnTo>
                <a:lnTo>
                  <a:pt x="5318" y="2726"/>
                </a:lnTo>
                <a:lnTo>
                  <a:pt x="5323" y="2703"/>
                </a:lnTo>
                <a:lnTo>
                  <a:pt x="5327" y="2676"/>
                </a:lnTo>
                <a:lnTo>
                  <a:pt x="5327" y="2647"/>
                </a:lnTo>
                <a:lnTo>
                  <a:pt x="5327" y="2630"/>
                </a:lnTo>
                <a:lnTo>
                  <a:pt x="5326" y="2612"/>
                </a:lnTo>
                <a:lnTo>
                  <a:pt x="5323" y="2594"/>
                </a:lnTo>
                <a:lnTo>
                  <a:pt x="5320" y="2574"/>
                </a:lnTo>
                <a:lnTo>
                  <a:pt x="5305" y="2484"/>
                </a:lnTo>
                <a:lnTo>
                  <a:pt x="5299" y="2433"/>
                </a:lnTo>
                <a:lnTo>
                  <a:pt x="5291" y="2376"/>
                </a:lnTo>
                <a:lnTo>
                  <a:pt x="5284" y="2317"/>
                </a:lnTo>
                <a:lnTo>
                  <a:pt x="5278" y="2253"/>
                </a:lnTo>
                <a:lnTo>
                  <a:pt x="5273" y="2185"/>
                </a:lnTo>
                <a:lnTo>
                  <a:pt x="5268" y="2113"/>
                </a:lnTo>
                <a:lnTo>
                  <a:pt x="5265" y="2038"/>
                </a:lnTo>
                <a:lnTo>
                  <a:pt x="5263" y="1959"/>
                </a:lnTo>
                <a:lnTo>
                  <a:pt x="5262" y="1876"/>
                </a:lnTo>
                <a:lnTo>
                  <a:pt x="5263" y="1790"/>
                </a:lnTo>
                <a:lnTo>
                  <a:pt x="5266" y="1700"/>
                </a:lnTo>
                <a:lnTo>
                  <a:pt x="5272" y="1608"/>
                </a:lnTo>
                <a:lnTo>
                  <a:pt x="5280" y="1512"/>
                </a:lnTo>
                <a:lnTo>
                  <a:pt x="5290" y="1412"/>
                </a:lnTo>
                <a:lnTo>
                  <a:pt x="5318" y="1184"/>
                </a:lnTo>
                <a:lnTo>
                  <a:pt x="5350" y="935"/>
                </a:lnTo>
                <a:lnTo>
                  <a:pt x="5367" y="811"/>
                </a:lnTo>
                <a:lnTo>
                  <a:pt x="5385" y="688"/>
                </a:lnTo>
                <a:lnTo>
                  <a:pt x="5403" y="573"/>
                </a:lnTo>
                <a:lnTo>
                  <a:pt x="5420" y="466"/>
                </a:lnTo>
                <a:lnTo>
                  <a:pt x="5436" y="379"/>
                </a:lnTo>
                <a:lnTo>
                  <a:pt x="5449" y="304"/>
                </a:lnTo>
                <a:lnTo>
                  <a:pt x="5460" y="241"/>
                </a:lnTo>
                <a:lnTo>
                  <a:pt x="5464" y="216"/>
                </a:lnTo>
                <a:lnTo>
                  <a:pt x="5465" y="196"/>
                </a:lnTo>
                <a:lnTo>
                  <a:pt x="5466" y="179"/>
                </a:lnTo>
                <a:lnTo>
                  <a:pt x="5465" y="172"/>
                </a:lnTo>
                <a:lnTo>
                  <a:pt x="5464" y="168"/>
                </a:lnTo>
                <a:lnTo>
                  <a:pt x="5462" y="163"/>
                </a:lnTo>
                <a:lnTo>
                  <a:pt x="5460" y="161"/>
                </a:lnTo>
                <a:lnTo>
                  <a:pt x="5458" y="160"/>
                </a:lnTo>
                <a:lnTo>
                  <a:pt x="5455" y="160"/>
                </a:lnTo>
                <a:lnTo>
                  <a:pt x="5450" y="162"/>
                </a:lnTo>
                <a:lnTo>
                  <a:pt x="5446" y="164"/>
                </a:lnTo>
                <a:lnTo>
                  <a:pt x="5434" y="175"/>
                </a:lnTo>
                <a:lnTo>
                  <a:pt x="5420" y="191"/>
                </a:lnTo>
                <a:lnTo>
                  <a:pt x="5403" y="214"/>
                </a:lnTo>
                <a:lnTo>
                  <a:pt x="5391" y="232"/>
                </a:lnTo>
                <a:lnTo>
                  <a:pt x="5378" y="250"/>
                </a:lnTo>
                <a:lnTo>
                  <a:pt x="5355" y="288"/>
                </a:lnTo>
                <a:lnTo>
                  <a:pt x="5333" y="328"/>
                </a:lnTo>
                <a:lnTo>
                  <a:pt x="5313" y="372"/>
                </a:lnTo>
                <a:lnTo>
                  <a:pt x="5293" y="417"/>
                </a:lnTo>
                <a:lnTo>
                  <a:pt x="5275" y="463"/>
                </a:lnTo>
                <a:lnTo>
                  <a:pt x="5258" y="510"/>
                </a:lnTo>
                <a:lnTo>
                  <a:pt x="5243" y="559"/>
                </a:lnTo>
                <a:lnTo>
                  <a:pt x="5227" y="609"/>
                </a:lnTo>
                <a:lnTo>
                  <a:pt x="5213" y="658"/>
                </a:lnTo>
                <a:lnTo>
                  <a:pt x="5200" y="708"/>
                </a:lnTo>
                <a:lnTo>
                  <a:pt x="5188" y="758"/>
                </a:lnTo>
                <a:lnTo>
                  <a:pt x="5166" y="855"/>
                </a:lnTo>
                <a:lnTo>
                  <a:pt x="5147" y="949"/>
                </a:lnTo>
                <a:lnTo>
                  <a:pt x="5130" y="1035"/>
                </a:lnTo>
                <a:lnTo>
                  <a:pt x="5117" y="1112"/>
                </a:lnTo>
                <a:lnTo>
                  <a:pt x="5105" y="1180"/>
                </a:lnTo>
                <a:lnTo>
                  <a:pt x="5094" y="1231"/>
                </a:lnTo>
                <a:lnTo>
                  <a:pt x="5090" y="1251"/>
                </a:lnTo>
                <a:lnTo>
                  <a:pt x="5086" y="1268"/>
                </a:lnTo>
                <a:lnTo>
                  <a:pt x="5081" y="1279"/>
                </a:lnTo>
                <a:lnTo>
                  <a:pt x="5078" y="1286"/>
                </a:lnTo>
                <a:lnTo>
                  <a:pt x="5075" y="1287"/>
                </a:lnTo>
                <a:lnTo>
                  <a:pt x="5073" y="1287"/>
                </a:lnTo>
                <a:lnTo>
                  <a:pt x="5072" y="1286"/>
                </a:lnTo>
                <a:lnTo>
                  <a:pt x="5070" y="1283"/>
                </a:lnTo>
                <a:lnTo>
                  <a:pt x="5066" y="1273"/>
                </a:lnTo>
                <a:lnTo>
                  <a:pt x="5062" y="1257"/>
                </a:lnTo>
                <a:lnTo>
                  <a:pt x="5055" y="1219"/>
                </a:lnTo>
                <a:lnTo>
                  <a:pt x="5050" y="1182"/>
                </a:lnTo>
                <a:lnTo>
                  <a:pt x="5044" y="1146"/>
                </a:lnTo>
                <a:lnTo>
                  <a:pt x="5041" y="1110"/>
                </a:lnTo>
                <a:lnTo>
                  <a:pt x="5037" y="1075"/>
                </a:lnTo>
                <a:lnTo>
                  <a:pt x="5035" y="1041"/>
                </a:lnTo>
                <a:lnTo>
                  <a:pt x="5033" y="1006"/>
                </a:lnTo>
                <a:lnTo>
                  <a:pt x="5033" y="971"/>
                </a:lnTo>
                <a:lnTo>
                  <a:pt x="5033" y="936"/>
                </a:lnTo>
                <a:lnTo>
                  <a:pt x="5034" y="900"/>
                </a:lnTo>
                <a:lnTo>
                  <a:pt x="5037" y="827"/>
                </a:lnTo>
                <a:lnTo>
                  <a:pt x="5044" y="751"/>
                </a:lnTo>
                <a:lnTo>
                  <a:pt x="5053" y="669"/>
                </a:lnTo>
                <a:lnTo>
                  <a:pt x="5055" y="648"/>
                </a:lnTo>
                <a:lnTo>
                  <a:pt x="5059" y="625"/>
                </a:lnTo>
                <a:lnTo>
                  <a:pt x="5069" y="578"/>
                </a:lnTo>
                <a:lnTo>
                  <a:pt x="5080" y="528"/>
                </a:lnTo>
                <a:lnTo>
                  <a:pt x="5093" y="477"/>
                </a:lnTo>
                <a:lnTo>
                  <a:pt x="5123" y="375"/>
                </a:lnTo>
                <a:lnTo>
                  <a:pt x="5149" y="282"/>
                </a:lnTo>
                <a:lnTo>
                  <a:pt x="5160" y="241"/>
                </a:lnTo>
                <a:lnTo>
                  <a:pt x="5169" y="205"/>
                </a:lnTo>
                <a:lnTo>
                  <a:pt x="5174" y="175"/>
                </a:lnTo>
                <a:lnTo>
                  <a:pt x="5175" y="162"/>
                </a:lnTo>
                <a:lnTo>
                  <a:pt x="5176" y="152"/>
                </a:lnTo>
                <a:lnTo>
                  <a:pt x="5175" y="144"/>
                </a:lnTo>
                <a:lnTo>
                  <a:pt x="5173" y="138"/>
                </a:lnTo>
                <a:lnTo>
                  <a:pt x="5170" y="134"/>
                </a:lnTo>
                <a:lnTo>
                  <a:pt x="5167" y="133"/>
                </a:lnTo>
                <a:lnTo>
                  <a:pt x="5165" y="133"/>
                </a:lnTo>
                <a:lnTo>
                  <a:pt x="5160" y="134"/>
                </a:lnTo>
                <a:lnTo>
                  <a:pt x="5152" y="138"/>
                </a:lnTo>
                <a:lnTo>
                  <a:pt x="5143" y="145"/>
                </a:lnTo>
                <a:lnTo>
                  <a:pt x="5131" y="154"/>
                </a:lnTo>
                <a:lnTo>
                  <a:pt x="5092" y="194"/>
                </a:lnTo>
                <a:lnTo>
                  <a:pt x="5068" y="221"/>
                </a:lnTo>
                <a:lnTo>
                  <a:pt x="5060" y="228"/>
                </a:lnTo>
                <a:lnTo>
                  <a:pt x="5054" y="233"/>
                </a:lnTo>
                <a:lnTo>
                  <a:pt x="5052" y="233"/>
                </a:lnTo>
                <a:lnTo>
                  <a:pt x="5051" y="233"/>
                </a:lnTo>
                <a:lnTo>
                  <a:pt x="5050" y="232"/>
                </a:lnTo>
                <a:lnTo>
                  <a:pt x="5048" y="231"/>
                </a:lnTo>
                <a:lnTo>
                  <a:pt x="5048" y="224"/>
                </a:lnTo>
                <a:lnTo>
                  <a:pt x="5048" y="213"/>
                </a:lnTo>
                <a:lnTo>
                  <a:pt x="5052" y="180"/>
                </a:lnTo>
                <a:lnTo>
                  <a:pt x="5053" y="158"/>
                </a:lnTo>
                <a:lnTo>
                  <a:pt x="5054" y="131"/>
                </a:lnTo>
                <a:lnTo>
                  <a:pt x="5054" y="101"/>
                </a:lnTo>
                <a:lnTo>
                  <a:pt x="5053" y="66"/>
                </a:lnTo>
                <a:lnTo>
                  <a:pt x="5051" y="49"/>
                </a:lnTo>
                <a:lnTo>
                  <a:pt x="5050" y="34"/>
                </a:lnTo>
                <a:lnTo>
                  <a:pt x="5047" y="22"/>
                </a:lnTo>
                <a:lnTo>
                  <a:pt x="5044" y="13"/>
                </a:lnTo>
                <a:lnTo>
                  <a:pt x="5041" y="5"/>
                </a:lnTo>
                <a:lnTo>
                  <a:pt x="5036" y="2"/>
                </a:lnTo>
                <a:lnTo>
                  <a:pt x="5032" y="0"/>
                </a:lnTo>
                <a:lnTo>
                  <a:pt x="5027" y="0"/>
                </a:lnTo>
                <a:lnTo>
                  <a:pt x="5022" y="3"/>
                </a:lnTo>
                <a:lnTo>
                  <a:pt x="5016" y="7"/>
                </a:lnTo>
                <a:lnTo>
                  <a:pt x="5010" y="15"/>
                </a:lnTo>
                <a:lnTo>
                  <a:pt x="5005" y="24"/>
                </a:lnTo>
                <a:lnTo>
                  <a:pt x="4998" y="37"/>
                </a:lnTo>
                <a:lnTo>
                  <a:pt x="4991" y="50"/>
                </a:lnTo>
                <a:lnTo>
                  <a:pt x="4978" y="84"/>
                </a:lnTo>
                <a:lnTo>
                  <a:pt x="4964" y="125"/>
                </a:lnTo>
                <a:lnTo>
                  <a:pt x="4950" y="173"/>
                </a:lnTo>
                <a:lnTo>
                  <a:pt x="4936" y="230"/>
                </a:lnTo>
                <a:lnTo>
                  <a:pt x="4923" y="292"/>
                </a:lnTo>
                <a:lnTo>
                  <a:pt x="4911" y="362"/>
                </a:lnTo>
                <a:lnTo>
                  <a:pt x="4899" y="437"/>
                </a:lnTo>
                <a:lnTo>
                  <a:pt x="4889" y="518"/>
                </a:lnTo>
                <a:lnTo>
                  <a:pt x="4881" y="604"/>
                </a:lnTo>
                <a:lnTo>
                  <a:pt x="4866" y="786"/>
                </a:lnTo>
                <a:lnTo>
                  <a:pt x="4849" y="971"/>
                </a:lnTo>
                <a:lnTo>
                  <a:pt x="4840" y="1061"/>
                </a:lnTo>
                <a:lnTo>
                  <a:pt x="4831" y="1146"/>
                </a:lnTo>
                <a:lnTo>
                  <a:pt x="4821" y="1226"/>
                </a:lnTo>
                <a:lnTo>
                  <a:pt x="4811" y="1297"/>
                </a:lnTo>
                <a:lnTo>
                  <a:pt x="4801" y="1360"/>
                </a:lnTo>
                <a:lnTo>
                  <a:pt x="4795" y="1387"/>
                </a:lnTo>
                <a:lnTo>
                  <a:pt x="4789" y="1412"/>
                </a:lnTo>
                <a:lnTo>
                  <a:pt x="4784" y="1433"/>
                </a:lnTo>
                <a:lnTo>
                  <a:pt x="4778" y="1452"/>
                </a:lnTo>
                <a:lnTo>
                  <a:pt x="4773" y="1467"/>
                </a:lnTo>
                <a:lnTo>
                  <a:pt x="4767" y="1478"/>
                </a:lnTo>
                <a:lnTo>
                  <a:pt x="4760" y="1485"/>
                </a:lnTo>
                <a:lnTo>
                  <a:pt x="4758" y="1487"/>
                </a:lnTo>
                <a:lnTo>
                  <a:pt x="4755" y="1488"/>
                </a:lnTo>
                <a:lnTo>
                  <a:pt x="4751" y="1488"/>
                </a:lnTo>
                <a:lnTo>
                  <a:pt x="4749" y="1487"/>
                </a:lnTo>
                <a:lnTo>
                  <a:pt x="4746" y="1485"/>
                </a:lnTo>
                <a:lnTo>
                  <a:pt x="4742" y="1481"/>
                </a:lnTo>
                <a:lnTo>
                  <a:pt x="4735" y="1470"/>
                </a:lnTo>
                <a:lnTo>
                  <a:pt x="4729" y="1456"/>
                </a:lnTo>
                <a:lnTo>
                  <a:pt x="4722" y="1434"/>
                </a:lnTo>
                <a:lnTo>
                  <a:pt x="4715" y="1408"/>
                </a:lnTo>
                <a:lnTo>
                  <a:pt x="4709" y="1378"/>
                </a:lnTo>
                <a:lnTo>
                  <a:pt x="4702" y="1345"/>
                </a:lnTo>
                <a:lnTo>
                  <a:pt x="4688" y="1268"/>
                </a:lnTo>
                <a:lnTo>
                  <a:pt x="4674" y="1182"/>
                </a:lnTo>
                <a:lnTo>
                  <a:pt x="4659" y="1088"/>
                </a:lnTo>
                <a:lnTo>
                  <a:pt x="4631" y="894"/>
                </a:lnTo>
                <a:lnTo>
                  <a:pt x="4615" y="797"/>
                </a:lnTo>
                <a:lnTo>
                  <a:pt x="4601" y="706"/>
                </a:lnTo>
                <a:lnTo>
                  <a:pt x="4586" y="623"/>
                </a:lnTo>
                <a:lnTo>
                  <a:pt x="4578" y="585"/>
                </a:lnTo>
                <a:lnTo>
                  <a:pt x="4571" y="550"/>
                </a:lnTo>
                <a:lnTo>
                  <a:pt x="4563" y="520"/>
                </a:lnTo>
                <a:lnTo>
                  <a:pt x="4556" y="492"/>
                </a:lnTo>
                <a:lnTo>
                  <a:pt x="4548" y="470"/>
                </a:lnTo>
                <a:lnTo>
                  <a:pt x="4540" y="450"/>
                </a:lnTo>
                <a:lnTo>
                  <a:pt x="4532" y="437"/>
                </a:lnTo>
                <a:lnTo>
                  <a:pt x="4529" y="431"/>
                </a:lnTo>
                <a:lnTo>
                  <a:pt x="4525" y="428"/>
                </a:lnTo>
                <a:lnTo>
                  <a:pt x="4521" y="426"/>
                </a:lnTo>
                <a:lnTo>
                  <a:pt x="4517" y="425"/>
                </a:lnTo>
                <a:lnTo>
                  <a:pt x="4513" y="426"/>
                </a:lnTo>
                <a:lnTo>
                  <a:pt x="4509" y="428"/>
                </a:lnTo>
                <a:lnTo>
                  <a:pt x="4506" y="433"/>
                </a:lnTo>
                <a:lnTo>
                  <a:pt x="4501" y="438"/>
                </a:lnTo>
                <a:lnTo>
                  <a:pt x="4498" y="445"/>
                </a:lnTo>
                <a:lnTo>
                  <a:pt x="4493" y="454"/>
                </a:lnTo>
                <a:lnTo>
                  <a:pt x="4485" y="477"/>
                </a:lnTo>
                <a:lnTo>
                  <a:pt x="4477" y="508"/>
                </a:lnTo>
                <a:lnTo>
                  <a:pt x="4428" y="720"/>
                </a:lnTo>
                <a:lnTo>
                  <a:pt x="4426" y="714"/>
                </a:lnTo>
                <a:lnTo>
                  <a:pt x="4420" y="703"/>
                </a:lnTo>
                <a:lnTo>
                  <a:pt x="4416" y="696"/>
                </a:lnTo>
                <a:lnTo>
                  <a:pt x="4411" y="691"/>
                </a:lnTo>
                <a:lnTo>
                  <a:pt x="4406" y="685"/>
                </a:lnTo>
                <a:lnTo>
                  <a:pt x="4400" y="682"/>
                </a:lnTo>
                <a:lnTo>
                  <a:pt x="4398" y="682"/>
                </a:lnTo>
                <a:lnTo>
                  <a:pt x="4394" y="682"/>
                </a:lnTo>
                <a:lnTo>
                  <a:pt x="4392" y="682"/>
                </a:lnTo>
                <a:lnTo>
                  <a:pt x="4389" y="684"/>
                </a:lnTo>
                <a:lnTo>
                  <a:pt x="4387" y="686"/>
                </a:lnTo>
                <a:lnTo>
                  <a:pt x="4383" y="689"/>
                </a:lnTo>
                <a:lnTo>
                  <a:pt x="4379" y="700"/>
                </a:lnTo>
                <a:lnTo>
                  <a:pt x="4373" y="715"/>
                </a:lnTo>
                <a:lnTo>
                  <a:pt x="4369" y="737"/>
                </a:lnTo>
                <a:lnTo>
                  <a:pt x="4365" y="763"/>
                </a:lnTo>
                <a:lnTo>
                  <a:pt x="4362" y="798"/>
                </a:lnTo>
                <a:lnTo>
                  <a:pt x="4354" y="928"/>
                </a:lnTo>
                <a:lnTo>
                  <a:pt x="4351" y="974"/>
                </a:lnTo>
                <a:lnTo>
                  <a:pt x="4347" y="992"/>
                </a:lnTo>
                <a:lnTo>
                  <a:pt x="4345" y="1006"/>
                </a:lnTo>
                <a:lnTo>
                  <a:pt x="4341" y="1017"/>
                </a:lnTo>
                <a:lnTo>
                  <a:pt x="4337" y="1025"/>
                </a:lnTo>
                <a:lnTo>
                  <a:pt x="4334" y="1027"/>
                </a:lnTo>
                <a:lnTo>
                  <a:pt x="4332" y="1028"/>
                </a:lnTo>
                <a:lnTo>
                  <a:pt x="4329" y="1028"/>
                </a:lnTo>
                <a:lnTo>
                  <a:pt x="4326" y="1028"/>
                </a:lnTo>
                <a:lnTo>
                  <a:pt x="4323" y="1026"/>
                </a:lnTo>
                <a:lnTo>
                  <a:pt x="4318" y="1024"/>
                </a:lnTo>
                <a:lnTo>
                  <a:pt x="4310" y="1016"/>
                </a:lnTo>
                <a:lnTo>
                  <a:pt x="4300" y="1004"/>
                </a:lnTo>
                <a:lnTo>
                  <a:pt x="4290" y="987"/>
                </a:lnTo>
                <a:lnTo>
                  <a:pt x="4283" y="978"/>
                </a:lnTo>
                <a:lnTo>
                  <a:pt x="4279" y="972"/>
                </a:lnTo>
                <a:lnTo>
                  <a:pt x="4273" y="966"/>
                </a:lnTo>
                <a:lnTo>
                  <a:pt x="4268" y="963"/>
                </a:lnTo>
                <a:lnTo>
                  <a:pt x="4263" y="962"/>
                </a:lnTo>
                <a:lnTo>
                  <a:pt x="4259" y="962"/>
                </a:lnTo>
                <a:lnTo>
                  <a:pt x="4254" y="963"/>
                </a:lnTo>
                <a:lnTo>
                  <a:pt x="4250" y="966"/>
                </a:lnTo>
                <a:lnTo>
                  <a:pt x="4245" y="971"/>
                </a:lnTo>
                <a:lnTo>
                  <a:pt x="4242" y="975"/>
                </a:lnTo>
                <a:lnTo>
                  <a:pt x="4239" y="982"/>
                </a:lnTo>
                <a:lnTo>
                  <a:pt x="4235" y="990"/>
                </a:lnTo>
                <a:lnTo>
                  <a:pt x="4228" y="1009"/>
                </a:lnTo>
                <a:lnTo>
                  <a:pt x="4224" y="1033"/>
                </a:lnTo>
                <a:lnTo>
                  <a:pt x="4219" y="1058"/>
                </a:lnTo>
                <a:lnTo>
                  <a:pt x="4216" y="1088"/>
                </a:lnTo>
                <a:lnTo>
                  <a:pt x="4214" y="1119"/>
                </a:lnTo>
                <a:lnTo>
                  <a:pt x="4213" y="1153"/>
                </a:lnTo>
                <a:lnTo>
                  <a:pt x="4213" y="1186"/>
                </a:lnTo>
                <a:lnTo>
                  <a:pt x="4213" y="1222"/>
                </a:lnTo>
                <a:lnTo>
                  <a:pt x="4215" y="1258"/>
                </a:lnTo>
                <a:lnTo>
                  <a:pt x="4217" y="1294"/>
                </a:lnTo>
                <a:lnTo>
                  <a:pt x="4230" y="1428"/>
                </a:lnTo>
                <a:lnTo>
                  <a:pt x="4233" y="1484"/>
                </a:lnTo>
                <a:lnTo>
                  <a:pt x="4234" y="1506"/>
                </a:lnTo>
                <a:lnTo>
                  <a:pt x="4234" y="1526"/>
                </a:lnTo>
                <a:lnTo>
                  <a:pt x="4234" y="1542"/>
                </a:lnTo>
                <a:lnTo>
                  <a:pt x="4232" y="1552"/>
                </a:lnTo>
                <a:lnTo>
                  <a:pt x="4231" y="1555"/>
                </a:lnTo>
                <a:lnTo>
                  <a:pt x="4228" y="1558"/>
                </a:lnTo>
                <a:lnTo>
                  <a:pt x="4226" y="1559"/>
                </a:lnTo>
                <a:lnTo>
                  <a:pt x="4224" y="1558"/>
                </a:lnTo>
                <a:lnTo>
                  <a:pt x="4221" y="1555"/>
                </a:lnTo>
                <a:lnTo>
                  <a:pt x="4217" y="1552"/>
                </a:lnTo>
                <a:lnTo>
                  <a:pt x="4209" y="1539"/>
                </a:lnTo>
                <a:lnTo>
                  <a:pt x="4199" y="1519"/>
                </a:lnTo>
                <a:lnTo>
                  <a:pt x="4188" y="1491"/>
                </a:lnTo>
                <a:lnTo>
                  <a:pt x="4185" y="1482"/>
                </a:lnTo>
                <a:lnTo>
                  <a:pt x="4181" y="1472"/>
                </a:lnTo>
                <a:lnTo>
                  <a:pt x="4177" y="1447"/>
                </a:lnTo>
                <a:lnTo>
                  <a:pt x="4172" y="1415"/>
                </a:lnTo>
                <a:lnTo>
                  <a:pt x="4170" y="1378"/>
                </a:lnTo>
                <a:lnTo>
                  <a:pt x="4167" y="1337"/>
                </a:lnTo>
                <a:lnTo>
                  <a:pt x="4166" y="1292"/>
                </a:lnTo>
                <a:lnTo>
                  <a:pt x="4164" y="1189"/>
                </a:lnTo>
                <a:lnTo>
                  <a:pt x="4164" y="1076"/>
                </a:lnTo>
                <a:lnTo>
                  <a:pt x="4166" y="958"/>
                </a:lnTo>
                <a:lnTo>
                  <a:pt x="4167" y="836"/>
                </a:lnTo>
                <a:lnTo>
                  <a:pt x="4167" y="716"/>
                </a:lnTo>
                <a:lnTo>
                  <a:pt x="4167" y="604"/>
                </a:lnTo>
                <a:lnTo>
                  <a:pt x="4166" y="551"/>
                </a:lnTo>
                <a:lnTo>
                  <a:pt x="4164" y="502"/>
                </a:lnTo>
                <a:lnTo>
                  <a:pt x="4162" y="457"/>
                </a:lnTo>
                <a:lnTo>
                  <a:pt x="4159" y="416"/>
                </a:lnTo>
                <a:lnTo>
                  <a:pt x="4156" y="379"/>
                </a:lnTo>
                <a:lnTo>
                  <a:pt x="4151" y="348"/>
                </a:lnTo>
                <a:lnTo>
                  <a:pt x="4145" y="323"/>
                </a:lnTo>
                <a:lnTo>
                  <a:pt x="4142" y="313"/>
                </a:lnTo>
                <a:lnTo>
                  <a:pt x="4139" y="304"/>
                </a:lnTo>
                <a:lnTo>
                  <a:pt x="4134" y="297"/>
                </a:lnTo>
                <a:lnTo>
                  <a:pt x="4130" y="292"/>
                </a:lnTo>
                <a:lnTo>
                  <a:pt x="4125" y="289"/>
                </a:lnTo>
                <a:lnTo>
                  <a:pt x="4121" y="288"/>
                </a:lnTo>
                <a:lnTo>
                  <a:pt x="4115" y="289"/>
                </a:lnTo>
                <a:lnTo>
                  <a:pt x="4110" y="291"/>
                </a:lnTo>
                <a:lnTo>
                  <a:pt x="4104" y="297"/>
                </a:lnTo>
                <a:lnTo>
                  <a:pt x="4098" y="304"/>
                </a:lnTo>
                <a:lnTo>
                  <a:pt x="4092" y="314"/>
                </a:lnTo>
                <a:lnTo>
                  <a:pt x="4084" y="325"/>
                </a:lnTo>
                <a:lnTo>
                  <a:pt x="4077" y="339"/>
                </a:lnTo>
                <a:lnTo>
                  <a:pt x="4069" y="356"/>
                </a:lnTo>
                <a:lnTo>
                  <a:pt x="4055" y="389"/>
                </a:lnTo>
                <a:lnTo>
                  <a:pt x="4041" y="424"/>
                </a:lnTo>
                <a:lnTo>
                  <a:pt x="4028" y="457"/>
                </a:lnTo>
                <a:lnTo>
                  <a:pt x="4016" y="492"/>
                </a:lnTo>
                <a:lnTo>
                  <a:pt x="3995" y="558"/>
                </a:lnTo>
                <a:lnTo>
                  <a:pt x="3978" y="620"/>
                </a:lnTo>
                <a:lnTo>
                  <a:pt x="3965" y="673"/>
                </a:lnTo>
                <a:lnTo>
                  <a:pt x="3955" y="715"/>
                </a:lnTo>
                <a:lnTo>
                  <a:pt x="3947" y="752"/>
                </a:lnTo>
                <a:lnTo>
                  <a:pt x="3943" y="740"/>
                </a:lnTo>
                <a:lnTo>
                  <a:pt x="3940" y="726"/>
                </a:lnTo>
                <a:lnTo>
                  <a:pt x="3935" y="711"/>
                </a:lnTo>
                <a:lnTo>
                  <a:pt x="3929" y="694"/>
                </a:lnTo>
                <a:lnTo>
                  <a:pt x="3921" y="677"/>
                </a:lnTo>
                <a:lnTo>
                  <a:pt x="3912" y="663"/>
                </a:lnTo>
                <a:lnTo>
                  <a:pt x="3908" y="656"/>
                </a:lnTo>
                <a:lnTo>
                  <a:pt x="3902" y="651"/>
                </a:lnTo>
                <a:lnTo>
                  <a:pt x="3896" y="647"/>
                </a:lnTo>
                <a:lnTo>
                  <a:pt x="3891" y="645"/>
                </a:lnTo>
                <a:lnTo>
                  <a:pt x="3885" y="643"/>
                </a:lnTo>
                <a:lnTo>
                  <a:pt x="3878" y="645"/>
                </a:lnTo>
                <a:lnTo>
                  <a:pt x="3872" y="647"/>
                </a:lnTo>
                <a:lnTo>
                  <a:pt x="3865" y="651"/>
                </a:lnTo>
                <a:lnTo>
                  <a:pt x="3858" y="659"/>
                </a:lnTo>
                <a:lnTo>
                  <a:pt x="3850" y="669"/>
                </a:lnTo>
                <a:lnTo>
                  <a:pt x="3844" y="682"/>
                </a:lnTo>
                <a:lnTo>
                  <a:pt x="3836" y="697"/>
                </a:lnTo>
                <a:lnTo>
                  <a:pt x="3828" y="715"/>
                </a:lnTo>
                <a:lnTo>
                  <a:pt x="3819" y="737"/>
                </a:lnTo>
                <a:lnTo>
                  <a:pt x="3811" y="762"/>
                </a:lnTo>
                <a:lnTo>
                  <a:pt x="3802" y="791"/>
                </a:lnTo>
                <a:lnTo>
                  <a:pt x="3793" y="824"/>
                </a:lnTo>
                <a:lnTo>
                  <a:pt x="3784" y="861"/>
                </a:lnTo>
                <a:lnTo>
                  <a:pt x="3775" y="904"/>
                </a:lnTo>
                <a:lnTo>
                  <a:pt x="3767" y="949"/>
                </a:lnTo>
                <a:lnTo>
                  <a:pt x="3760" y="996"/>
                </a:lnTo>
                <a:lnTo>
                  <a:pt x="3753" y="1045"/>
                </a:lnTo>
                <a:lnTo>
                  <a:pt x="3747" y="1097"/>
                </a:lnTo>
                <a:lnTo>
                  <a:pt x="3742" y="1148"/>
                </a:lnTo>
                <a:lnTo>
                  <a:pt x="3734" y="1255"/>
                </a:lnTo>
                <a:lnTo>
                  <a:pt x="3727" y="1364"/>
                </a:lnTo>
                <a:lnTo>
                  <a:pt x="3723" y="1471"/>
                </a:lnTo>
                <a:lnTo>
                  <a:pt x="3718" y="1574"/>
                </a:lnTo>
                <a:lnTo>
                  <a:pt x="3716" y="1672"/>
                </a:lnTo>
                <a:lnTo>
                  <a:pt x="3711" y="1839"/>
                </a:lnTo>
                <a:lnTo>
                  <a:pt x="3709" y="1903"/>
                </a:lnTo>
                <a:lnTo>
                  <a:pt x="3707" y="1951"/>
                </a:lnTo>
                <a:lnTo>
                  <a:pt x="3705" y="1969"/>
                </a:lnTo>
                <a:lnTo>
                  <a:pt x="3702" y="1982"/>
                </a:lnTo>
                <a:lnTo>
                  <a:pt x="3700" y="1988"/>
                </a:lnTo>
                <a:lnTo>
                  <a:pt x="3698" y="1989"/>
                </a:lnTo>
                <a:lnTo>
                  <a:pt x="3697" y="1989"/>
                </a:lnTo>
                <a:lnTo>
                  <a:pt x="3694" y="1988"/>
                </a:lnTo>
                <a:lnTo>
                  <a:pt x="3693" y="1986"/>
                </a:lnTo>
                <a:lnTo>
                  <a:pt x="3689" y="1975"/>
                </a:lnTo>
                <a:lnTo>
                  <a:pt x="3684" y="1958"/>
                </a:lnTo>
                <a:lnTo>
                  <a:pt x="3679" y="1933"/>
                </a:lnTo>
                <a:lnTo>
                  <a:pt x="3668" y="1871"/>
                </a:lnTo>
                <a:lnTo>
                  <a:pt x="3653" y="1792"/>
                </a:lnTo>
                <a:lnTo>
                  <a:pt x="3622" y="1605"/>
                </a:lnTo>
                <a:lnTo>
                  <a:pt x="3587" y="1398"/>
                </a:lnTo>
                <a:lnTo>
                  <a:pt x="3568" y="1294"/>
                </a:lnTo>
                <a:lnTo>
                  <a:pt x="3550" y="1195"/>
                </a:lnTo>
                <a:lnTo>
                  <a:pt x="3531" y="1104"/>
                </a:lnTo>
                <a:lnTo>
                  <a:pt x="3513" y="1024"/>
                </a:lnTo>
                <a:lnTo>
                  <a:pt x="3503" y="989"/>
                </a:lnTo>
                <a:lnTo>
                  <a:pt x="3495" y="958"/>
                </a:lnTo>
                <a:lnTo>
                  <a:pt x="3486" y="931"/>
                </a:lnTo>
                <a:lnTo>
                  <a:pt x="3477" y="908"/>
                </a:lnTo>
                <a:lnTo>
                  <a:pt x="3469" y="891"/>
                </a:lnTo>
                <a:lnTo>
                  <a:pt x="3466" y="885"/>
                </a:lnTo>
                <a:lnTo>
                  <a:pt x="3461" y="880"/>
                </a:lnTo>
                <a:lnTo>
                  <a:pt x="3458" y="876"/>
                </a:lnTo>
                <a:lnTo>
                  <a:pt x="3453" y="873"/>
                </a:lnTo>
                <a:lnTo>
                  <a:pt x="3450" y="873"/>
                </a:lnTo>
                <a:lnTo>
                  <a:pt x="3447" y="875"/>
                </a:lnTo>
                <a:lnTo>
                  <a:pt x="3443" y="877"/>
                </a:lnTo>
                <a:lnTo>
                  <a:pt x="3440" y="881"/>
                </a:lnTo>
                <a:lnTo>
                  <a:pt x="3436" y="888"/>
                </a:lnTo>
                <a:lnTo>
                  <a:pt x="3433" y="896"/>
                </a:lnTo>
                <a:lnTo>
                  <a:pt x="3427" y="917"/>
                </a:lnTo>
                <a:lnTo>
                  <a:pt x="3422" y="947"/>
                </a:lnTo>
                <a:lnTo>
                  <a:pt x="3412" y="1014"/>
                </a:lnTo>
                <a:lnTo>
                  <a:pt x="3404" y="1074"/>
                </a:lnTo>
                <a:lnTo>
                  <a:pt x="3399" y="1126"/>
                </a:lnTo>
                <a:lnTo>
                  <a:pt x="3395" y="1170"/>
                </a:lnTo>
                <a:lnTo>
                  <a:pt x="3393" y="1230"/>
                </a:lnTo>
                <a:lnTo>
                  <a:pt x="3392" y="1250"/>
                </a:lnTo>
                <a:lnTo>
                  <a:pt x="3386" y="1238"/>
                </a:lnTo>
                <a:lnTo>
                  <a:pt x="3372" y="1207"/>
                </a:lnTo>
                <a:lnTo>
                  <a:pt x="3364" y="1189"/>
                </a:lnTo>
                <a:lnTo>
                  <a:pt x="3352" y="1171"/>
                </a:lnTo>
                <a:lnTo>
                  <a:pt x="3342" y="1154"/>
                </a:lnTo>
                <a:lnTo>
                  <a:pt x="3335" y="1147"/>
                </a:lnTo>
                <a:lnTo>
                  <a:pt x="3330" y="1140"/>
                </a:lnTo>
                <a:lnTo>
                  <a:pt x="3324" y="1136"/>
                </a:lnTo>
                <a:lnTo>
                  <a:pt x="3319" y="1132"/>
                </a:lnTo>
                <a:lnTo>
                  <a:pt x="3313" y="1130"/>
                </a:lnTo>
                <a:lnTo>
                  <a:pt x="3307" y="1130"/>
                </a:lnTo>
                <a:lnTo>
                  <a:pt x="3302" y="1132"/>
                </a:lnTo>
                <a:lnTo>
                  <a:pt x="3296" y="1137"/>
                </a:lnTo>
                <a:lnTo>
                  <a:pt x="3292" y="1143"/>
                </a:lnTo>
                <a:lnTo>
                  <a:pt x="3287" y="1152"/>
                </a:lnTo>
                <a:lnTo>
                  <a:pt x="3283" y="1164"/>
                </a:lnTo>
                <a:lnTo>
                  <a:pt x="3279" y="1178"/>
                </a:lnTo>
                <a:lnTo>
                  <a:pt x="3276" y="1196"/>
                </a:lnTo>
                <a:lnTo>
                  <a:pt x="3273" y="1218"/>
                </a:lnTo>
                <a:lnTo>
                  <a:pt x="3270" y="1242"/>
                </a:lnTo>
                <a:lnTo>
                  <a:pt x="3268" y="1270"/>
                </a:lnTo>
                <a:lnTo>
                  <a:pt x="3267" y="1303"/>
                </a:lnTo>
                <a:lnTo>
                  <a:pt x="3266" y="1340"/>
                </a:lnTo>
                <a:lnTo>
                  <a:pt x="3267" y="1380"/>
                </a:lnTo>
                <a:lnTo>
                  <a:pt x="3269" y="1423"/>
                </a:lnTo>
                <a:lnTo>
                  <a:pt x="3274" y="1466"/>
                </a:lnTo>
                <a:lnTo>
                  <a:pt x="3278" y="1506"/>
                </a:lnTo>
                <a:lnTo>
                  <a:pt x="3286" y="1569"/>
                </a:lnTo>
                <a:lnTo>
                  <a:pt x="3289" y="1594"/>
                </a:lnTo>
                <a:lnTo>
                  <a:pt x="3283" y="1585"/>
                </a:lnTo>
                <a:lnTo>
                  <a:pt x="3265" y="1564"/>
                </a:lnTo>
                <a:lnTo>
                  <a:pt x="3254" y="1552"/>
                </a:lnTo>
                <a:lnTo>
                  <a:pt x="3241" y="1540"/>
                </a:lnTo>
                <a:lnTo>
                  <a:pt x="3228" y="1528"/>
                </a:lnTo>
                <a:lnTo>
                  <a:pt x="3214" y="1519"/>
                </a:lnTo>
                <a:lnTo>
                  <a:pt x="3208" y="1516"/>
                </a:lnTo>
                <a:lnTo>
                  <a:pt x="3201" y="1514"/>
                </a:lnTo>
                <a:lnTo>
                  <a:pt x="3194" y="1513"/>
                </a:lnTo>
                <a:lnTo>
                  <a:pt x="3189" y="1512"/>
                </a:lnTo>
                <a:lnTo>
                  <a:pt x="3183" y="1513"/>
                </a:lnTo>
                <a:lnTo>
                  <a:pt x="3177" y="1515"/>
                </a:lnTo>
                <a:lnTo>
                  <a:pt x="3173" y="1519"/>
                </a:lnTo>
                <a:lnTo>
                  <a:pt x="3168" y="1525"/>
                </a:lnTo>
                <a:lnTo>
                  <a:pt x="3165" y="1532"/>
                </a:lnTo>
                <a:lnTo>
                  <a:pt x="3162" y="1541"/>
                </a:lnTo>
                <a:lnTo>
                  <a:pt x="3159" y="1552"/>
                </a:lnTo>
                <a:lnTo>
                  <a:pt x="3158" y="1565"/>
                </a:lnTo>
                <a:lnTo>
                  <a:pt x="3157" y="1581"/>
                </a:lnTo>
                <a:lnTo>
                  <a:pt x="3157" y="1599"/>
                </a:lnTo>
                <a:lnTo>
                  <a:pt x="3158" y="1620"/>
                </a:lnTo>
                <a:lnTo>
                  <a:pt x="3160" y="1643"/>
                </a:lnTo>
                <a:lnTo>
                  <a:pt x="3166" y="1686"/>
                </a:lnTo>
                <a:lnTo>
                  <a:pt x="3171" y="1721"/>
                </a:lnTo>
                <a:lnTo>
                  <a:pt x="3181" y="1777"/>
                </a:lnTo>
                <a:lnTo>
                  <a:pt x="3187" y="1810"/>
                </a:lnTo>
                <a:lnTo>
                  <a:pt x="3191" y="1821"/>
                </a:lnTo>
                <a:lnTo>
                  <a:pt x="3182" y="1806"/>
                </a:lnTo>
                <a:lnTo>
                  <a:pt x="3171" y="1788"/>
                </a:lnTo>
                <a:lnTo>
                  <a:pt x="3158" y="1767"/>
                </a:lnTo>
                <a:lnTo>
                  <a:pt x="3143" y="1745"/>
                </a:lnTo>
                <a:lnTo>
                  <a:pt x="3126" y="1723"/>
                </a:lnTo>
                <a:lnTo>
                  <a:pt x="3108" y="1702"/>
                </a:lnTo>
                <a:lnTo>
                  <a:pt x="3099" y="1693"/>
                </a:lnTo>
                <a:lnTo>
                  <a:pt x="3090" y="1687"/>
                </a:lnTo>
                <a:lnTo>
                  <a:pt x="3081" y="1681"/>
                </a:lnTo>
                <a:lnTo>
                  <a:pt x="3072" y="1678"/>
                </a:lnTo>
                <a:lnTo>
                  <a:pt x="3064" y="1675"/>
                </a:lnTo>
                <a:lnTo>
                  <a:pt x="3056" y="1677"/>
                </a:lnTo>
                <a:lnTo>
                  <a:pt x="3052" y="1678"/>
                </a:lnTo>
                <a:lnTo>
                  <a:pt x="3048" y="1679"/>
                </a:lnTo>
                <a:lnTo>
                  <a:pt x="3042" y="1686"/>
                </a:lnTo>
                <a:lnTo>
                  <a:pt x="3036" y="1693"/>
                </a:lnTo>
                <a:lnTo>
                  <a:pt x="3030" y="1706"/>
                </a:lnTo>
                <a:lnTo>
                  <a:pt x="3026" y="1721"/>
                </a:lnTo>
                <a:lnTo>
                  <a:pt x="3022" y="1742"/>
                </a:lnTo>
                <a:lnTo>
                  <a:pt x="3020" y="1764"/>
                </a:lnTo>
                <a:lnTo>
                  <a:pt x="3018" y="1792"/>
                </a:lnTo>
                <a:lnTo>
                  <a:pt x="3018" y="1825"/>
                </a:lnTo>
                <a:lnTo>
                  <a:pt x="3019" y="1862"/>
                </a:lnTo>
                <a:lnTo>
                  <a:pt x="3021" y="1903"/>
                </a:lnTo>
                <a:lnTo>
                  <a:pt x="3026" y="1950"/>
                </a:lnTo>
                <a:lnTo>
                  <a:pt x="3034" y="2024"/>
                </a:lnTo>
                <a:lnTo>
                  <a:pt x="3043" y="2092"/>
                </a:lnTo>
                <a:lnTo>
                  <a:pt x="3053" y="2152"/>
                </a:lnTo>
                <a:lnTo>
                  <a:pt x="3063" y="2206"/>
                </a:lnTo>
                <a:lnTo>
                  <a:pt x="3073" y="2252"/>
                </a:lnTo>
                <a:lnTo>
                  <a:pt x="3082" y="2291"/>
                </a:lnTo>
                <a:lnTo>
                  <a:pt x="3095" y="2347"/>
                </a:lnTo>
                <a:lnTo>
                  <a:pt x="3100" y="2364"/>
                </a:lnTo>
                <a:lnTo>
                  <a:pt x="3101" y="2373"/>
                </a:lnTo>
                <a:lnTo>
                  <a:pt x="3100" y="2375"/>
                </a:lnTo>
                <a:lnTo>
                  <a:pt x="3099" y="2374"/>
                </a:lnTo>
                <a:lnTo>
                  <a:pt x="3092" y="2368"/>
                </a:lnTo>
                <a:lnTo>
                  <a:pt x="3082" y="2353"/>
                </a:lnTo>
                <a:lnTo>
                  <a:pt x="3066" y="2329"/>
                </a:lnTo>
                <a:lnTo>
                  <a:pt x="3019" y="2258"/>
                </a:lnTo>
                <a:lnTo>
                  <a:pt x="3005" y="2236"/>
                </a:lnTo>
                <a:lnTo>
                  <a:pt x="2990" y="2216"/>
                </a:lnTo>
                <a:lnTo>
                  <a:pt x="2975" y="2198"/>
                </a:lnTo>
                <a:lnTo>
                  <a:pt x="2962" y="2182"/>
                </a:lnTo>
                <a:lnTo>
                  <a:pt x="2948" y="2168"/>
                </a:lnTo>
                <a:lnTo>
                  <a:pt x="2936" y="2154"/>
                </a:lnTo>
                <a:lnTo>
                  <a:pt x="2924" y="2143"/>
                </a:lnTo>
                <a:lnTo>
                  <a:pt x="2911" y="2133"/>
                </a:lnTo>
                <a:lnTo>
                  <a:pt x="2900" y="2125"/>
                </a:lnTo>
                <a:lnTo>
                  <a:pt x="2890" y="2117"/>
                </a:lnTo>
                <a:lnTo>
                  <a:pt x="2880" y="2113"/>
                </a:lnTo>
                <a:lnTo>
                  <a:pt x="2871" y="2108"/>
                </a:lnTo>
                <a:lnTo>
                  <a:pt x="2862" y="2105"/>
                </a:lnTo>
                <a:lnTo>
                  <a:pt x="2854" y="2104"/>
                </a:lnTo>
                <a:lnTo>
                  <a:pt x="2846" y="2104"/>
                </a:lnTo>
                <a:lnTo>
                  <a:pt x="2840" y="2105"/>
                </a:lnTo>
                <a:lnTo>
                  <a:pt x="2834" y="2107"/>
                </a:lnTo>
                <a:lnTo>
                  <a:pt x="2828" y="2112"/>
                </a:lnTo>
                <a:lnTo>
                  <a:pt x="2825" y="2116"/>
                </a:lnTo>
                <a:lnTo>
                  <a:pt x="2822" y="2122"/>
                </a:lnTo>
                <a:lnTo>
                  <a:pt x="2819" y="2129"/>
                </a:lnTo>
                <a:lnTo>
                  <a:pt x="2817" y="2136"/>
                </a:lnTo>
                <a:lnTo>
                  <a:pt x="2817" y="2145"/>
                </a:lnTo>
                <a:lnTo>
                  <a:pt x="2817" y="2156"/>
                </a:lnTo>
                <a:lnTo>
                  <a:pt x="2818" y="2167"/>
                </a:lnTo>
                <a:lnTo>
                  <a:pt x="2822" y="2179"/>
                </a:lnTo>
                <a:lnTo>
                  <a:pt x="2825" y="2191"/>
                </a:lnTo>
                <a:lnTo>
                  <a:pt x="2830" y="2205"/>
                </a:lnTo>
                <a:lnTo>
                  <a:pt x="2835" y="2219"/>
                </a:lnTo>
                <a:lnTo>
                  <a:pt x="2843" y="2235"/>
                </a:lnTo>
                <a:lnTo>
                  <a:pt x="2851" y="2251"/>
                </a:lnTo>
                <a:lnTo>
                  <a:pt x="2860" y="2267"/>
                </a:lnTo>
                <a:lnTo>
                  <a:pt x="2885" y="2310"/>
                </a:lnTo>
                <a:lnTo>
                  <a:pt x="2907" y="2356"/>
                </a:lnTo>
                <a:lnTo>
                  <a:pt x="2917" y="2380"/>
                </a:lnTo>
                <a:lnTo>
                  <a:pt x="2927" y="2401"/>
                </a:lnTo>
                <a:lnTo>
                  <a:pt x="2935" y="2422"/>
                </a:lnTo>
                <a:lnTo>
                  <a:pt x="2941" y="2442"/>
                </a:lnTo>
                <a:lnTo>
                  <a:pt x="2944" y="2458"/>
                </a:lnTo>
                <a:lnTo>
                  <a:pt x="2946" y="2472"/>
                </a:lnTo>
                <a:lnTo>
                  <a:pt x="2945" y="2477"/>
                </a:lnTo>
                <a:lnTo>
                  <a:pt x="2944" y="2482"/>
                </a:lnTo>
                <a:lnTo>
                  <a:pt x="2943" y="2485"/>
                </a:lnTo>
                <a:lnTo>
                  <a:pt x="2941" y="2488"/>
                </a:lnTo>
                <a:lnTo>
                  <a:pt x="2937" y="2489"/>
                </a:lnTo>
                <a:lnTo>
                  <a:pt x="2933" y="2489"/>
                </a:lnTo>
                <a:lnTo>
                  <a:pt x="2927" y="2488"/>
                </a:lnTo>
                <a:lnTo>
                  <a:pt x="2922" y="2484"/>
                </a:lnTo>
                <a:lnTo>
                  <a:pt x="2915" y="2481"/>
                </a:lnTo>
                <a:lnTo>
                  <a:pt x="2906" y="2475"/>
                </a:lnTo>
                <a:lnTo>
                  <a:pt x="2887" y="2458"/>
                </a:lnTo>
                <a:lnTo>
                  <a:pt x="2862" y="2435"/>
                </a:lnTo>
                <a:lnTo>
                  <a:pt x="2842" y="2415"/>
                </a:lnTo>
                <a:lnTo>
                  <a:pt x="2815" y="2384"/>
                </a:lnTo>
                <a:lnTo>
                  <a:pt x="2805" y="2374"/>
                </a:lnTo>
                <a:lnTo>
                  <a:pt x="2795" y="2366"/>
                </a:lnTo>
                <a:lnTo>
                  <a:pt x="2789" y="2364"/>
                </a:lnTo>
                <a:lnTo>
                  <a:pt x="2784" y="2362"/>
                </a:lnTo>
                <a:lnTo>
                  <a:pt x="2778" y="2361"/>
                </a:lnTo>
                <a:lnTo>
                  <a:pt x="2771" y="2360"/>
                </a:lnTo>
                <a:lnTo>
                  <a:pt x="2762" y="2360"/>
                </a:lnTo>
                <a:lnTo>
                  <a:pt x="2753" y="2363"/>
                </a:lnTo>
                <a:lnTo>
                  <a:pt x="2745" y="2366"/>
                </a:lnTo>
                <a:lnTo>
                  <a:pt x="2739" y="2373"/>
                </a:lnTo>
                <a:lnTo>
                  <a:pt x="2732" y="2382"/>
                </a:lnTo>
                <a:lnTo>
                  <a:pt x="2727" y="2392"/>
                </a:lnTo>
                <a:lnTo>
                  <a:pt x="2725" y="2405"/>
                </a:lnTo>
                <a:lnTo>
                  <a:pt x="2724" y="2418"/>
                </a:lnTo>
                <a:lnTo>
                  <a:pt x="2726" y="2435"/>
                </a:lnTo>
                <a:lnTo>
                  <a:pt x="2730" y="2453"/>
                </a:lnTo>
                <a:lnTo>
                  <a:pt x="2736" y="2473"/>
                </a:lnTo>
                <a:lnTo>
                  <a:pt x="2747" y="2494"/>
                </a:lnTo>
                <a:lnTo>
                  <a:pt x="2760" y="2518"/>
                </a:lnTo>
                <a:lnTo>
                  <a:pt x="2776" y="2544"/>
                </a:lnTo>
                <a:lnTo>
                  <a:pt x="2796" y="2572"/>
                </a:lnTo>
                <a:lnTo>
                  <a:pt x="2821" y="2601"/>
                </a:lnTo>
                <a:lnTo>
                  <a:pt x="2844" y="2628"/>
                </a:lnTo>
                <a:lnTo>
                  <a:pt x="2860" y="2649"/>
                </a:lnTo>
                <a:lnTo>
                  <a:pt x="2870" y="2663"/>
                </a:lnTo>
                <a:lnTo>
                  <a:pt x="2872" y="2668"/>
                </a:lnTo>
                <a:lnTo>
                  <a:pt x="2873" y="2671"/>
                </a:lnTo>
                <a:lnTo>
                  <a:pt x="2873" y="2675"/>
                </a:lnTo>
                <a:lnTo>
                  <a:pt x="2871" y="2676"/>
                </a:lnTo>
                <a:lnTo>
                  <a:pt x="2869" y="2676"/>
                </a:lnTo>
                <a:lnTo>
                  <a:pt x="2865" y="2676"/>
                </a:lnTo>
                <a:lnTo>
                  <a:pt x="2855" y="2671"/>
                </a:lnTo>
                <a:lnTo>
                  <a:pt x="2841" y="2665"/>
                </a:lnTo>
                <a:lnTo>
                  <a:pt x="2806" y="2646"/>
                </a:lnTo>
                <a:lnTo>
                  <a:pt x="2763" y="2621"/>
                </a:lnTo>
                <a:lnTo>
                  <a:pt x="2742" y="2610"/>
                </a:lnTo>
                <a:lnTo>
                  <a:pt x="2721" y="2599"/>
                </a:lnTo>
                <a:lnTo>
                  <a:pt x="2699" y="2588"/>
                </a:lnTo>
                <a:lnTo>
                  <a:pt x="2680" y="2581"/>
                </a:lnTo>
                <a:lnTo>
                  <a:pt x="2669" y="2578"/>
                </a:lnTo>
                <a:lnTo>
                  <a:pt x="2660" y="2578"/>
                </a:lnTo>
                <a:lnTo>
                  <a:pt x="2652" y="2581"/>
                </a:lnTo>
                <a:lnTo>
                  <a:pt x="2646" y="2584"/>
                </a:lnTo>
                <a:lnTo>
                  <a:pt x="2641" y="2590"/>
                </a:lnTo>
                <a:lnTo>
                  <a:pt x="2638" y="2597"/>
                </a:lnTo>
                <a:lnTo>
                  <a:pt x="2635" y="2606"/>
                </a:lnTo>
                <a:lnTo>
                  <a:pt x="2635" y="2615"/>
                </a:lnTo>
                <a:lnTo>
                  <a:pt x="2635" y="2625"/>
                </a:lnTo>
                <a:lnTo>
                  <a:pt x="2638" y="2637"/>
                </a:lnTo>
                <a:lnTo>
                  <a:pt x="2641" y="2648"/>
                </a:lnTo>
                <a:lnTo>
                  <a:pt x="2646" y="2658"/>
                </a:lnTo>
                <a:lnTo>
                  <a:pt x="2650" y="2669"/>
                </a:lnTo>
                <a:lnTo>
                  <a:pt x="2657" y="2679"/>
                </a:lnTo>
                <a:lnTo>
                  <a:pt x="2664" y="2688"/>
                </a:lnTo>
                <a:lnTo>
                  <a:pt x="2672" y="2696"/>
                </a:lnTo>
                <a:lnTo>
                  <a:pt x="2727" y="2746"/>
                </a:lnTo>
                <a:lnTo>
                  <a:pt x="2775" y="2788"/>
                </a:lnTo>
                <a:lnTo>
                  <a:pt x="2813" y="2824"/>
                </a:lnTo>
                <a:lnTo>
                  <a:pt x="2844" y="2854"/>
                </a:lnTo>
                <a:lnTo>
                  <a:pt x="2869" y="2879"/>
                </a:lnTo>
                <a:lnTo>
                  <a:pt x="2886" y="2899"/>
                </a:lnTo>
                <a:lnTo>
                  <a:pt x="2897" y="2915"/>
                </a:lnTo>
                <a:lnTo>
                  <a:pt x="2900" y="2921"/>
                </a:lnTo>
                <a:lnTo>
                  <a:pt x="2901" y="2926"/>
                </a:lnTo>
                <a:lnTo>
                  <a:pt x="2902" y="2929"/>
                </a:lnTo>
                <a:lnTo>
                  <a:pt x="2901" y="2933"/>
                </a:lnTo>
                <a:lnTo>
                  <a:pt x="2899" y="2935"/>
                </a:lnTo>
                <a:lnTo>
                  <a:pt x="2896" y="2936"/>
                </a:lnTo>
                <a:lnTo>
                  <a:pt x="2892" y="2937"/>
                </a:lnTo>
                <a:lnTo>
                  <a:pt x="2887" y="2937"/>
                </a:lnTo>
                <a:lnTo>
                  <a:pt x="2873" y="2936"/>
                </a:lnTo>
                <a:lnTo>
                  <a:pt x="2855" y="2933"/>
                </a:lnTo>
                <a:lnTo>
                  <a:pt x="2835" y="2927"/>
                </a:lnTo>
                <a:lnTo>
                  <a:pt x="2788" y="2914"/>
                </a:lnTo>
                <a:lnTo>
                  <a:pt x="2761" y="2906"/>
                </a:lnTo>
                <a:lnTo>
                  <a:pt x="2735" y="2895"/>
                </a:lnTo>
                <a:lnTo>
                  <a:pt x="2710" y="2882"/>
                </a:lnTo>
                <a:lnTo>
                  <a:pt x="2685" y="2870"/>
                </a:lnTo>
                <a:lnTo>
                  <a:pt x="2638" y="2845"/>
                </a:lnTo>
                <a:lnTo>
                  <a:pt x="2616" y="2834"/>
                </a:lnTo>
                <a:lnTo>
                  <a:pt x="2598" y="2825"/>
                </a:lnTo>
                <a:lnTo>
                  <a:pt x="2582" y="2818"/>
                </a:lnTo>
                <a:lnTo>
                  <a:pt x="2575" y="2816"/>
                </a:lnTo>
                <a:lnTo>
                  <a:pt x="2568" y="2815"/>
                </a:lnTo>
                <a:lnTo>
                  <a:pt x="2563" y="2815"/>
                </a:lnTo>
                <a:lnTo>
                  <a:pt x="2558" y="2816"/>
                </a:lnTo>
                <a:lnTo>
                  <a:pt x="2554" y="2817"/>
                </a:lnTo>
                <a:lnTo>
                  <a:pt x="2551" y="2821"/>
                </a:lnTo>
                <a:lnTo>
                  <a:pt x="2549" y="2825"/>
                </a:lnTo>
                <a:lnTo>
                  <a:pt x="2548" y="2831"/>
                </a:lnTo>
                <a:lnTo>
                  <a:pt x="2548" y="2838"/>
                </a:lnTo>
                <a:lnTo>
                  <a:pt x="2549" y="2846"/>
                </a:lnTo>
                <a:lnTo>
                  <a:pt x="2551" y="2857"/>
                </a:lnTo>
                <a:lnTo>
                  <a:pt x="2556" y="2869"/>
                </a:lnTo>
                <a:lnTo>
                  <a:pt x="2566" y="2897"/>
                </a:lnTo>
                <a:lnTo>
                  <a:pt x="2572" y="2908"/>
                </a:lnTo>
                <a:lnTo>
                  <a:pt x="2577" y="2919"/>
                </a:lnTo>
                <a:lnTo>
                  <a:pt x="2585" y="2929"/>
                </a:lnTo>
                <a:lnTo>
                  <a:pt x="2593" y="2941"/>
                </a:lnTo>
                <a:lnTo>
                  <a:pt x="2603" y="2953"/>
                </a:lnTo>
                <a:lnTo>
                  <a:pt x="2614" y="2964"/>
                </a:lnTo>
                <a:lnTo>
                  <a:pt x="2626" y="2975"/>
                </a:lnTo>
                <a:lnTo>
                  <a:pt x="2640" y="2988"/>
                </a:lnTo>
                <a:lnTo>
                  <a:pt x="2655" y="2999"/>
                </a:lnTo>
                <a:lnTo>
                  <a:pt x="2671" y="3011"/>
                </a:lnTo>
                <a:lnTo>
                  <a:pt x="2688" y="3023"/>
                </a:lnTo>
                <a:lnTo>
                  <a:pt x="2707" y="3035"/>
                </a:lnTo>
                <a:lnTo>
                  <a:pt x="2727" y="3047"/>
                </a:lnTo>
                <a:lnTo>
                  <a:pt x="2750" y="3058"/>
                </a:lnTo>
                <a:lnTo>
                  <a:pt x="2773" y="3071"/>
                </a:lnTo>
                <a:lnTo>
                  <a:pt x="2797" y="3082"/>
                </a:lnTo>
                <a:lnTo>
                  <a:pt x="2808" y="3088"/>
                </a:lnTo>
                <a:lnTo>
                  <a:pt x="2816" y="3093"/>
                </a:lnTo>
                <a:lnTo>
                  <a:pt x="2821" y="3098"/>
                </a:lnTo>
                <a:lnTo>
                  <a:pt x="2822" y="3101"/>
                </a:lnTo>
                <a:lnTo>
                  <a:pt x="2819" y="3104"/>
                </a:lnTo>
                <a:lnTo>
                  <a:pt x="2816" y="3108"/>
                </a:lnTo>
                <a:lnTo>
                  <a:pt x="2810" y="3111"/>
                </a:lnTo>
                <a:lnTo>
                  <a:pt x="2801" y="3113"/>
                </a:lnTo>
                <a:lnTo>
                  <a:pt x="2780" y="3118"/>
                </a:lnTo>
                <a:lnTo>
                  <a:pt x="2754" y="3122"/>
                </a:lnTo>
                <a:lnTo>
                  <a:pt x="2696" y="3130"/>
                </a:lnTo>
                <a:lnTo>
                  <a:pt x="2667" y="3136"/>
                </a:lnTo>
                <a:lnTo>
                  <a:pt x="2641" y="3141"/>
                </a:lnTo>
                <a:lnTo>
                  <a:pt x="2630" y="3146"/>
                </a:lnTo>
                <a:lnTo>
                  <a:pt x="2620" y="3149"/>
                </a:lnTo>
                <a:lnTo>
                  <a:pt x="2612" y="3154"/>
                </a:lnTo>
                <a:lnTo>
                  <a:pt x="2606" y="3159"/>
                </a:lnTo>
                <a:lnTo>
                  <a:pt x="2602" y="3165"/>
                </a:lnTo>
                <a:lnTo>
                  <a:pt x="2601" y="3168"/>
                </a:lnTo>
                <a:lnTo>
                  <a:pt x="2601" y="3172"/>
                </a:lnTo>
                <a:lnTo>
                  <a:pt x="2602" y="3179"/>
                </a:lnTo>
                <a:lnTo>
                  <a:pt x="2606" y="3187"/>
                </a:lnTo>
                <a:lnTo>
                  <a:pt x="2614" y="3195"/>
                </a:lnTo>
                <a:lnTo>
                  <a:pt x="2625" y="3205"/>
                </a:lnTo>
                <a:lnTo>
                  <a:pt x="2640" y="3216"/>
                </a:lnTo>
                <a:lnTo>
                  <a:pt x="2659" y="3228"/>
                </a:lnTo>
                <a:lnTo>
                  <a:pt x="2681" y="3239"/>
                </a:lnTo>
                <a:lnTo>
                  <a:pt x="2702" y="3249"/>
                </a:lnTo>
                <a:lnTo>
                  <a:pt x="2717" y="3256"/>
                </a:lnTo>
                <a:lnTo>
                  <a:pt x="2727" y="3262"/>
                </a:lnTo>
                <a:lnTo>
                  <a:pt x="2730" y="3264"/>
                </a:lnTo>
                <a:lnTo>
                  <a:pt x="2730" y="3266"/>
                </a:lnTo>
                <a:lnTo>
                  <a:pt x="2727" y="3268"/>
                </a:lnTo>
                <a:lnTo>
                  <a:pt x="2722" y="3270"/>
                </a:lnTo>
                <a:lnTo>
                  <a:pt x="2704" y="3275"/>
                </a:lnTo>
                <a:lnTo>
                  <a:pt x="2672" y="3281"/>
                </a:lnTo>
                <a:lnTo>
                  <a:pt x="2653" y="3284"/>
                </a:lnTo>
                <a:lnTo>
                  <a:pt x="2637" y="3291"/>
                </a:lnTo>
                <a:lnTo>
                  <a:pt x="2620" y="3297"/>
                </a:lnTo>
                <a:lnTo>
                  <a:pt x="2606" y="3305"/>
                </a:lnTo>
                <a:lnTo>
                  <a:pt x="2593" y="3315"/>
                </a:lnTo>
                <a:lnTo>
                  <a:pt x="2583" y="3325"/>
                </a:lnTo>
                <a:lnTo>
                  <a:pt x="2574" y="3336"/>
                </a:lnTo>
                <a:lnTo>
                  <a:pt x="2567" y="3347"/>
                </a:lnTo>
                <a:lnTo>
                  <a:pt x="2564" y="3357"/>
                </a:lnTo>
                <a:lnTo>
                  <a:pt x="2561" y="3368"/>
                </a:lnTo>
                <a:lnTo>
                  <a:pt x="2563" y="3373"/>
                </a:lnTo>
                <a:lnTo>
                  <a:pt x="2563" y="3378"/>
                </a:lnTo>
                <a:lnTo>
                  <a:pt x="2565" y="3383"/>
                </a:lnTo>
                <a:lnTo>
                  <a:pt x="2567" y="3387"/>
                </a:lnTo>
                <a:lnTo>
                  <a:pt x="2570" y="3392"/>
                </a:lnTo>
                <a:lnTo>
                  <a:pt x="2575" y="3396"/>
                </a:lnTo>
                <a:lnTo>
                  <a:pt x="2579" y="3399"/>
                </a:lnTo>
                <a:lnTo>
                  <a:pt x="2585" y="3403"/>
                </a:lnTo>
                <a:lnTo>
                  <a:pt x="2592" y="3406"/>
                </a:lnTo>
                <a:lnTo>
                  <a:pt x="2598" y="3408"/>
                </a:lnTo>
                <a:lnTo>
                  <a:pt x="2616" y="3413"/>
                </a:lnTo>
                <a:lnTo>
                  <a:pt x="2631" y="3416"/>
                </a:lnTo>
                <a:lnTo>
                  <a:pt x="2637" y="3417"/>
                </a:lnTo>
                <a:lnTo>
                  <a:pt x="2640" y="3420"/>
                </a:lnTo>
                <a:lnTo>
                  <a:pt x="2642" y="3422"/>
                </a:lnTo>
                <a:lnTo>
                  <a:pt x="2642" y="3425"/>
                </a:lnTo>
                <a:lnTo>
                  <a:pt x="2642" y="3428"/>
                </a:lnTo>
                <a:lnTo>
                  <a:pt x="2640" y="3430"/>
                </a:lnTo>
                <a:lnTo>
                  <a:pt x="2633" y="3436"/>
                </a:lnTo>
                <a:lnTo>
                  <a:pt x="2624" y="3443"/>
                </a:lnTo>
                <a:lnTo>
                  <a:pt x="2600" y="3458"/>
                </a:lnTo>
                <a:lnTo>
                  <a:pt x="2586" y="3467"/>
                </a:lnTo>
                <a:lnTo>
                  <a:pt x="2575" y="3476"/>
                </a:lnTo>
                <a:lnTo>
                  <a:pt x="2564" y="3486"/>
                </a:lnTo>
                <a:lnTo>
                  <a:pt x="2560" y="3490"/>
                </a:lnTo>
                <a:lnTo>
                  <a:pt x="2557" y="3496"/>
                </a:lnTo>
                <a:lnTo>
                  <a:pt x="2554" y="3500"/>
                </a:lnTo>
                <a:lnTo>
                  <a:pt x="2552" y="3506"/>
                </a:lnTo>
                <a:lnTo>
                  <a:pt x="2552" y="3512"/>
                </a:lnTo>
                <a:lnTo>
                  <a:pt x="2554" y="3517"/>
                </a:lnTo>
                <a:lnTo>
                  <a:pt x="2556" y="3523"/>
                </a:lnTo>
                <a:lnTo>
                  <a:pt x="2560" y="3530"/>
                </a:lnTo>
                <a:lnTo>
                  <a:pt x="2566" y="3535"/>
                </a:lnTo>
                <a:lnTo>
                  <a:pt x="2573" y="3541"/>
                </a:lnTo>
                <a:lnTo>
                  <a:pt x="2587" y="3553"/>
                </a:lnTo>
                <a:lnTo>
                  <a:pt x="2592" y="3558"/>
                </a:lnTo>
                <a:lnTo>
                  <a:pt x="2596" y="3563"/>
                </a:lnTo>
                <a:lnTo>
                  <a:pt x="2598" y="3568"/>
                </a:lnTo>
                <a:lnTo>
                  <a:pt x="2601" y="3572"/>
                </a:lnTo>
                <a:lnTo>
                  <a:pt x="2601" y="3576"/>
                </a:lnTo>
                <a:lnTo>
                  <a:pt x="2601" y="3580"/>
                </a:lnTo>
                <a:lnTo>
                  <a:pt x="2601" y="3583"/>
                </a:lnTo>
                <a:lnTo>
                  <a:pt x="2598" y="3587"/>
                </a:lnTo>
                <a:lnTo>
                  <a:pt x="2594" y="3594"/>
                </a:lnTo>
                <a:lnTo>
                  <a:pt x="2588" y="3600"/>
                </a:lnTo>
                <a:lnTo>
                  <a:pt x="2582" y="3606"/>
                </a:lnTo>
                <a:lnTo>
                  <a:pt x="2574" y="3613"/>
                </a:lnTo>
                <a:lnTo>
                  <a:pt x="2568" y="3619"/>
                </a:lnTo>
                <a:lnTo>
                  <a:pt x="2563" y="3626"/>
                </a:lnTo>
                <a:lnTo>
                  <a:pt x="2559" y="3634"/>
                </a:lnTo>
                <a:lnTo>
                  <a:pt x="2558" y="3638"/>
                </a:lnTo>
                <a:lnTo>
                  <a:pt x="2558" y="3643"/>
                </a:lnTo>
                <a:lnTo>
                  <a:pt x="2559" y="3647"/>
                </a:lnTo>
                <a:lnTo>
                  <a:pt x="2561" y="3653"/>
                </a:lnTo>
                <a:lnTo>
                  <a:pt x="2564" y="3657"/>
                </a:lnTo>
                <a:lnTo>
                  <a:pt x="2568" y="3664"/>
                </a:lnTo>
                <a:lnTo>
                  <a:pt x="2574" y="3670"/>
                </a:lnTo>
                <a:lnTo>
                  <a:pt x="2579" y="3677"/>
                </a:lnTo>
                <a:lnTo>
                  <a:pt x="2592" y="3689"/>
                </a:lnTo>
                <a:lnTo>
                  <a:pt x="2600" y="3699"/>
                </a:lnTo>
                <a:lnTo>
                  <a:pt x="2603" y="3707"/>
                </a:lnTo>
                <a:lnTo>
                  <a:pt x="2604" y="3712"/>
                </a:lnTo>
                <a:lnTo>
                  <a:pt x="2603" y="3718"/>
                </a:lnTo>
                <a:lnTo>
                  <a:pt x="2600" y="3723"/>
                </a:lnTo>
                <a:lnTo>
                  <a:pt x="2589" y="3730"/>
                </a:lnTo>
                <a:lnTo>
                  <a:pt x="2584" y="3735"/>
                </a:lnTo>
                <a:lnTo>
                  <a:pt x="2579" y="3740"/>
                </a:lnTo>
                <a:lnTo>
                  <a:pt x="2576" y="3747"/>
                </a:lnTo>
                <a:lnTo>
                  <a:pt x="2575" y="3755"/>
                </a:lnTo>
                <a:lnTo>
                  <a:pt x="2576" y="3765"/>
                </a:lnTo>
                <a:lnTo>
                  <a:pt x="2580" y="3777"/>
                </a:lnTo>
                <a:lnTo>
                  <a:pt x="2587" y="3793"/>
                </a:lnTo>
                <a:lnTo>
                  <a:pt x="2600" y="3812"/>
                </a:lnTo>
                <a:lnTo>
                  <a:pt x="2606" y="3821"/>
                </a:lnTo>
                <a:lnTo>
                  <a:pt x="2611" y="3831"/>
                </a:lnTo>
                <a:lnTo>
                  <a:pt x="2615" y="3839"/>
                </a:lnTo>
                <a:lnTo>
                  <a:pt x="2619" y="3848"/>
                </a:lnTo>
                <a:lnTo>
                  <a:pt x="2621" y="3855"/>
                </a:lnTo>
                <a:lnTo>
                  <a:pt x="2622" y="3863"/>
                </a:lnTo>
                <a:lnTo>
                  <a:pt x="2622" y="3869"/>
                </a:lnTo>
                <a:lnTo>
                  <a:pt x="2622" y="3875"/>
                </a:lnTo>
                <a:lnTo>
                  <a:pt x="2620" y="3887"/>
                </a:lnTo>
                <a:lnTo>
                  <a:pt x="2615" y="3896"/>
                </a:lnTo>
                <a:lnTo>
                  <a:pt x="2610" y="3905"/>
                </a:lnTo>
                <a:lnTo>
                  <a:pt x="2604" y="3913"/>
                </a:lnTo>
                <a:lnTo>
                  <a:pt x="2598" y="3921"/>
                </a:lnTo>
                <a:lnTo>
                  <a:pt x="2593" y="3928"/>
                </a:lnTo>
                <a:lnTo>
                  <a:pt x="2591" y="3935"/>
                </a:lnTo>
                <a:lnTo>
                  <a:pt x="2589" y="3938"/>
                </a:lnTo>
                <a:lnTo>
                  <a:pt x="2589" y="3941"/>
                </a:lnTo>
                <a:lnTo>
                  <a:pt x="2589" y="3945"/>
                </a:lnTo>
                <a:lnTo>
                  <a:pt x="2592" y="3948"/>
                </a:lnTo>
                <a:lnTo>
                  <a:pt x="2594" y="3952"/>
                </a:lnTo>
                <a:lnTo>
                  <a:pt x="2597" y="3956"/>
                </a:lnTo>
                <a:lnTo>
                  <a:pt x="2607" y="3964"/>
                </a:lnTo>
                <a:lnTo>
                  <a:pt x="2623" y="3974"/>
                </a:lnTo>
                <a:lnTo>
                  <a:pt x="2631" y="3978"/>
                </a:lnTo>
                <a:lnTo>
                  <a:pt x="2638" y="3984"/>
                </a:lnTo>
                <a:lnTo>
                  <a:pt x="2643" y="3988"/>
                </a:lnTo>
                <a:lnTo>
                  <a:pt x="2648" y="3993"/>
                </a:lnTo>
                <a:lnTo>
                  <a:pt x="2651" y="3997"/>
                </a:lnTo>
                <a:lnTo>
                  <a:pt x="2655" y="4003"/>
                </a:lnTo>
                <a:lnTo>
                  <a:pt x="2656" y="4007"/>
                </a:lnTo>
                <a:lnTo>
                  <a:pt x="2657" y="4012"/>
                </a:lnTo>
                <a:lnTo>
                  <a:pt x="2657" y="4021"/>
                </a:lnTo>
                <a:lnTo>
                  <a:pt x="2656" y="4030"/>
                </a:lnTo>
                <a:lnTo>
                  <a:pt x="2650" y="4046"/>
                </a:lnTo>
                <a:lnTo>
                  <a:pt x="2648" y="4052"/>
                </a:lnTo>
                <a:lnTo>
                  <a:pt x="2647" y="4059"/>
                </a:lnTo>
                <a:lnTo>
                  <a:pt x="2647" y="4062"/>
                </a:lnTo>
                <a:lnTo>
                  <a:pt x="2648" y="4066"/>
                </a:lnTo>
                <a:lnTo>
                  <a:pt x="2649" y="4068"/>
                </a:lnTo>
                <a:lnTo>
                  <a:pt x="2651" y="4071"/>
                </a:lnTo>
                <a:lnTo>
                  <a:pt x="2655" y="4074"/>
                </a:lnTo>
                <a:lnTo>
                  <a:pt x="2659" y="4076"/>
                </a:lnTo>
                <a:lnTo>
                  <a:pt x="2671" y="4080"/>
                </a:lnTo>
                <a:lnTo>
                  <a:pt x="2688" y="4084"/>
                </a:lnTo>
                <a:lnTo>
                  <a:pt x="2712" y="4086"/>
                </a:lnTo>
                <a:lnTo>
                  <a:pt x="2725" y="4087"/>
                </a:lnTo>
                <a:lnTo>
                  <a:pt x="2733" y="4089"/>
                </a:lnTo>
                <a:lnTo>
                  <a:pt x="2736" y="4090"/>
                </a:lnTo>
                <a:lnTo>
                  <a:pt x="2738" y="4093"/>
                </a:lnTo>
                <a:lnTo>
                  <a:pt x="2738" y="4094"/>
                </a:lnTo>
                <a:lnTo>
                  <a:pt x="2738" y="4096"/>
                </a:lnTo>
                <a:lnTo>
                  <a:pt x="2734" y="4101"/>
                </a:lnTo>
                <a:lnTo>
                  <a:pt x="2731" y="4105"/>
                </a:lnTo>
                <a:lnTo>
                  <a:pt x="2721" y="4115"/>
                </a:lnTo>
                <a:lnTo>
                  <a:pt x="2717" y="4121"/>
                </a:lnTo>
                <a:lnTo>
                  <a:pt x="2716" y="4124"/>
                </a:lnTo>
                <a:lnTo>
                  <a:pt x="2715" y="4127"/>
                </a:lnTo>
                <a:lnTo>
                  <a:pt x="2716" y="4131"/>
                </a:lnTo>
                <a:lnTo>
                  <a:pt x="2717" y="4134"/>
                </a:lnTo>
                <a:lnTo>
                  <a:pt x="2720" y="4138"/>
                </a:lnTo>
                <a:lnTo>
                  <a:pt x="2723" y="4141"/>
                </a:lnTo>
                <a:lnTo>
                  <a:pt x="2727" y="4144"/>
                </a:lnTo>
                <a:lnTo>
                  <a:pt x="2733" y="4148"/>
                </a:lnTo>
                <a:lnTo>
                  <a:pt x="2750" y="4154"/>
                </a:lnTo>
                <a:lnTo>
                  <a:pt x="2773" y="4161"/>
                </a:lnTo>
                <a:lnTo>
                  <a:pt x="2804" y="4168"/>
                </a:lnTo>
                <a:lnTo>
                  <a:pt x="2807" y="4169"/>
                </a:lnTo>
                <a:lnTo>
                  <a:pt x="2808" y="4170"/>
                </a:lnTo>
                <a:lnTo>
                  <a:pt x="2808" y="4172"/>
                </a:lnTo>
                <a:lnTo>
                  <a:pt x="2808" y="4175"/>
                </a:lnTo>
                <a:lnTo>
                  <a:pt x="2805" y="4179"/>
                </a:lnTo>
                <a:lnTo>
                  <a:pt x="2799" y="4186"/>
                </a:lnTo>
                <a:lnTo>
                  <a:pt x="2786" y="4202"/>
                </a:lnTo>
                <a:lnTo>
                  <a:pt x="2778" y="4210"/>
                </a:lnTo>
                <a:lnTo>
                  <a:pt x="2772" y="4221"/>
                </a:lnTo>
                <a:lnTo>
                  <a:pt x="2769" y="4230"/>
                </a:lnTo>
                <a:lnTo>
                  <a:pt x="2768" y="4234"/>
                </a:lnTo>
                <a:lnTo>
                  <a:pt x="2768" y="4239"/>
                </a:lnTo>
                <a:lnTo>
                  <a:pt x="2768" y="4243"/>
                </a:lnTo>
                <a:lnTo>
                  <a:pt x="2770" y="4247"/>
                </a:lnTo>
                <a:lnTo>
                  <a:pt x="2772" y="4252"/>
                </a:lnTo>
                <a:lnTo>
                  <a:pt x="2777" y="4256"/>
                </a:lnTo>
                <a:lnTo>
                  <a:pt x="2782" y="4260"/>
                </a:lnTo>
                <a:lnTo>
                  <a:pt x="2789" y="4264"/>
                </a:lnTo>
                <a:lnTo>
                  <a:pt x="2798" y="4268"/>
                </a:lnTo>
                <a:lnTo>
                  <a:pt x="2808" y="4271"/>
                </a:lnTo>
                <a:lnTo>
                  <a:pt x="2819" y="4273"/>
                </a:lnTo>
                <a:lnTo>
                  <a:pt x="2834" y="4277"/>
                </a:lnTo>
                <a:lnTo>
                  <a:pt x="2867" y="4280"/>
                </a:lnTo>
                <a:lnTo>
                  <a:pt x="2878" y="4282"/>
                </a:lnTo>
                <a:lnTo>
                  <a:pt x="2886" y="4285"/>
                </a:lnTo>
                <a:lnTo>
                  <a:pt x="2887" y="4287"/>
                </a:lnTo>
                <a:lnTo>
                  <a:pt x="2889" y="4288"/>
                </a:lnTo>
                <a:lnTo>
                  <a:pt x="2889" y="4290"/>
                </a:lnTo>
                <a:lnTo>
                  <a:pt x="2889" y="4292"/>
                </a:lnTo>
                <a:lnTo>
                  <a:pt x="2887" y="4297"/>
                </a:lnTo>
                <a:lnTo>
                  <a:pt x="2883" y="4302"/>
                </a:lnTo>
                <a:lnTo>
                  <a:pt x="2873" y="4315"/>
                </a:lnTo>
                <a:lnTo>
                  <a:pt x="2869" y="4322"/>
                </a:lnTo>
                <a:lnTo>
                  <a:pt x="2865" y="4328"/>
                </a:lnTo>
                <a:lnTo>
                  <a:pt x="2863" y="4335"/>
                </a:lnTo>
                <a:lnTo>
                  <a:pt x="2863" y="4338"/>
                </a:lnTo>
                <a:lnTo>
                  <a:pt x="2863" y="4342"/>
                </a:lnTo>
                <a:lnTo>
                  <a:pt x="2864" y="4345"/>
                </a:lnTo>
                <a:lnTo>
                  <a:pt x="2867" y="4348"/>
                </a:lnTo>
                <a:lnTo>
                  <a:pt x="2869" y="4351"/>
                </a:lnTo>
                <a:lnTo>
                  <a:pt x="2873" y="4354"/>
                </a:lnTo>
                <a:lnTo>
                  <a:pt x="2885" y="4361"/>
                </a:lnTo>
                <a:lnTo>
                  <a:pt x="2900" y="4366"/>
                </a:lnTo>
                <a:lnTo>
                  <a:pt x="2927" y="4375"/>
                </a:lnTo>
                <a:lnTo>
                  <a:pt x="2934" y="4379"/>
                </a:lnTo>
                <a:lnTo>
                  <a:pt x="2937" y="4381"/>
                </a:lnTo>
                <a:lnTo>
                  <a:pt x="2937" y="4382"/>
                </a:lnTo>
                <a:lnTo>
                  <a:pt x="2935" y="4384"/>
                </a:lnTo>
                <a:lnTo>
                  <a:pt x="2926" y="4387"/>
                </a:lnTo>
                <a:lnTo>
                  <a:pt x="2916" y="4389"/>
                </a:lnTo>
                <a:lnTo>
                  <a:pt x="2911" y="4391"/>
                </a:lnTo>
                <a:lnTo>
                  <a:pt x="2908" y="4393"/>
                </a:lnTo>
                <a:lnTo>
                  <a:pt x="2908" y="4397"/>
                </a:lnTo>
                <a:lnTo>
                  <a:pt x="2909" y="4401"/>
                </a:lnTo>
                <a:lnTo>
                  <a:pt x="2914" y="4406"/>
                </a:lnTo>
                <a:lnTo>
                  <a:pt x="2923" y="4412"/>
                </a:lnTo>
                <a:lnTo>
                  <a:pt x="2928" y="4417"/>
                </a:lnTo>
                <a:lnTo>
                  <a:pt x="2932" y="4421"/>
                </a:lnTo>
                <a:lnTo>
                  <a:pt x="2933" y="4427"/>
                </a:lnTo>
                <a:lnTo>
                  <a:pt x="2933" y="4431"/>
                </a:lnTo>
                <a:lnTo>
                  <a:pt x="2932" y="4436"/>
                </a:lnTo>
                <a:lnTo>
                  <a:pt x="2929" y="4442"/>
                </a:lnTo>
                <a:lnTo>
                  <a:pt x="2926" y="4451"/>
                </a:lnTo>
                <a:lnTo>
                  <a:pt x="2925" y="4454"/>
                </a:lnTo>
                <a:lnTo>
                  <a:pt x="2924" y="4457"/>
                </a:lnTo>
                <a:lnTo>
                  <a:pt x="2926" y="4461"/>
                </a:lnTo>
                <a:lnTo>
                  <a:pt x="2928" y="4463"/>
                </a:lnTo>
                <a:lnTo>
                  <a:pt x="2934" y="4465"/>
                </a:lnTo>
                <a:lnTo>
                  <a:pt x="2943" y="4466"/>
                </a:lnTo>
                <a:lnTo>
                  <a:pt x="2954" y="4466"/>
                </a:lnTo>
                <a:lnTo>
                  <a:pt x="2970" y="4465"/>
                </a:lnTo>
                <a:lnTo>
                  <a:pt x="2975" y="4465"/>
                </a:lnTo>
                <a:lnTo>
                  <a:pt x="2979" y="4466"/>
                </a:lnTo>
                <a:lnTo>
                  <a:pt x="2979" y="4467"/>
                </a:lnTo>
                <a:lnTo>
                  <a:pt x="2979" y="4468"/>
                </a:lnTo>
                <a:lnTo>
                  <a:pt x="2976" y="4472"/>
                </a:lnTo>
                <a:lnTo>
                  <a:pt x="2966" y="4480"/>
                </a:lnTo>
                <a:lnTo>
                  <a:pt x="2953" y="4490"/>
                </a:lnTo>
                <a:lnTo>
                  <a:pt x="2947" y="4494"/>
                </a:lnTo>
                <a:lnTo>
                  <a:pt x="2942" y="4499"/>
                </a:lnTo>
                <a:lnTo>
                  <a:pt x="2939" y="4503"/>
                </a:lnTo>
                <a:lnTo>
                  <a:pt x="2938" y="4508"/>
                </a:lnTo>
                <a:lnTo>
                  <a:pt x="2938" y="4510"/>
                </a:lnTo>
                <a:lnTo>
                  <a:pt x="2941" y="4512"/>
                </a:lnTo>
                <a:lnTo>
                  <a:pt x="2945" y="4514"/>
                </a:lnTo>
                <a:lnTo>
                  <a:pt x="2955" y="4517"/>
                </a:lnTo>
                <a:lnTo>
                  <a:pt x="2970" y="4518"/>
                </a:lnTo>
                <a:lnTo>
                  <a:pt x="2983" y="4519"/>
                </a:lnTo>
                <a:lnTo>
                  <a:pt x="2991" y="4521"/>
                </a:lnTo>
                <a:lnTo>
                  <a:pt x="2993" y="4522"/>
                </a:lnTo>
                <a:lnTo>
                  <a:pt x="2994" y="4523"/>
                </a:lnTo>
                <a:lnTo>
                  <a:pt x="2994" y="4525"/>
                </a:lnTo>
                <a:lnTo>
                  <a:pt x="2993" y="4527"/>
                </a:lnTo>
                <a:lnTo>
                  <a:pt x="2990" y="4530"/>
                </a:lnTo>
                <a:lnTo>
                  <a:pt x="2984" y="4534"/>
                </a:lnTo>
                <a:lnTo>
                  <a:pt x="2970" y="4543"/>
                </a:lnTo>
                <a:lnTo>
                  <a:pt x="2962" y="4546"/>
                </a:lnTo>
                <a:lnTo>
                  <a:pt x="2956" y="4550"/>
                </a:lnTo>
                <a:lnTo>
                  <a:pt x="2953" y="4555"/>
                </a:lnTo>
                <a:lnTo>
                  <a:pt x="2952" y="4556"/>
                </a:lnTo>
                <a:lnTo>
                  <a:pt x="2953" y="4558"/>
                </a:lnTo>
                <a:lnTo>
                  <a:pt x="2954" y="4559"/>
                </a:lnTo>
                <a:lnTo>
                  <a:pt x="2956" y="4562"/>
                </a:lnTo>
                <a:lnTo>
                  <a:pt x="2964" y="4564"/>
                </a:lnTo>
                <a:lnTo>
                  <a:pt x="2979" y="4566"/>
                </a:lnTo>
                <a:lnTo>
                  <a:pt x="2999" y="4567"/>
                </a:lnTo>
                <a:lnTo>
                  <a:pt x="3010" y="4568"/>
                </a:lnTo>
                <a:lnTo>
                  <a:pt x="3017" y="4571"/>
                </a:lnTo>
                <a:lnTo>
                  <a:pt x="3018" y="4572"/>
                </a:lnTo>
                <a:lnTo>
                  <a:pt x="3019" y="4573"/>
                </a:lnTo>
                <a:lnTo>
                  <a:pt x="3017" y="4576"/>
                </a:lnTo>
                <a:lnTo>
                  <a:pt x="3011" y="4580"/>
                </a:lnTo>
                <a:lnTo>
                  <a:pt x="3005" y="4584"/>
                </a:lnTo>
                <a:lnTo>
                  <a:pt x="2990" y="4593"/>
                </a:lnTo>
                <a:lnTo>
                  <a:pt x="2983" y="4599"/>
                </a:lnTo>
                <a:lnTo>
                  <a:pt x="2979" y="4603"/>
                </a:lnTo>
                <a:lnTo>
                  <a:pt x="2978" y="4606"/>
                </a:lnTo>
                <a:lnTo>
                  <a:pt x="2976" y="4609"/>
                </a:lnTo>
                <a:lnTo>
                  <a:pt x="2978" y="4612"/>
                </a:lnTo>
                <a:lnTo>
                  <a:pt x="2979" y="4614"/>
                </a:lnTo>
                <a:lnTo>
                  <a:pt x="2981" y="4617"/>
                </a:lnTo>
                <a:lnTo>
                  <a:pt x="2985" y="4620"/>
                </a:lnTo>
                <a:lnTo>
                  <a:pt x="2997" y="4624"/>
                </a:lnTo>
                <a:lnTo>
                  <a:pt x="3016" y="4629"/>
                </a:lnTo>
                <a:lnTo>
                  <a:pt x="3042" y="4633"/>
                </a:lnTo>
                <a:lnTo>
                  <a:pt x="3052" y="4636"/>
                </a:lnTo>
                <a:lnTo>
                  <a:pt x="3058" y="4638"/>
                </a:lnTo>
                <a:lnTo>
                  <a:pt x="3060" y="4639"/>
                </a:lnTo>
                <a:lnTo>
                  <a:pt x="3060" y="4640"/>
                </a:lnTo>
                <a:lnTo>
                  <a:pt x="3058" y="4642"/>
                </a:lnTo>
                <a:lnTo>
                  <a:pt x="3054" y="4645"/>
                </a:lnTo>
                <a:lnTo>
                  <a:pt x="3048" y="4647"/>
                </a:lnTo>
                <a:lnTo>
                  <a:pt x="3034" y="4652"/>
                </a:lnTo>
                <a:lnTo>
                  <a:pt x="3027" y="4656"/>
                </a:lnTo>
                <a:lnTo>
                  <a:pt x="3021" y="4658"/>
                </a:lnTo>
                <a:lnTo>
                  <a:pt x="3018" y="4663"/>
                </a:lnTo>
                <a:lnTo>
                  <a:pt x="3017" y="4664"/>
                </a:lnTo>
                <a:lnTo>
                  <a:pt x="3017" y="4666"/>
                </a:lnTo>
                <a:lnTo>
                  <a:pt x="3018" y="4668"/>
                </a:lnTo>
                <a:lnTo>
                  <a:pt x="3019" y="4669"/>
                </a:lnTo>
                <a:lnTo>
                  <a:pt x="3026" y="4674"/>
                </a:lnTo>
                <a:lnTo>
                  <a:pt x="3038" y="4678"/>
                </a:lnTo>
                <a:lnTo>
                  <a:pt x="3055" y="4683"/>
                </a:lnTo>
                <a:lnTo>
                  <a:pt x="3072" y="4688"/>
                </a:lnTo>
                <a:lnTo>
                  <a:pt x="3082" y="4693"/>
                </a:lnTo>
                <a:lnTo>
                  <a:pt x="3085" y="4695"/>
                </a:lnTo>
                <a:lnTo>
                  <a:pt x="3086" y="4697"/>
                </a:lnTo>
                <a:lnTo>
                  <a:pt x="3086" y="4698"/>
                </a:lnTo>
                <a:lnTo>
                  <a:pt x="3086" y="4701"/>
                </a:lnTo>
                <a:lnTo>
                  <a:pt x="3082" y="4705"/>
                </a:lnTo>
                <a:lnTo>
                  <a:pt x="3076" y="4710"/>
                </a:lnTo>
                <a:lnTo>
                  <a:pt x="3058" y="4717"/>
                </a:lnTo>
                <a:lnTo>
                  <a:pt x="3051" y="4722"/>
                </a:lnTo>
                <a:lnTo>
                  <a:pt x="3043" y="4726"/>
                </a:lnTo>
                <a:lnTo>
                  <a:pt x="3038" y="4731"/>
                </a:lnTo>
                <a:lnTo>
                  <a:pt x="3037" y="4733"/>
                </a:lnTo>
                <a:lnTo>
                  <a:pt x="3037" y="4735"/>
                </a:lnTo>
                <a:lnTo>
                  <a:pt x="3038" y="4738"/>
                </a:lnTo>
                <a:lnTo>
                  <a:pt x="3039" y="4741"/>
                </a:lnTo>
                <a:lnTo>
                  <a:pt x="3043" y="4743"/>
                </a:lnTo>
                <a:lnTo>
                  <a:pt x="3048" y="4747"/>
                </a:lnTo>
                <a:lnTo>
                  <a:pt x="3063" y="4752"/>
                </a:lnTo>
                <a:lnTo>
                  <a:pt x="3084" y="4759"/>
                </a:lnTo>
                <a:lnTo>
                  <a:pt x="3097" y="4762"/>
                </a:lnTo>
                <a:lnTo>
                  <a:pt x="3106" y="4766"/>
                </a:lnTo>
                <a:lnTo>
                  <a:pt x="3113" y="4769"/>
                </a:lnTo>
                <a:lnTo>
                  <a:pt x="3118" y="4772"/>
                </a:lnTo>
                <a:lnTo>
                  <a:pt x="3121" y="4776"/>
                </a:lnTo>
                <a:lnTo>
                  <a:pt x="3123" y="4779"/>
                </a:lnTo>
                <a:lnTo>
                  <a:pt x="3123" y="4783"/>
                </a:lnTo>
                <a:lnTo>
                  <a:pt x="3122" y="4786"/>
                </a:lnTo>
                <a:lnTo>
                  <a:pt x="3120" y="4789"/>
                </a:lnTo>
                <a:lnTo>
                  <a:pt x="3117" y="4793"/>
                </a:lnTo>
                <a:lnTo>
                  <a:pt x="3108" y="4799"/>
                </a:lnTo>
                <a:lnTo>
                  <a:pt x="3086" y="4812"/>
                </a:lnTo>
                <a:lnTo>
                  <a:pt x="3076" y="4818"/>
                </a:lnTo>
                <a:lnTo>
                  <a:pt x="3070" y="4825"/>
                </a:lnTo>
                <a:lnTo>
                  <a:pt x="3067" y="4829"/>
                </a:lnTo>
                <a:lnTo>
                  <a:pt x="3067" y="4832"/>
                </a:lnTo>
                <a:lnTo>
                  <a:pt x="3067" y="4835"/>
                </a:lnTo>
                <a:lnTo>
                  <a:pt x="3070" y="4839"/>
                </a:lnTo>
                <a:lnTo>
                  <a:pt x="3073" y="4842"/>
                </a:lnTo>
                <a:lnTo>
                  <a:pt x="3079" y="4846"/>
                </a:lnTo>
                <a:lnTo>
                  <a:pt x="3086" y="4850"/>
                </a:lnTo>
                <a:lnTo>
                  <a:pt x="3097" y="4853"/>
                </a:lnTo>
                <a:lnTo>
                  <a:pt x="3123" y="4860"/>
                </a:lnTo>
                <a:lnTo>
                  <a:pt x="3163" y="4868"/>
                </a:lnTo>
                <a:lnTo>
                  <a:pt x="3103" y="4879"/>
                </a:lnTo>
                <a:lnTo>
                  <a:pt x="2957" y="4907"/>
                </a:lnTo>
                <a:lnTo>
                  <a:pt x="2865" y="4923"/>
                </a:lnTo>
                <a:lnTo>
                  <a:pt x="2770" y="4938"/>
                </a:lnTo>
                <a:lnTo>
                  <a:pt x="2676" y="4952"/>
                </a:lnTo>
                <a:lnTo>
                  <a:pt x="2631" y="4958"/>
                </a:lnTo>
                <a:lnTo>
                  <a:pt x="2588" y="4962"/>
                </a:lnTo>
                <a:lnTo>
                  <a:pt x="2545" y="4965"/>
                </a:lnTo>
                <a:lnTo>
                  <a:pt x="2497" y="4969"/>
                </a:lnTo>
                <a:lnTo>
                  <a:pt x="2397" y="4973"/>
                </a:lnTo>
                <a:lnTo>
                  <a:pt x="2293" y="4978"/>
                </a:lnTo>
                <a:lnTo>
                  <a:pt x="2198" y="4982"/>
                </a:lnTo>
                <a:lnTo>
                  <a:pt x="2156" y="4984"/>
                </a:lnTo>
                <a:lnTo>
                  <a:pt x="2121" y="4989"/>
                </a:lnTo>
                <a:lnTo>
                  <a:pt x="2091" y="4993"/>
                </a:lnTo>
                <a:lnTo>
                  <a:pt x="2079" y="4996"/>
                </a:lnTo>
                <a:lnTo>
                  <a:pt x="2070" y="4999"/>
                </a:lnTo>
                <a:lnTo>
                  <a:pt x="2062" y="5002"/>
                </a:lnTo>
                <a:lnTo>
                  <a:pt x="2058" y="5006"/>
                </a:lnTo>
                <a:lnTo>
                  <a:pt x="2055" y="5009"/>
                </a:lnTo>
                <a:lnTo>
                  <a:pt x="2054" y="5011"/>
                </a:lnTo>
                <a:lnTo>
                  <a:pt x="2055" y="5014"/>
                </a:lnTo>
                <a:lnTo>
                  <a:pt x="2059" y="5018"/>
                </a:lnTo>
                <a:lnTo>
                  <a:pt x="2064" y="5024"/>
                </a:lnTo>
                <a:lnTo>
                  <a:pt x="2073" y="5028"/>
                </a:lnTo>
                <a:lnTo>
                  <a:pt x="2087" y="5035"/>
                </a:lnTo>
                <a:lnTo>
                  <a:pt x="2098" y="5041"/>
                </a:lnTo>
                <a:lnTo>
                  <a:pt x="2106" y="5046"/>
                </a:lnTo>
                <a:lnTo>
                  <a:pt x="2108" y="5050"/>
                </a:lnTo>
                <a:lnTo>
                  <a:pt x="2110" y="5053"/>
                </a:lnTo>
                <a:lnTo>
                  <a:pt x="2110" y="5055"/>
                </a:lnTo>
                <a:lnTo>
                  <a:pt x="2110" y="5058"/>
                </a:lnTo>
                <a:lnTo>
                  <a:pt x="2109" y="5061"/>
                </a:lnTo>
                <a:lnTo>
                  <a:pt x="2107" y="5064"/>
                </a:lnTo>
                <a:lnTo>
                  <a:pt x="2100" y="5070"/>
                </a:lnTo>
                <a:lnTo>
                  <a:pt x="2091" y="5074"/>
                </a:lnTo>
                <a:lnTo>
                  <a:pt x="2080" y="5080"/>
                </a:lnTo>
                <a:lnTo>
                  <a:pt x="2066" y="5084"/>
                </a:lnTo>
                <a:lnTo>
                  <a:pt x="2051" y="5090"/>
                </a:lnTo>
                <a:lnTo>
                  <a:pt x="2016" y="5099"/>
                </a:lnTo>
                <a:lnTo>
                  <a:pt x="1977" y="5108"/>
                </a:lnTo>
                <a:lnTo>
                  <a:pt x="1939" y="5117"/>
                </a:lnTo>
                <a:lnTo>
                  <a:pt x="1868" y="5131"/>
                </a:lnTo>
                <a:lnTo>
                  <a:pt x="1842" y="5139"/>
                </a:lnTo>
                <a:lnTo>
                  <a:pt x="1833" y="5142"/>
                </a:lnTo>
                <a:lnTo>
                  <a:pt x="1826" y="5145"/>
                </a:lnTo>
                <a:lnTo>
                  <a:pt x="1822" y="5148"/>
                </a:lnTo>
                <a:lnTo>
                  <a:pt x="1821" y="5149"/>
                </a:lnTo>
                <a:lnTo>
                  <a:pt x="1821" y="5150"/>
                </a:lnTo>
                <a:lnTo>
                  <a:pt x="1824" y="5154"/>
                </a:lnTo>
                <a:lnTo>
                  <a:pt x="1831" y="5156"/>
                </a:lnTo>
                <a:lnTo>
                  <a:pt x="1842" y="5158"/>
                </a:lnTo>
                <a:lnTo>
                  <a:pt x="1858" y="5162"/>
                </a:lnTo>
                <a:lnTo>
                  <a:pt x="1905" y="5165"/>
                </a:lnTo>
                <a:lnTo>
                  <a:pt x="1957" y="5171"/>
                </a:lnTo>
                <a:lnTo>
                  <a:pt x="1996" y="5176"/>
                </a:lnTo>
                <a:lnTo>
                  <a:pt x="2013" y="5180"/>
                </a:lnTo>
                <a:lnTo>
                  <a:pt x="2026" y="5183"/>
                </a:lnTo>
                <a:lnTo>
                  <a:pt x="2038" y="5186"/>
                </a:lnTo>
                <a:lnTo>
                  <a:pt x="2045" y="5190"/>
                </a:lnTo>
                <a:lnTo>
                  <a:pt x="2052" y="5194"/>
                </a:lnTo>
                <a:lnTo>
                  <a:pt x="2057" y="5199"/>
                </a:lnTo>
                <a:lnTo>
                  <a:pt x="2059" y="5203"/>
                </a:lnTo>
                <a:lnTo>
                  <a:pt x="2059" y="5208"/>
                </a:lnTo>
                <a:lnTo>
                  <a:pt x="2057" y="5212"/>
                </a:lnTo>
                <a:lnTo>
                  <a:pt x="2053" y="5217"/>
                </a:lnTo>
                <a:lnTo>
                  <a:pt x="2048" y="5221"/>
                </a:lnTo>
                <a:lnTo>
                  <a:pt x="2040" y="5227"/>
                </a:lnTo>
                <a:lnTo>
                  <a:pt x="2021" y="5237"/>
                </a:lnTo>
                <a:lnTo>
                  <a:pt x="1996" y="5247"/>
                </a:lnTo>
                <a:lnTo>
                  <a:pt x="1967" y="5257"/>
                </a:lnTo>
                <a:lnTo>
                  <a:pt x="1932" y="5267"/>
                </a:lnTo>
                <a:lnTo>
                  <a:pt x="1895" y="5276"/>
                </a:lnTo>
                <a:lnTo>
                  <a:pt x="1854" y="5286"/>
                </a:lnTo>
                <a:lnTo>
                  <a:pt x="1811" y="5295"/>
                </a:lnTo>
                <a:lnTo>
                  <a:pt x="1767" y="5303"/>
                </a:lnTo>
                <a:lnTo>
                  <a:pt x="1725" y="5312"/>
                </a:lnTo>
                <a:lnTo>
                  <a:pt x="1689" y="5322"/>
                </a:lnTo>
                <a:lnTo>
                  <a:pt x="1659" y="5331"/>
                </a:lnTo>
                <a:lnTo>
                  <a:pt x="1636" y="5341"/>
                </a:lnTo>
                <a:lnTo>
                  <a:pt x="1626" y="5347"/>
                </a:lnTo>
                <a:lnTo>
                  <a:pt x="1618" y="5352"/>
                </a:lnTo>
                <a:lnTo>
                  <a:pt x="1611" y="5357"/>
                </a:lnTo>
                <a:lnTo>
                  <a:pt x="1606" y="5361"/>
                </a:lnTo>
                <a:lnTo>
                  <a:pt x="1602" y="5367"/>
                </a:lnTo>
                <a:lnTo>
                  <a:pt x="1600" y="5371"/>
                </a:lnTo>
                <a:lnTo>
                  <a:pt x="1600" y="5376"/>
                </a:lnTo>
                <a:lnTo>
                  <a:pt x="1600" y="5379"/>
                </a:lnTo>
                <a:lnTo>
                  <a:pt x="1602" y="5384"/>
                </a:lnTo>
                <a:lnTo>
                  <a:pt x="1607" y="5387"/>
                </a:lnTo>
                <a:lnTo>
                  <a:pt x="1611" y="5391"/>
                </a:lnTo>
                <a:lnTo>
                  <a:pt x="1618" y="5394"/>
                </a:lnTo>
                <a:lnTo>
                  <a:pt x="1627" y="5396"/>
                </a:lnTo>
                <a:lnTo>
                  <a:pt x="1636" y="5398"/>
                </a:lnTo>
                <a:lnTo>
                  <a:pt x="1659" y="5402"/>
                </a:lnTo>
                <a:lnTo>
                  <a:pt x="1689" y="5403"/>
                </a:lnTo>
                <a:lnTo>
                  <a:pt x="1723" y="5402"/>
                </a:lnTo>
                <a:lnTo>
                  <a:pt x="1764" y="5397"/>
                </a:lnTo>
                <a:lnTo>
                  <a:pt x="1811" y="5391"/>
                </a:lnTo>
                <a:lnTo>
                  <a:pt x="1905" y="5376"/>
                </a:lnTo>
                <a:lnTo>
                  <a:pt x="1993" y="5361"/>
                </a:lnTo>
                <a:lnTo>
                  <a:pt x="2149" y="5337"/>
                </a:lnTo>
                <a:lnTo>
                  <a:pt x="2219" y="5325"/>
                </a:lnTo>
                <a:lnTo>
                  <a:pt x="2285" y="5312"/>
                </a:lnTo>
                <a:lnTo>
                  <a:pt x="2347" y="5297"/>
                </a:lnTo>
                <a:lnTo>
                  <a:pt x="2377" y="5290"/>
                </a:lnTo>
                <a:lnTo>
                  <a:pt x="2407" y="5282"/>
                </a:lnTo>
                <a:lnTo>
                  <a:pt x="2413" y="5281"/>
                </a:lnTo>
                <a:lnTo>
                  <a:pt x="2421" y="5281"/>
                </a:lnTo>
                <a:lnTo>
                  <a:pt x="2429" y="5282"/>
                </a:lnTo>
                <a:lnTo>
                  <a:pt x="2438" y="5283"/>
                </a:lnTo>
                <a:lnTo>
                  <a:pt x="2447" y="5286"/>
                </a:lnTo>
                <a:lnTo>
                  <a:pt x="2456" y="5291"/>
                </a:lnTo>
                <a:lnTo>
                  <a:pt x="2476" y="5301"/>
                </a:lnTo>
                <a:lnTo>
                  <a:pt x="2500" y="5313"/>
                </a:lnTo>
                <a:lnTo>
                  <a:pt x="2524" y="5329"/>
                </a:lnTo>
                <a:lnTo>
                  <a:pt x="2552" y="5345"/>
                </a:lnTo>
                <a:lnTo>
                  <a:pt x="2582" y="5361"/>
                </a:lnTo>
                <a:lnTo>
                  <a:pt x="2614" y="5378"/>
                </a:lnTo>
                <a:lnTo>
                  <a:pt x="2649" y="5395"/>
                </a:lnTo>
                <a:lnTo>
                  <a:pt x="2686" y="5410"/>
                </a:lnTo>
                <a:lnTo>
                  <a:pt x="2706" y="5416"/>
                </a:lnTo>
                <a:lnTo>
                  <a:pt x="2726" y="5423"/>
                </a:lnTo>
                <a:lnTo>
                  <a:pt x="2748" y="5429"/>
                </a:lnTo>
                <a:lnTo>
                  <a:pt x="2769" y="5433"/>
                </a:lnTo>
                <a:lnTo>
                  <a:pt x="2791" y="5437"/>
                </a:lnTo>
                <a:lnTo>
                  <a:pt x="2815" y="5440"/>
                </a:lnTo>
                <a:lnTo>
                  <a:pt x="2839" y="5442"/>
                </a:lnTo>
                <a:lnTo>
                  <a:pt x="2863" y="5443"/>
                </a:lnTo>
                <a:lnTo>
                  <a:pt x="2889" y="5443"/>
                </a:lnTo>
                <a:lnTo>
                  <a:pt x="2915" y="5441"/>
                </a:lnTo>
                <a:lnTo>
                  <a:pt x="2969" y="5439"/>
                </a:lnTo>
                <a:lnTo>
                  <a:pt x="3024" y="5438"/>
                </a:lnTo>
                <a:lnTo>
                  <a:pt x="3076" y="5438"/>
                </a:lnTo>
                <a:lnTo>
                  <a:pt x="3129" y="5440"/>
                </a:lnTo>
                <a:lnTo>
                  <a:pt x="3178" y="5443"/>
                </a:lnTo>
                <a:lnTo>
                  <a:pt x="3223" y="5447"/>
                </a:lnTo>
                <a:lnTo>
                  <a:pt x="3265" y="5452"/>
                </a:lnTo>
                <a:lnTo>
                  <a:pt x="3300" y="5458"/>
                </a:lnTo>
                <a:lnTo>
                  <a:pt x="3328" y="5465"/>
                </a:lnTo>
                <a:lnTo>
                  <a:pt x="3339" y="5468"/>
                </a:lnTo>
                <a:lnTo>
                  <a:pt x="3348" y="5471"/>
                </a:lnTo>
                <a:lnTo>
                  <a:pt x="3355" y="5475"/>
                </a:lnTo>
                <a:lnTo>
                  <a:pt x="3359" y="5478"/>
                </a:lnTo>
                <a:lnTo>
                  <a:pt x="3360" y="5481"/>
                </a:lnTo>
                <a:lnTo>
                  <a:pt x="3360" y="5485"/>
                </a:lnTo>
                <a:lnTo>
                  <a:pt x="3357" y="5488"/>
                </a:lnTo>
                <a:lnTo>
                  <a:pt x="3350" y="5491"/>
                </a:lnTo>
                <a:lnTo>
                  <a:pt x="3340" y="5494"/>
                </a:lnTo>
                <a:lnTo>
                  <a:pt x="3328" y="5497"/>
                </a:lnTo>
                <a:lnTo>
                  <a:pt x="3312" y="5499"/>
                </a:lnTo>
                <a:lnTo>
                  <a:pt x="3292" y="5503"/>
                </a:lnTo>
                <a:lnTo>
                  <a:pt x="3242" y="5507"/>
                </a:lnTo>
                <a:lnTo>
                  <a:pt x="3126" y="5516"/>
                </a:lnTo>
                <a:lnTo>
                  <a:pt x="3009" y="5526"/>
                </a:lnTo>
                <a:lnTo>
                  <a:pt x="2897" y="5535"/>
                </a:lnTo>
                <a:lnTo>
                  <a:pt x="2793" y="5542"/>
                </a:lnTo>
                <a:lnTo>
                  <a:pt x="2744" y="5545"/>
                </a:lnTo>
                <a:lnTo>
                  <a:pt x="2701" y="5546"/>
                </a:lnTo>
                <a:lnTo>
                  <a:pt x="2661" y="5548"/>
                </a:lnTo>
                <a:lnTo>
                  <a:pt x="2625" y="5546"/>
                </a:lnTo>
                <a:lnTo>
                  <a:pt x="2596" y="5545"/>
                </a:lnTo>
                <a:lnTo>
                  <a:pt x="2573" y="5541"/>
                </a:lnTo>
                <a:lnTo>
                  <a:pt x="2563" y="5539"/>
                </a:lnTo>
                <a:lnTo>
                  <a:pt x="2555" y="5536"/>
                </a:lnTo>
                <a:lnTo>
                  <a:pt x="2549" y="5533"/>
                </a:lnTo>
                <a:lnTo>
                  <a:pt x="2545" y="5528"/>
                </a:lnTo>
                <a:lnTo>
                  <a:pt x="2537" y="5521"/>
                </a:lnTo>
                <a:lnTo>
                  <a:pt x="2529" y="5514"/>
                </a:lnTo>
                <a:lnTo>
                  <a:pt x="2520" y="5508"/>
                </a:lnTo>
                <a:lnTo>
                  <a:pt x="2511" y="5504"/>
                </a:lnTo>
                <a:lnTo>
                  <a:pt x="2500" y="5500"/>
                </a:lnTo>
                <a:lnTo>
                  <a:pt x="2487" y="5498"/>
                </a:lnTo>
                <a:lnTo>
                  <a:pt x="2474" y="5497"/>
                </a:lnTo>
                <a:lnTo>
                  <a:pt x="2459" y="5498"/>
                </a:lnTo>
                <a:lnTo>
                  <a:pt x="2443" y="5500"/>
                </a:lnTo>
                <a:lnTo>
                  <a:pt x="2425" y="5504"/>
                </a:lnTo>
                <a:lnTo>
                  <a:pt x="2404" y="5509"/>
                </a:lnTo>
                <a:lnTo>
                  <a:pt x="2383" y="5516"/>
                </a:lnTo>
                <a:lnTo>
                  <a:pt x="2359" y="5526"/>
                </a:lnTo>
                <a:lnTo>
                  <a:pt x="2334" y="5536"/>
                </a:lnTo>
                <a:lnTo>
                  <a:pt x="2306" y="5550"/>
                </a:lnTo>
                <a:lnTo>
                  <a:pt x="2275" y="5566"/>
                </a:lnTo>
                <a:lnTo>
                  <a:pt x="2256" y="5574"/>
                </a:lnTo>
                <a:lnTo>
                  <a:pt x="2232" y="5583"/>
                </a:lnTo>
                <a:lnTo>
                  <a:pt x="2201" y="5595"/>
                </a:lnTo>
                <a:lnTo>
                  <a:pt x="2165" y="5607"/>
                </a:lnTo>
                <a:lnTo>
                  <a:pt x="2079" y="5634"/>
                </a:lnTo>
                <a:lnTo>
                  <a:pt x="1977" y="5663"/>
                </a:lnTo>
                <a:lnTo>
                  <a:pt x="1861" y="5695"/>
                </a:lnTo>
                <a:lnTo>
                  <a:pt x="1738" y="5728"/>
                </a:lnTo>
                <a:lnTo>
                  <a:pt x="1608" y="5761"/>
                </a:lnTo>
                <a:lnTo>
                  <a:pt x="1476" y="5794"/>
                </a:lnTo>
                <a:lnTo>
                  <a:pt x="1345" y="5826"/>
                </a:lnTo>
                <a:lnTo>
                  <a:pt x="1219" y="5856"/>
                </a:lnTo>
                <a:lnTo>
                  <a:pt x="1100" y="5884"/>
                </a:lnTo>
                <a:lnTo>
                  <a:pt x="992" y="5909"/>
                </a:lnTo>
                <a:lnTo>
                  <a:pt x="899" y="5929"/>
                </a:lnTo>
                <a:lnTo>
                  <a:pt x="824" y="5945"/>
                </a:lnTo>
                <a:lnTo>
                  <a:pt x="770" y="5954"/>
                </a:lnTo>
                <a:lnTo>
                  <a:pt x="753" y="5957"/>
                </a:lnTo>
                <a:lnTo>
                  <a:pt x="742" y="5957"/>
                </a:lnTo>
                <a:lnTo>
                  <a:pt x="734" y="5957"/>
                </a:lnTo>
                <a:lnTo>
                  <a:pt x="727" y="5956"/>
                </a:lnTo>
                <a:lnTo>
                  <a:pt x="712" y="5951"/>
                </a:lnTo>
                <a:lnTo>
                  <a:pt x="697" y="5946"/>
                </a:lnTo>
                <a:lnTo>
                  <a:pt x="681" y="5937"/>
                </a:lnTo>
                <a:lnTo>
                  <a:pt x="667" y="5926"/>
                </a:lnTo>
                <a:lnTo>
                  <a:pt x="651" y="5914"/>
                </a:lnTo>
                <a:lnTo>
                  <a:pt x="620" y="5887"/>
                </a:lnTo>
                <a:lnTo>
                  <a:pt x="588" y="5859"/>
                </a:lnTo>
                <a:lnTo>
                  <a:pt x="556" y="5831"/>
                </a:lnTo>
                <a:lnTo>
                  <a:pt x="539" y="5819"/>
                </a:lnTo>
                <a:lnTo>
                  <a:pt x="522" y="5808"/>
                </a:lnTo>
                <a:lnTo>
                  <a:pt x="505" y="5798"/>
                </a:lnTo>
                <a:lnTo>
                  <a:pt x="487" y="5790"/>
                </a:lnTo>
                <a:lnTo>
                  <a:pt x="471" y="5785"/>
                </a:lnTo>
                <a:lnTo>
                  <a:pt x="461" y="5783"/>
                </a:lnTo>
                <a:lnTo>
                  <a:pt x="457" y="5783"/>
                </a:lnTo>
                <a:lnTo>
                  <a:pt x="454" y="5784"/>
                </a:lnTo>
                <a:lnTo>
                  <a:pt x="451" y="5786"/>
                </a:lnTo>
                <a:lnTo>
                  <a:pt x="450" y="5788"/>
                </a:lnTo>
                <a:lnTo>
                  <a:pt x="450" y="5791"/>
                </a:lnTo>
                <a:lnTo>
                  <a:pt x="450" y="5794"/>
                </a:lnTo>
                <a:lnTo>
                  <a:pt x="454" y="5802"/>
                </a:lnTo>
                <a:lnTo>
                  <a:pt x="460" y="5812"/>
                </a:lnTo>
                <a:lnTo>
                  <a:pt x="469" y="5824"/>
                </a:lnTo>
                <a:lnTo>
                  <a:pt x="480" y="5836"/>
                </a:lnTo>
                <a:lnTo>
                  <a:pt x="493" y="5848"/>
                </a:lnTo>
                <a:lnTo>
                  <a:pt x="507" y="5863"/>
                </a:lnTo>
                <a:lnTo>
                  <a:pt x="524" y="5876"/>
                </a:lnTo>
                <a:lnTo>
                  <a:pt x="541" y="5890"/>
                </a:lnTo>
                <a:lnTo>
                  <a:pt x="559" y="5904"/>
                </a:lnTo>
                <a:lnTo>
                  <a:pt x="578" y="5917"/>
                </a:lnTo>
                <a:lnTo>
                  <a:pt x="596" y="5929"/>
                </a:lnTo>
                <a:lnTo>
                  <a:pt x="614" y="5940"/>
                </a:lnTo>
                <a:lnTo>
                  <a:pt x="627" y="5950"/>
                </a:lnTo>
                <a:lnTo>
                  <a:pt x="636" y="5960"/>
                </a:lnTo>
                <a:lnTo>
                  <a:pt x="643" y="5970"/>
                </a:lnTo>
                <a:lnTo>
                  <a:pt x="646" y="5979"/>
                </a:lnTo>
                <a:lnTo>
                  <a:pt x="648" y="5987"/>
                </a:lnTo>
                <a:lnTo>
                  <a:pt x="646" y="5991"/>
                </a:lnTo>
                <a:lnTo>
                  <a:pt x="645" y="5994"/>
                </a:lnTo>
                <a:lnTo>
                  <a:pt x="641" y="6001"/>
                </a:lnTo>
                <a:lnTo>
                  <a:pt x="635" y="6005"/>
                </a:lnTo>
                <a:lnTo>
                  <a:pt x="626" y="6009"/>
                </a:lnTo>
                <a:lnTo>
                  <a:pt x="616" y="6011"/>
                </a:lnTo>
                <a:lnTo>
                  <a:pt x="604" y="6011"/>
                </a:lnTo>
                <a:lnTo>
                  <a:pt x="592" y="6011"/>
                </a:lnTo>
                <a:lnTo>
                  <a:pt x="577" y="6007"/>
                </a:lnTo>
                <a:lnTo>
                  <a:pt x="561" y="6003"/>
                </a:lnTo>
                <a:lnTo>
                  <a:pt x="546" y="5996"/>
                </a:lnTo>
                <a:lnTo>
                  <a:pt x="517" y="5985"/>
                </a:lnTo>
                <a:lnTo>
                  <a:pt x="497" y="5978"/>
                </a:lnTo>
                <a:lnTo>
                  <a:pt x="482" y="5974"/>
                </a:lnTo>
                <a:lnTo>
                  <a:pt x="469" y="5972"/>
                </a:lnTo>
                <a:lnTo>
                  <a:pt x="460" y="5970"/>
                </a:lnTo>
                <a:lnTo>
                  <a:pt x="451" y="5966"/>
                </a:lnTo>
                <a:lnTo>
                  <a:pt x="442" y="5959"/>
                </a:lnTo>
                <a:lnTo>
                  <a:pt x="430" y="5947"/>
                </a:lnTo>
                <a:lnTo>
                  <a:pt x="414" y="5929"/>
                </a:lnTo>
                <a:lnTo>
                  <a:pt x="395" y="5907"/>
                </a:lnTo>
                <a:lnTo>
                  <a:pt x="375" y="5883"/>
                </a:lnTo>
                <a:lnTo>
                  <a:pt x="357" y="5862"/>
                </a:lnTo>
                <a:lnTo>
                  <a:pt x="341" y="5846"/>
                </a:lnTo>
                <a:lnTo>
                  <a:pt x="335" y="5840"/>
                </a:lnTo>
                <a:lnTo>
                  <a:pt x="330" y="5839"/>
                </a:lnTo>
                <a:lnTo>
                  <a:pt x="329" y="5839"/>
                </a:lnTo>
                <a:lnTo>
                  <a:pt x="328" y="5839"/>
                </a:lnTo>
                <a:lnTo>
                  <a:pt x="328" y="5844"/>
                </a:lnTo>
                <a:lnTo>
                  <a:pt x="330" y="5853"/>
                </a:lnTo>
                <a:lnTo>
                  <a:pt x="335" y="5865"/>
                </a:lnTo>
                <a:lnTo>
                  <a:pt x="346" y="5891"/>
                </a:lnTo>
                <a:lnTo>
                  <a:pt x="355" y="5911"/>
                </a:lnTo>
                <a:lnTo>
                  <a:pt x="357" y="5919"/>
                </a:lnTo>
                <a:lnTo>
                  <a:pt x="358" y="5924"/>
                </a:lnTo>
                <a:lnTo>
                  <a:pt x="358" y="5929"/>
                </a:lnTo>
                <a:lnTo>
                  <a:pt x="356" y="5932"/>
                </a:lnTo>
                <a:lnTo>
                  <a:pt x="351" y="5935"/>
                </a:lnTo>
                <a:lnTo>
                  <a:pt x="345" y="5935"/>
                </a:lnTo>
                <a:lnTo>
                  <a:pt x="336" y="5933"/>
                </a:lnTo>
                <a:lnTo>
                  <a:pt x="325" y="5931"/>
                </a:lnTo>
                <a:lnTo>
                  <a:pt x="292" y="5923"/>
                </a:lnTo>
                <a:lnTo>
                  <a:pt x="246" y="5911"/>
                </a:lnTo>
                <a:lnTo>
                  <a:pt x="221" y="5904"/>
                </a:lnTo>
                <a:lnTo>
                  <a:pt x="200" y="5901"/>
                </a:lnTo>
                <a:lnTo>
                  <a:pt x="183" y="5899"/>
                </a:lnTo>
                <a:lnTo>
                  <a:pt x="170" y="5898"/>
                </a:lnTo>
                <a:lnTo>
                  <a:pt x="161" y="5899"/>
                </a:lnTo>
                <a:lnTo>
                  <a:pt x="154" y="5902"/>
                </a:lnTo>
                <a:lnTo>
                  <a:pt x="152" y="5903"/>
                </a:lnTo>
                <a:lnTo>
                  <a:pt x="151" y="5905"/>
                </a:lnTo>
                <a:lnTo>
                  <a:pt x="151" y="5908"/>
                </a:lnTo>
                <a:lnTo>
                  <a:pt x="151" y="5910"/>
                </a:lnTo>
                <a:lnTo>
                  <a:pt x="154" y="5915"/>
                </a:lnTo>
                <a:lnTo>
                  <a:pt x="161" y="5922"/>
                </a:lnTo>
                <a:lnTo>
                  <a:pt x="170" y="5929"/>
                </a:lnTo>
                <a:lnTo>
                  <a:pt x="181" y="5936"/>
                </a:lnTo>
                <a:lnTo>
                  <a:pt x="196" y="5944"/>
                </a:lnTo>
                <a:lnTo>
                  <a:pt x="212" y="5950"/>
                </a:lnTo>
                <a:lnTo>
                  <a:pt x="231" y="5957"/>
                </a:lnTo>
                <a:lnTo>
                  <a:pt x="252" y="5964"/>
                </a:lnTo>
                <a:lnTo>
                  <a:pt x="293" y="5976"/>
                </a:lnTo>
                <a:lnTo>
                  <a:pt x="326" y="5988"/>
                </a:lnTo>
                <a:lnTo>
                  <a:pt x="351" y="6000"/>
                </a:lnTo>
                <a:lnTo>
                  <a:pt x="371" y="6010"/>
                </a:lnTo>
                <a:lnTo>
                  <a:pt x="385" y="6018"/>
                </a:lnTo>
                <a:lnTo>
                  <a:pt x="394" y="6024"/>
                </a:lnTo>
                <a:lnTo>
                  <a:pt x="401" y="6030"/>
                </a:lnTo>
                <a:lnTo>
                  <a:pt x="176" y="6013"/>
                </a:lnTo>
                <a:lnTo>
                  <a:pt x="146" y="6011"/>
                </a:lnTo>
                <a:lnTo>
                  <a:pt x="117" y="6011"/>
                </a:lnTo>
                <a:lnTo>
                  <a:pt x="92" y="6012"/>
                </a:lnTo>
                <a:lnTo>
                  <a:pt x="82" y="6013"/>
                </a:lnTo>
                <a:lnTo>
                  <a:pt x="73" y="6015"/>
                </a:lnTo>
                <a:lnTo>
                  <a:pt x="65" y="6018"/>
                </a:lnTo>
                <a:lnTo>
                  <a:pt x="60" y="6021"/>
                </a:lnTo>
                <a:lnTo>
                  <a:pt x="56" y="6024"/>
                </a:lnTo>
                <a:lnTo>
                  <a:pt x="56" y="6029"/>
                </a:lnTo>
                <a:lnTo>
                  <a:pt x="58" y="6034"/>
                </a:lnTo>
                <a:lnTo>
                  <a:pt x="62" y="6041"/>
                </a:lnTo>
                <a:lnTo>
                  <a:pt x="70" y="6048"/>
                </a:lnTo>
                <a:lnTo>
                  <a:pt x="80" y="6056"/>
                </a:lnTo>
                <a:lnTo>
                  <a:pt x="100" y="6070"/>
                </a:lnTo>
                <a:lnTo>
                  <a:pt x="106" y="6076"/>
                </a:lnTo>
                <a:lnTo>
                  <a:pt x="109" y="6080"/>
                </a:lnTo>
                <a:lnTo>
                  <a:pt x="110" y="6084"/>
                </a:lnTo>
                <a:lnTo>
                  <a:pt x="110" y="6086"/>
                </a:lnTo>
                <a:lnTo>
                  <a:pt x="108" y="6087"/>
                </a:lnTo>
                <a:lnTo>
                  <a:pt x="105" y="6088"/>
                </a:lnTo>
                <a:lnTo>
                  <a:pt x="93" y="6088"/>
                </a:lnTo>
                <a:lnTo>
                  <a:pt x="79" y="6088"/>
                </a:lnTo>
                <a:lnTo>
                  <a:pt x="62" y="6086"/>
                </a:lnTo>
                <a:lnTo>
                  <a:pt x="44" y="6086"/>
                </a:lnTo>
                <a:lnTo>
                  <a:pt x="36" y="6086"/>
                </a:lnTo>
                <a:lnTo>
                  <a:pt x="27" y="6087"/>
                </a:lnTo>
                <a:lnTo>
                  <a:pt x="21" y="6089"/>
                </a:lnTo>
                <a:lnTo>
                  <a:pt x="14" y="6092"/>
                </a:lnTo>
                <a:lnTo>
                  <a:pt x="8" y="6095"/>
                </a:lnTo>
                <a:lnTo>
                  <a:pt x="4" y="6098"/>
                </a:lnTo>
                <a:lnTo>
                  <a:pt x="1" y="6103"/>
                </a:lnTo>
                <a:lnTo>
                  <a:pt x="0" y="6107"/>
                </a:lnTo>
                <a:lnTo>
                  <a:pt x="0" y="6112"/>
                </a:lnTo>
                <a:lnTo>
                  <a:pt x="4" y="6117"/>
                </a:lnTo>
                <a:lnTo>
                  <a:pt x="9" y="6123"/>
                </a:lnTo>
                <a:lnTo>
                  <a:pt x="17" y="6129"/>
                </a:lnTo>
                <a:lnTo>
                  <a:pt x="27" y="6135"/>
                </a:lnTo>
                <a:lnTo>
                  <a:pt x="41" y="6142"/>
                </a:lnTo>
                <a:lnTo>
                  <a:pt x="58" y="6149"/>
                </a:lnTo>
                <a:lnTo>
                  <a:pt x="77" y="6156"/>
                </a:lnTo>
                <a:lnTo>
                  <a:pt x="150" y="6177"/>
                </a:lnTo>
                <a:lnTo>
                  <a:pt x="193" y="6188"/>
                </a:lnTo>
                <a:lnTo>
                  <a:pt x="239" y="6200"/>
                </a:lnTo>
                <a:lnTo>
                  <a:pt x="288" y="6212"/>
                </a:lnTo>
                <a:lnTo>
                  <a:pt x="337" y="6223"/>
                </a:lnTo>
                <a:lnTo>
                  <a:pt x="385" y="6232"/>
                </a:lnTo>
                <a:lnTo>
                  <a:pt x="433" y="6241"/>
                </a:lnTo>
                <a:lnTo>
                  <a:pt x="466" y="6245"/>
                </a:lnTo>
                <a:lnTo>
                  <a:pt x="494" y="6250"/>
                </a:lnTo>
                <a:lnTo>
                  <a:pt x="506" y="6251"/>
                </a:lnTo>
                <a:lnTo>
                  <a:pt x="521" y="6252"/>
                </a:lnTo>
                <a:lnTo>
                  <a:pt x="538" y="6252"/>
                </a:lnTo>
                <a:lnTo>
                  <a:pt x="556" y="6251"/>
                </a:lnTo>
                <a:lnTo>
                  <a:pt x="620" y="6245"/>
                </a:lnTo>
                <a:lnTo>
                  <a:pt x="672" y="6240"/>
                </a:lnTo>
                <a:lnTo>
                  <a:pt x="721" y="6232"/>
                </a:lnTo>
                <a:lnTo>
                  <a:pt x="767" y="6222"/>
                </a:lnTo>
                <a:lnTo>
                  <a:pt x="816" y="6210"/>
                </a:lnTo>
                <a:lnTo>
                  <a:pt x="870" y="6196"/>
                </a:lnTo>
                <a:lnTo>
                  <a:pt x="1014" y="6159"/>
                </a:lnTo>
                <a:lnTo>
                  <a:pt x="1132" y="6130"/>
                </a:lnTo>
                <a:lnTo>
                  <a:pt x="1298" y="6093"/>
                </a:lnTo>
                <a:lnTo>
                  <a:pt x="1492" y="6049"/>
                </a:lnTo>
                <a:lnTo>
                  <a:pt x="1698" y="6004"/>
                </a:lnTo>
                <a:lnTo>
                  <a:pt x="1895" y="5963"/>
                </a:lnTo>
                <a:lnTo>
                  <a:pt x="2067" y="5928"/>
                </a:lnTo>
                <a:lnTo>
                  <a:pt x="2137" y="5913"/>
                </a:lnTo>
                <a:lnTo>
                  <a:pt x="2195" y="5903"/>
                </a:lnTo>
                <a:lnTo>
                  <a:pt x="2236" y="5896"/>
                </a:lnTo>
                <a:lnTo>
                  <a:pt x="2260" y="5894"/>
                </a:lnTo>
                <a:lnTo>
                  <a:pt x="2287" y="5895"/>
                </a:lnTo>
                <a:lnTo>
                  <a:pt x="2312" y="5896"/>
                </a:lnTo>
                <a:lnTo>
                  <a:pt x="2338" y="5896"/>
                </a:lnTo>
                <a:lnTo>
                  <a:pt x="2362" y="5896"/>
                </a:lnTo>
                <a:lnTo>
                  <a:pt x="2384" y="5895"/>
                </a:lnTo>
                <a:lnTo>
                  <a:pt x="2395" y="5894"/>
                </a:lnTo>
                <a:lnTo>
                  <a:pt x="2407" y="5892"/>
                </a:lnTo>
                <a:lnTo>
                  <a:pt x="2417" y="5889"/>
                </a:lnTo>
                <a:lnTo>
                  <a:pt x="2426" y="5885"/>
                </a:lnTo>
                <a:lnTo>
                  <a:pt x="2436" y="5881"/>
                </a:lnTo>
                <a:lnTo>
                  <a:pt x="2445" y="5875"/>
                </a:lnTo>
                <a:lnTo>
                  <a:pt x="2450" y="5872"/>
                </a:lnTo>
                <a:lnTo>
                  <a:pt x="2460" y="5868"/>
                </a:lnTo>
                <a:lnTo>
                  <a:pt x="2491" y="5862"/>
                </a:lnTo>
                <a:lnTo>
                  <a:pt x="2533" y="5854"/>
                </a:lnTo>
                <a:lnTo>
                  <a:pt x="2587" y="5846"/>
                </a:lnTo>
                <a:lnTo>
                  <a:pt x="2649" y="5838"/>
                </a:lnTo>
                <a:lnTo>
                  <a:pt x="2717" y="5829"/>
                </a:lnTo>
                <a:lnTo>
                  <a:pt x="2867" y="5812"/>
                </a:lnTo>
                <a:lnTo>
                  <a:pt x="3020" y="5794"/>
                </a:lnTo>
                <a:lnTo>
                  <a:pt x="3164" y="5779"/>
                </a:lnTo>
                <a:lnTo>
                  <a:pt x="3228" y="5771"/>
                </a:lnTo>
                <a:lnTo>
                  <a:pt x="3283" y="5763"/>
                </a:lnTo>
                <a:lnTo>
                  <a:pt x="3329" y="5756"/>
                </a:lnTo>
                <a:lnTo>
                  <a:pt x="3362" y="5749"/>
                </a:lnTo>
                <a:lnTo>
                  <a:pt x="3374" y="5747"/>
                </a:lnTo>
                <a:lnTo>
                  <a:pt x="3380" y="5747"/>
                </a:lnTo>
                <a:lnTo>
                  <a:pt x="3383" y="5748"/>
                </a:lnTo>
                <a:lnTo>
                  <a:pt x="3384" y="5749"/>
                </a:lnTo>
                <a:lnTo>
                  <a:pt x="3385" y="5751"/>
                </a:lnTo>
                <a:lnTo>
                  <a:pt x="3385" y="5753"/>
                </a:lnTo>
                <a:lnTo>
                  <a:pt x="3383" y="5757"/>
                </a:lnTo>
                <a:lnTo>
                  <a:pt x="3380" y="5763"/>
                </a:lnTo>
                <a:lnTo>
                  <a:pt x="3372" y="5775"/>
                </a:lnTo>
                <a:lnTo>
                  <a:pt x="3368" y="5782"/>
                </a:lnTo>
                <a:lnTo>
                  <a:pt x="3366" y="5789"/>
                </a:lnTo>
                <a:lnTo>
                  <a:pt x="3365" y="5794"/>
                </a:lnTo>
                <a:lnTo>
                  <a:pt x="3366" y="5797"/>
                </a:lnTo>
                <a:lnTo>
                  <a:pt x="3367" y="5799"/>
                </a:lnTo>
                <a:lnTo>
                  <a:pt x="3369" y="5800"/>
                </a:lnTo>
                <a:lnTo>
                  <a:pt x="3371" y="5802"/>
                </a:lnTo>
                <a:lnTo>
                  <a:pt x="3380" y="5804"/>
                </a:lnTo>
                <a:lnTo>
                  <a:pt x="3394" y="5804"/>
                </a:lnTo>
                <a:lnTo>
                  <a:pt x="3412" y="5802"/>
                </a:lnTo>
                <a:lnTo>
                  <a:pt x="3432" y="5800"/>
                </a:lnTo>
                <a:lnTo>
                  <a:pt x="3450" y="5799"/>
                </a:lnTo>
                <a:lnTo>
                  <a:pt x="3466" y="5800"/>
                </a:lnTo>
                <a:lnTo>
                  <a:pt x="3481" y="5800"/>
                </a:lnTo>
                <a:lnTo>
                  <a:pt x="3508" y="5803"/>
                </a:lnTo>
                <a:lnTo>
                  <a:pt x="3519" y="5804"/>
                </a:lnTo>
                <a:lnTo>
                  <a:pt x="3532" y="5804"/>
                </a:lnTo>
                <a:lnTo>
                  <a:pt x="3543" y="5802"/>
                </a:lnTo>
                <a:lnTo>
                  <a:pt x="3555" y="5800"/>
                </a:lnTo>
                <a:lnTo>
                  <a:pt x="3568" y="5794"/>
                </a:lnTo>
                <a:lnTo>
                  <a:pt x="3580" y="5788"/>
                </a:lnTo>
                <a:lnTo>
                  <a:pt x="3593" y="5778"/>
                </a:lnTo>
                <a:lnTo>
                  <a:pt x="3609" y="5764"/>
                </a:lnTo>
                <a:lnTo>
                  <a:pt x="3625" y="5747"/>
                </a:lnTo>
                <a:lnTo>
                  <a:pt x="3643" y="5726"/>
                </a:lnTo>
                <a:lnTo>
                  <a:pt x="3646" y="5721"/>
                </a:lnTo>
                <a:lnTo>
                  <a:pt x="3651" y="5718"/>
                </a:lnTo>
                <a:lnTo>
                  <a:pt x="3655" y="5715"/>
                </a:lnTo>
                <a:lnTo>
                  <a:pt x="3660" y="5712"/>
                </a:lnTo>
                <a:lnTo>
                  <a:pt x="3670" y="5710"/>
                </a:lnTo>
                <a:lnTo>
                  <a:pt x="3681" y="5709"/>
                </a:lnTo>
                <a:lnTo>
                  <a:pt x="3706" y="5710"/>
                </a:lnTo>
                <a:lnTo>
                  <a:pt x="3720" y="5711"/>
                </a:lnTo>
                <a:lnTo>
                  <a:pt x="3735" y="5711"/>
                </a:lnTo>
                <a:lnTo>
                  <a:pt x="3752" y="5709"/>
                </a:lnTo>
                <a:lnTo>
                  <a:pt x="3768" y="5706"/>
                </a:lnTo>
                <a:lnTo>
                  <a:pt x="3788" y="5699"/>
                </a:lnTo>
                <a:lnTo>
                  <a:pt x="3798" y="5695"/>
                </a:lnTo>
                <a:lnTo>
                  <a:pt x="3808" y="5690"/>
                </a:lnTo>
                <a:lnTo>
                  <a:pt x="3819" y="5683"/>
                </a:lnTo>
                <a:lnTo>
                  <a:pt x="3829" y="5675"/>
                </a:lnTo>
                <a:lnTo>
                  <a:pt x="3841" y="5668"/>
                </a:lnTo>
                <a:lnTo>
                  <a:pt x="3853" y="5657"/>
                </a:lnTo>
                <a:lnTo>
                  <a:pt x="3865" y="5646"/>
                </a:lnTo>
                <a:lnTo>
                  <a:pt x="3877" y="5634"/>
                </a:lnTo>
                <a:lnTo>
                  <a:pt x="3891" y="5619"/>
                </a:lnTo>
                <a:lnTo>
                  <a:pt x="3904" y="5604"/>
                </a:lnTo>
                <a:lnTo>
                  <a:pt x="3912" y="5595"/>
                </a:lnTo>
                <a:lnTo>
                  <a:pt x="3922" y="5587"/>
                </a:lnTo>
                <a:lnTo>
                  <a:pt x="3931" y="5581"/>
                </a:lnTo>
                <a:lnTo>
                  <a:pt x="3941" y="5578"/>
                </a:lnTo>
                <a:lnTo>
                  <a:pt x="3952" y="5574"/>
                </a:lnTo>
                <a:lnTo>
                  <a:pt x="3964" y="5573"/>
                </a:lnTo>
                <a:lnTo>
                  <a:pt x="3975" y="5573"/>
                </a:lnTo>
                <a:lnTo>
                  <a:pt x="3986" y="5573"/>
                </a:lnTo>
                <a:lnTo>
                  <a:pt x="4010" y="5578"/>
                </a:lnTo>
                <a:lnTo>
                  <a:pt x="4035" y="5582"/>
                </a:lnTo>
                <a:lnTo>
                  <a:pt x="4061" y="5587"/>
                </a:lnTo>
                <a:lnTo>
                  <a:pt x="4088" y="5591"/>
                </a:lnTo>
                <a:lnTo>
                  <a:pt x="4157" y="5599"/>
                </a:lnTo>
                <a:lnTo>
                  <a:pt x="4253" y="5612"/>
                </a:lnTo>
                <a:lnTo>
                  <a:pt x="4379" y="5626"/>
                </a:lnTo>
                <a:lnTo>
                  <a:pt x="4453" y="5635"/>
                </a:lnTo>
                <a:lnTo>
                  <a:pt x="4535" y="5644"/>
                </a:lnTo>
                <a:lnTo>
                  <a:pt x="4627" y="5653"/>
                </a:lnTo>
                <a:lnTo>
                  <a:pt x="4677" y="5656"/>
                </a:lnTo>
                <a:lnTo>
                  <a:pt x="4731" y="5660"/>
                </a:lnTo>
                <a:lnTo>
                  <a:pt x="4789" y="5661"/>
                </a:lnTo>
                <a:lnTo>
                  <a:pt x="4819" y="5661"/>
                </a:lnTo>
                <a:lnTo>
                  <a:pt x="4850" y="5660"/>
                </a:lnTo>
                <a:lnTo>
                  <a:pt x="4881" y="5657"/>
                </a:lnTo>
                <a:lnTo>
                  <a:pt x="4914" y="5655"/>
                </a:lnTo>
                <a:lnTo>
                  <a:pt x="4948" y="5651"/>
                </a:lnTo>
                <a:lnTo>
                  <a:pt x="4981" y="5646"/>
                </a:lnTo>
                <a:lnTo>
                  <a:pt x="5017" y="5641"/>
                </a:lnTo>
                <a:lnTo>
                  <a:pt x="5052" y="5634"/>
                </a:lnTo>
                <a:lnTo>
                  <a:pt x="5089" y="5626"/>
                </a:lnTo>
                <a:lnTo>
                  <a:pt x="5126" y="5617"/>
                </a:lnTo>
                <a:lnTo>
                  <a:pt x="5165" y="5606"/>
                </a:lnTo>
                <a:lnTo>
                  <a:pt x="5203" y="5594"/>
                </a:lnTo>
                <a:lnTo>
                  <a:pt x="5244" y="5580"/>
                </a:lnTo>
                <a:lnTo>
                  <a:pt x="5284" y="5564"/>
                </a:lnTo>
                <a:lnTo>
                  <a:pt x="5326" y="5548"/>
                </a:lnTo>
                <a:lnTo>
                  <a:pt x="5368" y="5528"/>
                </a:lnTo>
                <a:lnTo>
                  <a:pt x="5412" y="5507"/>
                </a:lnTo>
                <a:lnTo>
                  <a:pt x="5456" y="5485"/>
                </a:lnTo>
                <a:lnTo>
                  <a:pt x="5501" y="5460"/>
                </a:lnTo>
                <a:lnTo>
                  <a:pt x="5547" y="5433"/>
                </a:lnTo>
                <a:lnTo>
                  <a:pt x="5593" y="5404"/>
                </a:lnTo>
                <a:lnTo>
                  <a:pt x="5640" y="5373"/>
                </a:lnTo>
                <a:lnTo>
                  <a:pt x="5674" y="5350"/>
                </a:lnTo>
                <a:lnTo>
                  <a:pt x="5711" y="5329"/>
                </a:lnTo>
                <a:lnTo>
                  <a:pt x="5751" y="5308"/>
                </a:lnTo>
                <a:lnTo>
                  <a:pt x="5791" y="5287"/>
                </a:lnTo>
                <a:lnTo>
                  <a:pt x="5833" y="5267"/>
                </a:lnTo>
                <a:lnTo>
                  <a:pt x="5876" y="5248"/>
                </a:lnTo>
                <a:lnTo>
                  <a:pt x="5920" y="5229"/>
                </a:lnTo>
                <a:lnTo>
                  <a:pt x="5966" y="5210"/>
                </a:lnTo>
                <a:lnTo>
                  <a:pt x="6061" y="5173"/>
                </a:lnTo>
                <a:lnTo>
                  <a:pt x="6159" y="5137"/>
                </a:lnTo>
                <a:lnTo>
                  <a:pt x="6361" y="5065"/>
                </a:lnTo>
                <a:lnTo>
                  <a:pt x="6462" y="5028"/>
                </a:lnTo>
                <a:lnTo>
                  <a:pt x="6562" y="4989"/>
                </a:lnTo>
                <a:lnTo>
                  <a:pt x="6611" y="4969"/>
                </a:lnTo>
                <a:lnTo>
                  <a:pt x="6661" y="4949"/>
                </a:lnTo>
                <a:lnTo>
                  <a:pt x="6709" y="4927"/>
                </a:lnTo>
                <a:lnTo>
                  <a:pt x="6755" y="4906"/>
                </a:lnTo>
                <a:lnTo>
                  <a:pt x="6801" y="4884"/>
                </a:lnTo>
                <a:lnTo>
                  <a:pt x="6846" y="4860"/>
                </a:lnTo>
                <a:lnTo>
                  <a:pt x="6889" y="4835"/>
                </a:lnTo>
                <a:lnTo>
                  <a:pt x="6931" y="4811"/>
                </a:lnTo>
                <a:lnTo>
                  <a:pt x="6971" y="4785"/>
                </a:lnTo>
                <a:lnTo>
                  <a:pt x="7011" y="4757"/>
                </a:lnTo>
                <a:lnTo>
                  <a:pt x="7048" y="4729"/>
                </a:lnTo>
                <a:lnTo>
                  <a:pt x="7082" y="4700"/>
                </a:lnTo>
                <a:lnTo>
                  <a:pt x="7111" y="4674"/>
                </a:lnTo>
                <a:lnTo>
                  <a:pt x="7140" y="4650"/>
                </a:lnTo>
                <a:lnTo>
                  <a:pt x="7166" y="4629"/>
                </a:lnTo>
                <a:lnTo>
                  <a:pt x="7193" y="4610"/>
                </a:lnTo>
                <a:lnTo>
                  <a:pt x="7219" y="4592"/>
                </a:lnTo>
                <a:lnTo>
                  <a:pt x="7244" y="4576"/>
                </a:lnTo>
                <a:lnTo>
                  <a:pt x="7267" y="4562"/>
                </a:lnTo>
                <a:lnTo>
                  <a:pt x="7291" y="4548"/>
                </a:lnTo>
                <a:lnTo>
                  <a:pt x="7313" y="4537"/>
                </a:lnTo>
                <a:lnTo>
                  <a:pt x="7336" y="4527"/>
                </a:lnTo>
                <a:lnTo>
                  <a:pt x="7357" y="4518"/>
                </a:lnTo>
                <a:lnTo>
                  <a:pt x="7377" y="4510"/>
                </a:lnTo>
                <a:lnTo>
                  <a:pt x="7398" y="4503"/>
                </a:lnTo>
                <a:lnTo>
                  <a:pt x="7417" y="4499"/>
                </a:lnTo>
                <a:lnTo>
                  <a:pt x="7436" y="4494"/>
                </a:lnTo>
                <a:lnTo>
                  <a:pt x="7454" y="4491"/>
                </a:lnTo>
                <a:lnTo>
                  <a:pt x="7472" y="4489"/>
                </a:lnTo>
                <a:lnTo>
                  <a:pt x="7488" y="4488"/>
                </a:lnTo>
                <a:lnTo>
                  <a:pt x="7505" y="4486"/>
                </a:lnTo>
                <a:lnTo>
                  <a:pt x="7521" y="4486"/>
                </a:lnTo>
                <a:lnTo>
                  <a:pt x="7551" y="4489"/>
                </a:lnTo>
                <a:lnTo>
                  <a:pt x="7579" y="4492"/>
                </a:lnTo>
                <a:lnTo>
                  <a:pt x="7606" y="4498"/>
                </a:lnTo>
                <a:lnTo>
                  <a:pt x="7632" y="4503"/>
                </a:lnTo>
                <a:lnTo>
                  <a:pt x="7679" y="4516"/>
                </a:lnTo>
                <a:lnTo>
                  <a:pt x="7694" y="4520"/>
                </a:lnTo>
                <a:lnTo>
                  <a:pt x="7711" y="4527"/>
                </a:lnTo>
                <a:lnTo>
                  <a:pt x="7752" y="4543"/>
                </a:lnTo>
                <a:lnTo>
                  <a:pt x="7776" y="4550"/>
                </a:lnTo>
                <a:lnTo>
                  <a:pt x="7800" y="4559"/>
                </a:lnTo>
                <a:lnTo>
                  <a:pt x="7828" y="4567"/>
                </a:lnTo>
                <a:lnTo>
                  <a:pt x="7856" y="4573"/>
                </a:lnTo>
                <a:lnTo>
                  <a:pt x="7886" y="4578"/>
                </a:lnTo>
                <a:lnTo>
                  <a:pt x="7916" y="4581"/>
                </a:lnTo>
                <a:lnTo>
                  <a:pt x="7932" y="4582"/>
                </a:lnTo>
                <a:lnTo>
                  <a:pt x="7947" y="4582"/>
                </a:lnTo>
                <a:lnTo>
                  <a:pt x="7963" y="4581"/>
                </a:lnTo>
                <a:lnTo>
                  <a:pt x="7980" y="4580"/>
                </a:lnTo>
                <a:lnTo>
                  <a:pt x="7995" y="4576"/>
                </a:lnTo>
                <a:lnTo>
                  <a:pt x="8011" y="4573"/>
                </a:lnTo>
                <a:lnTo>
                  <a:pt x="8027" y="4568"/>
                </a:lnTo>
                <a:lnTo>
                  <a:pt x="8044" y="4563"/>
                </a:lnTo>
                <a:lnTo>
                  <a:pt x="8059" y="4557"/>
                </a:lnTo>
                <a:lnTo>
                  <a:pt x="8075" y="4549"/>
                </a:lnTo>
                <a:lnTo>
                  <a:pt x="8092" y="4540"/>
                </a:lnTo>
                <a:lnTo>
                  <a:pt x="8108" y="4530"/>
                </a:lnTo>
                <a:lnTo>
                  <a:pt x="8122" y="4521"/>
                </a:lnTo>
                <a:lnTo>
                  <a:pt x="8138" y="4514"/>
                </a:lnTo>
                <a:lnTo>
                  <a:pt x="8154" y="4509"/>
                </a:lnTo>
                <a:lnTo>
                  <a:pt x="8172" y="4504"/>
                </a:lnTo>
                <a:lnTo>
                  <a:pt x="8190" y="4501"/>
                </a:lnTo>
                <a:lnTo>
                  <a:pt x="8209" y="4499"/>
                </a:lnTo>
                <a:lnTo>
                  <a:pt x="8229" y="4499"/>
                </a:lnTo>
                <a:lnTo>
                  <a:pt x="8249" y="4498"/>
                </a:lnTo>
                <a:lnTo>
                  <a:pt x="8292" y="4500"/>
                </a:lnTo>
                <a:lnTo>
                  <a:pt x="8335" y="4502"/>
                </a:lnTo>
                <a:lnTo>
                  <a:pt x="8379" y="4504"/>
                </a:lnTo>
                <a:lnTo>
                  <a:pt x="8424" y="4507"/>
                </a:lnTo>
                <a:lnTo>
                  <a:pt x="8480" y="4509"/>
                </a:lnTo>
                <a:lnTo>
                  <a:pt x="8568" y="4514"/>
                </a:lnTo>
                <a:lnTo>
                  <a:pt x="8817" y="4530"/>
                </a:lnTo>
                <a:lnTo>
                  <a:pt x="9486" y="4578"/>
                </a:lnTo>
                <a:lnTo>
                  <a:pt x="9832" y="4602"/>
                </a:lnTo>
                <a:lnTo>
                  <a:pt x="10135" y="4622"/>
                </a:lnTo>
                <a:lnTo>
                  <a:pt x="10258" y="4630"/>
                </a:lnTo>
                <a:lnTo>
                  <a:pt x="10358" y="4636"/>
                </a:lnTo>
                <a:lnTo>
                  <a:pt x="10429" y="4639"/>
                </a:lnTo>
                <a:lnTo>
                  <a:pt x="10451" y="4639"/>
                </a:lnTo>
                <a:lnTo>
                  <a:pt x="10465" y="4639"/>
                </a:lnTo>
                <a:lnTo>
                  <a:pt x="10476" y="4637"/>
                </a:lnTo>
                <a:lnTo>
                  <a:pt x="10483" y="4636"/>
                </a:lnTo>
                <a:lnTo>
                  <a:pt x="10486" y="4632"/>
                </a:lnTo>
                <a:lnTo>
                  <a:pt x="10487" y="4631"/>
                </a:lnTo>
                <a:lnTo>
                  <a:pt x="10487" y="4629"/>
                </a:lnTo>
                <a:lnTo>
                  <a:pt x="10484" y="4626"/>
                </a:lnTo>
                <a:lnTo>
                  <a:pt x="10479" y="4622"/>
                </a:lnTo>
                <a:lnTo>
                  <a:pt x="10471" y="4618"/>
                </a:lnTo>
                <a:lnTo>
                  <a:pt x="10462" y="4613"/>
                </a:lnTo>
                <a:lnTo>
                  <a:pt x="10439" y="4604"/>
                </a:lnTo>
                <a:lnTo>
                  <a:pt x="10412" y="4596"/>
                </a:lnTo>
                <a:lnTo>
                  <a:pt x="10383" y="4588"/>
                </a:lnTo>
                <a:lnTo>
                  <a:pt x="10356" y="4583"/>
                </a:lnTo>
                <a:close/>
                <a:moveTo>
                  <a:pt x="485" y="6160"/>
                </a:moveTo>
                <a:lnTo>
                  <a:pt x="485" y="6160"/>
                </a:lnTo>
                <a:lnTo>
                  <a:pt x="477" y="6159"/>
                </a:lnTo>
                <a:lnTo>
                  <a:pt x="468" y="6158"/>
                </a:lnTo>
                <a:lnTo>
                  <a:pt x="449" y="6152"/>
                </a:lnTo>
                <a:lnTo>
                  <a:pt x="429" y="6144"/>
                </a:lnTo>
                <a:lnTo>
                  <a:pt x="411" y="6135"/>
                </a:lnTo>
                <a:lnTo>
                  <a:pt x="394" y="6126"/>
                </a:lnTo>
                <a:lnTo>
                  <a:pt x="381" y="6119"/>
                </a:lnTo>
                <a:lnTo>
                  <a:pt x="369" y="6112"/>
                </a:lnTo>
                <a:lnTo>
                  <a:pt x="482" y="6099"/>
                </a:lnTo>
                <a:lnTo>
                  <a:pt x="488" y="6108"/>
                </a:lnTo>
                <a:lnTo>
                  <a:pt x="494" y="6119"/>
                </a:lnTo>
                <a:lnTo>
                  <a:pt x="500" y="6130"/>
                </a:lnTo>
                <a:lnTo>
                  <a:pt x="502" y="6135"/>
                </a:lnTo>
                <a:lnTo>
                  <a:pt x="503" y="6141"/>
                </a:lnTo>
                <a:lnTo>
                  <a:pt x="504" y="6145"/>
                </a:lnTo>
                <a:lnTo>
                  <a:pt x="503" y="6150"/>
                </a:lnTo>
                <a:lnTo>
                  <a:pt x="502" y="6154"/>
                </a:lnTo>
                <a:lnTo>
                  <a:pt x="497" y="6157"/>
                </a:lnTo>
                <a:lnTo>
                  <a:pt x="493" y="6159"/>
                </a:lnTo>
                <a:lnTo>
                  <a:pt x="485" y="6160"/>
                </a:lnTo>
                <a:close/>
                <a:moveTo>
                  <a:pt x="3338" y="5643"/>
                </a:moveTo>
                <a:lnTo>
                  <a:pt x="3338" y="5643"/>
                </a:lnTo>
                <a:lnTo>
                  <a:pt x="3310" y="5651"/>
                </a:lnTo>
                <a:lnTo>
                  <a:pt x="3274" y="5659"/>
                </a:lnTo>
                <a:lnTo>
                  <a:pt x="3186" y="5678"/>
                </a:lnTo>
                <a:lnTo>
                  <a:pt x="3082" y="5698"/>
                </a:lnTo>
                <a:lnTo>
                  <a:pt x="2970" y="5719"/>
                </a:lnTo>
                <a:lnTo>
                  <a:pt x="2855" y="5738"/>
                </a:lnTo>
                <a:lnTo>
                  <a:pt x="2750" y="5754"/>
                </a:lnTo>
                <a:lnTo>
                  <a:pt x="2702" y="5761"/>
                </a:lnTo>
                <a:lnTo>
                  <a:pt x="2659" y="5766"/>
                </a:lnTo>
                <a:lnTo>
                  <a:pt x="2622" y="5770"/>
                </a:lnTo>
                <a:lnTo>
                  <a:pt x="2592" y="5771"/>
                </a:lnTo>
                <a:lnTo>
                  <a:pt x="2568" y="5771"/>
                </a:lnTo>
                <a:lnTo>
                  <a:pt x="2548" y="5769"/>
                </a:lnTo>
                <a:lnTo>
                  <a:pt x="2530" y="5765"/>
                </a:lnTo>
                <a:lnTo>
                  <a:pt x="2515" y="5762"/>
                </a:lnTo>
                <a:lnTo>
                  <a:pt x="2503" y="5756"/>
                </a:lnTo>
                <a:lnTo>
                  <a:pt x="2491" y="5752"/>
                </a:lnTo>
                <a:lnTo>
                  <a:pt x="2480" y="5746"/>
                </a:lnTo>
                <a:lnTo>
                  <a:pt x="2468" y="5742"/>
                </a:lnTo>
                <a:lnTo>
                  <a:pt x="2456" y="5738"/>
                </a:lnTo>
                <a:lnTo>
                  <a:pt x="2443" y="5736"/>
                </a:lnTo>
                <a:lnTo>
                  <a:pt x="2426" y="5735"/>
                </a:lnTo>
                <a:lnTo>
                  <a:pt x="2407" y="5736"/>
                </a:lnTo>
                <a:lnTo>
                  <a:pt x="2384" y="5739"/>
                </a:lnTo>
                <a:lnTo>
                  <a:pt x="2357" y="5746"/>
                </a:lnTo>
                <a:lnTo>
                  <a:pt x="2325" y="5755"/>
                </a:lnTo>
                <a:lnTo>
                  <a:pt x="2288" y="5767"/>
                </a:lnTo>
                <a:lnTo>
                  <a:pt x="2238" y="5783"/>
                </a:lnTo>
                <a:lnTo>
                  <a:pt x="2172" y="5804"/>
                </a:lnTo>
                <a:lnTo>
                  <a:pt x="2090" y="5830"/>
                </a:lnTo>
                <a:lnTo>
                  <a:pt x="1995" y="5857"/>
                </a:lnTo>
                <a:lnTo>
                  <a:pt x="1889" y="5887"/>
                </a:lnTo>
                <a:lnTo>
                  <a:pt x="1776" y="5917"/>
                </a:lnTo>
                <a:lnTo>
                  <a:pt x="1657" y="5947"/>
                </a:lnTo>
                <a:lnTo>
                  <a:pt x="1536" y="5975"/>
                </a:lnTo>
                <a:lnTo>
                  <a:pt x="1276" y="6032"/>
                </a:lnTo>
                <a:lnTo>
                  <a:pt x="1039" y="6081"/>
                </a:lnTo>
                <a:lnTo>
                  <a:pt x="938" y="6102"/>
                </a:lnTo>
                <a:lnTo>
                  <a:pt x="854" y="6119"/>
                </a:lnTo>
                <a:lnTo>
                  <a:pt x="790" y="6130"/>
                </a:lnTo>
                <a:lnTo>
                  <a:pt x="750" y="6135"/>
                </a:lnTo>
                <a:lnTo>
                  <a:pt x="727" y="6138"/>
                </a:lnTo>
                <a:lnTo>
                  <a:pt x="708" y="6139"/>
                </a:lnTo>
                <a:lnTo>
                  <a:pt x="694" y="6139"/>
                </a:lnTo>
                <a:lnTo>
                  <a:pt x="681" y="6138"/>
                </a:lnTo>
                <a:lnTo>
                  <a:pt x="670" y="6133"/>
                </a:lnTo>
                <a:lnTo>
                  <a:pt x="659" y="6126"/>
                </a:lnTo>
                <a:lnTo>
                  <a:pt x="648" y="6116"/>
                </a:lnTo>
                <a:lnTo>
                  <a:pt x="633" y="6104"/>
                </a:lnTo>
                <a:lnTo>
                  <a:pt x="627" y="6096"/>
                </a:lnTo>
                <a:lnTo>
                  <a:pt x="623" y="6090"/>
                </a:lnTo>
                <a:lnTo>
                  <a:pt x="622" y="6086"/>
                </a:lnTo>
                <a:lnTo>
                  <a:pt x="622" y="6081"/>
                </a:lnTo>
                <a:lnTo>
                  <a:pt x="625" y="6078"/>
                </a:lnTo>
                <a:lnTo>
                  <a:pt x="630" y="6076"/>
                </a:lnTo>
                <a:lnTo>
                  <a:pt x="636" y="6074"/>
                </a:lnTo>
                <a:lnTo>
                  <a:pt x="645" y="6071"/>
                </a:lnTo>
                <a:lnTo>
                  <a:pt x="669" y="6067"/>
                </a:lnTo>
                <a:lnTo>
                  <a:pt x="699" y="6062"/>
                </a:lnTo>
                <a:lnTo>
                  <a:pt x="735" y="6056"/>
                </a:lnTo>
                <a:lnTo>
                  <a:pt x="778" y="6048"/>
                </a:lnTo>
                <a:lnTo>
                  <a:pt x="924" y="6012"/>
                </a:lnTo>
                <a:lnTo>
                  <a:pt x="1154" y="5956"/>
                </a:lnTo>
                <a:lnTo>
                  <a:pt x="1695" y="5824"/>
                </a:lnTo>
                <a:lnTo>
                  <a:pt x="1815" y="5792"/>
                </a:lnTo>
                <a:lnTo>
                  <a:pt x="1922" y="5763"/>
                </a:lnTo>
                <a:lnTo>
                  <a:pt x="2017" y="5736"/>
                </a:lnTo>
                <a:lnTo>
                  <a:pt x="2100" y="5710"/>
                </a:lnTo>
                <a:lnTo>
                  <a:pt x="2236" y="5670"/>
                </a:lnTo>
                <a:lnTo>
                  <a:pt x="2291" y="5654"/>
                </a:lnTo>
                <a:lnTo>
                  <a:pt x="2317" y="5649"/>
                </a:lnTo>
                <a:lnTo>
                  <a:pt x="2339" y="5643"/>
                </a:lnTo>
                <a:lnTo>
                  <a:pt x="2351" y="5642"/>
                </a:lnTo>
                <a:lnTo>
                  <a:pt x="2361" y="5641"/>
                </a:lnTo>
                <a:lnTo>
                  <a:pt x="2380" y="5641"/>
                </a:lnTo>
                <a:lnTo>
                  <a:pt x="2399" y="5643"/>
                </a:lnTo>
                <a:lnTo>
                  <a:pt x="2417" y="5645"/>
                </a:lnTo>
                <a:lnTo>
                  <a:pt x="2450" y="5652"/>
                </a:lnTo>
                <a:lnTo>
                  <a:pt x="2467" y="5654"/>
                </a:lnTo>
                <a:lnTo>
                  <a:pt x="2484" y="5654"/>
                </a:lnTo>
                <a:lnTo>
                  <a:pt x="2493" y="5653"/>
                </a:lnTo>
                <a:lnTo>
                  <a:pt x="2501" y="5651"/>
                </a:lnTo>
                <a:lnTo>
                  <a:pt x="2517" y="5646"/>
                </a:lnTo>
                <a:lnTo>
                  <a:pt x="2547" y="5634"/>
                </a:lnTo>
                <a:lnTo>
                  <a:pt x="2567" y="5627"/>
                </a:lnTo>
                <a:lnTo>
                  <a:pt x="2579" y="5624"/>
                </a:lnTo>
                <a:lnTo>
                  <a:pt x="2593" y="5622"/>
                </a:lnTo>
                <a:lnTo>
                  <a:pt x="2610" y="5619"/>
                </a:lnTo>
                <a:lnTo>
                  <a:pt x="2628" y="5617"/>
                </a:lnTo>
                <a:lnTo>
                  <a:pt x="2649" y="5616"/>
                </a:lnTo>
                <a:lnTo>
                  <a:pt x="2672" y="5615"/>
                </a:lnTo>
                <a:lnTo>
                  <a:pt x="2736" y="5613"/>
                </a:lnTo>
                <a:lnTo>
                  <a:pt x="2808" y="5610"/>
                </a:lnTo>
                <a:lnTo>
                  <a:pt x="2962" y="5603"/>
                </a:lnTo>
                <a:lnTo>
                  <a:pt x="3107" y="5595"/>
                </a:lnTo>
                <a:lnTo>
                  <a:pt x="3166" y="5592"/>
                </a:lnTo>
                <a:lnTo>
                  <a:pt x="3213" y="5591"/>
                </a:lnTo>
                <a:lnTo>
                  <a:pt x="3254" y="5591"/>
                </a:lnTo>
                <a:lnTo>
                  <a:pt x="3294" y="5594"/>
                </a:lnTo>
                <a:lnTo>
                  <a:pt x="3332" y="5598"/>
                </a:lnTo>
                <a:lnTo>
                  <a:pt x="3348" y="5600"/>
                </a:lnTo>
                <a:lnTo>
                  <a:pt x="3362" y="5604"/>
                </a:lnTo>
                <a:lnTo>
                  <a:pt x="3374" y="5607"/>
                </a:lnTo>
                <a:lnTo>
                  <a:pt x="3381" y="5610"/>
                </a:lnTo>
                <a:lnTo>
                  <a:pt x="3385" y="5613"/>
                </a:lnTo>
                <a:lnTo>
                  <a:pt x="3386" y="5615"/>
                </a:lnTo>
                <a:lnTo>
                  <a:pt x="3387" y="5617"/>
                </a:lnTo>
                <a:lnTo>
                  <a:pt x="3387" y="5619"/>
                </a:lnTo>
                <a:lnTo>
                  <a:pt x="3385" y="5623"/>
                </a:lnTo>
                <a:lnTo>
                  <a:pt x="3383" y="5625"/>
                </a:lnTo>
                <a:lnTo>
                  <a:pt x="3372" y="5631"/>
                </a:lnTo>
                <a:lnTo>
                  <a:pt x="3358" y="5636"/>
                </a:lnTo>
                <a:lnTo>
                  <a:pt x="3338" y="5643"/>
                </a:lnTo>
                <a:close/>
              </a:path>
            </a:pathLst>
          </a:custGeom>
          <a:solidFill>
            <a:srgbClr val="595959">
              <a:alpha val="30000"/>
            </a:srgbClr>
          </a:solidFill>
          <a:ln>
            <a:noFill/>
          </a:ln>
          <a:extLst/>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a:solidFill>
                <a:srgbClr val="FFFFFF"/>
              </a:solidFill>
              <a:latin typeface="+mn-lt"/>
              <a:ea typeface="+mn-ea"/>
            </a:endParaRPr>
          </a:p>
        </p:txBody>
      </p:sp>
    </p:spTree>
  </p:cSld>
  <p:clrMapOvr>
    <a:masterClrMapping/>
  </p:clrMapOvr>
  <p:transition spd="slow">
    <p:cove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109</Paragraphs>
  <Slides>19</Slides>
  <Notes>0</Notes>
  <TotalTime>895</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19</vt:i4>
      </vt:variant>
    </vt:vector>
  </HeadingPairs>
  <TitlesOfParts>
    <vt:vector baseType="lpstr" size="30">
      <vt:lpstr>Arial</vt:lpstr>
      <vt:lpstr>Calibri Light</vt:lpstr>
      <vt:lpstr>Calibri</vt:lpstr>
      <vt:lpstr>宋体</vt:lpstr>
      <vt:lpstr>方正清刻本悦宋简体</vt:lpstr>
      <vt:lpstr>TypeLand 康熙字典體 Trial</vt:lpstr>
      <vt:lpstr>UUS UN INCHIKE</vt:lpstr>
      <vt:lpstr>方正兰亭黑_YS_GB18030</vt:lpstr>
      <vt:lpstr>造字工房悦黑体验版纤细体</vt:lpstr>
      <vt:lpstr>DokChampa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2015-04-01T13:39:36Z</dcterms:created>
  <cp:lastModifiedBy>ypppt</cp:lastModifiedBy>
  <dcterms:modified xsi:type="dcterms:W3CDTF">2021-08-22T05:52:29Z</dcterms:modified>
  <cp:revision>147</cp:revision>
  <dc:title>PowerPoint 演示文稿</dc:title>
</cp:coreProperties>
</file>