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udio/wav" Extension="wav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宋体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tags/tag1.xml" Type="http://schemas.openxmlformats.org/officeDocument/2006/relationships/tags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blipFill dpi="0"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1163" y="1720850"/>
            <a:ext cx="6110287" cy="117157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4638" y="3167063"/>
            <a:ext cx="6178550" cy="82708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65863"/>
            <a:ext cx="1922463" cy="481012"/>
          </a:xfr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7538" y="6265863"/>
            <a:ext cx="2814637" cy="481012"/>
          </a:xfr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21450" y="6265863"/>
            <a:ext cx="1922463" cy="481012"/>
          </a:xfrm>
        </p:spPr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69B5E7F9-1B01-4F64-B7C0-CF49289EDAB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DF9760A-34A4-48B6-BF5F-FAB03860BDE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13550" y="68263"/>
            <a:ext cx="2179638" cy="60277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74638" y="68263"/>
            <a:ext cx="6386512" cy="60277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853C5E2-404C-4B14-A598-BB6CAC5BB6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16116CF-ACBE-47D8-BA97-F03041F880A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04941D8-3EE9-4214-95A8-8CA9F9B2E6B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74638" y="1376363"/>
            <a:ext cx="4248150" cy="4719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5188" y="1376363"/>
            <a:ext cx="4248150" cy="4719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276E2BD5-4190-45F9-8435-838D4E81676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A092924-A0CC-43EF-8306-6DF06F98D98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5789AD5-1EC3-4821-816E-C7535338F6A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88ED5DE-6DD9-43ED-83EA-B27E602BAC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305150A8-58C9-447C-A00D-6063BA134C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EF27824-021E-42DD-9D50-221CC0F4B1C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2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1450" y="68263"/>
            <a:ext cx="7551738" cy="8270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38" y="1376363"/>
            <a:ext cx="8648700" cy="47196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000000"/>
                </a:solidFill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solidFill>
                  <a:srgbClr val="000000"/>
                </a:solidFill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000000"/>
                </a:solidFill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2209042A-5A6E-47DD-A70F-D5591BC4414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/>
  <p:timing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Relationship Id="rId3" Target="../media/audio111.wav" Type="http://schemas.openxmlformats.org/officeDocument/2006/relationships/audio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733800" y="1524000"/>
            <a:ext cx="1595755" cy="31394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altLang="zh-CN" lang="en-US" sz="20000">
                <a:solidFill>
                  <a:srgbClr val="FFFFFF"/>
                </a:solidFill>
              </a:rPr>
              <a:t>5</a:t>
            </a:r>
          </a:p>
        </p:txBody>
      </p:sp>
      <p:grpSp>
        <p:nvGrpSpPr>
          <p:cNvPr id="10245" name="Group 5"/>
          <p:cNvGrpSpPr/>
          <p:nvPr/>
        </p:nvGrpSpPr>
        <p:grpSpPr>
          <a:xfrm>
            <a:off x="2209800" y="1066800"/>
            <a:ext cx="4648200" cy="4343400"/>
            <a:chOff x="1392" y="672"/>
            <a:chExt cx="2928" cy="2736"/>
          </a:xfrm>
        </p:grpSpPr>
        <p:sp>
          <p:nvSpPr>
            <p:cNvPr id="13325" name="Oval 6"/>
            <p:cNvSpPr>
              <a:spLocks noChangeArrowheads="1"/>
            </p:cNvSpPr>
            <p:nvPr/>
          </p:nvSpPr>
          <p:spPr bwMode="auto">
            <a:xfrm>
              <a:off x="1392" y="672"/>
              <a:ext cx="2928" cy="2736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  <a:round/>
            </a:ln>
          </p:spPr>
          <p:txBody>
            <a:bodyPr anchor="ctr" wrap="none"/>
            <a:lstStyle/>
            <a:p>
              <a:pPr eaLnBrk="0" hangingPunct="0"/>
              <a:endParaRPr altLang="en-US" lang="zh-CN">
                <a:solidFill>
                  <a:srgbClr val="000000"/>
                </a:solidFill>
              </a:endParaRPr>
            </a:p>
          </p:txBody>
        </p:sp>
        <p:sp>
          <p:nvSpPr>
            <p:cNvPr id="13326" name="Oval 7"/>
            <p:cNvSpPr>
              <a:spLocks noChangeArrowheads="1"/>
            </p:cNvSpPr>
            <p:nvPr/>
          </p:nvSpPr>
          <p:spPr bwMode="auto">
            <a:xfrm>
              <a:off x="1497" y="768"/>
              <a:ext cx="2688" cy="254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  <a:round/>
            </a:ln>
          </p:spPr>
          <p:txBody>
            <a:bodyPr anchor="ctr" wrap="none"/>
            <a:lstStyle/>
            <a:p>
              <a:pPr eaLnBrk="0" hangingPunct="0"/>
              <a:endParaRPr altLang="en-US" lang="zh-CN">
                <a:solidFill>
                  <a:srgbClr val="000000"/>
                </a:solidFill>
              </a:endParaRPr>
            </a:p>
          </p:txBody>
        </p:sp>
      </p:grp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584575" y="1524000"/>
            <a:ext cx="1595755" cy="31394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altLang="zh-CN" lang="en-US" sz="200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733800" y="1600200"/>
            <a:ext cx="1595755" cy="31394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altLang="zh-CN" lang="en-US" sz="200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733800" y="1524000"/>
            <a:ext cx="1595755" cy="31394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altLang="zh-CN" lang="en-US" sz="200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657600" y="1447800"/>
            <a:ext cx="1595755" cy="31394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altLang="zh-CN" lang="en-US" sz="20000">
                <a:solidFill>
                  <a:srgbClr val="FFFFFF"/>
                </a:solidFill>
              </a:rPr>
              <a:t>1</a:t>
            </a:r>
          </a:p>
        </p:txBody>
      </p:sp>
      <p:pic>
        <p:nvPicPr>
          <p:cNvPr id="10252" name="TOOT462.WAV">
            <a:hlinkClick action="ppaction://media"/>
          </p:cNvPr>
          <p:cNvPicPr>
            <a:picLocks noChangeArrowheads="1" noChangeAspect="1" noRot="1"/>
          </p:cNvPicPr>
          <p:nvPr>
            <a:wavAudioFile r:embed="rId3"/>
            <p:extLst/>
          </p:nvPr>
        </p:nvPicPr>
        <p:blipFill>
          <a:blip r:embed="rId2"/>
          <a:stretch>
            <a:fillRect/>
          </a:stretch>
        </p:blipFill>
        <p:spPr bwMode="auto">
          <a:xfrm>
            <a:off x="0" y="7086600"/>
            <a:ext cx="304800" cy="304800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253" name="TOOT463.WAV">
            <a:hlinkClick action="ppaction://media"/>
          </p:cNvPr>
          <p:cNvPicPr>
            <a:picLocks noChangeArrowheads="1" noChangeAspect="1" noRot="1"/>
          </p:cNvPicPr>
          <p:nvPr>
            <a:wavAudioFile r:embed="rId3"/>
            <p:extLst/>
          </p:nvPr>
        </p:nvPicPr>
        <p:blipFill>
          <a:blip r:embed="rId2"/>
          <a:stretch>
            <a:fillRect/>
          </a:stretch>
        </p:blipFill>
        <p:spPr bwMode="auto">
          <a:xfrm>
            <a:off x="152400" y="7239000"/>
            <a:ext cx="304800" cy="304800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254" name="TOOT464.WAV">
            <a:hlinkClick action="ppaction://media"/>
          </p:cNvPr>
          <p:cNvPicPr>
            <a:picLocks noChangeArrowheads="1" noChangeAspect="1" noRot="1"/>
          </p:cNvPicPr>
          <p:nvPr>
            <a:wavAudioFile r:embed="rId3"/>
            <p:extLst/>
          </p:nvPr>
        </p:nvPicPr>
        <p:blipFill>
          <a:blip r:embed="rId2"/>
          <a:stretch>
            <a:fillRect/>
          </a:stretch>
        </p:blipFill>
        <p:spPr bwMode="auto">
          <a:xfrm>
            <a:off x="304800" y="7391400"/>
            <a:ext cx="304800" cy="304800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255" name="TOOT477.WAV">
            <a:hlinkClick action="ppaction://media"/>
          </p:cNvPr>
          <p:cNvPicPr>
            <a:picLocks noChangeArrowheads="1" noChangeAspect="1" noRot="1"/>
          </p:cNvPicPr>
          <p:nvPr>
            <a:wavAudioFile r:embed="rId3"/>
            <p:extLst/>
          </p:nvPr>
        </p:nvPicPr>
        <p:blipFill>
          <a:blip r:embed="rId2"/>
          <a:stretch>
            <a:fillRect/>
          </a:stretch>
        </p:blipFill>
        <p:spPr bwMode="auto">
          <a:xfrm>
            <a:off x="457200" y="7543800"/>
            <a:ext cx="304800" cy="304800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Ovr>
    <a:masterClrMapping/>
  </p:clrMapOvr>
  <p:transition advClick="0" advTm="5000">
    <p:fade thruBlk="1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mediacall" presetID="1" presetSubtype="0">
                                  <p:stCondLst>
                                    <p:cond delay="0"/>
                                  </p:stCondLst>
                                  <p:childTnLst>
                                    <p:cmd cmd="playFrom(0.0)" type="call">
                                      <p:cBhvr>
                                        <p:cTn dur="1" fill="hold" id="6"/>
                                        <p:tgtEl>
                                          <p:spTgt spid="102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1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1" id="15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6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8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9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2" nodeType="afterEffect" presetClass="mediacall" presetID="1" presetSubtype="0">
                                  <p:stCondLst>
                                    <p:cond delay="0"/>
                                  </p:stCondLst>
                                  <p:childTnLst>
                                    <p:cmd cmd="playFrom(0.0)" type="call">
                                      <p:cBhvr>
                                        <p:cTn dur="1" fill="hold" id="23"/>
                                        <p:tgtEl>
                                          <p:spTgt spid="102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27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1" id="32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3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5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6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9" nodeType="afterEffect" presetClass="mediacall" presetID="1" presetSubtype="0">
                                  <p:stCondLst>
                                    <p:cond delay="0"/>
                                  </p:stCondLst>
                                  <p:childTnLst>
                                    <p:cmd cmd="playFrom(0.0)" type="call">
                                      <p:cBhvr>
                                        <p:cTn dur="1" fill="hold" id="40"/>
                                        <p:tgtEl>
                                          <p:spTgt spid="102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44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9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5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52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53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56" nodeType="afterEffect" presetClass="mediacall" presetID="1" presetSubtype="0">
                                  <p:stCondLst>
                                    <p:cond delay="0"/>
                                  </p:stCondLst>
                                  <p:childTnLst>
                                    <p:cmd cmd="playFrom(0.0)" type="call">
                                      <p:cBhvr>
                                        <p:cTn dur="1" fill="hold" id="57"/>
                                        <p:tgtEl>
                                          <p:spTgt spid="102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61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1" id="66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67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69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7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73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75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1" id="80" nodeType="afterEffect" presetClass="exit" presetID="10" presetSubtype="0">
                                  <p:stCondLst>
                                    <p:cond delay="1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81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3" nodeType="withEffect" presetClass="exit" presetID="10" presetSubtype="0">
                                  <p:stCondLst>
                                    <p:cond delay="1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 id="84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audio>
              <p:cMediaNode>
                <p:cTn display="0" fill="hold" id="7">
                  <p:stCondLst>
                    <p:cond delay="indefinite"/>
                  </p:stCondLst>
                  <p:endCondLst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10252"/>
                </p:tgtEl>
              </p:cMediaNode>
            </p:audio>
            <p:audio>
              <p:cMediaNode>
                <p:cTn display="0" fill="hold" id="24">
                  <p:stCondLst>
                    <p:cond delay="indefinite"/>
                  </p:stCondLst>
                  <p:endCondLst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10253"/>
                </p:tgtEl>
              </p:cMediaNode>
            </p:audio>
            <p:audio>
              <p:cMediaNode>
                <p:cTn display="0" fill="hold" id="41">
                  <p:stCondLst>
                    <p:cond delay="indefinite"/>
                  </p:stCondLst>
                  <p:endCondLst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10254"/>
                </p:tgtEl>
              </p:cMediaNode>
            </p:audio>
            <p:audio>
              <p:cMediaNode>
                <p:cTn display="0" fill="hold" id="58">
                  <p:stCondLst>
                    <p:cond delay="indefinite"/>
                  </p:stCondLst>
                  <p:endCondLst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10255"/>
                </p:tgtEl>
              </p:cMediaNode>
            </p:audio>
            <p:audio>
              <p:cMediaNode>
                <p:cTn display="0" fill="hold" id="86">
                  <p:stCondLst>
                    <p:cond delay="indefinite"/>
                  </p:stCondLst>
                  <p:endCondLst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10252"/>
                </p:tgtEl>
              </p:cMediaNode>
            </p:audio>
            <p:audio>
              <p:cMediaNode>
                <p:cTn display="0" fill="hold" id="87">
                  <p:stCondLst>
                    <p:cond delay="indefinite"/>
                  </p:stCondLst>
                  <p:endCondLst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10253"/>
                </p:tgtEl>
              </p:cMediaNode>
            </p:audio>
            <p:audio>
              <p:cMediaNode>
                <p:cTn display="0" fill="hold" id="88">
                  <p:stCondLst>
                    <p:cond delay="indefinite"/>
                  </p:stCondLst>
                  <p:endCondLst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10254"/>
                </p:tgtEl>
              </p:cMediaNode>
            </p:audio>
            <p:audio>
              <p:cMediaNode>
                <p:cTn display="0" fill="hold" id="89">
                  <p:stCondLst>
                    <p:cond delay="indefinite"/>
                  </p:stCondLst>
                  <p:endCondLst>
                    <p:cond delay="0" evt="onPrev">
                      <p:tgtEl>
                        <p:sldTgt/>
                      </p:tgtEl>
                    </p:cond>
                    <p:cond delay="0" evt="onStopAudio">
                      <p:tgtEl>
                        <p:sldTgt/>
                      </p:tgtEl>
                    </p:cond>
                  </p:endCondLst>
                </p:cTn>
                <p:tgtEl>
                  <p:spTgt spid="10255"/>
                </p:tgtEl>
              </p:cMediaNode>
            </p:audio>
          </p:childTnLst>
        </p:cTn>
      </p:par>
    </p:tnLst>
    <p:bldLst>
      <p:bldP grpId="0" spid="10244"/>
      <p:bldP grpId="1" spid="10244"/>
      <p:bldP grpId="0" spid="10248"/>
      <p:bldP grpId="1" spid="10248"/>
      <p:bldP grpId="0" spid="10249"/>
      <p:bldP grpId="1" spid="10249"/>
      <p:bldP grpId="0" spid="10250"/>
      <p:bldP grpId="1" spid="10250"/>
      <p:bldP grpId="0" spid="10251"/>
      <p:bldP grpId="1" spid="10251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Worldwide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Worldwide design templa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0" fontAlgn="base" hangingPunct="0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b="0" baseline="0" cap="none" i="0" kumimoji="0" lang="en-US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0" fontAlgn="base" hangingPunct="0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b="0" baseline="0" cap="none" i="0" kumimoji="0" lang="en-US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typeface="Arial"/>
          </a:defRPr>
        </a:defPPr>
      </a:lstStyle>
    </a:lnDef>
  </a:objectDefaults>
  <a:extraClrSchemeLst>
    <a:extraClrScheme>
      <a:clrScheme name="Worldwid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rldwid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rldwide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5</Paragraphs>
  <Slides>1</Slides>
  <Notes>0</Notes>
  <TotalTime>0</TotalTime>
  <HiddenSlides>0</HiddenSlides>
  <MMClips>4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4">
      <vt:lpstr>Arial</vt:lpstr>
      <vt:lpstr>宋体</vt:lpstr>
      <vt:lpstr>Worldwide design template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2021-08-22T12:08:49Z</dcterms:created>
  <cp:lastPrinted>2021-08-22T12:08:49Z</cp:lastPrinted>
  <dcterms:modified xsi:type="dcterms:W3CDTF">2021-08-22T05:51:34Z</dcterms:modified>
  <cp:revision>1</cp:revision>
</cp:coreProperties>
</file>