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3"/>
  </p:notes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tags/tag24.xml" Type="http://schemas.openxmlformats.org/officeDocument/2006/relationships/tags"/><Relationship Id="rId15" Target="presProps.xml" Type="http://schemas.openxmlformats.org/officeDocument/2006/relationships/presProps"/><Relationship Id="rId16" Target="viewProps.xml" Type="http://schemas.openxmlformats.org/officeDocument/2006/relationships/viewProps"/><Relationship Id="rId17" Target="theme/theme1.xml" Type="http://schemas.openxmlformats.org/officeDocument/2006/relationships/theme"/><Relationship Id="rId18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20" Target="revisionInfo.xml" Type="http://schemas.microsoft.com/office/2015/10/relationships/revisionInfo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53E56-B18C-4279-98B2-D7F72BBCF9A1}" type="datetimeFigureOut">
              <a:rPr lang="zh-CN" altLang="en-US" smtClean="0"/>
              <a:t>2021/1/11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33B76-7BC9-4A62-83ED-D532DCB937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82318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74978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59995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77040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01025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01438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155794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997678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41883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59111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82689512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A37372-E8CE-4A58-B0B3-F0FF577D5C88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576503527"/>
      </p:ext>
    </p:extLst>
  </p:cSld>
  <p:clrMapOvr>
    <a:masterClrMapping/>
  </p:clrMapOvr>
  <mc:AlternateContent>
    <mc:Choice Requires="p14">
      <p:transition spd="slow" advTm="3000" p14:dur="2000"/>
    </mc:Choice>
    <mc:Fallback>
      <p:transition spd="slow" advTm="3000"/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03611-4973-4ED4-B898-83388D305DB9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4153470011"/>
      </p:ext>
    </p:extLst>
  </p:cSld>
  <p:clrMapOvr>
    <a:masterClrMapping/>
  </p:clrMapOvr>
  <mc:AlternateContent>
    <mc:Choice Requires="p14">
      <p:transition spd="slow" advTm="3000" p14:dur="2000"/>
    </mc:Choice>
    <mc:Fallback>
      <p:transition spd="slow" advTm="3000"/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4E229B-884C-4C2B-952E-ED2987B6F6A9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652951019"/>
      </p:ext>
    </p:extLst>
  </p:cSld>
  <p:clrMapOvr>
    <a:masterClrMapping/>
  </p:clrMapOvr>
  <mc:AlternateContent>
    <mc:Choice Requires="p14">
      <p:transition spd="slow" advTm="3000" p14:dur="2000"/>
    </mc:Choice>
    <mc:Fallback>
      <p:transition spd="slow" advTm="3000"/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64151358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98555109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97007995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38365525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8183768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29128087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6211314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31633233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90C9FB-7357-40BE-B8C6-A61F7F657CED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4118479441"/>
      </p:ext>
    </p:extLst>
  </p:cSld>
  <p:clrMapOvr>
    <a:masterClrMapping/>
  </p:clrMapOvr>
  <mc:AlternateContent>
    <mc:Choice Requires="p14">
      <p:transition spd="slow" advTm="3000" p14:dur="2000"/>
    </mc:Choice>
    <mc:Fallback>
      <p:transition spd="slow" advTm="3000"/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13032514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39258192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8424702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924C7C-E59B-49EA-AF6B-A1469B6A1B3F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2809523719"/>
      </p:ext>
    </p:extLst>
  </p:cSld>
  <p:clrMapOvr>
    <a:masterClrMapping/>
  </p:clrMapOvr>
  <mc:AlternateContent>
    <mc:Choice Requires="p14">
      <p:transition spd="slow" advTm="3000" p14:dur="2000"/>
    </mc:Choice>
    <mc:Fallback>
      <p:transition spd="slow" advTm="3000"/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FEEAA-4981-4A18-B4BF-E3866C0EFC65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123667357"/>
      </p:ext>
    </p:extLst>
  </p:cSld>
  <p:clrMapOvr>
    <a:masterClrMapping/>
  </p:clrMapOvr>
  <mc:AlternateContent>
    <mc:Choice Requires="p14">
      <p:transition spd="slow" advTm="3000" p14:dur="2000"/>
    </mc:Choice>
    <mc:Fallback>
      <p:transition spd="slow" advTm="3000"/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D9491B-C090-44BD-AF3E-2C41D8CF83C3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2681217249"/>
      </p:ext>
    </p:extLst>
  </p:cSld>
  <p:clrMapOvr>
    <a:masterClrMapping/>
  </p:clrMapOvr>
  <mc:AlternateContent>
    <mc:Choice Requires="p14">
      <p:transition spd="slow" advTm="3000" p14:dur="2000"/>
    </mc:Choice>
    <mc:Fallback>
      <p:transition spd="slow" advTm="3000"/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E96590-AFD2-409C-AD3A-D17A342016AC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2103612640"/>
      </p:ext>
    </p:extLst>
  </p:cSld>
  <p:clrMapOvr>
    <a:masterClrMapping/>
  </p:clrMapOvr>
  <mc:AlternateContent>
    <mc:Choice Requires="p14">
      <p:transition spd="slow" advTm="3000" p14:dur="2000"/>
    </mc:Choice>
    <mc:Fallback>
      <p:transition spd="slow" advTm="3000"/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1C67C-5018-46F9-A71B-3E5F928AD700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1443621602"/>
      </p:ext>
    </p:extLst>
  </p:cSld>
  <p:clrMapOvr>
    <a:masterClrMapping/>
  </p:clrMapOvr>
  <mc:AlternateContent>
    <mc:Choice Requires="p14">
      <p:transition spd="slow" advTm="3000" p14:dur="2000"/>
    </mc:Choice>
    <mc:Fallback>
      <p:transition spd="slow" advTm="3000"/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1C243A-97CA-4D27-8DBB-7ED7CBEC3C25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3156872785"/>
      </p:ext>
    </p:extLst>
  </p:cSld>
  <p:clrMapOvr>
    <a:masterClrMapping/>
  </p:clrMapOvr>
  <mc:AlternateContent>
    <mc:Choice Requires="p14">
      <p:transition spd="slow" advTm="3000" p14:dur="2000"/>
    </mc:Choice>
    <mc:Fallback>
      <p:transition spd="slow" advTm="3000"/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C771E-15CD-4028-A44B-D3FE1EB1C94E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2947803467"/>
      </p:ext>
    </p:extLst>
  </p:cSld>
  <p:clrMapOvr>
    <a:masterClrMapping/>
  </p:clrMapOvr>
  <mc:AlternateContent>
    <mc:Choice Requires="p14">
      <p:transition spd="slow" advTm="3000" p14:dur="2000"/>
    </mc:Choice>
    <mc:Fallback>
      <p:transition spd="slow" advTm="3000"/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3B3FC9A-8ECD-41C1-BA21-E30CAD7D5097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3495737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>
    <mc:Choice Requires="p14">
      <p:transition spd="slow" advTm="3000" p14:dur="2000"/>
    </mc:Choice>
    <mc:Fallback>
      <p:transition spd="slow" advTm="3000"/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2021/1/11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3726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3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5.png" Type="http://schemas.openxmlformats.org/officeDocument/2006/relationships/image"/><Relationship Id="rId4" Target="../media/image6.png" Type="http://schemas.openxmlformats.org/officeDocument/2006/relationships/image"/><Relationship Id="rId5" Target="../media/image7.png" Type="http://schemas.openxmlformats.org/officeDocument/2006/relationships/image"/><Relationship Id="rId6" Target="../media/image8.png" Type="http://schemas.openxmlformats.org/officeDocument/2006/relationships/image"/><Relationship Id="rId7" Target="../media/image9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10.emf" Type="http://schemas.openxmlformats.org/officeDocument/2006/relationships/image"/><Relationship Id="rId4" Target="../media/image11.png" Type="http://schemas.openxmlformats.org/officeDocument/2006/relationships/image"/><Relationship Id="rId5" Target="../media/image12.png" Type="http://schemas.openxmlformats.org/officeDocument/2006/relationships/image"/><Relationship Id="rId6" Target="../media/image13.emf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14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tags/tag8.xml" Type="http://schemas.openxmlformats.org/officeDocument/2006/relationships/tags"/><Relationship Id="rId11" Target="../tags/tag9.xml" Type="http://schemas.openxmlformats.org/officeDocument/2006/relationships/tags"/><Relationship Id="rId12" Target="../tags/tag10.xml" Type="http://schemas.openxmlformats.org/officeDocument/2006/relationships/tags"/><Relationship Id="rId13" Target="../tags/tag11.xml" Type="http://schemas.openxmlformats.org/officeDocument/2006/relationships/tags"/><Relationship Id="rId14" Target="../tags/tag12.xml" Type="http://schemas.openxmlformats.org/officeDocument/2006/relationships/tags"/><Relationship Id="rId15" Target="../tags/tag13.xml" Type="http://schemas.openxmlformats.org/officeDocument/2006/relationships/tags"/><Relationship Id="rId16" Target="../tags/tag14.xml" Type="http://schemas.openxmlformats.org/officeDocument/2006/relationships/tags"/><Relationship Id="rId17" Target="../tags/tag15.xml" Type="http://schemas.openxmlformats.org/officeDocument/2006/relationships/tags"/><Relationship Id="rId18" Target="../tags/tag16.xml" Type="http://schemas.openxmlformats.org/officeDocument/2006/relationships/tags"/><Relationship Id="rId19" Target="../tags/tag17.xml" Type="http://schemas.openxmlformats.org/officeDocument/2006/relationships/tags"/><Relationship Id="rId2" Target="../notesSlides/notesSlide8.xml" Type="http://schemas.openxmlformats.org/officeDocument/2006/relationships/notesSlide"/><Relationship Id="rId20" Target="../tags/tag18.xml" Type="http://schemas.openxmlformats.org/officeDocument/2006/relationships/tags"/><Relationship Id="rId21" Target="../tags/tag19.xml" Type="http://schemas.openxmlformats.org/officeDocument/2006/relationships/tags"/><Relationship Id="rId22" Target="../tags/tag20.xml" Type="http://schemas.openxmlformats.org/officeDocument/2006/relationships/tags"/><Relationship Id="rId23" Target="../tags/tag21.xml" Type="http://schemas.openxmlformats.org/officeDocument/2006/relationships/tags"/><Relationship Id="rId24" Target="../tags/tag22.xml" Type="http://schemas.openxmlformats.org/officeDocument/2006/relationships/tags"/><Relationship Id="rId25" Target="../tags/tag23.xml" Type="http://schemas.openxmlformats.org/officeDocument/2006/relationships/tags"/><Relationship Id="rId26" Target="../media/image15.png" Type="http://schemas.openxmlformats.org/officeDocument/2006/relationships/image"/><Relationship Id="rId3" Target="../tags/tag1.xml" Type="http://schemas.openxmlformats.org/officeDocument/2006/relationships/tags"/><Relationship Id="rId4" Target="../tags/tag2.xml" Type="http://schemas.openxmlformats.org/officeDocument/2006/relationships/tags"/><Relationship Id="rId5" Target="../tags/tag3.xml" Type="http://schemas.openxmlformats.org/officeDocument/2006/relationships/tags"/><Relationship Id="rId6" Target="../tags/tag4.xml" Type="http://schemas.openxmlformats.org/officeDocument/2006/relationships/tags"/><Relationship Id="rId7" Target="../tags/tag5.xml" Type="http://schemas.openxmlformats.org/officeDocument/2006/relationships/tags"/><Relationship Id="rId8" Target="../tags/tag6.xml" Type="http://schemas.openxmlformats.org/officeDocument/2006/relationships/tags"/><Relationship Id="rId9" Target="../tags/tag7.xml" Type="http://schemas.openxmlformats.org/officeDocument/2006/relationships/tags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9.xml" Type="http://schemas.openxmlformats.org/officeDocument/2006/relationships/notesSlid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55F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4" name="任意多边形 75">
            <a:extLst>
              <a:ext uri="{FF2B5EF4-FFF2-40B4-BE49-F238E27FC236}">
                <a16:creationId xmlns:a16="http://schemas.microsoft.com/office/drawing/2014/main" id="{A2F8CFA9-EC77-4331-A89B-DE4992AF3D03}"/>
              </a:ext>
            </a:extLst>
          </p:cNvPr>
          <p:cNvSpPr/>
          <p:nvPr/>
        </p:nvSpPr>
        <p:spPr bwMode="auto">
          <a:xfrm>
            <a:off x="1497060" y="4651536"/>
            <a:ext cx="9170940" cy="2206465"/>
          </a:xfrm>
          <a:custGeom>
            <a:gdLst>
              <a:gd fmla="*/ 10879374 w 12224844" name="T0"/>
              <a:gd fmla="*/ 0 h 3133102" name="T1"/>
              <a:gd fmla="*/ 11232676 w 12224844" name="T2"/>
              <a:gd fmla="*/ 36115 h 3133102" name="T3"/>
              <a:gd fmla="*/ 11348544 w 12224844" name="T4"/>
              <a:gd fmla="*/ 65927 h 3133102" name="T5"/>
              <a:gd fmla="*/ 11348544 w 12224844" name="T6"/>
              <a:gd fmla="*/ 2730902 h 3133102" name="T7"/>
              <a:gd fmla="*/ 0 w 12224844" name="T8"/>
              <a:gd fmla="*/ 2730902 h 3133102" name="T9"/>
              <a:gd fmla="*/ 0 w 12224844" name="T10"/>
              <a:gd fmla="*/ 964843 h 3133102" name="T11"/>
              <a:gd fmla="*/ 80585 w 12224844" name="T12"/>
              <a:gd fmla="*/ 928989 h 3133102" name="T13"/>
              <a:gd fmla="*/ 644514 w 12224844" name="T14"/>
              <a:gd fmla="*/ 828230 h 3133102" name="T15"/>
              <a:gd fmla="*/ 1726278 w 12224844" name="T16"/>
              <a:gd fmla="*/ 1232712 h 3133102" name="T17"/>
              <a:gd fmla="*/ 3157701 w 12224844" name="T18"/>
              <a:gd fmla="*/ 624061 h 3133102" name="T19"/>
              <a:gd fmla="*/ 4978850 w 12224844" name="T20"/>
              <a:gd fmla="*/ 1764320 h 3133102" name="T21"/>
              <a:gd fmla="*/ 5849359 w 12224844" name="T22"/>
              <a:gd fmla="*/ 1459994 h 3133102" name="T23"/>
              <a:gd fmla="*/ 6803642 w 12224844" name="T24"/>
              <a:gd fmla="*/ 1837511 h 3133102" name="T25"/>
              <a:gd fmla="*/ 8358903 w 12224844" name="T26"/>
              <a:gd fmla="*/ 808968 h 3133102" name="T27"/>
              <a:gd fmla="*/ 9218486 w 12224844" name="T28"/>
              <a:gd fmla="*/ 1051659 h 3133102" name="T29"/>
              <a:gd fmla="*/ 10879374 w 12224844" name="T30"/>
              <a:gd fmla="*/ 0 h 3133102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b" l="0" r="r" t="0"/>
            <a:pathLst>
              <a:path h="3133102" w="12224844">
                <a:moveTo>
                  <a:pt x="11719446" y="0"/>
                </a:moveTo>
                <a:cubicBezTo>
                  <a:pt x="11848923" y="0"/>
                  <a:pt x="11976438" y="14364"/>
                  <a:pt x="12100029" y="41434"/>
                </a:cubicBezTo>
                <a:lnTo>
                  <a:pt x="12224844" y="75636"/>
                </a:lnTo>
                <a:lnTo>
                  <a:pt x="12224844" y="3133102"/>
                </a:lnTo>
                <a:lnTo>
                  <a:pt x="0" y="3133102"/>
                </a:lnTo>
                <a:lnTo>
                  <a:pt x="0" y="1106942"/>
                </a:lnTo>
                <a:lnTo>
                  <a:pt x="86807" y="1065808"/>
                </a:lnTo>
                <a:cubicBezTo>
                  <a:pt x="277160" y="989985"/>
                  <a:pt x="482410" y="950209"/>
                  <a:pt x="694281" y="950209"/>
                </a:cubicBezTo>
                <a:cubicBezTo>
                  <a:pt x="1137643" y="950209"/>
                  <a:pt x="1541769" y="1122572"/>
                  <a:pt x="1859576" y="1414263"/>
                </a:cubicBezTo>
                <a:cubicBezTo>
                  <a:pt x="2259778" y="981145"/>
                  <a:pt x="2805150" y="715971"/>
                  <a:pt x="3401529" y="715971"/>
                </a:cubicBezTo>
                <a:cubicBezTo>
                  <a:pt x="4249015" y="715971"/>
                  <a:pt x="4982718" y="1246319"/>
                  <a:pt x="5363302" y="2024164"/>
                </a:cubicBezTo>
                <a:cubicBezTo>
                  <a:pt x="5626180" y="1803185"/>
                  <a:pt x="5947909" y="1675018"/>
                  <a:pt x="6301029" y="1675018"/>
                </a:cubicBezTo>
                <a:cubicBezTo>
                  <a:pt x="6693384" y="1675018"/>
                  <a:pt x="7054350" y="1838541"/>
                  <a:pt x="7328999" y="2108135"/>
                </a:cubicBezTo>
                <a:cubicBezTo>
                  <a:pt x="7631113" y="1409843"/>
                  <a:pt x="8266726" y="928111"/>
                  <a:pt x="9004352" y="928111"/>
                </a:cubicBezTo>
                <a:cubicBezTo>
                  <a:pt x="9341776" y="928111"/>
                  <a:pt x="9659583" y="1029760"/>
                  <a:pt x="9930309" y="1206544"/>
                </a:cubicBezTo>
                <a:cubicBezTo>
                  <a:pt x="10271657" y="486153"/>
                  <a:pt x="10946507" y="0"/>
                  <a:pt x="1171944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7ACE6A9B-F08F-482D-B0B5-27441C1D42D1}"/>
              </a:ext>
            </a:extLst>
          </p:cNvPr>
          <p:cNvSpPr/>
          <p:nvPr/>
        </p:nvSpPr>
        <p:spPr>
          <a:xfrm>
            <a:off x="2293458" y="1173789"/>
            <a:ext cx="7159943" cy="10767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zh-CN" cap="all" kumimoji="1" lang="en-US" sz="6465">
                <a:solidFill>
                  <a:srgbClr val="FFFFFF"/>
                </a:solidFill>
                <a:effectLst>
                  <a:outerShdw algn="tl" blurRad="50800" dir="2700000" dist="38100" rotWithShape="0">
                    <a:prstClr val="black">
                      <a:alpha val="16000"/>
                    </a:prstClr>
                  </a:outerShdw>
                </a:effectLst>
                <a:latin charset="-122" panose="02010600030101010101" pitchFamily="2" typeface="庞门正道标题体"/>
                <a:ea charset="-122" panose="02010600030101010101" pitchFamily="2" typeface="庞门正道标题体"/>
                <a:cs charset="0" panose="020b0604020202020204" pitchFamily="34" typeface="Arial"/>
              </a:rPr>
              <a:t> 会议座次礼仪培训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F9FD521D-8E1A-467D-8E6A-40A64D06FA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t="13248"/>
          <a:stretch>
            <a:fillRect/>
          </a:stretch>
        </p:blipFill>
        <p:spPr>
          <a:xfrm flipV="1">
            <a:off x="4059410" y="3095782"/>
            <a:ext cx="4073180" cy="3533575"/>
          </a:xfrm>
          <a:custGeom>
            <a:gdLst>
              <a:gd fmla="*/ 0 w 3901197" name="connsiteX0"/>
              <a:gd fmla="*/ 0 h 3384376" name="connsiteY0"/>
              <a:gd fmla="*/ 3901197 w 3901197" name="connsiteX1"/>
              <a:gd fmla="*/ 0 h 3384376" name="connsiteY1"/>
              <a:gd fmla="*/ 3901197 w 3901197" name="connsiteX2"/>
              <a:gd fmla="*/ 3384376 h 3384376" name="connsiteY2"/>
              <a:gd fmla="*/ 0 w 3901197" name="connsiteX3"/>
              <a:gd fmla="*/ 3384376 h 3384376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3384376" w="3901197">
                <a:moveTo>
                  <a:pt x="0" y="0"/>
                </a:moveTo>
                <a:lnTo>
                  <a:pt x="3901197" y="0"/>
                </a:lnTo>
                <a:lnTo>
                  <a:pt x="3901197" y="3384376"/>
                </a:lnTo>
                <a:lnTo>
                  <a:pt x="0" y="3384376"/>
                </a:lnTo>
                <a:close/>
              </a:path>
            </a:pathLst>
          </a:custGeom>
        </p:spPr>
      </p:pic>
      <p:sp>
        <p:nvSpPr>
          <p:cNvPr id="3077" name="Freeform 9">
            <a:extLst>
              <a:ext uri="{FF2B5EF4-FFF2-40B4-BE49-F238E27FC236}">
                <a16:creationId xmlns:a16="http://schemas.microsoft.com/office/drawing/2014/main" id="{7B5D37C0-842A-4A8C-B8CE-0DE9BBCD79C9}"/>
              </a:ext>
            </a:extLst>
          </p:cNvPr>
          <p:cNvSpPr/>
          <p:nvPr/>
        </p:nvSpPr>
        <p:spPr bwMode="auto">
          <a:xfrm>
            <a:off x="9235082" y="2078183"/>
            <a:ext cx="93646" cy="93646"/>
          </a:xfrm>
          <a:custGeom>
            <a:gdLst>
              <a:gd fmla="*/ 105954 w 35" name="T0"/>
              <a:gd fmla="*/ 49666 h 35" name="T1"/>
              <a:gd fmla="*/ 96021 w 35" name="T2"/>
              <a:gd fmla="*/ 49666 h 35" name="T3"/>
              <a:gd fmla="*/ 66221 w 35" name="T4"/>
              <a:gd fmla="*/ 19867 h 35" name="T5"/>
              <a:gd fmla="*/ 66221 w 35" name="T6"/>
              <a:gd fmla="*/ 9933 h 35" name="T7"/>
              <a:gd fmla="*/ 59599 w 35" name="T8"/>
              <a:gd fmla="*/ 0 h 35" name="T9"/>
              <a:gd fmla="*/ 49666 w 35" name="T10"/>
              <a:gd fmla="*/ 9933 h 35" name="T11"/>
              <a:gd fmla="*/ 49666 w 35" name="T12"/>
              <a:gd fmla="*/ 19867 h 35" name="T13"/>
              <a:gd fmla="*/ 19866 w 35" name="T14"/>
              <a:gd fmla="*/ 49666 h 35" name="T15"/>
              <a:gd fmla="*/ 9933 w 35" name="T16"/>
              <a:gd fmla="*/ 49666 h 35" name="T17"/>
              <a:gd fmla="*/ 0 w 35" name="T18"/>
              <a:gd fmla="*/ 56288 h 35" name="T19"/>
              <a:gd fmla="*/ 0 w 35" name="T20"/>
              <a:gd fmla="*/ 56288 h 35" name="T21"/>
              <a:gd fmla="*/ 9933 w 35" name="T22"/>
              <a:gd fmla="*/ 66222 h 35" name="T23"/>
              <a:gd fmla="*/ 19866 w 35" name="T24"/>
              <a:gd fmla="*/ 66222 h 35" name="T25"/>
              <a:gd fmla="*/ 49666 w 35" name="T26"/>
              <a:gd fmla="*/ 96021 h 35" name="T27"/>
              <a:gd fmla="*/ 49666 w 35" name="T28"/>
              <a:gd fmla="*/ 105955 h 35" name="T29"/>
              <a:gd fmla="*/ 56288 w 35" name="T30"/>
              <a:gd fmla="*/ 115888 h 35" name="T31"/>
              <a:gd fmla="*/ 66221 w 35" name="T32"/>
              <a:gd fmla="*/ 105955 h 35" name="T33"/>
              <a:gd fmla="*/ 66221 w 35" name="T34"/>
              <a:gd fmla="*/ 96021 h 35" name="T35"/>
              <a:gd fmla="*/ 96021 w 35" name="T36"/>
              <a:gd fmla="*/ 66222 h 35" name="T37"/>
              <a:gd fmla="*/ 105954 w 35" name="T38"/>
              <a:gd fmla="*/ 66222 h 35" name="T39"/>
              <a:gd fmla="*/ 115887 w 35" name="T40"/>
              <a:gd fmla="*/ 56288 h 35" name="T41"/>
              <a:gd fmla="*/ 115887 w 35" name="T42"/>
              <a:gd fmla="*/ 56288 h 35" name="T43"/>
              <a:gd fmla="*/ 105954 w 35" name="T44"/>
              <a:gd fmla="*/ 49666 h 35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35" w="35">
                <a:moveTo>
                  <a:pt x="32" y="15"/>
                </a:moveTo>
                <a:cubicBezTo>
                  <a:pt x="29" y="15"/>
                  <a:pt x="29" y="15"/>
                  <a:pt x="29" y="15"/>
                </a:cubicBezTo>
                <a:cubicBezTo>
                  <a:pt x="24" y="15"/>
                  <a:pt x="20" y="11"/>
                  <a:pt x="20" y="6"/>
                </a:cubicBezTo>
                <a:cubicBezTo>
                  <a:pt x="20" y="3"/>
                  <a:pt x="20" y="3"/>
                  <a:pt x="20" y="3"/>
                </a:cubicBezTo>
                <a:cubicBezTo>
                  <a:pt x="20" y="2"/>
                  <a:pt x="19" y="0"/>
                  <a:pt x="18" y="0"/>
                </a:cubicBezTo>
                <a:cubicBezTo>
                  <a:pt x="16" y="0"/>
                  <a:pt x="15" y="1"/>
                  <a:pt x="15" y="3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11"/>
                  <a:pt x="11" y="15"/>
                  <a:pt x="6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1" y="15"/>
                  <a:pt x="0" y="16"/>
                  <a:pt x="0" y="17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9"/>
                  <a:pt x="1" y="20"/>
                  <a:pt x="3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11" y="20"/>
                  <a:pt x="15" y="24"/>
                  <a:pt x="15" y="29"/>
                </a:cubicBezTo>
                <a:cubicBezTo>
                  <a:pt x="15" y="32"/>
                  <a:pt x="15" y="32"/>
                  <a:pt x="15" y="32"/>
                </a:cubicBezTo>
                <a:cubicBezTo>
                  <a:pt x="15" y="33"/>
                  <a:pt x="16" y="35"/>
                  <a:pt x="17" y="35"/>
                </a:cubicBezTo>
                <a:cubicBezTo>
                  <a:pt x="19" y="35"/>
                  <a:pt x="20" y="33"/>
                  <a:pt x="20" y="32"/>
                </a:cubicBezTo>
                <a:cubicBezTo>
                  <a:pt x="20" y="29"/>
                  <a:pt x="20" y="29"/>
                  <a:pt x="20" y="29"/>
                </a:cubicBezTo>
                <a:cubicBezTo>
                  <a:pt x="20" y="24"/>
                  <a:pt x="24" y="20"/>
                  <a:pt x="29" y="20"/>
                </a:cubicBezTo>
                <a:cubicBezTo>
                  <a:pt x="32" y="20"/>
                  <a:pt x="32" y="20"/>
                  <a:pt x="32" y="20"/>
                </a:cubicBezTo>
                <a:cubicBezTo>
                  <a:pt x="33" y="20"/>
                  <a:pt x="35" y="19"/>
                  <a:pt x="35" y="17"/>
                </a:cubicBezTo>
                <a:cubicBezTo>
                  <a:pt x="35" y="17"/>
                  <a:pt x="35" y="17"/>
                  <a:pt x="35" y="17"/>
                </a:cubicBezTo>
                <a:cubicBezTo>
                  <a:pt x="35" y="16"/>
                  <a:pt x="33" y="15"/>
                  <a:pt x="32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3078" name="Freeform 6">
            <a:extLst>
              <a:ext uri="{FF2B5EF4-FFF2-40B4-BE49-F238E27FC236}">
                <a16:creationId xmlns:a16="http://schemas.microsoft.com/office/drawing/2014/main" id="{F552F962-4564-43BE-A6BC-8C1E6B41437F}"/>
              </a:ext>
            </a:extLst>
          </p:cNvPr>
          <p:cNvSpPr/>
          <p:nvPr/>
        </p:nvSpPr>
        <p:spPr bwMode="auto">
          <a:xfrm>
            <a:off x="8882304" y="1235364"/>
            <a:ext cx="186011" cy="189859"/>
          </a:xfrm>
          <a:custGeom>
            <a:gdLst>
              <a:gd fmla="*/ 213745 w 70" name="T0"/>
              <a:gd fmla="*/ 99275 h 71" name="T1"/>
              <a:gd fmla="*/ 190726 w 70" name="T2"/>
              <a:gd fmla="*/ 99275 h 71" name="T3"/>
              <a:gd fmla="*/ 134824 w 70" name="T4"/>
              <a:gd fmla="*/ 43019 h 71" name="T5"/>
              <a:gd fmla="*/ 134824 w 70" name="T6"/>
              <a:gd fmla="*/ 19855 h 71" name="T7"/>
              <a:gd fmla="*/ 118382 w 70" name="T8"/>
              <a:gd fmla="*/ 3309 h 71" name="T9"/>
              <a:gd fmla="*/ 98652 w 70" name="T10"/>
              <a:gd fmla="*/ 19855 h 71" name="T11"/>
              <a:gd fmla="*/ 98652 w 70" name="T12"/>
              <a:gd fmla="*/ 43019 h 71" name="T13"/>
              <a:gd fmla="*/ 39461 w 70" name="T14"/>
              <a:gd fmla="*/ 99275 h 71" name="T15"/>
              <a:gd fmla="*/ 19730 w 70" name="T16"/>
              <a:gd fmla="*/ 99275 h 71" name="T17"/>
              <a:gd fmla="*/ 0 w 70" name="T18"/>
              <a:gd fmla="*/ 119130 h 71" name="T19"/>
              <a:gd fmla="*/ 0 w 70" name="T20"/>
              <a:gd fmla="*/ 119130 h 71" name="T21"/>
              <a:gd fmla="*/ 19730 w 70" name="T22"/>
              <a:gd fmla="*/ 135675 h 71" name="T23"/>
              <a:gd fmla="*/ 39461 w 70" name="T24"/>
              <a:gd fmla="*/ 135675 h 71" name="T25"/>
              <a:gd fmla="*/ 98652 w 70" name="T26"/>
              <a:gd fmla="*/ 195240 h 71" name="T27"/>
              <a:gd fmla="*/ 98652 w 70" name="T28"/>
              <a:gd fmla="*/ 215095 h 71" name="T29"/>
              <a:gd fmla="*/ 115094 w 70" name="T30"/>
              <a:gd fmla="*/ 231641 h 71" name="T31"/>
              <a:gd fmla="*/ 134824 w 70" name="T32"/>
              <a:gd fmla="*/ 215095 h 71" name="T33"/>
              <a:gd fmla="*/ 134824 w 70" name="T34"/>
              <a:gd fmla="*/ 195240 h 71" name="T35"/>
              <a:gd fmla="*/ 190726 w 70" name="T36"/>
              <a:gd fmla="*/ 135675 h 71" name="T37"/>
              <a:gd fmla="*/ 213745 w 70" name="T38"/>
              <a:gd fmla="*/ 135675 h 71" name="T39"/>
              <a:gd fmla="*/ 230187 w 70" name="T40"/>
              <a:gd fmla="*/ 119130 h 71" name="T41"/>
              <a:gd fmla="*/ 230187 w 70" name="T42"/>
              <a:gd fmla="*/ 119130 h 71" name="T43"/>
              <a:gd fmla="*/ 213745 w 70" name="T44"/>
              <a:gd fmla="*/ 99275 h 71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71" w="70">
                <a:moveTo>
                  <a:pt x="65" y="30"/>
                </a:moveTo>
                <a:cubicBezTo>
                  <a:pt x="58" y="30"/>
                  <a:pt x="58" y="30"/>
                  <a:pt x="58" y="30"/>
                </a:cubicBezTo>
                <a:cubicBezTo>
                  <a:pt x="49" y="30"/>
                  <a:pt x="41" y="22"/>
                  <a:pt x="41" y="13"/>
                </a:cubicBezTo>
                <a:cubicBezTo>
                  <a:pt x="41" y="6"/>
                  <a:pt x="41" y="6"/>
                  <a:pt x="41" y="6"/>
                </a:cubicBezTo>
                <a:cubicBezTo>
                  <a:pt x="41" y="3"/>
                  <a:pt x="38" y="1"/>
                  <a:pt x="36" y="1"/>
                </a:cubicBezTo>
                <a:cubicBezTo>
                  <a:pt x="33" y="0"/>
                  <a:pt x="30" y="3"/>
                  <a:pt x="30" y="6"/>
                </a:cubicBezTo>
                <a:cubicBezTo>
                  <a:pt x="30" y="13"/>
                  <a:pt x="30" y="13"/>
                  <a:pt x="30" y="13"/>
                </a:cubicBezTo>
                <a:cubicBezTo>
                  <a:pt x="30" y="22"/>
                  <a:pt x="22" y="30"/>
                  <a:pt x="12" y="30"/>
                </a:cubicBezTo>
                <a:cubicBezTo>
                  <a:pt x="6" y="30"/>
                  <a:pt x="6" y="30"/>
                  <a:pt x="6" y="30"/>
                </a:cubicBezTo>
                <a:cubicBezTo>
                  <a:pt x="3" y="30"/>
                  <a:pt x="0" y="33"/>
                  <a:pt x="0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38"/>
                  <a:pt x="3" y="41"/>
                  <a:pt x="6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22" y="41"/>
                  <a:pt x="30" y="49"/>
                  <a:pt x="30" y="59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68"/>
                  <a:pt x="32" y="70"/>
                  <a:pt x="35" y="70"/>
                </a:cubicBezTo>
                <a:cubicBezTo>
                  <a:pt x="38" y="71"/>
                  <a:pt x="41" y="68"/>
                  <a:pt x="41" y="65"/>
                </a:cubicBezTo>
                <a:cubicBezTo>
                  <a:pt x="41" y="59"/>
                  <a:pt x="41" y="59"/>
                  <a:pt x="41" y="59"/>
                </a:cubicBezTo>
                <a:cubicBezTo>
                  <a:pt x="41" y="49"/>
                  <a:pt x="49" y="41"/>
                  <a:pt x="58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8" y="41"/>
                  <a:pt x="70" y="38"/>
                  <a:pt x="70" y="36"/>
                </a:cubicBezTo>
                <a:cubicBezTo>
                  <a:pt x="70" y="36"/>
                  <a:pt x="70" y="36"/>
                  <a:pt x="70" y="36"/>
                </a:cubicBezTo>
                <a:cubicBezTo>
                  <a:pt x="70" y="33"/>
                  <a:pt x="68" y="30"/>
                  <a:pt x="65" y="30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3079" name="Freeform 8">
            <a:extLst>
              <a:ext uri="{FF2B5EF4-FFF2-40B4-BE49-F238E27FC236}">
                <a16:creationId xmlns:a16="http://schemas.microsoft.com/office/drawing/2014/main" id="{7B860629-77B5-4EF6-B74C-7C6FE3BD139C}"/>
              </a:ext>
            </a:extLst>
          </p:cNvPr>
          <p:cNvSpPr/>
          <p:nvPr/>
        </p:nvSpPr>
        <p:spPr bwMode="auto">
          <a:xfrm>
            <a:off x="3186547" y="2148738"/>
            <a:ext cx="187293" cy="189859"/>
          </a:xfrm>
          <a:custGeom>
            <a:gdLst>
              <a:gd fmla="*/ 215220 w 70" name="T0"/>
              <a:gd fmla="*/ 99275 h 71" name="T1"/>
              <a:gd fmla="*/ 192042 w 70" name="T2"/>
              <a:gd fmla="*/ 99275 h 71" name="T3"/>
              <a:gd fmla="*/ 132443 w 70" name="T4"/>
              <a:gd fmla="*/ 39710 h 71" name="T5"/>
              <a:gd fmla="*/ 132443 w 70" name="T6"/>
              <a:gd fmla="*/ 19855 h 71" name="T7"/>
              <a:gd fmla="*/ 115888 w 70" name="T8"/>
              <a:gd fmla="*/ 3309 h 71" name="T9"/>
              <a:gd fmla="*/ 99332 w 70" name="T10"/>
              <a:gd fmla="*/ 19855 h 71" name="T11"/>
              <a:gd fmla="*/ 99332 w 70" name="T12"/>
              <a:gd fmla="*/ 39710 h 71" name="T13"/>
              <a:gd fmla="*/ 39733 w 70" name="T14"/>
              <a:gd fmla="*/ 99275 h 71" name="T15"/>
              <a:gd fmla="*/ 16555 w 70" name="T16"/>
              <a:gd fmla="*/ 99275 h 71" name="T17"/>
              <a:gd fmla="*/ 0 w 70" name="T18"/>
              <a:gd fmla="*/ 115820 h 71" name="T19"/>
              <a:gd fmla="*/ 0 w 70" name="T20"/>
              <a:gd fmla="*/ 115820 h 71" name="T21"/>
              <a:gd fmla="*/ 16555 w 70" name="T22"/>
              <a:gd fmla="*/ 135675 h 71" name="T23"/>
              <a:gd fmla="*/ 39733 w 70" name="T24"/>
              <a:gd fmla="*/ 135675 h 71" name="T25"/>
              <a:gd fmla="*/ 99332 w 70" name="T26"/>
              <a:gd fmla="*/ 191931 h 71" name="T27"/>
              <a:gd fmla="*/ 99332 w 70" name="T28"/>
              <a:gd fmla="*/ 215095 h 71" name="T29"/>
              <a:gd fmla="*/ 115888 w 70" name="T30"/>
              <a:gd fmla="*/ 231641 h 71" name="T31"/>
              <a:gd fmla="*/ 132443 w 70" name="T32"/>
              <a:gd fmla="*/ 215095 h 71" name="T33"/>
              <a:gd fmla="*/ 132443 w 70" name="T34"/>
              <a:gd fmla="*/ 191931 h 71" name="T35"/>
              <a:gd fmla="*/ 192042 w 70" name="T36"/>
              <a:gd fmla="*/ 135675 h 71" name="T37"/>
              <a:gd fmla="*/ 215220 w 70" name="T38"/>
              <a:gd fmla="*/ 135675 h 71" name="T39"/>
              <a:gd fmla="*/ 231775 w 70" name="T40"/>
              <a:gd fmla="*/ 115820 h 71" name="T41"/>
              <a:gd fmla="*/ 231775 w 70" name="T42"/>
              <a:gd fmla="*/ 115820 h 71" name="T43"/>
              <a:gd fmla="*/ 215220 w 70" name="T44"/>
              <a:gd fmla="*/ 99275 h 71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71" w="70">
                <a:moveTo>
                  <a:pt x="65" y="30"/>
                </a:moveTo>
                <a:cubicBezTo>
                  <a:pt x="58" y="30"/>
                  <a:pt x="58" y="30"/>
                  <a:pt x="58" y="30"/>
                </a:cubicBezTo>
                <a:cubicBezTo>
                  <a:pt x="48" y="30"/>
                  <a:pt x="40" y="22"/>
                  <a:pt x="40" y="12"/>
                </a:cubicBezTo>
                <a:cubicBezTo>
                  <a:pt x="40" y="6"/>
                  <a:pt x="40" y="6"/>
                  <a:pt x="40" y="6"/>
                </a:cubicBezTo>
                <a:cubicBezTo>
                  <a:pt x="40" y="3"/>
                  <a:pt x="38" y="1"/>
                  <a:pt x="35" y="1"/>
                </a:cubicBezTo>
                <a:cubicBezTo>
                  <a:pt x="32" y="0"/>
                  <a:pt x="30" y="3"/>
                  <a:pt x="30" y="6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22"/>
                  <a:pt x="22" y="30"/>
                  <a:pt x="12" y="30"/>
                </a:cubicBezTo>
                <a:cubicBezTo>
                  <a:pt x="5" y="30"/>
                  <a:pt x="5" y="30"/>
                  <a:pt x="5" y="30"/>
                </a:cubicBezTo>
                <a:cubicBezTo>
                  <a:pt x="2" y="30"/>
                  <a:pt x="0" y="33"/>
                  <a:pt x="0" y="35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8"/>
                  <a:pt x="2" y="41"/>
                  <a:pt x="5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22" y="41"/>
                  <a:pt x="30" y="49"/>
                  <a:pt x="30" y="58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68"/>
                  <a:pt x="32" y="70"/>
                  <a:pt x="35" y="70"/>
                </a:cubicBezTo>
                <a:cubicBezTo>
                  <a:pt x="38" y="71"/>
                  <a:pt x="40" y="68"/>
                  <a:pt x="40" y="65"/>
                </a:cubicBezTo>
                <a:cubicBezTo>
                  <a:pt x="40" y="58"/>
                  <a:pt x="40" y="58"/>
                  <a:pt x="40" y="58"/>
                </a:cubicBezTo>
                <a:cubicBezTo>
                  <a:pt x="40" y="49"/>
                  <a:pt x="48" y="41"/>
                  <a:pt x="58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8" y="41"/>
                  <a:pt x="70" y="38"/>
                  <a:pt x="70" y="35"/>
                </a:cubicBezTo>
                <a:cubicBezTo>
                  <a:pt x="70" y="35"/>
                  <a:pt x="70" y="35"/>
                  <a:pt x="70" y="35"/>
                </a:cubicBezTo>
                <a:cubicBezTo>
                  <a:pt x="70" y="33"/>
                  <a:pt x="68" y="30"/>
                  <a:pt x="65" y="30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3080" name="Freeform 8">
            <a:extLst>
              <a:ext uri="{FF2B5EF4-FFF2-40B4-BE49-F238E27FC236}">
                <a16:creationId xmlns:a16="http://schemas.microsoft.com/office/drawing/2014/main" id="{8F421167-C131-40A3-B1D1-CE6A6D18B2CF}"/>
              </a:ext>
            </a:extLst>
          </p:cNvPr>
          <p:cNvSpPr/>
          <p:nvPr/>
        </p:nvSpPr>
        <p:spPr bwMode="auto">
          <a:xfrm>
            <a:off x="4905537" y="999324"/>
            <a:ext cx="187293" cy="189859"/>
          </a:xfrm>
          <a:custGeom>
            <a:gdLst>
              <a:gd fmla="*/ 215220 w 70" name="T0"/>
              <a:gd fmla="*/ 99275 h 71" name="T1"/>
              <a:gd fmla="*/ 192042 w 70" name="T2"/>
              <a:gd fmla="*/ 99275 h 71" name="T3"/>
              <a:gd fmla="*/ 132443 w 70" name="T4"/>
              <a:gd fmla="*/ 39710 h 71" name="T5"/>
              <a:gd fmla="*/ 132443 w 70" name="T6"/>
              <a:gd fmla="*/ 19855 h 71" name="T7"/>
              <a:gd fmla="*/ 115888 w 70" name="T8"/>
              <a:gd fmla="*/ 3309 h 71" name="T9"/>
              <a:gd fmla="*/ 99332 w 70" name="T10"/>
              <a:gd fmla="*/ 19855 h 71" name="T11"/>
              <a:gd fmla="*/ 99332 w 70" name="T12"/>
              <a:gd fmla="*/ 39710 h 71" name="T13"/>
              <a:gd fmla="*/ 39733 w 70" name="T14"/>
              <a:gd fmla="*/ 99275 h 71" name="T15"/>
              <a:gd fmla="*/ 16555 w 70" name="T16"/>
              <a:gd fmla="*/ 99275 h 71" name="T17"/>
              <a:gd fmla="*/ 0 w 70" name="T18"/>
              <a:gd fmla="*/ 115820 h 71" name="T19"/>
              <a:gd fmla="*/ 0 w 70" name="T20"/>
              <a:gd fmla="*/ 115820 h 71" name="T21"/>
              <a:gd fmla="*/ 16555 w 70" name="T22"/>
              <a:gd fmla="*/ 135675 h 71" name="T23"/>
              <a:gd fmla="*/ 39733 w 70" name="T24"/>
              <a:gd fmla="*/ 135675 h 71" name="T25"/>
              <a:gd fmla="*/ 99332 w 70" name="T26"/>
              <a:gd fmla="*/ 191931 h 71" name="T27"/>
              <a:gd fmla="*/ 99332 w 70" name="T28"/>
              <a:gd fmla="*/ 215095 h 71" name="T29"/>
              <a:gd fmla="*/ 115888 w 70" name="T30"/>
              <a:gd fmla="*/ 231641 h 71" name="T31"/>
              <a:gd fmla="*/ 132443 w 70" name="T32"/>
              <a:gd fmla="*/ 215095 h 71" name="T33"/>
              <a:gd fmla="*/ 132443 w 70" name="T34"/>
              <a:gd fmla="*/ 191931 h 71" name="T35"/>
              <a:gd fmla="*/ 192042 w 70" name="T36"/>
              <a:gd fmla="*/ 135675 h 71" name="T37"/>
              <a:gd fmla="*/ 215220 w 70" name="T38"/>
              <a:gd fmla="*/ 135675 h 71" name="T39"/>
              <a:gd fmla="*/ 231775 w 70" name="T40"/>
              <a:gd fmla="*/ 115820 h 71" name="T41"/>
              <a:gd fmla="*/ 231775 w 70" name="T42"/>
              <a:gd fmla="*/ 115820 h 71" name="T43"/>
              <a:gd fmla="*/ 215220 w 70" name="T44"/>
              <a:gd fmla="*/ 99275 h 71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71" w="70">
                <a:moveTo>
                  <a:pt x="65" y="30"/>
                </a:moveTo>
                <a:cubicBezTo>
                  <a:pt x="58" y="30"/>
                  <a:pt x="58" y="30"/>
                  <a:pt x="58" y="30"/>
                </a:cubicBezTo>
                <a:cubicBezTo>
                  <a:pt x="48" y="30"/>
                  <a:pt x="40" y="22"/>
                  <a:pt x="40" y="12"/>
                </a:cubicBezTo>
                <a:cubicBezTo>
                  <a:pt x="40" y="6"/>
                  <a:pt x="40" y="6"/>
                  <a:pt x="40" y="6"/>
                </a:cubicBezTo>
                <a:cubicBezTo>
                  <a:pt x="40" y="3"/>
                  <a:pt x="38" y="1"/>
                  <a:pt x="35" y="1"/>
                </a:cubicBezTo>
                <a:cubicBezTo>
                  <a:pt x="32" y="0"/>
                  <a:pt x="30" y="3"/>
                  <a:pt x="30" y="6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22"/>
                  <a:pt x="22" y="30"/>
                  <a:pt x="12" y="30"/>
                </a:cubicBezTo>
                <a:cubicBezTo>
                  <a:pt x="5" y="30"/>
                  <a:pt x="5" y="30"/>
                  <a:pt x="5" y="30"/>
                </a:cubicBezTo>
                <a:cubicBezTo>
                  <a:pt x="2" y="30"/>
                  <a:pt x="0" y="33"/>
                  <a:pt x="0" y="35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8"/>
                  <a:pt x="2" y="41"/>
                  <a:pt x="5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22" y="41"/>
                  <a:pt x="30" y="49"/>
                  <a:pt x="30" y="58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68"/>
                  <a:pt x="32" y="70"/>
                  <a:pt x="35" y="70"/>
                </a:cubicBezTo>
                <a:cubicBezTo>
                  <a:pt x="38" y="71"/>
                  <a:pt x="40" y="68"/>
                  <a:pt x="40" y="65"/>
                </a:cubicBezTo>
                <a:cubicBezTo>
                  <a:pt x="40" y="58"/>
                  <a:pt x="40" y="58"/>
                  <a:pt x="40" y="58"/>
                </a:cubicBezTo>
                <a:cubicBezTo>
                  <a:pt x="40" y="49"/>
                  <a:pt x="48" y="41"/>
                  <a:pt x="58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8" y="41"/>
                  <a:pt x="70" y="38"/>
                  <a:pt x="70" y="35"/>
                </a:cubicBezTo>
                <a:cubicBezTo>
                  <a:pt x="70" y="35"/>
                  <a:pt x="70" y="35"/>
                  <a:pt x="70" y="35"/>
                </a:cubicBezTo>
                <a:cubicBezTo>
                  <a:pt x="70" y="33"/>
                  <a:pt x="68" y="30"/>
                  <a:pt x="65" y="30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3081" name="Freeform 11">
            <a:extLst>
              <a:ext uri="{FF2B5EF4-FFF2-40B4-BE49-F238E27FC236}">
                <a16:creationId xmlns:a16="http://schemas.microsoft.com/office/drawing/2014/main" id="{A1CBC115-BC6E-42AC-A45B-2D2F9BF3B2A0}"/>
              </a:ext>
            </a:extLst>
          </p:cNvPr>
          <p:cNvSpPr/>
          <p:nvPr/>
        </p:nvSpPr>
        <p:spPr bwMode="auto">
          <a:xfrm>
            <a:off x="2489970" y="1232798"/>
            <a:ext cx="89798" cy="92364"/>
          </a:xfrm>
          <a:custGeom>
            <a:gdLst>
              <a:gd fmla="*/ 101320 w 34" name="T0"/>
              <a:gd fmla="*/ 48986 h 35" name="T1"/>
              <a:gd fmla="*/ 91515 w 34" name="T2"/>
              <a:gd fmla="*/ 48986 h 35" name="T3"/>
              <a:gd fmla="*/ 62099 w 34" name="T4"/>
              <a:gd fmla="*/ 19594 h 35" name="T5"/>
              <a:gd fmla="*/ 62099 w 34" name="T6"/>
              <a:gd fmla="*/ 9797 h 35" name="T7"/>
              <a:gd fmla="*/ 55563 w 34" name="T8"/>
              <a:gd fmla="*/ 0 h 35" name="T9"/>
              <a:gd fmla="*/ 45757 w 34" name="T10"/>
              <a:gd fmla="*/ 9797 h 35" name="T11"/>
              <a:gd fmla="*/ 45757 w 34" name="T12"/>
              <a:gd fmla="*/ 19594 h 35" name="T13"/>
              <a:gd fmla="*/ 16342 w 34" name="T14"/>
              <a:gd fmla="*/ 48986 h 35" name="T15"/>
              <a:gd fmla="*/ 6537 w 34" name="T16"/>
              <a:gd fmla="*/ 48986 h 35" name="T17"/>
              <a:gd fmla="*/ 0 w 34" name="T18"/>
              <a:gd fmla="*/ 58783 h 35" name="T19"/>
              <a:gd fmla="*/ 0 w 34" name="T20"/>
              <a:gd fmla="*/ 58783 h 35" name="T21"/>
              <a:gd fmla="*/ 6537 w 34" name="T22"/>
              <a:gd fmla="*/ 65314 h 35" name="T23"/>
              <a:gd fmla="*/ 16342 w 34" name="T24"/>
              <a:gd fmla="*/ 65314 h 35" name="T25"/>
              <a:gd fmla="*/ 45757 w 34" name="T26"/>
              <a:gd fmla="*/ 94706 h 35" name="T27"/>
              <a:gd fmla="*/ 45757 w 34" name="T28"/>
              <a:gd fmla="*/ 104503 h 35" name="T29"/>
              <a:gd fmla="*/ 55563 w 34" name="T30"/>
              <a:gd fmla="*/ 114300 h 35" name="T31"/>
              <a:gd fmla="*/ 62099 w 34" name="T32"/>
              <a:gd fmla="*/ 104503 h 35" name="T33"/>
              <a:gd fmla="*/ 62099 w 34" name="T34"/>
              <a:gd fmla="*/ 94706 h 35" name="T35"/>
              <a:gd fmla="*/ 91515 w 34" name="T36"/>
              <a:gd fmla="*/ 65314 h 35" name="T37"/>
              <a:gd fmla="*/ 101320 w 34" name="T38"/>
              <a:gd fmla="*/ 65314 h 35" name="T39"/>
              <a:gd fmla="*/ 111125 w 34" name="T40"/>
              <a:gd fmla="*/ 58783 h 35" name="T41"/>
              <a:gd fmla="*/ 111125 w 34" name="T42"/>
              <a:gd fmla="*/ 58783 h 35" name="T43"/>
              <a:gd fmla="*/ 101320 w 34" name="T44"/>
              <a:gd fmla="*/ 48986 h 35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35" w="34">
                <a:moveTo>
                  <a:pt x="31" y="15"/>
                </a:moveTo>
                <a:cubicBezTo>
                  <a:pt x="28" y="15"/>
                  <a:pt x="28" y="15"/>
                  <a:pt x="28" y="15"/>
                </a:cubicBezTo>
                <a:cubicBezTo>
                  <a:pt x="23" y="15"/>
                  <a:pt x="19" y="11"/>
                  <a:pt x="19" y="6"/>
                </a:cubicBezTo>
                <a:cubicBezTo>
                  <a:pt x="19" y="3"/>
                  <a:pt x="19" y="3"/>
                  <a:pt x="19" y="3"/>
                </a:cubicBezTo>
                <a:cubicBezTo>
                  <a:pt x="19" y="2"/>
                  <a:pt x="18" y="1"/>
                  <a:pt x="17" y="0"/>
                </a:cubicBezTo>
                <a:cubicBezTo>
                  <a:pt x="15" y="0"/>
                  <a:pt x="14" y="2"/>
                  <a:pt x="14" y="3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11"/>
                  <a:pt x="10" y="15"/>
                  <a:pt x="5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1" y="15"/>
                  <a:pt x="0" y="16"/>
                  <a:pt x="0" y="18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9"/>
                  <a:pt x="1" y="20"/>
                  <a:pt x="2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10" y="20"/>
                  <a:pt x="14" y="24"/>
                  <a:pt x="14" y="29"/>
                </a:cubicBezTo>
                <a:cubicBezTo>
                  <a:pt x="14" y="32"/>
                  <a:pt x="14" y="32"/>
                  <a:pt x="14" y="32"/>
                </a:cubicBezTo>
                <a:cubicBezTo>
                  <a:pt x="14" y="33"/>
                  <a:pt x="15" y="35"/>
                  <a:pt x="17" y="35"/>
                </a:cubicBezTo>
                <a:cubicBezTo>
                  <a:pt x="18" y="35"/>
                  <a:pt x="19" y="34"/>
                  <a:pt x="19" y="32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4"/>
                  <a:pt x="23" y="20"/>
                  <a:pt x="28" y="20"/>
                </a:cubicBezTo>
                <a:cubicBezTo>
                  <a:pt x="31" y="20"/>
                  <a:pt x="31" y="20"/>
                  <a:pt x="31" y="20"/>
                </a:cubicBezTo>
                <a:cubicBezTo>
                  <a:pt x="33" y="20"/>
                  <a:pt x="34" y="19"/>
                  <a:pt x="34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6"/>
                  <a:pt x="33" y="15"/>
                  <a:pt x="31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3082" name="Freeform 11">
            <a:extLst>
              <a:ext uri="{FF2B5EF4-FFF2-40B4-BE49-F238E27FC236}">
                <a16:creationId xmlns:a16="http://schemas.microsoft.com/office/drawing/2014/main" id="{74E91C34-A8AD-431E-8CC1-C916F118D8A7}"/>
              </a:ext>
            </a:extLst>
          </p:cNvPr>
          <p:cNvSpPr/>
          <p:nvPr/>
        </p:nvSpPr>
        <p:spPr bwMode="auto">
          <a:xfrm>
            <a:off x="2740122" y="1734384"/>
            <a:ext cx="89798" cy="92364"/>
          </a:xfrm>
          <a:custGeom>
            <a:gdLst>
              <a:gd fmla="*/ 101320 w 34" name="T0"/>
              <a:gd fmla="*/ 48986 h 35" name="T1"/>
              <a:gd fmla="*/ 91515 w 34" name="T2"/>
              <a:gd fmla="*/ 48986 h 35" name="T3"/>
              <a:gd fmla="*/ 62099 w 34" name="T4"/>
              <a:gd fmla="*/ 19594 h 35" name="T5"/>
              <a:gd fmla="*/ 62099 w 34" name="T6"/>
              <a:gd fmla="*/ 9797 h 35" name="T7"/>
              <a:gd fmla="*/ 55563 w 34" name="T8"/>
              <a:gd fmla="*/ 0 h 35" name="T9"/>
              <a:gd fmla="*/ 45757 w 34" name="T10"/>
              <a:gd fmla="*/ 9797 h 35" name="T11"/>
              <a:gd fmla="*/ 45757 w 34" name="T12"/>
              <a:gd fmla="*/ 19594 h 35" name="T13"/>
              <a:gd fmla="*/ 16342 w 34" name="T14"/>
              <a:gd fmla="*/ 48986 h 35" name="T15"/>
              <a:gd fmla="*/ 6537 w 34" name="T16"/>
              <a:gd fmla="*/ 48986 h 35" name="T17"/>
              <a:gd fmla="*/ 0 w 34" name="T18"/>
              <a:gd fmla="*/ 58783 h 35" name="T19"/>
              <a:gd fmla="*/ 0 w 34" name="T20"/>
              <a:gd fmla="*/ 58783 h 35" name="T21"/>
              <a:gd fmla="*/ 6537 w 34" name="T22"/>
              <a:gd fmla="*/ 65314 h 35" name="T23"/>
              <a:gd fmla="*/ 16342 w 34" name="T24"/>
              <a:gd fmla="*/ 65314 h 35" name="T25"/>
              <a:gd fmla="*/ 45757 w 34" name="T26"/>
              <a:gd fmla="*/ 94706 h 35" name="T27"/>
              <a:gd fmla="*/ 45757 w 34" name="T28"/>
              <a:gd fmla="*/ 104503 h 35" name="T29"/>
              <a:gd fmla="*/ 55563 w 34" name="T30"/>
              <a:gd fmla="*/ 114300 h 35" name="T31"/>
              <a:gd fmla="*/ 62099 w 34" name="T32"/>
              <a:gd fmla="*/ 104503 h 35" name="T33"/>
              <a:gd fmla="*/ 62099 w 34" name="T34"/>
              <a:gd fmla="*/ 94706 h 35" name="T35"/>
              <a:gd fmla="*/ 91515 w 34" name="T36"/>
              <a:gd fmla="*/ 65314 h 35" name="T37"/>
              <a:gd fmla="*/ 101320 w 34" name="T38"/>
              <a:gd fmla="*/ 65314 h 35" name="T39"/>
              <a:gd fmla="*/ 111125 w 34" name="T40"/>
              <a:gd fmla="*/ 58783 h 35" name="T41"/>
              <a:gd fmla="*/ 111125 w 34" name="T42"/>
              <a:gd fmla="*/ 58783 h 35" name="T43"/>
              <a:gd fmla="*/ 101320 w 34" name="T44"/>
              <a:gd fmla="*/ 48986 h 35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35" w="34">
                <a:moveTo>
                  <a:pt x="31" y="15"/>
                </a:moveTo>
                <a:cubicBezTo>
                  <a:pt x="28" y="15"/>
                  <a:pt x="28" y="15"/>
                  <a:pt x="28" y="15"/>
                </a:cubicBezTo>
                <a:cubicBezTo>
                  <a:pt x="23" y="15"/>
                  <a:pt x="19" y="11"/>
                  <a:pt x="19" y="6"/>
                </a:cubicBezTo>
                <a:cubicBezTo>
                  <a:pt x="19" y="3"/>
                  <a:pt x="19" y="3"/>
                  <a:pt x="19" y="3"/>
                </a:cubicBezTo>
                <a:cubicBezTo>
                  <a:pt x="19" y="2"/>
                  <a:pt x="18" y="1"/>
                  <a:pt x="17" y="0"/>
                </a:cubicBezTo>
                <a:cubicBezTo>
                  <a:pt x="15" y="0"/>
                  <a:pt x="14" y="2"/>
                  <a:pt x="14" y="3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11"/>
                  <a:pt x="10" y="15"/>
                  <a:pt x="5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1" y="15"/>
                  <a:pt x="0" y="16"/>
                  <a:pt x="0" y="18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9"/>
                  <a:pt x="1" y="20"/>
                  <a:pt x="2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10" y="20"/>
                  <a:pt x="14" y="24"/>
                  <a:pt x="14" y="29"/>
                </a:cubicBezTo>
                <a:cubicBezTo>
                  <a:pt x="14" y="32"/>
                  <a:pt x="14" y="32"/>
                  <a:pt x="14" y="32"/>
                </a:cubicBezTo>
                <a:cubicBezTo>
                  <a:pt x="14" y="33"/>
                  <a:pt x="15" y="35"/>
                  <a:pt x="17" y="35"/>
                </a:cubicBezTo>
                <a:cubicBezTo>
                  <a:pt x="18" y="35"/>
                  <a:pt x="19" y="34"/>
                  <a:pt x="19" y="32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4"/>
                  <a:pt x="23" y="20"/>
                  <a:pt x="28" y="20"/>
                </a:cubicBezTo>
                <a:cubicBezTo>
                  <a:pt x="31" y="20"/>
                  <a:pt x="31" y="20"/>
                  <a:pt x="31" y="20"/>
                </a:cubicBezTo>
                <a:cubicBezTo>
                  <a:pt x="33" y="20"/>
                  <a:pt x="34" y="19"/>
                  <a:pt x="34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6"/>
                  <a:pt x="33" y="15"/>
                  <a:pt x="31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3083" name="Freeform 9">
            <a:extLst>
              <a:ext uri="{FF2B5EF4-FFF2-40B4-BE49-F238E27FC236}">
                <a16:creationId xmlns:a16="http://schemas.microsoft.com/office/drawing/2014/main" id="{ED892191-E2CE-42B1-A1A2-787EE7F5F2DE}"/>
              </a:ext>
            </a:extLst>
          </p:cNvPr>
          <p:cNvSpPr/>
          <p:nvPr/>
        </p:nvSpPr>
        <p:spPr bwMode="auto">
          <a:xfrm>
            <a:off x="4820870" y="1309769"/>
            <a:ext cx="93647" cy="93647"/>
          </a:xfrm>
          <a:custGeom>
            <a:gdLst>
              <a:gd fmla="*/ 105954 w 35" name="T0"/>
              <a:gd fmla="*/ 49666 h 35" name="T1"/>
              <a:gd fmla="*/ 96021 w 35" name="T2"/>
              <a:gd fmla="*/ 49666 h 35" name="T3"/>
              <a:gd fmla="*/ 66221 w 35" name="T4"/>
              <a:gd fmla="*/ 19867 h 35" name="T5"/>
              <a:gd fmla="*/ 66221 w 35" name="T6"/>
              <a:gd fmla="*/ 9933 h 35" name="T7"/>
              <a:gd fmla="*/ 59599 w 35" name="T8"/>
              <a:gd fmla="*/ 0 h 35" name="T9"/>
              <a:gd fmla="*/ 49666 w 35" name="T10"/>
              <a:gd fmla="*/ 9933 h 35" name="T11"/>
              <a:gd fmla="*/ 49666 w 35" name="T12"/>
              <a:gd fmla="*/ 19867 h 35" name="T13"/>
              <a:gd fmla="*/ 19866 w 35" name="T14"/>
              <a:gd fmla="*/ 49666 h 35" name="T15"/>
              <a:gd fmla="*/ 9933 w 35" name="T16"/>
              <a:gd fmla="*/ 49666 h 35" name="T17"/>
              <a:gd fmla="*/ 0 w 35" name="T18"/>
              <a:gd fmla="*/ 56288 h 35" name="T19"/>
              <a:gd fmla="*/ 0 w 35" name="T20"/>
              <a:gd fmla="*/ 56288 h 35" name="T21"/>
              <a:gd fmla="*/ 9933 w 35" name="T22"/>
              <a:gd fmla="*/ 66222 h 35" name="T23"/>
              <a:gd fmla="*/ 19866 w 35" name="T24"/>
              <a:gd fmla="*/ 66222 h 35" name="T25"/>
              <a:gd fmla="*/ 49666 w 35" name="T26"/>
              <a:gd fmla="*/ 96021 h 35" name="T27"/>
              <a:gd fmla="*/ 49666 w 35" name="T28"/>
              <a:gd fmla="*/ 105955 h 35" name="T29"/>
              <a:gd fmla="*/ 56288 w 35" name="T30"/>
              <a:gd fmla="*/ 115888 h 35" name="T31"/>
              <a:gd fmla="*/ 66221 w 35" name="T32"/>
              <a:gd fmla="*/ 105955 h 35" name="T33"/>
              <a:gd fmla="*/ 66221 w 35" name="T34"/>
              <a:gd fmla="*/ 96021 h 35" name="T35"/>
              <a:gd fmla="*/ 96021 w 35" name="T36"/>
              <a:gd fmla="*/ 66222 h 35" name="T37"/>
              <a:gd fmla="*/ 105954 w 35" name="T38"/>
              <a:gd fmla="*/ 66222 h 35" name="T39"/>
              <a:gd fmla="*/ 115887 w 35" name="T40"/>
              <a:gd fmla="*/ 56288 h 35" name="T41"/>
              <a:gd fmla="*/ 115887 w 35" name="T42"/>
              <a:gd fmla="*/ 56288 h 35" name="T43"/>
              <a:gd fmla="*/ 105954 w 35" name="T44"/>
              <a:gd fmla="*/ 49666 h 35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35" w="35">
                <a:moveTo>
                  <a:pt x="32" y="15"/>
                </a:moveTo>
                <a:cubicBezTo>
                  <a:pt x="29" y="15"/>
                  <a:pt x="29" y="15"/>
                  <a:pt x="29" y="15"/>
                </a:cubicBezTo>
                <a:cubicBezTo>
                  <a:pt x="24" y="15"/>
                  <a:pt x="20" y="11"/>
                  <a:pt x="20" y="6"/>
                </a:cubicBezTo>
                <a:cubicBezTo>
                  <a:pt x="20" y="3"/>
                  <a:pt x="20" y="3"/>
                  <a:pt x="20" y="3"/>
                </a:cubicBezTo>
                <a:cubicBezTo>
                  <a:pt x="20" y="2"/>
                  <a:pt x="19" y="0"/>
                  <a:pt x="18" y="0"/>
                </a:cubicBezTo>
                <a:cubicBezTo>
                  <a:pt x="16" y="0"/>
                  <a:pt x="15" y="1"/>
                  <a:pt x="15" y="3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11"/>
                  <a:pt x="11" y="15"/>
                  <a:pt x="6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1" y="15"/>
                  <a:pt x="0" y="16"/>
                  <a:pt x="0" y="17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9"/>
                  <a:pt x="1" y="20"/>
                  <a:pt x="3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11" y="20"/>
                  <a:pt x="15" y="24"/>
                  <a:pt x="15" y="29"/>
                </a:cubicBezTo>
                <a:cubicBezTo>
                  <a:pt x="15" y="32"/>
                  <a:pt x="15" y="32"/>
                  <a:pt x="15" y="32"/>
                </a:cubicBezTo>
                <a:cubicBezTo>
                  <a:pt x="15" y="33"/>
                  <a:pt x="16" y="35"/>
                  <a:pt x="17" y="35"/>
                </a:cubicBezTo>
                <a:cubicBezTo>
                  <a:pt x="19" y="35"/>
                  <a:pt x="20" y="33"/>
                  <a:pt x="20" y="32"/>
                </a:cubicBezTo>
                <a:cubicBezTo>
                  <a:pt x="20" y="29"/>
                  <a:pt x="20" y="29"/>
                  <a:pt x="20" y="29"/>
                </a:cubicBezTo>
                <a:cubicBezTo>
                  <a:pt x="20" y="24"/>
                  <a:pt x="24" y="20"/>
                  <a:pt x="29" y="20"/>
                </a:cubicBezTo>
                <a:cubicBezTo>
                  <a:pt x="32" y="20"/>
                  <a:pt x="32" y="20"/>
                  <a:pt x="32" y="20"/>
                </a:cubicBezTo>
                <a:cubicBezTo>
                  <a:pt x="33" y="20"/>
                  <a:pt x="35" y="19"/>
                  <a:pt x="35" y="17"/>
                </a:cubicBezTo>
                <a:cubicBezTo>
                  <a:pt x="35" y="17"/>
                  <a:pt x="35" y="17"/>
                  <a:pt x="35" y="17"/>
                </a:cubicBezTo>
                <a:cubicBezTo>
                  <a:pt x="35" y="16"/>
                  <a:pt x="33" y="15"/>
                  <a:pt x="32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3084" name="Freeform 6">
            <a:extLst>
              <a:ext uri="{FF2B5EF4-FFF2-40B4-BE49-F238E27FC236}">
                <a16:creationId xmlns:a16="http://schemas.microsoft.com/office/drawing/2014/main" id="{59F0D658-5559-4B38-9222-4888AA8F8E4D}"/>
              </a:ext>
            </a:extLst>
          </p:cNvPr>
          <p:cNvSpPr/>
          <p:nvPr/>
        </p:nvSpPr>
        <p:spPr bwMode="auto">
          <a:xfrm>
            <a:off x="2421981" y="1866516"/>
            <a:ext cx="186011" cy="189859"/>
          </a:xfrm>
          <a:custGeom>
            <a:gdLst>
              <a:gd fmla="*/ 213745 w 70" name="T0"/>
              <a:gd fmla="*/ 99275 h 71" name="T1"/>
              <a:gd fmla="*/ 190726 w 70" name="T2"/>
              <a:gd fmla="*/ 99275 h 71" name="T3"/>
              <a:gd fmla="*/ 134824 w 70" name="T4"/>
              <a:gd fmla="*/ 43019 h 71" name="T5"/>
              <a:gd fmla="*/ 134824 w 70" name="T6"/>
              <a:gd fmla="*/ 19855 h 71" name="T7"/>
              <a:gd fmla="*/ 118382 w 70" name="T8"/>
              <a:gd fmla="*/ 3309 h 71" name="T9"/>
              <a:gd fmla="*/ 98652 w 70" name="T10"/>
              <a:gd fmla="*/ 19855 h 71" name="T11"/>
              <a:gd fmla="*/ 98652 w 70" name="T12"/>
              <a:gd fmla="*/ 43019 h 71" name="T13"/>
              <a:gd fmla="*/ 39461 w 70" name="T14"/>
              <a:gd fmla="*/ 99275 h 71" name="T15"/>
              <a:gd fmla="*/ 19730 w 70" name="T16"/>
              <a:gd fmla="*/ 99275 h 71" name="T17"/>
              <a:gd fmla="*/ 0 w 70" name="T18"/>
              <a:gd fmla="*/ 119130 h 71" name="T19"/>
              <a:gd fmla="*/ 0 w 70" name="T20"/>
              <a:gd fmla="*/ 119130 h 71" name="T21"/>
              <a:gd fmla="*/ 19730 w 70" name="T22"/>
              <a:gd fmla="*/ 135675 h 71" name="T23"/>
              <a:gd fmla="*/ 39461 w 70" name="T24"/>
              <a:gd fmla="*/ 135675 h 71" name="T25"/>
              <a:gd fmla="*/ 98652 w 70" name="T26"/>
              <a:gd fmla="*/ 195240 h 71" name="T27"/>
              <a:gd fmla="*/ 98652 w 70" name="T28"/>
              <a:gd fmla="*/ 215095 h 71" name="T29"/>
              <a:gd fmla="*/ 115094 w 70" name="T30"/>
              <a:gd fmla="*/ 231641 h 71" name="T31"/>
              <a:gd fmla="*/ 134824 w 70" name="T32"/>
              <a:gd fmla="*/ 215095 h 71" name="T33"/>
              <a:gd fmla="*/ 134824 w 70" name="T34"/>
              <a:gd fmla="*/ 195240 h 71" name="T35"/>
              <a:gd fmla="*/ 190726 w 70" name="T36"/>
              <a:gd fmla="*/ 135675 h 71" name="T37"/>
              <a:gd fmla="*/ 213745 w 70" name="T38"/>
              <a:gd fmla="*/ 135675 h 71" name="T39"/>
              <a:gd fmla="*/ 230187 w 70" name="T40"/>
              <a:gd fmla="*/ 119130 h 71" name="T41"/>
              <a:gd fmla="*/ 230187 w 70" name="T42"/>
              <a:gd fmla="*/ 119130 h 71" name="T43"/>
              <a:gd fmla="*/ 213745 w 70" name="T44"/>
              <a:gd fmla="*/ 99275 h 71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71" w="70">
                <a:moveTo>
                  <a:pt x="65" y="30"/>
                </a:moveTo>
                <a:cubicBezTo>
                  <a:pt x="58" y="30"/>
                  <a:pt x="58" y="30"/>
                  <a:pt x="58" y="30"/>
                </a:cubicBezTo>
                <a:cubicBezTo>
                  <a:pt x="49" y="30"/>
                  <a:pt x="41" y="22"/>
                  <a:pt x="41" y="13"/>
                </a:cubicBezTo>
                <a:cubicBezTo>
                  <a:pt x="41" y="6"/>
                  <a:pt x="41" y="6"/>
                  <a:pt x="41" y="6"/>
                </a:cubicBezTo>
                <a:cubicBezTo>
                  <a:pt x="41" y="3"/>
                  <a:pt x="38" y="1"/>
                  <a:pt x="36" y="1"/>
                </a:cubicBezTo>
                <a:cubicBezTo>
                  <a:pt x="33" y="0"/>
                  <a:pt x="30" y="3"/>
                  <a:pt x="30" y="6"/>
                </a:cubicBezTo>
                <a:cubicBezTo>
                  <a:pt x="30" y="13"/>
                  <a:pt x="30" y="13"/>
                  <a:pt x="30" y="13"/>
                </a:cubicBezTo>
                <a:cubicBezTo>
                  <a:pt x="30" y="22"/>
                  <a:pt x="22" y="30"/>
                  <a:pt x="12" y="30"/>
                </a:cubicBezTo>
                <a:cubicBezTo>
                  <a:pt x="6" y="30"/>
                  <a:pt x="6" y="30"/>
                  <a:pt x="6" y="30"/>
                </a:cubicBezTo>
                <a:cubicBezTo>
                  <a:pt x="3" y="30"/>
                  <a:pt x="0" y="33"/>
                  <a:pt x="0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38"/>
                  <a:pt x="3" y="41"/>
                  <a:pt x="6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22" y="41"/>
                  <a:pt x="30" y="49"/>
                  <a:pt x="30" y="59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68"/>
                  <a:pt x="32" y="70"/>
                  <a:pt x="35" y="70"/>
                </a:cubicBezTo>
                <a:cubicBezTo>
                  <a:pt x="38" y="71"/>
                  <a:pt x="41" y="68"/>
                  <a:pt x="41" y="65"/>
                </a:cubicBezTo>
                <a:cubicBezTo>
                  <a:pt x="41" y="59"/>
                  <a:pt x="41" y="59"/>
                  <a:pt x="41" y="59"/>
                </a:cubicBezTo>
                <a:cubicBezTo>
                  <a:pt x="41" y="49"/>
                  <a:pt x="49" y="41"/>
                  <a:pt x="58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8" y="41"/>
                  <a:pt x="70" y="38"/>
                  <a:pt x="70" y="36"/>
                </a:cubicBezTo>
                <a:cubicBezTo>
                  <a:pt x="70" y="36"/>
                  <a:pt x="70" y="36"/>
                  <a:pt x="70" y="36"/>
                </a:cubicBezTo>
                <a:cubicBezTo>
                  <a:pt x="70" y="33"/>
                  <a:pt x="68" y="30"/>
                  <a:pt x="65" y="30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3085" name="Freeform 11">
            <a:extLst>
              <a:ext uri="{FF2B5EF4-FFF2-40B4-BE49-F238E27FC236}">
                <a16:creationId xmlns:a16="http://schemas.microsoft.com/office/drawing/2014/main" id="{343009C8-4D02-407A-9390-F845B1CE3095}"/>
              </a:ext>
            </a:extLst>
          </p:cNvPr>
          <p:cNvSpPr/>
          <p:nvPr/>
        </p:nvSpPr>
        <p:spPr bwMode="auto">
          <a:xfrm>
            <a:off x="9426223" y="1715141"/>
            <a:ext cx="89798" cy="92364"/>
          </a:xfrm>
          <a:custGeom>
            <a:gdLst>
              <a:gd fmla="*/ 101320 w 34" name="T0"/>
              <a:gd fmla="*/ 48986 h 35" name="T1"/>
              <a:gd fmla="*/ 91515 w 34" name="T2"/>
              <a:gd fmla="*/ 48986 h 35" name="T3"/>
              <a:gd fmla="*/ 62099 w 34" name="T4"/>
              <a:gd fmla="*/ 19594 h 35" name="T5"/>
              <a:gd fmla="*/ 62099 w 34" name="T6"/>
              <a:gd fmla="*/ 9797 h 35" name="T7"/>
              <a:gd fmla="*/ 55563 w 34" name="T8"/>
              <a:gd fmla="*/ 0 h 35" name="T9"/>
              <a:gd fmla="*/ 45757 w 34" name="T10"/>
              <a:gd fmla="*/ 9797 h 35" name="T11"/>
              <a:gd fmla="*/ 45757 w 34" name="T12"/>
              <a:gd fmla="*/ 19594 h 35" name="T13"/>
              <a:gd fmla="*/ 16342 w 34" name="T14"/>
              <a:gd fmla="*/ 48986 h 35" name="T15"/>
              <a:gd fmla="*/ 6537 w 34" name="T16"/>
              <a:gd fmla="*/ 48986 h 35" name="T17"/>
              <a:gd fmla="*/ 0 w 34" name="T18"/>
              <a:gd fmla="*/ 58783 h 35" name="T19"/>
              <a:gd fmla="*/ 0 w 34" name="T20"/>
              <a:gd fmla="*/ 58783 h 35" name="T21"/>
              <a:gd fmla="*/ 6537 w 34" name="T22"/>
              <a:gd fmla="*/ 65314 h 35" name="T23"/>
              <a:gd fmla="*/ 16342 w 34" name="T24"/>
              <a:gd fmla="*/ 65314 h 35" name="T25"/>
              <a:gd fmla="*/ 45757 w 34" name="T26"/>
              <a:gd fmla="*/ 94706 h 35" name="T27"/>
              <a:gd fmla="*/ 45757 w 34" name="T28"/>
              <a:gd fmla="*/ 104503 h 35" name="T29"/>
              <a:gd fmla="*/ 55563 w 34" name="T30"/>
              <a:gd fmla="*/ 114300 h 35" name="T31"/>
              <a:gd fmla="*/ 62099 w 34" name="T32"/>
              <a:gd fmla="*/ 104503 h 35" name="T33"/>
              <a:gd fmla="*/ 62099 w 34" name="T34"/>
              <a:gd fmla="*/ 94706 h 35" name="T35"/>
              <a:gd fmla="*/ 91515 w 34" name="T36"/>
              <a:gd fmla="*/ 65314 h 35" name="T37"/>
              <a:gd fmla="*/ 101320 w 34" name="T38"/>
              <a:gd fmla="*/ 65314 h 35" name="T39"/>
              <a:gd fmla="*/ 111125 w 34" name="T40"/>
              <a:gd fmla="*/ 58783 h 35" name="T41"/>
              <a:gd fmla="*/ 111125 w 34" name="T42"/>
              <a:gd fmla="*/ 58783 h 35" name="T43"/>
              <a:gd fmla="*/ 101320 w 34" name="T44"/>
              <a:gd fmla="*/ 48986 h 35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35" w="34">
                <a:moveTo>
                  <a:pt x="31" y="15"/>
                </a:moveTo>
                <a:cubicBezTo>
                  <a:pt x="28" y="15"/>
                  <a:pt x="28" y="15"/>
                  <a:pt x="28" y="15"/>
                </a:cubicBezTo>
                <a:cubicBezTo>
                  <a:pt x="23" y="15"/>
                  <a:pt x="19" y="11"/>
                  <a:pt x="19" y="6"/>
                </a:cubicBezTo>
                <a:cubicBezTo>
                  <a:pt x="19" y="3"/>
                  <a:pt x="19" y="3"/>
                  <a:pt x="19" y="3"/>
                </a:cubicBezTo>
                <a:cubicBezTo>
                  <a:pt x="19" y="2"/>
                  <a:pt x="18" y="1"/>
                  <a:pt x="17" y="0"/>
                </a:cubicBezTo>
                <a:cubicBezTo>
                  <a:pt x="15" y="0"/>
                  <a:pt x="14" y="2"/>
                  <a:pt x="14" y="3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11"/>
                  <a:pt x="10" y="15"/>
                  <a:pt x="5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1" y="15"/>
                  <a:pt x="0" y="16"/>
                  <a:pt x="0" y="18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9"/>
                  <a:pt x="1" y="20"/>
                  <a:pt x="2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10" y="20"/>
                  <a:pt x="14" y="24"/>
                  <a:pt x="14" y="29"/>
                </a:cubicBezTo>
                <a:cubicBezTo>
                  <a:pt x="14" y="32"/>
                  <a:pt x="14" y="32"/>
                  <a:pt x="14" y="32"/>
                </a:cubicBezTo>
                <a:cubicBezTo>
                  <a:pt x="14" y="33"/>
                  <a:pt x="15" y="35"/>
                  <a:pt x="17" y="35"/>
                </a:cubicBezTo>
                <a:cubicBezTo>
                  <a:pt x="18" y="35"/>
                  <a:pt x="19" y="34"/>
                  <a:pt x="19" y="32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4"/>
                  <a:pt x="23" y="20"/>
                  <a:pt x="28" y="20"/>
                </a:cubicBezTo>
                <a:cubicBezTo>
                  <a:pt x="31" y="20"/>
                  <a:pt x="31" y="20"/>
                  <a:pt x="31" y="20"/>
                </a:cubicBezTo>
                <a:cubicBezTo>
                  <a:pt x="33" y="20"/>
                  <a:pt x="34" y="19"/>
                  <a:pt x="34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6"/>
                  <a:pt x="33" y="15"/>
                  <a:pt x="31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3086" name="Freeform 11">
            <a:extLst>
              <a:ext uri="{FF2B5EF4-FFF2-40B4-BE49-F238E27FC236}">
                <a16:creationId xmlns:a16="http://schemas.microsoft.com/office/drawing/2014/main" id="{FA10EA10-C79D-4D76-BF17-DD4A192DF705}"/>
              </a:ext>
            </a:extLst>
          </p:cNvPr>
          <p:cNvSpPr/>
          <p:nvPr/>
        </p:nvSpPr>
        <p:spPr bwMode="auto">
          <a:xfrm>
            <a:off x="9677657" y="2216727"/>
            <a:ext cx="89798" cy="92364"/>
          </a:xfrm>
          <a:custGeom>
            <a:gdLst>
              <a:gd fmla="*/ 101320 w 34" name="T0"/>
              <a:gd fmla="*/ 48986 h 35" name="T1"/>
              <a:gd fmla="*/ 91515 w 34" name="T2"/>
              <a:gd fmla="*/ 48986 h 35" name="T3"/>
              <a:gd fmla="*/ 62099 w 34" name="T4"/>
              <a:gd fmla="*/ 19594 h 35" name="T5"/>
              <a:gd fmla="*/ 62099 w 34" name="T6"/>
              <a:gd fmla="*/ 9797 h 35" name="T7"/>
              <a:gd fmla="*/ 55563 w 34" name="T8"/>
              <a:gd fmla="*/ 0 h 35" name="T9"/>
              <a:gd fmla="*/ 45757 w 34" name="T10"/>
              <a:gd fmla="*/ 9797 h 35" name="T11"/>
              <a:gd fmla="*/ 45757 w 34" name="T12"/>
              <a:gd fmla="*/ 19594 h 35" name="T13"/>
              <a:gd fmla="*/ 16342 w 34" name="T14"/>
              <a:gd fmla="*/ 48986 h 35" name="T15"/>
              <a:gd fmla="*/ 6537 w 34" name="T16"/>
              <a:gd fmla="*/ 48986 h 35" name="T17"/>
              <a:gd fmla="*/ 0 w 34" name="T18"/>
              <a:gd fmla="*/ 58783 h 35" name="T19"/>
              <a:gd fmla="*/ 0 w 34" name="T20"/>
              <a:gd fmla="*/ 58783 h 35" name="T21"/>
              <a:gd fmla="*/ 6537 w 34" name="T22"/>
              <a:gd fmla="*/ 65314 h 35" name="T23"/>
              <a:gd fmla="*/ 16342 w 34" name="T24"/>
              <a:gd fmla="*/ 65314 h 35" name="T25"/>
              <a:gd fmla="*/ 45757 w 34" name="T26"/>
              <a:gd fmla="*/ 94706 h 35" name="T27"/>
              <a:gd fmla="*/ 45757 w 34" name="T28"/>
              <a:gd fmla="*/ 104503 h 35" name="T29"/>
              <a:gd fmla="*/ 55563 w 34" name="T30"/>
              <a:gd fmla="*/ 114300 h 35" name="T31"/>
              <a:gd fmla="*/ 62099 w 34" name="T32"/>
              <a:gd fmla="*/ 104503 h 35" name="T33"/>
              <a:gd fmla="*/ 62099 w 34" name="T34"/>
              <a:gd fmla="*/ 94706 h 35" name="T35"/>
              <a:gd fmla="*/ 91515 w 34" name="T36"/>
              <a:gd fmla="*/ 65314 h 35" name="T37"/>
              <a:gd fmla="*/ 101320 w 34" name="T38"/>
              <a:gd fmla="*/ 65314 h 35" name="T39"/>
              <a:gd fmla="*/ 111125 w 34" name="T40"/>
              <a:gd fmla="*/ 58783 h 35" name="T41"/>
              <a:gd fmla="*/ 111125 w 34" name="T42"/>
              <a:gd fmla="*/ 58783 h 35" name="T43"/>
              <a:gd fmla="*/ 101320 w 34" name="T44"/>
              <a:gd fmla="*/ 48986 h 35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35" w="34">
                <a:moveTo>
                  <a:pt x="31" y="15"/>
                </a:moveTo>
                <a:cubicBezTo>
                  <a:pt x="28" y="15"/>
                  <a:pt x="28" y="15"/>
                  <a:pt x="28" y="15"/>
                </a:cubicBezTo>
                <a:cubicBezTo>
                  <a:pt x="23" y="15"/>
                  <a:pt x="19" y="11"/>
                  <a:pt x="19" y="6"/>
                </a:cubicBezTo>
                <a:cubicBezTo>
                  <a:pt x="19" y="3"/>
                  <a:pt x="19" y="3"/>
                  <a:pt x="19" y="3"/>
                </a:cubicBezTo>
                <a:cubicBezTo>
                  <a:pt x="19" y="2"/>
                  <a:pt x="18" y="1"/>
                  <a:pt x="17" y="0"/>
                </a:cubicBezTo>
                <a:cubicBezTo>
                  <a:pt x="15" y="0"/>
                  <a:pt x="14" y="2"/>
                  <a:pt x="14" y="3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11"/>
                  <a:pt x="10" y="15"/>
                  <a:pt x="5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1" y="15"/>
                  <a:pt x="0" y="16"/>
                  <a:pt x="0" y="18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9"/>
                  <a:pt x="1" y="20"/>
                  <a:pt x="2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10" y="20"/>
                  <a:pt x="14" y="24"/>
                  <a:pt x="14" y="29"/>
                </a:cubicBezTo>
                <a:cubicBezTo>
                  <a:pt x="14" y="32"/>
                  <a:pt x="14" y="32"/>
                  <a:pt x="14" y="32"/>
                </a:cubicBezTo>
                <a:cubicBezTo>
                  <a:pt x="14" y="33"/>
                  <a:pt x="15" y="35"/>
                  <a:pt x="17" y="35"/>
                </a:cubicBezTo>
                <a:cubicBezTo>
                  <a:pt x="18" y="35"/>
                  <a:pt x="19" y="34"/>
                  <a:pt x="19" y="32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4"/>
                  <a:pt x="23" y="20"/>
                  <a:pt x="28" y="20"/>
                </a:cubicBezTo>
                <a:cubicBezTo>
                  <a:pt x="31" y="20"/>
                  <a:pt x="31" y="20"/>
                  <a:pt x="31" y="20"/>
                </a:cubicBezTo>
                <a:cubicBezTo>
                  <a:pt x="33" y="20"/>
                  <a:pt x="34" y="19"/>
                  <a:pt x="34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6"/>
                  <a:pt x="33" y="15"/>
                  <a:pt x="31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3087" name="Freeform 6">
            <a:extLst>
              <a:ext uri="{FF2B5EF4-FFF2-40B4-BE49-F238E27FC236}">
                <a16:creationId xmlns:a16="http://schemas.microsoft.com/office/drawing/2014/main" id="{0C490AA2-2E9C-4C7F-8113-278579AB7A72}"/>
              </a:ext>
            </a:extLst>
          </p:cNvPr>
          <p:cNvSpPr/>
          <p:nvPr/>
        </p:nvSpPr>
        <p:spPr bwMode="auto">
          <a:xfrm>
            <a:off x="9358233" y="2348859"/>
            <a:ext cx="186010" cy="189859"/>
          </a:xfrm>
          <a:custGeom>
            <a:gdLst>
              <a:gd fmla="*/ 213745 w 70" name="T0"/>
              <a:gd fmla="*/ 99275 h 71" name="T1"/>
              <a:gd fmla="*/ 190726 w 70" name="T2"/>
              <a:gd fmla="*/ 99275 h 71" name="T3"/>
              <a:gd fmla="*/ 134824 w 70" name="T4"/>
              <a:gd fmla="*/ 43019 h 71" name="T5"/>
              <a:gd fmla="*/ 134824 w 70" name="T6"/>
              <a:gd fmla="*/ 19855 h 71" name="T7"/>
              <a:gd fmla="*/ 118382 w 70" name="T8"/>
              <a:gd fmla="*/ 3309 h 71" name="T9"/>
              <a:gd fmla="*/ 98652 w 70" name="T10"/>
              <a:gd fmla="*/ 19855 h 71" name="T11"/>
              <a:gd fmla="*/ 98652 w 70" name="T12"/>
              <a:gd fmla="*/ 43019 h 71" name="T13"/>
              <a:gd fmla="*/ 39461 w 70" name="T14"/>
              <a:gd fmla="*/ 99275 h 71" name="T15"/>
              <a:gd fmla="*/ 19730 w 70" name="T16"/>
              <a:gd fmla="*/ 99275 h 71" name="T17"/>
              <a:gd fmla="*/ 0 w 70" name="T18"/>
              <a:gd fmla="*/ 119130 h 71" name="T19"/>
              <a:gd fmla="*/ 0 w 70" name="T20"/>
              <a:gd fmla="*/ 119130 h 71" name="T21"/>
              <a:gd fmla="*/ 19730 w 70" name="T22"/>
              <a:gd fmla="*/ 135675 h 71" name="T23"/>
              <a:gd fmla="*/ 39461 w 70" name="T24"/>
              <a:gd fmla="*/ 135675 h 71" name="T25"/>
              <a:gd fmla="*/ 98652 w 70" name="T26"/>
              <a:gd fmla="*/ 195240 h 71" name="T27"/>
              <a:gd fmla="*/ 98652 w 70" name="T28"/>
              <a:gd fmla="*/ 215095 h 71" name="T29"/>
              <a:gd fmla="*/ 115094 w 70" name="T30"/>
              <a:gd fmla="*/ 231641 h 71" name="T31"/>
              <a:gd fmla="*/ 134824 w 70" name="T32"/>
              <a:gd fmla="*/ 215095 h 71" name="T33"/>
              <a:gd fmla="*/ 134824 w 70" name="T34"/>
              <a:gd fmla="*/ 195240 h 71" name="T35"/>
              <a:gd fmla="*/ 190726 w 70" name="T36"/>
              <a:gd fmla="*/ 135675 h 71" name="T37"/>
              <a:gd fmla="*/ 213745 w 70" name="T38"/>
              <a:gd fmla="*/ 135675 h 71" name="T39"/>
              <a:gd fmla="*/ 230187 w 70" name="T40"/>
              <a:gd fmla="*/ 119130 h 71" name="T41"/>
              <a:gd fmla="*/ 230187 w 70" name="T42"/>
              <a:gd fmla="*/ 119130 h 71" name="T43"/>
              <a:gd fmla="*/ 213745 w 70" name="T44"/>
              <a:gd fmla="*/ 99275 h 71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71" w="70">
                <a:moveTo>
                  <a:pt x="65" y="30"/>
                </a:moveTo>
                <a:cubicBezTo>
                  <a:pt x="58" y="30"/>
                  <a:pt x="58" y="30"/>
                  <a:pt x="58" y="30"/>
                </a:cubicBezTo>
                <a:cubicBezTo>
                  <a:pt x="49" y="30"/>
                  <a:pt x="41" y="22"/>
                  <a:pt x="41" y="13"/>
                </a:cubicBezTo>
                <a:cubicBezTo>
                  <a:pt x="41" y="6"/>
                  <a:pt x="41" y="6"/>
                  <a:pt x="41" y="6"/>
                </a:cubicBezTo>
                <a:cubicBezTo>
                  <a:pt x="41" y="3"/>
                  <a:pt x="38" y="1"/>
                  <a:pt x="36" y="1"/>
                </a:cubicBezTo>
                <a:cubicBezTo>
                  <a:pt x="33" y="0"/>
                  <a:pt x="30" y="3"/>
                  <a:pt x="30" y="6"/>
                </a:cubicBezTo>
                <a:cubicBezTo>
                  <a:pt x="30" y="13"/>
                  <a:pt x="30" y="13"/>
                  <a:pt x="30" y="13"/>
                </a:cubicBezTo>
                <a:cubicBezTo>
                  <a:pt x="30" y="22"/>
                  <a:pt x="22" y="30"/>
                  <a:pt x="12" y="30"/>
                </a:cubicBezTo>
                <a:cubicBezTo>
                  <a:pt x="6" y="30"/>
                  <a:pt x="6" y="30"/>
                  <a:pt x="6" y="30"/>
                </a:cubicBezTo>
                <a:cubicBezTo>
                  <a:pt x="3" y="30"/>
                  <a:pt x="0" y="33"/>
                  <a:pt x="0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38"/>
                  <a:pt x="3" y="41"/>
                  <a:pt x="6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22" y="41"/>
                  <a:pt x="30" y="49"/>
                  <a:pt x="30" y="59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68"/>
                  <a:pt x="32" y="70"/>
                  <a:pt x="35" y="70"/>
                </a:cubicBezTo>
                <a:cubicBezTo>
                  <a:pt x="38" y="71"/>
                  <a:pt x="41" y="68"/>
                  <a:pt x="41" y="65"/>
                </a:cubicBezTo>
                <a:cubicBezTo>
                  <a:pt x="41" y="59"/>
                  <a:pt x="41" y="59"/>
                  <a:pt x="41" y="59"/>
                </a:cubicBezTo>
                <a:cubicBezTo>
                  <a:pt x="41" y="49"/>
                  <a:pt x="49" y="41"/>
                  <a:pt x="58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8" y="41"/>
                  <a:pt x="70" y="38"/>
                  <a:pt x="70" y="36"/>
                </a:cubicBezTo>
                <a:cubicBezTo>
                  <a:pt x="70" y="36"/>
                  <a:pt x="70" y="36"/>
                  <a:pt x="70" y="36"/>
                </a:cubicBezTo>
                <a:cubicBezTo>
                  <a:pt x="70" y="33"/>
                  <a:pt x="68" y="30"/>
                  <a:pt x="65" y="30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charset="-122" panose="00000500000000000000" pitchFamily="2" typeface="字魂59号-创粗黑"/>
              <a:ea typeface="微软雅黑"/>
            </a:endParaRPr>
          </a:p>
        </p:txBody>
      </p:sp>
      <p:sp>
        <p:nvSpPr>
          <p:cNvPr id="3088" name="矩形: 圆角 26">
            <a:extLst>
              <a:ext uri="{FF2B5EF4-FFF2-40B4-BE49-F238E27FC236}">
                <a16:creationId xmlns:a16="http://schemas.microsoft.com/office/drawing/2014/main" id="{1FEAEB3A-7BB6-4069-BCA9-C337527A9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466" y="2209032"/>
            <a:ext cx="2445071" cy="364323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algn="ctr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2065" name="矩形 28">
            <a:extLst>
              <a:ext uri="{FF2B5EF4-FFF2-40B4-BE49-F238E27FC236}">
                <a16:creationId xmlns:a16="http://schemas.microsoft.com/office/drawing/2014/main" id="{91777514-F7BE-4F44-8D92-439C11814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476" y="2220698"/>
            <a:ext cx="2327051" cy="337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9pPr>
          </a:lstStyle>
          <a:p>
            <a:pPr algn="ctr" defTabSz="738927" fontAlgn="base">
              <a:spcBef>
                <a:spcPct val="0"/>
              </a:spcBef>
              <a:spcAft>
                <a:spcPct val="0"/>
              </a:spcAft>
              <a:buNone/>
            </a:pPr>
            <a:r>
              <a:rPr altLang="en-US" lang="zh-CN" sz="1616">
                <a:solidFill>
                  <a:srgbClr val="0F294E"/>
                </a:solidFill>
                <a:latin typeface="微软雅黑"/>
                <a:ea typeface="微软雅黑"/>
              </a:rPr>
              <a:t>时间：XX年XX月</a:t>
            </a:r>
          </a:p>
        </p:txBody>
      </p:sp>
    </p:spTree>
    <p:extLst>
      <p:ext uri="{BB962C8B-B14F-4D97-AF65-F5344CB8AC3E}">
        <p14:creationId val="3378786342"/>
      </p:ext>
    </p:extLst>
  </p:cSld>
  <p:clrMapOvr>
    <a:masterClrMapping/>
  </p:clrMapOvr>
  <mc:AlternateContent>
    <mc:Choice Requires="p14">
      <p:transition advTm="3000" p14:dur="2000" spd="slow"/>
    </mc:Choice>
    <mc:Fallback>
      <p:transition advTm="3000" spd="slow"/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55F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0" name="任意多边形 75">
            <a:extLst>
              <a:ext uri="{FF2B5EF4-FFF2-40B4-BE49-F238E27FC236}">
                <a16:creationId xmlns:a16="http://schemas.microsoft.com/office/drawing/2014/main" id="{F41FA7FE-FF7B-4027-8E75-1206C101AAE0}"/>
              </a:ext>
            </a:extLst>
          </p:cNvPr>
          <p:cNvSpPr/>
          <p:nvPr/>
        </p:nvSpPr>
        <p:spPr bwMode="auto">
          <a:xfrm>
            <a:off x="1497060" y="4651536"/>
            <a:ext cx="9170940" cy="2206465"/>
          </a:xfrm>
          <a:custGeom>
            <a:gdLst>
              <a:gd fmla="*/ 10879374 w 12224844" name="T0"/>
              <a:gd fmla="*/ 0 h 3133102" name="T1"/>
              <a:gd fmla="*/ 11232676 w 12224844" name="T2"/>
              <a:gd fmla="*/ 36115 h 3133102" name="T3"/>
              <a:gd fmla="*/ 11348544 w 12224844" name="T4"/>
              <a:gd fmla="*/ 65927 h 3133102" name="T5"/>
              <a:gd fmla="*/ 11348544 w 12224844" name="T6"/>
              <a:gd fmla="*/ 2730902 h 3133102" name="T7"/>
              <a:gd fmla="*/ 0 w 12224844" name="T8"/>
              <a:gd fmla="*/ 2730902 h 3133102" name="T9"/>
              <a:gd fmla="*/ 0 w 12224844" name="T10"/>
              <a:gd fmla="*/ 964843 h 3133102" name="T11"/>
              <a:gd fmla="*/ 80585 w 12224844" name="T12"/>
              <a:gd fmla="*/ 928989 h 3133102" name="T13"/>
              <a:gd fmla="*/ 644514 w 12224844" name="T14"/>
              <a:gd fmla="*/ 828230 h 3133102" name="T15"/>
              <a:gd fmla="*/ 1726278 w 12224844" name="T16"/>
              <a:gd fmla="*/ 1232712 h 3133102" name="T17"/>
              <a:gd fmla="*/ 3157701 w 12224844" name="T18"/>
              <a:gd fmla="*/ 624061 h 3133102" name="T19"/>
              <a:gd fmla="*/ 4978850 w 12224844" name="T20"/>
              <a:gd fmla="*/ 1764320 h 3133102" name="T21"/>
              <a:gd fmla="*/ 5849359 w 12224844" name="T22"/>
              <a:gd fmla="*/ 1459994 h 3133102" name="T23"/>
              <a:gd fmla="*/ 6803642 w 12224844" name="T24"/>
              <a:gd fmla="*/ 1837511 h 3133102" name="T25"/>
              <a:gd fmla="*/ 8358903 w 12224844" name="T26"/>
              <a:gd fmla="*/ 808968 h 3133102" name="T27"/>
              <a:gd fmla="*/ 9218486 w 12224844" name="T28"/>
              <a:gd fmla="*/ 1051659 h 3133102" name="T29"/>
              <a:gd fmla="*/ 10879374 w 12224844" name="T30"/>
              <a:gd fmla="*/ 0 h 3133102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b" l="0" r="r" t="0"/>
            <a:pathLst>
              <a:path h="3133102" w="12224844">
                <a:moveTo>
                  <a:pt x="11719446" y="0"/>
                </a:moveTo>
                <a:cubicBezTo>
                  <a:pt x="11848923" y="0"/>
                  <a:pt x="11976438" y="14364"/>
                  <a:pt x="12100029" y="41434"/>
                </a:cubicBezTo>
                <a:lnTo>
                  <a:pt x="12224844" y="75636"/>
                </a:lnTo>
                <a:lnTo>
                  <a:pt x="12224844" y="3133102"/>
                </a:lnTo>
                <a:lnTo>
                  <a:pt x="0" y="3133102"/>
                </a:lnTo>
                <a:lnTo>
                  <a:pt x="0" y="1106942"/>
                </a:lnTo>
                <a:lnTo>
                  <a:pt x="86807" y="1065808"/>
                </a:lnTo>
                <a:cubicBezTo>
                  <a:pt x="277160" y="989985"/>
                  <a:pt x="482410" y="950209"/>
                  <a:pt x="694281" y="950209"/>
                </a:cubicBezTo>
                <a:cubicBezTo>
                  <a:pt x="1137643" y="950209"/>
                  <a:pt x="1541769" y="1122572"/>
                  <a:pt x="1859576" y="1414263"/>
                </a:cubicBezTo>
                <a:cubicBezTo>
                  <a:pt x="2259778" y="981145"/>
                  <a:pt x="2805150" y="715971"/>
                  <a:pt x="3401529" y="715971"/>
                </a:cubicBezTo>
                <a:cubicBezTo>
                  <a:pt x="4249015" y="715971"/>
                  <a:pt x="4982718" y="1246319"/>
                  <a:pt x="5363302" y="2024164"/>
                </a:cubicBezTo>
                <a:cubicBezTo>
                  <a:pt x="5626180" y="1803185"/>
                  <a:pt x="5947909" y="1675018"/>
                  <a:pt x="6301029" y="1675018"/>
                </a:cubicBezTo>
                <a:cubicBezTo>
                  <a:pt x="6693384" y="1675018"/>
                  <a:pt x="7054350" y="1838541"/>
                  <a:pt x="7328999" y="2108135"/>
                </a:cubicBezTo>
                <a:cubicBezTo>
                  <a:pt x="7631113" y="1409843"/>
                  <a:pt x="8266726" y="928111"/>
                  <a:pt x="9004352" y="928111"/>
                </a:cubicBezTo>
                <a:cubicBezTo>
                  <a:pt x="9341776" y="928111"/>
                  <a:pt x="9659583" y="1029760"/>
                  <a:pt x="9930309" y="1206544"/>
                </a:cubicBezTo>
                <a:cubicBezTo>
                  <a:pt x="10271657" y="486153"/>
                  <a:pt x="10946507" y="0"/>
                  <a:pt x="1171944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7ACE6A9B-F08F-482D-B0B5-27441C1D42D1}"/>
              </a:ext>
            </a:extLst>
          </p:cNvPr>
          <p:cNvSpPr/>
          <p:nvPr/>
        </p:nvSpPr>
        <p:spPr>
          <a:xfrm>
            <a:off x="3255818" y="1173789"/>
            <a:ext cx="5680364" cy="11751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dist"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cap="all" kumimoji="1" lang="zh-CN" sz="7111">
                <a:solidFill>
                  <a:srgbClr val="FFFFFF"/>
                </a:solidFill>
                <a:effectLst>
                  <a:outerShdw algn="tl" blurRad="50800" dir="2700000" dist="38100" rotWithShape="0">
                    <a:prstClr val="black">
                      <a:alpha val="16000"/>
                    </a:prstClr>
                  </a:outerShdw>
                </a:effectLst>
                <a:latin charset="-122" panose="02010600030101010101" pitchFamily="2" typeface="庞门正道标题体"/>
                <a:ea charset="-122" panose="02010600030101010101" pitchFamily="2" typeface="庞门正道标题体"/>
                <a:cs charset="0" panose="020b0604020202020204" pitchFamily="34" typeface="Arial"/>
              </a:rPr>
              <a:t>谢谢欣赏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F9FD521D-8E1A-467D-8E6A-40A64D06FA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t="13248"/>
          <a:stretch>
            <a:fillRect/>
          </a:stretch>
        </p:blipFill>
        <p:spPr>
          <a:xfrm flipV="1">
            <a:off x="4059410" y="3095782"/>
            <a:ext cx="4073180" cy="3533575"/>
          </a:xfrm>
          <a:custGeom>
            <a:gdLst>
              <a:gd fmla="*/ 0 w 3901197" name="connsiteX0"/>
              <a:gd fmla="*/ 0 h 3384376" name="connsiteY0"/>
              <a:gd fmla="*/ 3901197 w 3901197" name="connsiteX1"/>
              <a:gd fmla="*/ 0 h 3384376" name="connsiteY1"/>
              <a:gd fmla="*/ 3901197 w 3901197" name="connsiteX2"/>
              <a:gd fmla="*/ 3384376 h 3384376" name="connsiteY2"/>
              <a:gd fmla="*/ 0 w 3901197" name="connsiteX3"/>
              <a:gd fmla="*/ 3384376 h 3384376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3384376" w="3901197">
                <a:moveTo>
                  <a:pt x="0" y="0"/>
                </a:moveTo>
                <a:lnTo>
                  <a:pt x="3901197" y="0"/>
                </a:lnTo>
                <a:lnTo>
                  <a:pt x="3901197" y="3384376"/>
                </a:lnTo>
                <a:lnTo>
                  <a:pt x="0" y="3384376"/>
                </a:lnTo>
                <a:close/>
              </a:path>
            </a:pathLst>
          </a:custGeom>
        </p:spPr>
      </p:pic>
      <p:sp>
        <p:nvSpPr>
          <p:cNvPr id="12293" name="Freeform 9">
            <a:extLst>
              <a:ext uri="{FF2B5EF4-FFF2-40B4-BE49-F238E27FC236}">
                <a16:creationId xmlns:a16="http://schemas.microsoft.com/office/drawing/2014/main" id="{09BF628C-178D-4DDB-8665-BC247D3DA1C3}"/>
              </a:ext>
            </a:extLst>
          </p:cNvPr>
          <p:cNvSpPr/>
          <p:nvPr/>
        </p:nvSpPr>
        <p:spPr bwMode="auto">
          <a:xfrm>
            <a:off x="9235082" y="2078183"/>
            <a:ext cx="93646" cy="93646"/>
          </a:xfrm>
          <a:custGeom>
            <a:gdLst>
              <a:gd fmla="*/ 105954 w 35" name="T0"/>
              <a:gd fmla="*/ 49666 h 35" name="T1"/>
              <a:gd fmla="*/ 96021 w 35" name="T2"/>
              <a:gd fmla="*/ 49666 h 35" name="T3"/>
              <a:gd fmla="*/ 66221 w 35" name="T4"/>
              <a:gd fmla="*/ 19867 h 35" name="T5"/>
              <a:gd fmla="*/ 66221 w 35" name="T6"/>
              <a:gd fmla="*/ 9933 h 35" name="T7"/>
              <a:gd fmla="*/ 59599 w 35" name="T8"/>
              <a:gd fmla="*/ 0 h 35" name="T9"/>
              <a:gd fmla="*/ 49666 w 35" name="T10"/>
              <a:gd fmla="*/ 9933 h 35" name="T11"/>
              <a:gd fmla="*/ 49666 w 35" name="T12"/>
              <a:gd fmla="*/ 19867 h 35" name="T13"/>
              <a:gd fmla="*/ 19866 w 35" name="T14"/>
              <a:gd fmla="*/ 49666 h 35" name="T15"/>
              <a:gd fmla="*/ 9933 w 35" name="T16"/>
              <a:gd fmla="*/ 49666 h 35" name="T17"/>
              <a:gd fmla="*/ 0 w 35" name="T18"/>
              <a:gd fmla="*/ 56288 h 35" name="T19"/>
              <a:gd fmla="*/ 0 w 35" name="T20"/>
              <a:gd fmla="*/ 56288 h 35" name="T21"/>
              <a:gd fmla="*/ 9933 w 35" name="T22"/>
              <a:gd fmla="*/ 66222 h 35" name="T23"/>
              <a:gd fmla="*/ 19866 w 35" name="T24"/>
              <a:gd fmla="*/ 66222 h 35" name="T25"/>
              <a:gd fmla="*/ 49666 w 35" name="T26"/>
              <a:gd fmla="*/ 96021 h 35" name="T27"/>
              <a:gd fmla="*/ 49666 w 35" name="T28"/>
              <a:gd fmla="*/ 105955 h 35" name="T29"/>
              <a:gd fmla="*/ 56288 w 35" name="T30"/>
              <a:gd fmla="*/ 115888 h 35" name="T31"/>
              <a:gd fmla="*/ 66221 w 35" name="T32"/>
              <a:gd fmla="*/ 105955 h 35" name="T33"/>
              <a:gd fmla="*/ 66221 w 35" name="T34"/>
              <a:gd fmla="*/ 96021 h 35" name="T35"/>
              <a:gd fmla="*/ 96021 w 35" name="T36"/>
              <a:gd fmla="*/ 66222 h 35" name="T37"/>
              <a:gd fmla="*/ 105954 w 35" name="T38"/>
              <a:gd fmla="*/ 66222 h 35" name="T39"/>
              <a:gd fmla="*/ 115887 w 35" name="T40"/>
              <a:gd fmla="*/ 56288 h 35" name="T41"/>
              <a:gd fmla="*/ 115887 w 35" name="T42"/>
              <a:gd fmla="*/ 56288 h 35" name="T43"/>
              <a:gd fmla="*/ 105954 w 35" name="T44"/>
              <a:gd fmla="*/ 49666 h 35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35" w="35">
                <a:moveTo>
                  <a:pt x="32" y="15"/>
                </a:moveTo>
                <a:cubicBezTo>
                  <a:pt x="29" y="15"/>
                  <a:pt x="29" y="15"/>
                  <a:pt x="29" y="15"/>
                </a:cubicBezTo>
                <a:cubicBezTo>
                  <a:pt x="24" y="15"/>
                  <a:pt x="20" y="11"/>
                  <a:pt x="20" y="6"/>
                </a:cubicBezTo>
                <a:cubicBezTo>
                  <a:pt x="20" y="3"/>
                  <a:pt x="20" y="3"/>
                  <a:pt x="20" y="3"/>
                </a:cubicBezTo>
                <a:cubicBezTo>
                  <a:pt x="20" y="2"/>
                  <a:pt x="19" y="0"/>
                  <a:pt x="18" y="0"/>
                </a:cubicBezTo>
                <a:cubicBezTo>
                  <a:pt x="16" y="0"/>
                  <a:pt x="15" y="1"/>
                  <a:pt x="15" y="3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11"/>
                  <a:pt x="11" y="15"/>
                  <a:pt x="6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1" y="15"/>
                  <a:pt x="0" y="16"/>
                  <a:pt x="0" y="17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9"/>
                  <a:pt x="1" y="20"/>
                  <a:pt x="3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11" y="20"/>
                  <a:pt x="15" y="24"/>
                  <a:pt x="15" y="29"/>
                </a:cubicBezTo>
                <a:cubicBezTo>
                  <a:pt x="15" y="32"/>
                  <a:pt x="15" y="32"/>
                  <a:pt x="15" y="32"/>
                </a:cubicBezTo>
                <a:cubicBezTo>
                  <a:pt x="15" y="33"/>
                  <a:pt x="16" y="35"/>
                  <a:pt x="17" y="35"/>
                </a:cubicBezTo>
                <a:cubicBezTo>
                  <a:pt x="19" y="35"/>
                  <a:pt x="20" y="33"/>
                  <a:pt x="20" y="32"/>
                </a:cubicBezTo>
                <a:cubicBezTo>
                  <a:pt x="20" y="29"/>
                  <a:pt x="20" y="29"/>
                  <a:pt x="20" y="29"/>
                </a:cubicBezTo>
                <a:cubicBezTo>
                  <a:pt x="20" y="24"/>
                  <a:pt x="24" y="20"/>
                  <a:pt x="29" y="20"/>
                </a:cubicBezTo>
                <a:cubicBezTo>
                  <a:pt x="32" y="20"/>
                  <a:pt x="32" y="20"/>
                  <a:pt x="32" y="20"/>
                </a:cubicBezTo>
                <a:cubicBezTo>
                  <a:pt x="33" y="20"/>
                  <a:pt x="35" y="19"/>
                  <a:pt x="35" y="17"/>
                </a:cubicBezTo>
                <a:cubicBezTo>
                  <a:pt x="35" y="17"/>
                  <a:pt x="35" y="17"/>
                  <a:pt x="35" y="17"/>
                </a:cubicBezTo>
                <a:cubicBezTo>
                  <a:pt x="35" y="16"/>
                  <a:pt x="33" y="15"/>
                  <a:pt x="32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12294" name="Freeform 6">
            <a:extLst>
              <a:ext uri="{FF2B5EF4-FFF2-40B4-BE49-F238E27FC236}">
                <a16:creationId xmlns:a16="http://schemas.microsoft.com/office/drawing/2014/main" id="{D45BCE62-027A-4FB6-BDD7-AEF8E3325CF0}"/>
              </a:ext>
            </a:extLst>
          </p:cNvPr>
          <p:cNvSpPr/>
          <p:nvPr/>
        </p:nvSpPr>
        <p:spPr bwMode="auto">
          <a:xfrm>
            <a:off x="8882304" y="1235364"/>
            <a:ext cx="186011" cy="189859"/>
          </a:xfrm>
          <a:custGeom>
            <a:gdLst>
              <a:gd fmla="*/ 213745 w 70" name="T0"/>
              <a:gd fmla="*/ 99275 h 71" name="T1"/>
              <a:gd fmla="*/ 190726 w 70" name="T2"/>
              <a:gd fmla="*/ 99275 h 71" name="T3"/>
              <a:gd fmla="*/ 134824 w 70" name="T4"/>
              <a:gd fmla="*/ 43019 h 71" name="T5"/>
              <a:gd fmla="*/ 134824 w 70" name="T6"/>
              <a:gd fmla="*/ 19855 h 71" name="T7"/>
              <a:gd fmla="*/ 118382 w 70" name="T8"/>
              <a:gd fmla="*/ 3309 h 71" name="T9"/>
              <a:gd fmla="*/ 98652 w 70" name="T10"/>
              <a:gd fmla="*/ 19855 h 71" name="T11"/>
              <a:gd fmla="*/ 98652 w 70" name="T12"/>
              <a:gd fmla="*/ 43019 h 71" name="T13"/>
              <a:gd fmla="*/ 39461 w 70" name="T14"/>
              <a:gd fmla="*/ 99275 h 71" name="T15"/>
              <a:gd fmla="*/ 19730 w 70" name="T16"/>
              <a:gd fmla="*/ 99275 h 71" name="T17"/>
              <a:gd fmla="*/ 0 w 70" name="T18"/>
              <a:gd fmla="*/ 119130 h 71" name="T19"/>
              <a:gd fmla="*/ 0 w 70" name="T20"/>
              <a:gd fmla="*/ 119130 h 71" name="T21"/>
              <a:gd fmla="*/ 19730 w 70" name="T22"/>
              <a:gd fmla="*/ 135675 h 71" name="T23"/>
              <a:gd fmla="*/ 39461 w 70" name="T24"/>
              <a:gd fmla="*/ 135675 h 71" name="T25"/>
              <a:gd fmla="*/ 98652 w 70" name="T26"/>
              <a:gd fmla="*/ 195240 h 71" name="T27"/>
              <a:gd fmla="*/ 98652 w 70" name="T28"/>
              <a:gd fmla="*/ 215095 h 71" name="T29"/>
              <a:gd fmla="*/ 115094 w 70" name="T30"/>
              <a:gd fmla="*/ 231641 h 71" name="T31"/>
              <a:gd fmla="*/ 134824 w 70" name="T32"/>
              <a:gd fmla="*/ 215095 h 71" name="T33"/>
              <a:gd fmla="*/ 134824 w 70" name="T34"/>
              <a:gd fmla="*/ 195240 h 71" name="T35"/>
              <a:gd fmla="*/ 190726 w 70" name="T36"/>
              <a:gd fmla="*/ 135675 h 71" name="T37"/>
              <a:gd fmla="*/ 213745 w 70" name="T38"/>
              <a:gd fmla="*/ 135675 h 71" name="T39"/>
              <a:gd fmla="*/ 230187 w 70" name="T40"/>
              <a:gd fmla="*/ 119130 h 71" name="T41"/>
              <a:gd fmla="*/ 230187 w 70" name="T42"/>
              <a:gd fmla="*/ 119130 h 71" name="T43"/>
              <a:gd fmla="*/ 213745 w 70" name="T44"/>
              <a:gd fmla="*/ 99275 h 71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71" w="70">
                <a:moveTo>
                  <a:pt x="65" y="30"/>
                </a:moveTo>
                <a:cubicBezTo>
                  <a:pt x="58" y="30"/>
                  <a:pt x="58" y="30"/>
                  <a:pt x="58" y="30"/>
                </a:cubicBezTo>
                <a:cubicBezTo>
                  <a:pt x="49" y="30"/>
                  <a:pt x="41" y="22"/>
                  <a:pt x="41" y="13"/>
                </a:cubicBezTo>
                <a:cubicBezTo>
                  <a:pt x="41" y="6"/>
                  <a:pt x="41" y="6"/>
                  <a:pt x="41" y="6"/>
                </a:cubicBezTo>
                <a:cubicBezTo>
                  <a:pt x="41" y="3"/>
                  <a:pt x="38" y="1"/>
                  <a:pt x="36" y="1"/>
                </a:cubicBezTo>
                <a:cubicBezTo>
                  <a:pt x="33" y="0"/>
                  <a:pt x="30" y="3"/>
                  <a:pt x="30" y="6"/>
                </a:cubicBezTo>
                <a:cubicBezTo>
                  <a:pt x="30" y="13"/>
                  <a:pt x="30" y="13"/>
                  <a:pt x="30" y="13"/>
                </a:cubicBezTo>
                <a:cubicBezTo>
                  <a:pt x="30" y="22"/>
                  <a:pt x="22" y="30"/>
                  <a:pt x="12" y="30"/>
                </a:cubicBezTo>
                <a:cubicBezTo>
                  <a:pt x="6" y="30"/>
                  <a:pt x="6" y="30"/>
                  <a:pt x="6" y="30"/>
                </a:cubicBezTo>
                <a:cubicBezTo>
                  <a:pt x="3" y="30"/>
                  <a:pt x="0" y="33"/>
                  <a:pt x="0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38"/>
                  <a:pt x="3" y="41"/>
                  <a:pt x="6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22" y="41"/>
                  <a:pt x="30" y="49"/>
                  <a:pt x="30" y="59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68"/>
                  <a:pt x="32" y="70"/>
                  <a:pt x="35" y="70"/>
                </a:cubicBezTo>
                <a:cubicBezTo>
                  <a:pt x="38" y="71"/>
                  <a:pt x="41" y="68"/>
                  <a:pt x="41" y="65"/>
                </a:cubicBezTo>
                <a:cubicBezTo>
                  <a:pt x="41" y="59"/>
                  <a:pt x="41" y="59"/>
                  <a:pt x="41" y="59"/>
                </a:cubicBezTo>
                <a:cubicBezTo>
                  <a:pt x="41" y="49"/>
                  <a:pt x="49" y="41"/>
                  <a:pt x="58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8" y="41"/>
                  <a:pt x="70" y="38"/>
                  <a:pt x="70" y="36"/>
                </a:cubicBezTo>
                <a:cubicBezTo>
                  <a:pt x="70" y="36"/>
                  <a:pt x="70" y="36"/>
                  <a:pt x="70" y="36"/>
                </a:cubicBezTo>
                <a:cubicBezTo>
                  <a:pt x="70" y="33"/>
                  <a:pt x="68" y="30"/>
                  <a:pt x="65" y="30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12295" name="Freeform 8">
            <a:extLst>
              <a:ext uri="{FF2B5EF4-FFF2-40B4-BE49-F238E27FC236}">
                <a16:creationId xmlns:a16="http://schemas.microsoft.com/office/drawing/2014/main" id="{08C24293-62DE-40DE-97A9-82EAFAFB4633}"/>
              </a:ext>
            </a:extLst>
          </p:cNvPr>
          <p:cNvSpPr/>
          <p:nvPr/>
        </p:nvSpPr>
        <p:spPr bwMode="auto">
          <a:xfrm>
            <a:off x="3186547" y="2148738"/>
            <a:ext cx="187293" cy="189859"/>
          </a:xfrm>
          <a:custGeom>
            <a:gdLst>
              <a:gd fmla="*/ 215220 w 70" name="T0"/>
              <a:gd fmla="*/ 99275 h 71" name="T1"/>
              <a:gd fmla="*/ 192042 w 70" name="T2"/>
              <a:gd fmla="*/ 99275 h 71" name="T3"/>
              <a:gd fmla="*/ 132443 w 70" name="T4"/>
              <a:gd fmla="*/ 39710 h 71" name="T5"/>
              <a:gd fmla="*/ 132443 w 70" name="T6"/>
              <a:gd fmla="*/ 19855 h 71" name="T7"/>
              <a:gd fmla="*/ 115888 w 70" name="T8"/>
              <a:gd fmla="*/ 3309 h 71" name="T9"/>
              <a:gd fmla="*/ 99332 w 70" name="T10"/>
              <a:gd fmla="*/ 19855 h 71" name="T11"/>
              <a:gd fmla="*/ 99332 w 70" name="T12"/>
              <a:gd fmla="*/ 39710 h 71" name="T13"/>
              <a:gd fmla="*/ 39733 w 70" name="T14"/>
              <a:gd fmla="*/ 99275 h 71" name="T15"/>
              <a:gd fmla="*/ 16555 w 70" name="T16"/>
              <a:gd fmla="*/ 99275 h 71" name="T17"/>
              <a:gd fmla="*/ 0 w 70" name="T18"/>
              <a:gd fmla="*/ 115820 h 71" name="T19"/>
              <a:gd fmla="*/ 0 w 70" name="T20"/>
              <a:gd fmla="*/ 115820 h 71" name="T21"/>
              <a:gd fmla="*/ 16555 w 70" name="T22"/>
              <a:gd fmla="*/ 135675 h 71" name="T23"/>
              <a:gd fmla="*/ 39733 w 70" name="T24"/>
              <a:gd fmla="*/ 135675 h 71" name="T25"/>
              <a:gd fmla="*/ 99332 w 70" name="T26"/>
              <a:gd fmla="*/ 191931 h 71" name="T27"/>
              <a:gd fmla="*/ 99332 w 70" name="T28"/>
              <a:gd fmla="*/ 215095 h 71" name="T29"/>
              <a:gd fmla="*/ 115888 w 70" name="T30"/>
              <a:gd fmla="*/ 231641 h 71" name="T31"/>
              <a:gd fmla="*/ 132443 w 70" name="T32"/>
              <a:gd fmla="*/ 215095 h 71" name="T33"/>
              <a:gd fmla="*/ 132443 w 70" name="T34"/>
              <a:gd fmla="*/ 191931 h 71" name="T35"/>
              <a:gd fmla="*/ 192042 w 70" name="T36"/>
              <a:gd fmla="*/ 135675 h 71" name="T37"/>
              <a:gd fmla="*/ 215220 w 70" name="T38"/>
              <a:gd fmla="*/ 135675 h 71" name="T39"/>
              <a:gd fmla="*/ 231775 w 70" name="T40"/>
              <a:gd fmla="*/ 115820 h 71" name="T41"/>
              <a:gd fmla="*/ 231775 w 70" name="T42"/>
              <a:gd fmla="*/ 115820 h 71" name="T43"/>
              <a:gd fmla="*/ 215220 w 70" name="T44"/>
              <a:gd fmla="*/ 99275 h 71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71" w="70">
                <a:moveTo>
                  <a:pt x="65" y="30"/>
                </a:moveTo>
                <a:cubicBezTo>
                  <a:pt x="58" y="30"/>
                  <a:pt x="58" y="30"/>
                  <a:pt x="58" y="30"/>
                </a:cubicBezTo>
                <a:cubicBezTo>
                  <a:pt x="48" y="30"/>
                  <a:pt x="40" y="22"/>
                  <a:pt x="40" y="12"/>
                </a:cubicBezTo>
                <a:cubicBezTo>
                  <a:pt x="40" y="6"/>
                  <a:pt x="40" y="6"/>
                  <a:pt x="40" y="6"/>
                </a:cubicBezTo>
                <a:cubicBezTo>
                  <a:pt x="40" y="3"/>
                  <a:pt x="38" y="1"/>
                  <a:pt x="35" y="1"/>
                </a:cubicBezTo>
                <a:cubicBezTo>
                  <a:pt x="32" y="0"/>
                  <a:pt x="30" y="3"/>
                  <a:pt x="30" y="6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22"/>
                  <a:pt x="22" y="30"/>
                  <a:pt x="12" y="30"/>
                </a:cubicBezTo>
                <a:cubicBezTo>
                  <a:pt x="5" y="30"/>
                  <a:pt x="5" y="30"/>
                  <a:pt x="5" y="30"/>
                </a:cubicBezTo>
                <a:cubicBezTo>
                  <a:pt x="2" y="30"/>
                  <a:pt x="0" y="33"/>
                  <a:pt x="0" y="35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8"/>
                  <a:pt x="2" y="41"/>
                  <a:pt x="5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22" y="41"/>
                  <a:pt x="30" y="49"/>
                  <a:pt x="30" y="58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68"/>
                  <a:pt x="32" y="70"/>
                  <a:pt x="35" y="70"/>
                </a:cubicBezTo>
                <a:cubicBezTo>
                  <a:pt x="38" y="71"/>
                  <a:pt x="40" y="68"/>
                  <a:pt x="40" y="65"/>
                </a:cubicBezTo>
                <a:cubicBezTo>
                  <a:pt x="40" y="58"/>
                  <a:pt x="40" y="58"/>
                  <a:pt x="40" y="58"/>
                </a:cubicBezTo>
                <a:cubicBezTo>
                  <a:pt x="40" y="49"/>
                  <a:pt x="48" y="41"/>
                  <a:pt x="58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8" y="41"/>
                  <a:pt x="70" y="38"/>
                  <a:pt x="70" y="35"/>
                </a:cubicBezTo>
                <a:cubicBezTo>
                  <a:pt x="70" y="35"/>
                  <a:pt x="70" y="35"/>
                  <a:pt x="70" y="35"/>
                </a:cubicBezTo>
                <a:cubicBezTo>
                  <a:pt x="70" y="33"/>
                  <a:pt x="68" y="30"/>
                  <a:pt x="65" y="30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12296" name="Freeform 8">
            <a:extLst>
              <a:ext uri="{FF2B5EF4-FFF2-40B4-BE49-F238E27FC236}">
                <a16:creationId xmlns:a16="http://schemas.microsoft.com/office/drawing/2014/main" id="{4F31D60A-388F-4D92-8726-3CB1E9CD4809}"/>
              </a:ext>
            </a:extLst>
          </p:cNvPr>
          <p:cNvSpPr/>
          <p:nvPr/>
        </p:nvSpPr>
        <p:spPr bwMode="auto">
          <a:xfrm>
            <a:off x="4905537" y="999324"/>
            <a:ext cx="187293" cy="189859"/>
          </a:xfrm>
          <a:custGeom>
            <a:gdLst>
              <a:gd fmla="*/ 215220 w 70" name="T0"/>
              <a:gd fmla="*/ 99275 h 71" name="T1"/>
              <a:gd fmla="*/ 192042 w 70" name="T2"/>
              <a:gd fmla="*/ 99275 h 71" name="T3"/>
              <a:gd fmla="*/ 132443 w 70" name="T4"/>
              <a:gd fmla="*/ 39710 h 71" name="T5"/>
              <a:gd fmla="*/ 132443 w 70" name="T6"/>
              <a:gd fmla="*/ 19855 h 71" name="T7"/>
              <a:gd fmla="*/ 115888 w 70" name="T8"/>
              <a:gd fmla="*/ 3309 h 71" name="T9"/>
              <a:gd fmla="*/ 99332 w 70" name="T10"/>
              <a:gd fmla="*/ 19855 h 71" name="T11"/>
              <a:gd fmla="*/ 99332 w 70" name="T12"/>
              <a:gd fmla="*/ 39710 h 71" name="T13"/>
              <a:gd fmla="*/ 39733 w 70" name="T14"/>
              <a:gd fmla="*/ 99275 h 71" name="T15"/>
              <a:gd fmla="*/ 16555 w 70" name="T16"/>
              <a:gd fmla="*/ 99275 h 71" name="T17"/>
              <a:gd fmla="*/ 0 w 70" name="T18"/>
              <a:gd fmla="*/ 115820 h 71" name="T19"/>
              <a:gd fmla="*/ 0 w 70" name="T20"/>
              <a:gd fmla="*/ 115820 h 71" name="T21"/>
              <a:gd fmla="*/ 16555 w 70" name="T22"/>
              <a:gd fmla="*/ 135675 h 71" name="T23"/>
              <a:gd fmla="*/ 39733 w 70" name="T24"/>
              <a:gd fmla="*/ 135675 h 71" name="T25"/>
              <a:gd fmla="*/ 99332 w 70" name="T26"/>
              <a:gd fmla="*/ 191931 h 71" name="T27"/>
              <a:gd fmla="*/ 99332 w 70" name="T28"/>
              <a:gd fmla="*/ 215095 h 71" name="T29"/>
              <a:gd fmla="*/ 115888 w 70" name="T30"/>
              <a:gd fmla="*/ 231641 h 71" name="T31"/>
              <a:gd fmla="*/ 132443 w 70" name="T32"/>
              <a:gd fmla="*/ 215095 h 71" name="T33"/>
              <a:gd fmla="*/ 132443 w 70" name="T34"/>
              <a:gd fmla="*/ 191931 h 71" name="T35"/>
              <a:gd fmla="*/ 192042 w 70" name="T36"/>
              <a:gd fmla="*/ 135675 h 71" name="T37"/>
              <a:gd fmla="*/ 215220 w 70" name="T38"/>
              <a:gd fmla="*/ 135675 h 71" name="T39"/>
              <a:gd fmla="*/ 231775 w 70" name="T40"/>
              <a:gd fmla="*/ 115820 h 71" name="T41"/>
              <a:gd fmla="*/ 231775 w 70" name="T42"/>
              <a:gd fmla="*/ 115820 h 71" name="T43"/>
              <a:gd fmla="*/ 215220 w 70" name="T44"/>
              <a:gd fmla="*/ 99275 h 71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71" w="70">
                <a:moveTo>
                  <a:pt x="65" y="30"/>
                </a:moveTo>
                <a:cubicBezTo>
                  <a:pt x="58" y="30"/>
                  <a:pt x="58" y="30"/>
                  <a:pt x="58" y="30"/>
                </a:cubicBezTo>
                <a:cubicBezTo>
                  <a:pt x="48" y="30"/>
                  <a:pt x="40" y="22"/>
                  <a:pt x="40" y="12"/>
                </a:cubicBezTo>
                <a:cubicBezTo>
                  <a:pt x="40" y="6"/>
                  <a:pt x="40" y="6"/>
                  <a:pt x="40" y="6"/>
                </a:cubicBezTo>
                <a:cubicBezTo>
                  <a:pt x="40" y="3"/>
                  <a:pt x="38" y="1"/>
                  <a:pt x="35" y="1"/>
                </a:cubicBezTo>
                <a:cubicBezTo>
                  <a:pt x="32" y="0"/>
                  <a:pt x="30" y="3"/>
                  <a:pt x="30" y="6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22"/>
                  <a:pt x="22" y="30"/>
                  <a:pt x="12" y="30"/>
                </a:cubicBezTo>
                <a:cubicBezTo>
                  <a:pt x="5" y="30"/>
                  <a:pt x="5" y="30"/>
                  <a:pt x="5" y="30"/>
                </a:cubicBezTo>
                <a:cubicBezTo>
                  <a:pt x="2" y="30"/>
                  <a:pt x="0" y="33"/>
                  <a:pt x="0" y="35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8"/>
                  <a:pt x="2" y="41"/>
                  <a:pt x="5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22" y="41"/>
                  <a:pt x="30" y="49"/>
                  <a:pt x="30" y="58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68"/>
                  <a:pt x="32" y="70"/>
                  <a:pt x="35" y="70"/>
                </a:cubicBezTo>
                <a:cubicBezTo>
                  <a:pt x="38" y="71"/>
                  <a:pt x="40" y="68"/>
                  <a:pt x="40" y="65"/>
                </a:cubicBezTo>
                <a:cubicBezTo>
                  <a:pt x="40" y="58"/>
                  <a:pt x="40" y="58"/>
                  <a:pt x="40" y="58"/>
                </a:cubicBezTo>
                <a:cubicBezTo>
                  <a:pt x="40" y="49"/>
                  <a:pt x="48" y="41"/>
                  <a:pt x="58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8" y="41"/>
                  <a:pt x="70" y="38"/>
                  <a:pt x="70" y="35"/>
                </a:cubicBezTo>
                <a:cubicBezTo>
                  <a:pt x="70" y="35"/>
                  <a:pt x="70" y="35"/>
                  <a:pt x="70" y="35"/>
                </a:cubicBezTo>
                <a:cubicBezTo>
                  <a:pt x="70" y="33"/>
                  <a:pt x="68" y="30"/>
                  <a:pt x="65" y="30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12297" name="Freeform 11">
            <a:extLst>
              <a:ext uri="{FF2B5EF4-FFF2-40B4-BE49-F238E27FC236}">
                <a16:creationId xmlns:a16="http://schemas.microsoft.com/office/drawing/2014/main" id="{41DAC245-3B8A-4359-BBEC-F075CECBD2CD}"/>
              </a:ext>
            </a:extLst>
          </p:cNvPr>
          <p:cNvSpPr/>
          <p:nvPr/>
        </p:nvSpPr>
        <p:spPr bwMode="auto">
          <a:xfrm>
            <a:off x="2489970" y="1232798"/>
            <a:ext cx="89798" cy="92364"/>
          </a:xfrm>
          <a:custGeom>
            <a:gdLst>
              <a:gd fmla="*/ 101320 w 34" name="T0"/>
              <a:gd fmla="*/ 48986 h 35" name="T1"/>
              <a:gd fmla="*/ 91515 w 34" name="T2"/>
              <a:gd fmla="*/ 48986 h 35" name="T3"/>
              <a:gd fmla="*/ 62099 w 34" name="T4"/>
              <a:gd fmla="*/ 19594 h 35" name="T5"/>
              <a:gd fmla="*/ 62099 w 34" name="T6"/>
              <a:gd fmla="*/ 9797 h 35" name="T7"/>
              <a:gd fmla="*/ 55563 w 34" name="T8"/>
              <a:gd fmla="*/ 0 h 35" name="T9"/>
              <a:gd fmla="*/ 45757 w 34" name="T10"/>
              <a:gd fmla="*/ 9797 h 35" name="T11"/>
              <a:gd fmla="*/ 45757 w 34" name="T12"/>
              <a:gd fmla="*/ 19594 h 35" name="T13"/>
              <a:gd fmla="*/ 16342 w 34" name="T14"/>
              <a:gd fmla="*/ 48986 h 35" name="T15"/>
              <a:gd fmla="*/ 6537 w 34" name="T16"/>
              <a:gd fmla="*/ 48986 h 35" name="T17"/>
              <a:gd fmla="*/ 0 w 34" name="T18"/>
              <a:gd fmla="*/ 58783 h 35" name="T19"/>
              <a:gd fmla="*/ 0 w 34" name="T20"/>
              <a:gd fmla="*/ 58783 h 35" name="T21"/>
              <a:gd fmla="*/ 6537 w 34" name="T22"/>
              <a:gd fmla="*/ 65314 h 35" name="T23"/>
              <a:gd fmla="*/ 16342 w 34" name="T24"/>
              <a:gd fmla="*/ 65314 h 35" name="T25"/>
              <a:gd fmla="*/ 45757 w 34" name="T26"/>
              <a:gd fmla="*/ 94706 h 35" name="T27"/>
              <a:gd fmla="*/ 45757 w 34" name="T28"/>
              <a:gd fmla="*/ 104503 h 35" name="T29"/>
              <a:gd fmla="*/ 55563 w 34" name="T30"/>
              <a:gd fmla="*/ 114300 h 35" name="T31"/>
              <a:gd fmla="*/ 62099 w 34" name="T32"/>
              <a:gd fmla="*/ 104503 h 35" name="T33"/>
              <a:gd fmla="*/ 62099 w 34" name="T34"/>
              <a:gd fmla="*/ 94706 h 35" name="T35"/>
              <a:gd fmla="*/ 91515 w 34" name="T36"/>
              <a:gd fmla="*/ 65314 h 35" name="T37"/>
              <a:gd fmla="*/ 101320 w 34" name="T38"/>
              <a:gd fmla="*/ 65314 h 35" name="T39"/>
              <a:gd fmla="*/ 111125 w 34" name="T40"/>
              <a:gd fmla="*/ 58783 h 35" name="T41"/>
              <a:gd fmla="*/ 111125 w 34" name="T42"/>
              <a:gd fmla="*/ 58783 h 35" name="T43"/>
              <a:gd fmla="*/ 101320 w 34" name="T44"/>
              <a:gd fmla="*/ 48986 h 35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35" w="34">
                <a:moveTo>
                  <a:pt x="31" y="15"/>
                </a:moveTo>
                <a:cubicBezTo>
                  <a:pt x="28" y="15"/>
                  <a:pt x="28" y="15"/>
                  <a:pt x="28" y="15"/>
                </a:cubicBezTo>
                <a:cubicBezTo>
                  <a:pt x="23" y="15"/>
                  <a:pt x="19" y="11"/>
                  <a:pt x="19" y="6"/>
                </a:cubicBezTo>
                <a:cubicBezTo>
                  <a:pt x="19" y="3"/>
                  <a:pt x="19" y="3"/>
                  <a:pt x="19" y="3"/>
                </a:cubicBezTo>
                <a:cubicBezTo>
                  <a:pt x="19" y="2"/>
                  <a:pt x="18" y="1"/>
                  <a:pt x="17" y="0"/>
                </a:cubicBezTo>
                <a:cubicBezTo>
                  <a:pt x="15" y="0"/>
                  <a:pt x="14" y="2"/>
                  <a:pt x="14" y="3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11"/>
                  <a:pt x="10" y="15"/>
                  <a:pt x="5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1" y="15"/>
                  <a:pt x="0" y="16"/>
                  <a:pt x="0" y="18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9"/>
                  <a:pt x="1" y="20"/>
                  <a:pt x="2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10" y="20"/>
                  <a:pt x="14" y="24"/>
                  <a:pt x="14" y="29"/>
                </a:cubicBezTo>
                <a:cubicBezTo>
                  <a:pt x="14" y="32"/>
                  <a:pt x="14" y="32"/>
                  <a:pt x="14" y="32"/>
                </a:cubicBezTo>
                <a:cubicBezTo>
                  <a:pt x="14" y="33"/>
                  <a:pt x="15" y="35"/>
                  <a:pt x="17" y="35"/>
                </a:cubicBezTo>
                <a:cubicBezTo>
                  <a:pt x="18" y="35"/>
                  <a:pt x="19" y="34"/>
                  <a:pt x="19" y="32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4"/>
                  <a:pt x="23" y="20"/>
                  <a:pt x="28" y="20"/>
                </a:cubicBezTo>
                <a:cubicBezTo>
                  <a:pt x="31" y="20"/>
                  <a:pt x="31" y="20"/>
                  <a:pt x="31" y="20"/>
                </a:cubicBezTo>
                <a:cubicBezTo>
                  <a:pt x="33" y="20"/>
                  <a:pt x="34" y="19"/>
                  <a:pt x="34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6"/>
                  <a:pt x="33" y="15"/>
                  <a:pt x="31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12298" name="Freeform 11">
            <a:extLst>
              <a:ext uri="{FF2B5EF4-FFF2-40B4-BE49-F238E27FC236}">
                <a16:creationId xmlns:a16="http://schemas.microsoft.com/office/drawing/2014/main" id="{1B74679D-793C-46FF-B2C3-A15E6F9D918E}"/>
              </a:ext>
            </a:extLst>
          </p:cNvPr>
          <p:cNvSpPr/>
          <p:nvPr/>
        </p:nvSpPr>
        <p:spPr bwMode="auto">
          <a:xfrm>
            <a:off x="2740122" y="1734384"/>
            <a:ext cx="89798" cy="92364"/>
          </a:xfrm>
          <a:custGeom>
            <a:gdLst>
              <a:gd fmla="*/ 101320 w 34" name="T0"/>
              <a:gd fmla="*/ 48986 h 35" name="T1"/>
              <a:gd fmla="*/ 91515 w 34" name="T2"/>
              <a:gd fmla="*/ 48986 h 35" name="T3"/>
              <a:gd fmla="*/ 62099 w 34" name="T4"/>
              <a:gd fmla="*/ 19594 h 35" name="T5"/>
              <a:gd fmla="*/ 62099 w 34" name="T6"/>
              <a:gd fmla="*/ 9797 h 35" name="T7"/>
              <a:gd fmla="*/ 55563 w 34" name="T8"/>
              <a:gd fmla="*/ 0 h 35" name="T9"/>
              <a:gd fmla="*/ 45757 w 34" name="T10"/>
              <a:gd fmla="*/ 9797 h 35" name="T11"/>
              <a:gd fmla="*/ 45757 w 34" name="T12"/>
              <a:gd fmla="*/ 19594 h 35" name="T13"/>
              <a:gd fmla="*/ 16342 w 34" name="T14"/>
              <a:gd fmla="*/ 48986 h 35" name="T15"/>
              <a:gd fmla="*/ 6537 w 34" name="T16"/>
              <a:gd fmla="*/ 48986 h 35" name="T17"/>
              <a:gd fmla="*/ 0 w 34" name="T18"/>
              <a:gd fmla="*/ 58783 h 35" name="T19"/>
              <a:gd fmla="*/ 0 w 34" name="T20"/>
              <a:gd fmla="*/ 58783 h 35" name="T21"/>
              <a:gd fmla="*/ 6537 w 34" name="T22"/>
              <a:gd fmla="*/ 65314 h 35" name="T23"/>
              <a:gd fmla="*/ 16342 w 34" name="T24"/>
              <a:gd fmla="*/ 65314 h 35" name="T25"/>
              <a:gd fmla="*/ 45757 w 34" name="T26"/>
              <a:gd fmla="*/ 94706 h 35" name="T27"/>
              <a:gd fmla="*/ 45757 w 34" name="T28"/>
              <a:gd fmla="*/ 104503 h 35" name="T29"/>
              <a:gd fmla="*/ 55563 w 34" name="T30"/>
              <a:gd fmla="*/ 114300 h 35" name="T31"/>
              <a:gd fmla="*/ 62099 w 34" name="T32"/>
              <a:gd fmla="*/ 104503 h 35" name="T33"/>
              <a:gd fmla="*/ 62099 w 34" name="T34"/>
              <a:gd fmla="*/ 94706 h 35" name="T35"/>
              <a:gd fmla="*/ 91515 w 34" name="T36"/>
              <a:gd fmla="*/ 65314 h 35" name="T37"/>
              <a:gd fmla="*/ 101320 w 34" name="T38"/>
              <a:gd fmla="*/ 65314 h 35" name="T39"/>
              <a:gd fmla="*/ 111125 w 34" name="T40"/>
              <a:gd fmla="*/ 58783 h 35" name="T41"/>
              <a:gd fmla="*/ 111125 w 34" name="T42"/>
              <a:gd fmla="*/ 58783 h 35" name="T43"/>
              <a:gd fmla="*/ 101320 w 34" name="T44"/>
              <a:gd fmla="*/ 48986 h 35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35" w="34">
                <a:moveTo>
                  <a:pt x="31" y="15"/>
                </a:moveTo>
                <a:cubicBezTo>
                  <a:pt x="28" y="15"/>
                  <a:pt x="28" y="15"/>
                  <a:pt x="28" y="15"/>
                </a:cubicBezTo>
                <a:cubicBezTo>
                  <a:pt x="23" y="15"/>
                  <a:pt x="19" y="11"/>
                  <a:pt x="19" y="6"/>
                </a:cubicBezTo>
                <a:cubicBezTo>
                  <a:pt x="19" y="3"/>
                  <a:pt x="19" y="3"/>
                  <a:pt x="19" y="3"/>
                </a:cubicBezTo>
                <a:cubicBezTo>
                  <a:pt x="19" y="2"/>
                  <a:pt x="18" y="1"/>
                  <a:pt x="17" y="0"/>
                </a:cubicBezTo>
                <a:cubicBezTo>
                  <a:pt x="15" y="0"/>
                  <a:pt x="14" y="2"/>
                  <a:pt x="14" y="3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11"/>
                  <a:pt x="10" y="15"/>
                  <a:pt x="5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1" y="15"/>
                  <a:pt x="0" y="16"/>
                  <a:pt x="0" y="18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9"/>
                  <a:pt x="1" y="20"/>
                  <a:pt x="2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10" y="20"/>
                  <a:pt x="14" y="24"/>
                  <a:pt x="14" y="29"/>
                </a:cubicBezTo>
                <a:cubicBezTo>
                  <a:pt x="14" y="32"/>
                  <a:pt x="14" y="32"/>
                  <a:pt x="14" y="32"/>
                </a:cubicBezTo>
                <a:cubicBezTo>
                  <a:pt x="14" y="33"/>
                  <a:pt x="15" y="35"/>
                  <a:pt x="17" y="35"/>
                </a:cubicBezTo>
                <a:cubicBezTo>
                  <a:pt x="18" y="35"/>
                  <a:pt x="19" y="34"/>
                  <a:pt x="19" y="32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4"/>
                  <a:pt x="23" y="20"/>
                  <a:pt x="28" y="20"/>
                </a:cubicBezTo>
                <a:cubicBezTo>
                  <a:pt x="31" y="20"/>
                  <a:pt x="31" y="20"/>
                  <a:pt x="31" y="20"/>
                </a:cubicBezTo>
                <a:cubicBezTo>
                  <a:pt x="33" y="20"/>
                  <a:pt x="34" y="19"/>
                  <a:pt x="34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6"/>
                  <a:pt x="33" y="15"/>
                  <a:pt x="31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12299" name="Freeform 9">
            <a:extLst>
              <a:ext uri="{FF2B5EF4-FFF2-40B4-BE49-F238E27FC236}">
                <a16:creationId xmlns:a16="http://schemas.microsoft.com/office/drawing/2014/main" id="{5267C55F-CBE0-4ACB-B37C-C54CDA141C02}"/>
              </a:ext>
            </a:extLst>
          </p:cNvPr>
          <p:cNvSpPr/>
          <p:nvPr/>
        </p:nvSpPr>
        <p:spPr bwMode="auto">
          <a:xfrm>
            <a:off x="4820870" y="1309769"/>
            <a:ext cx="93647" cy="93647"/>
          </a:xfrm>
          <a:custGeom>
            <a:gdLst>
              <a:gd fmla="*/ 105954 w 35" name="T0"/>
              <a:gd fmla="*/ 49666 h 35" name="T1"/>
              <a:gd fmla="*/ 96021 w 35" name="T2"/>
              <a:gd fmla="*/ 49666 h 35" name="T3"/>
              <a:gd fmla="*/ 66221 w 35" name="T4"/>
              <a:gd fmla="*/ 19867 h 35" name="T5"/>
              <a:gd fmla="*/ 66221 w 35" name="T6"/>
              <a:gd fmla="*/ 9933 h 35" name="T7"/>
              <a:gd fmla="*/ 59599 w 35" name="T8"/>
              <a:gd fmla="*/ 0 h 35" name="T9"/>
              <a:gd fmla="*/ 49666 w 35" name="T10"/>
              <a:gd fmla="*/ 9933 h 35" name="T11"/>
              <a:gd fmla="*/ 49666 w 35" name="T12"/>
              <a:gd fmla="*/ 19867 h 35" name="T13"/>
              <a:gd fmla="*/ 19866 w 35" name="T14"/>
              <a:gd fmla="*/ 49666 h 35" name="T15"/>
              <a:gd fmla="*/ 9933 w 35" name="T16"/>
              <a:gd fmla="*/ 49666 h 35" name="T17"/>
              <a:gd fmla="*/ 0 w 35" name="T18"/>
              <a:gd fmla="*/ 56288 h 35" name="T19"/>
              <a:gd fmla="*/ 0 w 35" name="T20"/>
              <a:gd fmla="*/ 56288 h 35" name="T21"/>
              <a:gd fmla="*/ 9933 w 35" name="T22"/>
              <a:gd fmla="*/ 66222 h 35" name="T23"/>
              <a:gd fmla="*/ 19866 w 35" name="T24"/>
              <a:gd fmla="*/ 66222 h 35" name="T25"/>
              <a:gd fmla="*/ 49666 w 35" name="T26"/>
              <a:gd fmla="*/ 96021 h 35" name="T27"/>
              <a:gd fmla="*/ 49666 w 35" name="T28"/>
              <a:gd fmla="*/ 105955 h 35" name="T29"/>
              <a:gd fmla="*/ 56288 w 35" name="T30"/>
              <a:gd fmla="*/ 115888 h 35" name="T31"/>
              <a:gd fmla="*/ 66221 w 35" name="T32"/>
              <a:gd fmla="*/ 105955 h 35" name="T33"/>
              <a:gd fmla="*/ 66221 w 35" name="T34"/>
              <a:gd fmla="*/ 96021 h 35" name="T35"/>
              <a:gd fmla="*/ 96021 w 35" name="T36"/>
              <a:gd fmla="*/ 66222 h 35" name="T37"/>
              <a:gd fmla="*/ 105954 w 35" name="T38"/>
              <a:gd fmla="*/ 66222 h 35" name="T39"/>
              <a:gd fmla="*/ 115887 w 35" name="T40"/>
              <a:gd fmla="*/ 56288 h 35" name="T41"/>
              <a:gd fmla="*/ 115887 w 35" name="T42"/>
              <a:gd fmla="*/ 56288 h 35" name="T43"/>
              <a:gd fmla="*/ 105954 w 35" name="T44"/>
              <a:gd fmla="*/ 49666 h 35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35" w="35">
                <a:moveTo>
                  <a:pt x="32" y="15"/>
                </a:moveTo>
                <a:cubicBezTo>
                  <a:pt x="29" y="15"/>
                  <a:pt x="29" y="15"/>
                  <a:pt x="29" y="15"/>
                </a:cubicBezTo>
                <a:cubicBezTo>
                  <a:pt x="24" y="15"/>
                  <a:pt x="20" y="11"/>
                  <a:pt x="20" y="6"/>
                </a:cubicBezTo>
                <a:cubicBezTo>
                  <a:pt x="20" y="3"/>
                  <a:pt x="20" y="3"/>
                  <a:pt x="20" y="3"/>
                </a:cubicBezTo>
                <a:cubicBezTo>
                  <a:pt x="20" y="2"/>
                  <a:pt x="19" y="0"/>
                  <a:pt x="18" y="0"/>
                </a:cubicBezTo>
                <a:cubicBezTo>
                  <a:pt x="16" y="0"/>
                  <a:pt x="15" y="1"/>
                  <a:pt x="15" y="3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11"/>
                  <a:pt x="11" y="15"/>
                  <a:pt x="6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1" y="15"/>
                  <a:pt x="0" y="16"/>
                  <a:pt x="0" y="17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9"/>
                  <a:pt x="1" y="20"/>
                  <a:pt x="3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11" y="20"/>
                  <a:pt x="15" y="24"/>
                  <a:pt x="15" y="29"/>
                </a:cubicBezTo>
                <a:cubicBezTo>
                  <a:pt x="15" y="32"/>
                  <a:pt x="15" y="32"/>
                  <a:pt x="15" y="32"/>
                </a:cubicBezTo>
                <a:cubicBezTo>
                  <a:pt x="15" y="33"/>
                  <a:pt x="16" y="35"/>
                  <a:pt x="17" y="35"/>
                </a:cubicBezTo>
                <a:cubicBezTo>
                  <a:pt x="19" y="35"/>
                  <a:pt x="20" y="33"/>
                  <a:pt x="20" y="32"/>
                </a:cubicBezTo>
                <a:cubicBezTo>
                  <a:pt x="20" y="29"/>
                  <a:pt x="20" y="29"/>
                  <a:pt x="20" y="29"/>
                </a:cubicBezTo>
                <a:cubicBezTo>
                  <a:pt x="20" y="24"/>
                  <a:pt x="24" y="20"/>
                  <a:pt x="29" y="20"/>
                </a:cubicBezTo>
                <a:cubicBezTo>
                  <a:pt x="32" y="20"/>
                  <a:pt x="32" y="20"/>
                  <a:pt x="32" y="20"/>
                </a:cubicBezTo>
                <a:cubicBezTo>
                  <a:pt x="33" y="20"/>
                  <a:pt x="35" y="19"/>
                  <a:pt x="35" y="17"/>
                </a:cubicBezTo>
                <a:cubicBezTo>
                  <a:pt x="35" y="17"/>
                  <a:pt x="35" y="17"/>
                  <a:pt x="35" y="17"/>
                </a:cubicBezTo>
                <a:cubicBezTo>
                  <a:pt x="35" y="16"/>
                  <a:pt x="33" y="15"/>
                  <a:pt x="32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12300" name="Freeform 6">
            <a:extLst>
              <a:ext uri="{FF2B5EF4-FFF2-40B4-BE49-F238E27FC236}">
                <a16:creationId xmlns:a16="http://schemas.microsoft.com/office/drawing/2014/main" id="{85CC4D5A-10DB-4C2B-BE7B-6AFFF92DB851}"/>
              </a:ext>
            </a:extLst>
          </p:cNvPr>
          <p:cNvSpPr/>
          <p:nvPr/>
        </p:nvSpPr>
        <p:spPr bwMode="auto">
          <a:xfrm>
            <a:off x="2421981" y="1866516"/>
            <a:ext cx="186011" cy="189859"/>
          </a:xfrm>
          <a:custGeom>
            <a:gdLst>
              <a:gd fmla="*/ 213745 w 70" name="T0"/>
              <a:gd fmla="*/ 99275 h 71" name="T1"/>
              <a:gd fmla="*/ 190726 w 70" name="T2"/>
              <a:gd fmla="*/ 99275 h 71" name="T3"/>
              <a:gd fmla="*/ 134824 w 70" name="T4"/>
              <a:gd fmla="*/ 43019 h 71" name="T5"/>
              <a:gd fmla="*/ 134824 w 70" name="T6"/>
              <a:gd fmla="*/ 19855 h 71" name="T7"/>
              <a:gd fmla="*/ 118382 w 70" name="T8"/>
              <a:gd fmla="*/ 3309 h 71" name="T9"/>
              <a:gd fmla="*/ 98652 w 70" name="T10"/>
              <a:gd fmla="*/ 19855 h 71" name="T11"/>
              <a:gd fmla="*/ 98652 w 70" name="T12"/>
              <a:gd fmla="*/ 43019 h 71" name="T13"/>
              <a:gd fmla="*/ 39461 w 70" name="T14"/>
              <a:gd fmla="*/ 99275 h 71" name="T15"/>
              <a:gd fmla="*/ 19730 w 70" name="T16"/>
              <a:gd fmla="*/ 99275 h 71" name="T17"/>
              <a:gd fmla="*/ 0 w 70" name="T18"/>
              <a:gd fmla="*/ 119130 h 71" name="T19"/>
              <a:gd fmla="*/ 0 w 70" name="T20"/>
              <a:gd fmla="*/ 119130 h 71" name="T21"/>
              <a:gd fmla="*/ 19730 w 70" name="T22"/>
              <a:gd fmla="*/ 135675 h 71" name="T23"/>
              <a:gd fmla="*/ 39461 w 70" name="T24"/>
              <a:gd fmla="*/ 135675 h 71" name="T25"/>
              <a:gd fmla="*/ 98652 w 70" name="T26"/>
              <a:gd fmla="*/ 195240 h 71" name="T27"/>
              <a:gd fmla="*/ 98652 w 70" name="T28"/>
              <a:gd fmla="*/ 215095 h 71" name="T29"/>
              <a:gd fmla="*/ 115094 w 70" name="T30"/>
              <a:gd fmla="*/ 231641 h 71" name="T31"/>
              <a:gd fmla="*/ 134824 w 70" name="T32"/>
              <a:gd fmla="*/ 215095 h 71" name="T33"/>
              <a:gd fmla="*/ 134824 w 70" name="T34"/>
              <a:gd fmla="*/ 195240 h 71" name="T35"/>
              <a:gd fmla="*/ 190726 w 70" name="T36"/>
              <a:gd fmla="*/ 135675 h 71" name="T37"/>
              <a:gd fmla="*/ 213745 w 70" name="T38"/>
              <a:gd fmla="*/ 135675 h 71" name="T39"/>
              <a:gd fmla="*/ 230187 w 70" name="T40"/>
              <a:gd fmla="*/ 119130 h 71" name="T41"/>
              <a:gd fmla="*/ 230187 w 70" name="T42"/>
              <a:gd fmla="*/ 119130 h 71" name="T43"/>
              <a:gd fmla="*/ 213745 w 70" name="T44"/>
              <a:gd fmla="*/ 99275 h 71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71" w="70">
                <a:moveTo>
                  <a:pt x="65" y="30"/>
                </a:moveTo>
                <a:cubicBezTo>
                  <a:pt x="58" y="30"/>
                  <a:pt x="58" y="30"/>
                  <a:pt x="58" y="30"/>
                </a:cubicBezTo>
                <a:cubicBezTo>
                  <a:pt x="49" y="30"/>
                  <a:pt x="41" y="22"/>
                  <a:pt x="41" y="13"/>
                </a:cubicBezTo>
                <a:cubicBezTo>
                  <a:pt x="41" y="6"/>
                  <a:pt x="41" y="6"/>
                  <a:pt x="41" y="6"/>
                </a:cubicBezTo>
                <a:cubicBezTo>
                  <a:pt x="41" y="3"/>
                  <a:pt x="38" y="1"/>
                  <a:pt x="36" y="1"/>
                </a:cubicBezTo>
                <a:cubicBezTo>
                  <a:pt x="33" y="0"/>
                  <a:pt x="30" y="3"/>
                  <a:pt x="30" y="6"/>
                </a:cubicBezTo>
                <a:cubicBezTo>
                  <a:pt x="30" y="13"/>
                  <a:pt x="30" y="13"/>
                  <a:pt x="30" y="13"/>
                </a:cubicBezTo>
                <a:cubicBezTo>
                  <a:pt x="30" y="22"/>
                  <a:pt x="22" y="30"/>
                  <a:pt x="12" y="30"/>
                </a:cubicBezTo>
                <a:cubicBezTo>
                  <a:pt x="6" y="30"/>
                  <a:pt x="6" y="30"/>
                  <a:pt x="6" y="30"/>
                </a:cubicBezTo>
                <a:cubicBezTo>
                  <a:pt x="3" y="30"/>
                  <a:pt x="0" y="33"/>
                  <a:pt x="0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38"/>
                  <a:pt x="3" y="41"/>
                  <a:pt x="6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22" y="41"/>
                  <a:pt x="30" y="49"/>
                  <a:pt x="30" y="59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68"/>
                  <a:pt x="32" y="70"/>
                  <a:pt x="35" y="70"/>
                </a:cubicBezTo>
                <a:cubicBezTo>
                  <a:pt x="38" y="71"/>
                  <a:pt x="41" y="68"/>
                  <a:pt x="41" y="65"/>
                </a:cubicBezTo>
                <a:cubicBezTo>
                  <a:pt x="41" y="59"/>
                  <a:pt x="41" y="59"/>
                  <a:pt x="41" y="59"/>
                </a:cubicBezTo>
                <a:cubicBezTo>
                  <a:pt x="41" y="49"/>
                  <a:pt x="49" y="41"/>
                  <a:pt x="58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8" y="41"/>
                  <a:pt x="70" y="38"/>
                  <a:pt x="70" y="36"/>
                </a:cubicBezTo>
                <a:cubicBezTo>
                  <a:pt x="70" y="36"/>
                  <a:pt x="70" y="36"/>
                  <a:pt x="70" y="36"/>
                </a:cubicBezTo>
                <a:cubicBezTo>
                  <a:pt x="70" y="33"/>
                  <a:pt x="68" y="30"/>
                  <a:pt x="65" y="30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12301" name="Freeform 11">
            <a:extLst>
              <a:ext uri="{FF2B5EF4-FFF2-40B4-BE49-F238E27FC236}">
                <a16:creationId xmlns:a16="http://schemas.microsoft.com/office/drawing/2014/main" id="{97730CE1-7FB4-409A-B446-B610C17BF1F4}"/>
              </a:ext>
            </a:extLst>
          </p:cNvPr>
          <p:cNvSpPr/>
          <p:nvPr/>
        </p:nvSpPr>
        <p:spPr bwMode="auto">
          <a:xfrm>
            <a:off x="9426223" y="1715141"/>
            <a:ext cx="89798" cy="92364"/>
          </a:xfrm>
          <a:custGeom>
            <a:gdLst>
              <a:gd fmla="*/ 101320 w 34" name="T0"/>
              <a:gd fmla="*/ 48986 h 35" name="T1"/>
              <a:gd fmla="*/ 91515 w 34" name="T2"/>
              <a:gd fmla="*/ 48986 h 35" name="T3"/>
              <a:gd fmla="*/ 62099 w 34" name="T4"/>
              <a:gd fmla="*/ 19594 h 35" name="T5"/>
              <a:gd fmla="*/ 62099 w 34" name="T6"/>
              <a:gd fmla="*/ 9797 h 35" name="T7"/>
              <a:gd fmla="*/ 55563 w 34" name="T8"/>
              <a:gd fmla="*/ 0 h 35" name="T9"/>
              <a:gd fmla="*/ 45757 w 34" name="T10"/>
              <a:gd fmla="*/ 9797 h 35" name="T11"/>
              <a:gd fmla="*/ 45757 w 34" name="T12"/>
              <a:gd fmla="*/ 19594 h 35" name="T13"/>
              <a:gd fmla="*/ 16342 w 34" name="T14"/>
              <a:gd fmla="*/ 48986 h 35" name="T15"/>
              <a:gd fmla="*/ 6537 w 34" name="T16"/>
              <a:gd fmla="*/ 48986 h 35" name="T17"/>
              <a:gd fmla="*/ 0 w 34" name="T18"/>
              <a:gd fmla="*/ 58783 h 35" name="T19"/>
              <a:gd fmla="*/ 0 w 34" name="T20"/>
              <a:gd fmla="*/ 58783 h 35" name="T21"/>
              <a:gd fmla="*/ 6537 w 34" name="T22"/>
              <a:gd fmla="*/ 65314 h 35" name="T23"/>
              <a:gd fmla="*/ 16342 w 34" name="T24"/>
              <a:gd fmla="*/ 65314 h 35" name="T25"/>
              <a:gd fmla="*/ 45757 w 34" name="T26"/>
              <a:gd fmla="*/ 94706 h 35" name="T27"/>
              <a:gd fmla="*/ 45757 w 34" name="T28"/>
              <a:gd fmla="*/ 104503 h 35" name="T29"/>
              <a:gd fmla="*/ 55563 w 34" name="T30"/>
              <a:gd fmla="*/ 114300 h 35" name="T31"/>
              <a:gd fmla="*/ 62099 w 34" name="T32"/>
              <a:gd fmla="*/ 104503 h 35" name="T33"/>
              <a:gd fmla="*/ 62099 w 34" name="T34"/>
              <a:gd fmla="*/ 94706 h 35" name="T35"/>
              <a:gd fmla="*/ 91515 w 34" name="T36"/>
              <a:gd fmla="*/ 65314 h 35" name="T37"/>
              <a:gd fmla="*/ 101320 w 34" name="T38"/>
              <a:gd fmla="*/ 65314 h 35" name="T39"/>
              <a:gd fmla="*/ 111125 w 34" name="T40"/>
              <a:gd fmla="*/ 58783 h 35" name="T41"/>
              <a:gd fmla="*/ 111125 w 34" name="T42"/>
              <a:gd fmla="*/ 58783 h 35" name="T43"/>
              <a:gd fmla="*/ 101320 w 34" name="T44"/>
              <a:gd fmla="*/ 48986 h 35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35" w="34">
                <a:moveTo>
                  <a:pt x="31" y="15"/>
                </a:moveTo>
                <a:cubicBezTo>
                  <a:pt x="28" y="15"/>
                  <a:pt x="28" y="15"/>
                  <a:pt x="28" y="15"/>
                </a:cubicBezTo>
                <a:cubicBezTo>
                  <a:pt x="23" y="15"/>
                  <a:pt x="19" y="11"/>
                  <a:pt x="19" y="6"/>
                </a:cubicBezTo>
                <a:cubicBezTo>
                  <a:pt x="19" y="3"/>
                  <a:pt x="19" y="3"/>
                  <a:pt x="19" y="3"/>
                </a:cubicBezTo>
                <a:cubicBezTo>
                  <a:pt x="19" y="2"/>
                  <a:pt x="18" y="1"/>
                  <a:pt x="17" y="0"/>
                </a:cubicBezTo>
                <a:cubicBezTo>
                  <a:pt x="15" y="0"/>
                  <a:pt x="14" y="2"/>
                  <a:pt x="14" y="3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11"/>
                  <a:pt x="10" y="15"/>
                  <a:pt x="5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1" y="15"/>
                  <a:pt x="0" y="16"/>
                  <a:pt x="0" y="18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9"/>
                  <a:pt x="1" y="20"/>
                  <a:pt x="2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10" y="20"/>
                  <a:pt x="14" y="24"/>
                  <a:pt x="14" y="29"/>
                </a:cubicBezTo>
                <a:cubicBezTo>
                  <a:pt x="14" y="32"/>
                  <a:pt x="14" y="32"/>
                  <a:pt x="14" y="32"/>
                </a:cubicBezTo>
                <a:cubicBezTo>
                  <a:pt x="14" y="33"/>
                  <a:pt x="15" y="35"/>
                  <a:pt x="17" y="35"/>
                </a:cubicBezTo>
                <a:cubicBezTo>
                  <a:pt x="18" y="35"/>
                  <a:pt x="19" y="34"/>
                  <a:pt x="19" y="32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4"/>
                  <a:pt x="23" y="20"/>
                  <a:pt x="28" y="20"/>
                </a:cubicBezTo>
                <a:cubicBezTo>
                  <a:pt x="31" y="20"/>
                  <a:pt x="31" y="20"/>
                  <a:pt x="31" y="20"/>
                </a:cubicBezTo>
                <a:cubicBezTo>
                  <a:pt x="33" y="20"/>
                  <a:pt x="34" y="19"/>
                  <a:pt x="34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6"/>
                  <a:pt x="33" y="15"/>
                  <a:pt x="31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12302" name="Freeform 11">
            <a:extLst>
              <a:ext uri="{FF2B5EF4-FFF2-40B4-BE49-F238E27FC236}">
                <a16:creationId xmlns:a16="http://schemas.microsoft.com/office/drawing/2014/main" id="{3A905BE3-829C-48CB-ACE4-74BDC2BA1363}"/>
              </a:ext>
            </a:extLst>
          </p:cNvPr>
          <p:cNvSpPr/>
          <p:nvPr/>
        </p:nvSpPr>
        <p:spPr bwMode="auto">
          <a:xfrm>
            <a:off x="9677657" y="2216727"/>
            <a:ext cx="89798" cy="92364"/>
          </a:xfrm>
          <a:custGeom>
            <a:gdLst>
              <a:gd fmla="*/ 101320 w 34" name="T0"/>
              <a:gd fmla="*/ 48986 h 35" name="T1"/>
              <a:gd fmla="*/ 91515 w 34" name="T2"/>
              <a:gd fmla="*/ 48986 h 35" name="T3"/>
              <a:gd fmla="*/ 62099 w 34" name="T4"/>
              <a:gd fmla="*/ 19594 h 35" name="T5"/>
              <a:gd fmla="*/ 62099 w 34" name="T6"/>
              <a:gd fmla="*/ 9797 h 35" name="T7"/>
              <a:gd fmla="*/ 55563 w 34" name="T8"/>
              <a:gd fmla="*/ 0 h 35" name="T9"/>
              <a:gd fmla="*/ 45757 w 34" name="T10"/>
              <a:gd fmla="*/ 9797 h 35" name="T11"/>
              <a:gd fmla="*/ 45757 w 34" name="T12"/>
              <a:gd fmla="*/ 19594 h 35" name="T13"/>
              <a:gd fmla="*/ 16342 w 34" name="T14"/>
              <a:gd fmla="*/ 48986 h 35" name="T15"/>
              <a:gd fmla="*/ 6537 w 34" name="T16"/>
              <a:gd fmla="*/ 48986 h 35" name="T17"/>
              <a:gd fmla="*/ 0 w 34" name="T18"/>
              <a:gd fmla="*/ 58783 h 35" name="T19"/>
              <a:gd fmla="*/ 0 w 34" name="T20"/>
              <a:gd fmla="*/ 58783 h 35" name="T21"/>
              <a:gd fmla="*/ 6537 w 34" name="T22"/>
              <a:gd fmla="*/ 65314 h 35" name="T23"/>
              <a:gd fmla="*/ 16342 w 34" name="T24"/>
              <a:gd fmla="*/ 65314 h 35" name="T25"/>
              <a:gd fmla="*/ 45757 w 34" name="T26"/>
              <a:gd fmla="*/ 94706 h 35" name="T27"/>
              <a:gd fmla="*/ 45757 w 34" name="T28"/>
              <a:gd fmla="*/ 104503 h 35" name="T29"/>
              <a:gd fmla="*/ 55563 w 34" name="T30"/>
              <a:gd fmla="*/ 114300 h 35" name="T31"/>
              <a:gd fmla="*/ 62099 w 34" name="T32"/>
              <a:gd fmla="*/ 104503 h 35" name="T33"/>
              <a:gd fmla="*/ 62099 w 34" name="T34"/>
              <a:gd fmla="*/ 94706 h 35" name="T35"/>
              <a:gd fmla="*/ 91515 w 34" name="T36"/>
              <a:gd fmla="*/ 65314 h 35" name="T37"/>
              <a:gd fmla="*/ 101320 w 34" name="T38"/>
              <a:gd fmla="*/ 65314 h 35" name="T39"/>
              <a:gd fmla="*/ 111125 w 34" name="T40"/>
              <a:gd fmla="*/ 58783 h 35" name="T41"/>
              <a:gd fmla="*/ 111125 w 34" name="T42"/>
              <a:gd fmla="*/ 58783 h 35" name="T43"/>
              <a:gd fmla="*/ 101320 w 34" name="T44"/>
              <a:gd fmla="*/ 48986 h 35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35" w="34">
                <a:moveTo>
                  <a:pt x="31" y="15"/>
                </a:moveTo>
                <a:cubicBezTo>
                  <a:pt x="28" y="15"/>
                  <a:pt x="28" y="15"/>
                  <a:pt x="28" y="15"/>
                </a:cubicBezTo>
                <a:cubicBezTo>
                  <a:pt x="23" y="15"/>
                  <a:pt x="19" y="11"/>
                  <a:pt x="19" y="6"/>
                </a:cubicBezTo>
                <a:cubicBezTo>
                  <a:pt x="19" y="3"/>
                  <a:pt x="19" y="3"/>
                  <a:pt x="19" y="3"/>
                </a:cubicBezTo>
                <a:cubicBezTo>
                  <a:pt x="19" y="2"/>
                  <a:pt x="18" y="1"/>
                  <a:pt x="17" y="0"/>
                </a:cubicBezTo>
                <a:cubicBezTo>
                  <a:pt x="15" y="0"/>
                  <a:pt x="14" y="2"/>
                  <a:pt x="14" y="3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11"/>
                  <a:pt x="10" y="15"/>
                  <a:pt x="5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1" y="15"/>
                  <a:pt x="0" y="16"/>
                  <a:pt x="0" y="18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9"/>
                  <a:pt x="1" y="20"/>
                  <a:pt x="2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10" y="20"/>
                  <a:pt x="14" y="24"/>
                  <a:pt x="14" y="29"/>
                </a:cubicBezTo>
                <a:cubicBezTo>
                  <a:pt x="14" y="32"/>
                  <a:pt x="14" y="32"/>
                  <a:pt x="14" y="32"/>
                </a:cubicBezTo>
                <a:cubicBezTo>
                  <a:pt x="14" y="33"/>
                  <a:pt x="15" y="35"/>
                  <a:pt x="17" y="35"/>
                </a:cubicBezTo>
                <a:cubicBezTo>
                  <a:pt x="18" y="35"/>
                  <a:pt x="19" y="34"/>
                  <a:pt x="19" y="32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4"/>
                  <a:pt x="23" y="20"/>
                  <a:pt x="28" y="20"/>
                </a:cubicBezTo>
                <a:cubicBezTo>
                  <a:pt x="31" y="20"/>
                  <a:pt x="31" y="20"/>
                  <a:pt x="31" y="20"/>
                </a:cubicBezTo>
                <a:cubicBezTo>
                  <a:pt x="33" y="20"/>
                  <a:pt x="34" y="19"/>
                  <a:pt x="34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6"/>
                  <a:pt x="33" y="15"/>
                  <a:pt x="31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12303" name="Freeform 6">
            <a:extLst>
              <a:ext uri="{FF2B5EF4-FFF2-40B4-BE49-F238E27FC236}">
                <a16:creationId xmlns:a16="http://schemas.microsoft.com/office/drawing/2014/main" id="{D5F287F4-B8FE-4B6C-A0E9-22E1DD49A130}"/>
              </a:ext>
            </a:extLst>
          </p:cNvPr>
          <p:cNvSpPr/>
          <p:nvPr/>
        </p:nvSpPr>
        <p:spPr bwMode="auto">
          <a:xfrm>
            <a:off x="9358233" y="2348859"/>
            <a:ext cx="186010" cy="189859"/>
          </a:xfrm>
          <a:custGeom>
            <a:gdLst>
              <a:gd fmla="*/ 213745 w 70" name="T0"/>
              <a:gd fmla="*/ 99275 h 71" name="T1"/>
              <a:gd fmla="*/ 190726 w 70" name="T2"/>
              <a:gd fmla="*/ 99275 h 71" name="T3"/>
              <a:gd fmla="*/ 134824 w 70" name="T4"/>
              <a:gd fmla="*/ 43019 h 71" name="T5"/>
              <a:gd fmla="*/ 134824 w 70" name="T6"/>
              <a:gd fmla="*/ 19855 h 71" name="T7"/>
              <a:gd fmla="*/ 118382 w 70" name="T8"/>
              <a:gd fmla="*/ 3309 h 71" name="T9"/>
              <a:gd fmla="*/ 98652 w 70" name="T10"/>
              <a:gd fmla="*/ 19855 h 71" name="T11"/>
              <a:gd fmla="*/ 98652 w 70" name="T12"/>
              <a:gd fmla="*/ 43019 h 71" name="T13"/>
              <a:gd fmla="*/ 39461 w 70" name="T14"/>
              <a:gd fmla="*/ 99275 h 71" name="T15"/>
              <a:gd fmla="*/ 19730 w 70" name="T16"/>
              <a:gd fmla="*/ 99275 h 71" name="T17"/>
              <a:gd fmla="*/ 0 w 70" name="T18"/>
              <a:gd fmla="*/ 119130 h 71" name="T19"/>
              <a:gd fmla="*/ 0 w 70" name="T20"/>
              <a:gd fmla="*/ 119130 h 71" name="T21"/>
              <a:gd fmla="*/ 19730 w 70" name="T22"/>
              <a:gd fmla="*/ 135675 h 71" name="T23"/>
              <a:gd fmla="*/ 39461 w 70" name="T24"/>
              <a:gd fmla="*/ 135675 h 71" name="T25"/>
              <a:gd fmla="*/ 98652 w 70" name="T26"/>
              <a:gd fmla="*/ 195240 h 71" name="T27"/>
              <a:gd fmla="*/ 98652 w 70" name="T28"/>
              <a:gd fmla="*/ 215095 h 71" name="T29"/>
              <a:gd fmla="*/ 115094 w 70" name="T30"/>
              <a:gd fmla="*/ 231641 h 71" name="T31"/>
              <a:gd fmla="*/ 134824 w 70" name="T32"/>
              <a:gd fmla="*/ 215095 h 71" name="T33"/>
              <a:gd fmla="*/ 134824 w 70" name="T34"/>
              <a:gd fmla="*/ 195240 h 71" name="T35"/>
              <a:gd fmla="*/ 190726 w 70" name="T36"/>
              <a:gd fmla="*/ 135675 h 71" name="T37"/>
              <a:gd fmla="*/ 213745 w 70" name="T38"/>
              <a:gd fmla="*/ 135675 h 71" name="T39"/>
              <a:gd fmla="*/ 230187 w 70" name="T40"/>
              <a:gd fmla="*/ 119130 h 71" name="T41"/>
              <a:gd fmla="*/ 230187 w 70" name="T42"/>
              <a:gd fmla="*/ 119130 h 71" name="T43"/>
              <a:gd fmla="*/ 213745 w 70" name="T44"/>
              <a:gd fmla="*/ 99275 h 71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71" w="70">
                <a:moveTo>
                  <a:pt x="65" y="30"/>
                </a:moveTo>
                <a:cubicBezTo>
                  <a:pt x="58" y="30"/>
                  <a:pt x="58" y="30"/>
                  <a:pt x="58" y="30"/>
                </a:cubicBezTo>
                <a:cubicBezTo>
                  <a:pt x="49" y="30"/>
                  <a:pt x="41" y="22"/>
                  <a:pt x="41" y="13"/>
                </a:cubicBezTo>
                <a:cubicBezTo>
                  <a:pt x="41" y="6"/>
                  <a:pt x="41" y="6"/>
                  <a:pt x="41" y="6"/>
                </a:cubicBezTo>
                <a:cubicBezTo>
                  <a:pt x="41" y="3"/>
                  <a:pt x="38" y="1"/>
                  <a:pt x="36" y="1"/>
                </a:cubicBezTo>
                <a:cubicBezTo>
                  <a:pt x="33" y="0"/>
                  <a:pt x="30" y="3"/>
                  <a:pt x="30" y="6"/>
                </a:cubicBezTo>
                <a:cubicBezTo>
                  <a:pt x="30" y="13"/>
                  <a:pt x="30" y="13"/>
                  <a:pt x="30" y="13"/>
                </a:cubicBezTo>
                <a:cubicBezTo>
                  <a:pt x="30" y="22"/>
                  <a:pt x="22" y="30"/>
                  <a:pt x="12" y="30"/>
                </a:cubicBezTo>
                <a:cubicBezTo>
                  <a:pt x="6" y="30"/>
                  <a:pt x="6" y="30"/>
                  <a:pt x="6" y="30"/>
                </a:cubicBezTo>
                <a:cubicBezTo>
                  <a:pt x="3" y="30"/>
                  <a:pt x="0" y="33"/>
                  <a:pt x="0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38"/>
                  <a:pt x="3" y="41"/>
                  <a:pt x="6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22" y="41"/>
                  <a:pt x="30" y="49"/>
                  <a:pt x="30" y="59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68"/>
                  <a:pt x="32" y="70"/>
                  <a:pt x="35" y="70"/>
                </a:cubicBezTo>
                <a:cubicBezTo>
                  <a:pt x="38" y="71"/>
                  <a:pt x="41" y="68"/>
                  <a:pt x="41" y="65"/>
                </a:cubicBezTo>
                <a:cubicBezTo>
                  <a:pt x="41" y="59"/>
                  <a:pt x="41" y="59"/>
                  <a:pt x="41" y="59"/>
                </a:cubicBezTo>
                <a:cubicBezTo>
                  <a:pt x="41" y="49"/>
                  <a:pt x="49" y="41"/>
                  <a:pt x="58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8" y="41"/>
                  <a:pt x="70" y="38"/>
                  <a:pt x="70" y="36"/>
                </a:cubicBezTo>
                <a:cubicBezTo>
                  <a:pt x="70" y="36"/>
                  <a:pt x="70" y="36"/>
                  <a:pt x="70" y="36"/>
                </a:cubicBezTo>
                <a:cubicBezTo>
                  <a:pt x="70" y="33"/>
                  <a:pt x="68" y="30"/>
                  <a:pt x="65" y="30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12304" name="矩形: 圆角 26">
            <a:extLst>
              <a:ext uri="{FF2B5EF4-FFF2-40B4-BE49-F238E27FC236}">
                <a16:creationId xmlns:a16="http://schemas.microsoft.com/office/drawing/2014/main" id="{7AF81085-34EA-4CC6-9C73-9817F23B6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466" y="2257779"/>
            <a:ext cx="2445071" cy="364323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algn="ctr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11281" name="矩形 28">
            <a:extLst>
              <a:ext uri="{FF2B5EF4-FFF2-40B4-BE49-F238E27FC236}">
                <a16:creationId xmlns:a16="http://schemas.microsoft.com/office/drawing/2014/main" id="{DCA21775-A8B0-4C33-BA80-4BD0E1DA1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476" y="2269445"/>
            <a:ext cx="2327051" cy="337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9pPr>
          </a:lstStyle>
          <a:p>
            <a:pPr algn="ctr" defTabSz="738927" fontAlgn="base">
              <a:spcBef>
                <a:spcPct val="0"/>
              </a:spcBef>
              <a:spcAft>
                <a:spcPct val="0"/>
              </a:spcAft>
              <a:buNone/>
            </a:pPr>
            <a:r>
              <a:rPr altLang="en-US" lang="zh-CN" sz="1616">
                <a:solidFill>
                  <a:srgbClr val="0F294E"/>
                </a:solidFill>
                <a:latin typeface="微软雅黑"/>
                <a:ea typeface="微软雅黑"/>
              </a:rPr>
              <a:t>时间：XX年XX月</a:t>
            </a:r>
          </a:p>
        </p:txBody>
      </p:sp>
    </p:spTree>
    <p:extLst>
      <p:ext uri="{BB962C8B-B14F-4D97-AF65-F5344CB8AC3E}">
        <p14:creationId val="1087871747"/>
      </p:ext>
    </p:extLst>
  </p:cSld>
  <p:clrMapOvr>
    <a:masterClrMapping/>
  </p:clrMapOvr>
  <mc:AlternateContent>
    <mc:Choice Requires="p14">
      <p:transition advTm="3000" p14:dur="2000" spd="slow"/>
    </mc:Choice>
    <mc:Fallback>
      <p:transition advTm="3000" spd="slow"/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55F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755DD588-8258-4DC1-9A00-45322D88FBE6}"/>
              </a:ext>
            </a:extLst>
          </p:cNvPr>
          <p:cNvSpPr/>
          <p:nvPr/>
        </p:nvSpPr>
        <p:spPr>
          <a:xfrm>
            <a:off x="5770162" y="2463640"/>
            <a:ext cx="2397442" cy="386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kumimoji="1" lang="zh-CN" sz="1939">
                <a:solidFill>
                  <a:srgbClr val="FFFFFF"/>
                </a:solidFill>
                <a:latin typeface="微软雅黑"/>
                <a:ea typeface="微软雅黑"/>
              </a:rPr>
              <a:t>会议中如何安排座次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7060F6C-31D4-48E7-93CF-17E897290167}"/>
              </a:ext>
            </a:extLst>
          </p:cNvPr>
          <p:cNvSpPr/>
          <p:nvPr/>
        </p:nvSpPr>
        <p:spPr>
          <a:xfrm>
            <a:off x="5770163" y="3124296"/>
            <a:ext cx="4713111" cy="386944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kumimoji="1" lang="zh-CN" sz="1939">
                <a:solidFill>
                  <a:srgbClr val="FFFFFF"/>
                </a:solidFill>
                <a:latin typeface="微软雅黑"/>
                <a:ea typeface="微软雅黑"/>
              </a:rPr>
              <a:t>决定会议出席者的位置，要注意哪些问题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5D156E2E-F688-49DA-AFD7-039F3246574A}"/>
              </a:ext>
            </a:extLst>
          </p:cNvPr>
          <p:cNvSpPr/>
          <p:nvPr/>
        </p:nvSpPr>
        <p:spPr>
          <a:xfrm>
            <a:off x="5770162" y="3784953"/>
            <a:ext cx="3627755" cy="386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kumimoji="1" lang="zh-CN" sz="1939">
                <a:solidFill>
                  <a:srgbClr val="FFFFFF"/>
                </a:solidFill>
                <a:latin typeface="微软雅黑"/>
                <a:ea typeface="微软雅黑"/>
              </a:rPr>
              <a:t>接待会议人员时，要掌握的礼节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0C97589D-A671-4F01-9A3F-249E3B9207EB}"/>
              </a:ext>
            </a:extLst>
          </p:cNvPr>
          <p:cNvSpPr/>
          <p:nvPr/>
        </p:nvSpPr>
        <p:spPr>
          <a:xfrm>
            <a:off x="5770163" y="4445609"/>
            <a:ext cx="4119880" cy="386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kumimoji="1" lang="zh-CN" sz="1939">
                <a:solidFill>
                  <a:srgbClr val="FFFFFF"/>
                </a:solidFill>
                <a:latin typeface="微软雅黑"/>
                <a:ea typeface="微软雅黑"/>
              </a:rPr>
              <a:t>社交场合具体排列座次时的五大技巧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1EF6526-E32D-43E2-B6F3-2899ECF7B2ED}"/>
              </a:ext>
            </a:extLst>
          </p:cNvPr>
          <p:cNvSpPr/>
          <p:nvPr/>
        </p:nvSpPr>
        <p:spPr>
          <a:xfrm>
            <a:off x="5770162" y="5106265"/>
            <a:ext cx="2643505" cy="386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kumimoji="1" lang="zh-CN" sz="1939">
                <a:solidFill>
                  <a:srgbClr val="FFFFFF"/>
                </a:solidFill>
                <a:latin typeface="微软雅黑"/>
                <a:ea typeface="微软雅黑"/>
              </a:rPr>
              <a:t>会议主席台座次的安排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489E50E-157D-4701-9E6A-2703704A6FA0}"/>
              </a:ext>
            </a:extLst>
          </p:cNvPr>
          <p:cNvSpPr/>
          <p:nvPr/>
        </p:nvSpPr>
        <p:spPr>
          <a:xfrm>
            <a:off x="5770162" y="5765640"/>
            <a:ext cx="2397442" cy="3869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kumimoji="1" lang="zh-CN" sz="1939">
                <a:solidFill>
                  <a:srgbClr val="FFFFFF"/>
                </a:solidFill>
                <a:latin typeface="微软雅黑"/>
                <a:ea typeface="微软雅黑"/>
              </a:rPr>
              <a:t>主席台座次安排图示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72B7C316-6D75-4F2C-A058-BE9815B59EE6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99627" y="0"/>
            <a:ext cx="2918435" cy="2840182"/>
          </a:xfrm>
          <a:prstGeom prst="rect">
            <a:avLst/>
          </a:prstGeom>
          <a:noFill/>
          <a:ln>
            <a:noFill/>
          </a:ln>
          <a:effectLst>
            <a:outerShdw algn="tl" blurRad="254000" dir="2700000" dist="38100" rotWithShape="0" sx="103000" sy="103000">
              <a:srgbClr val="000000">
                <a:alpha val="23999"/>
              </a:srgbClr>
            </a:outerShdw>
          </a:effectLst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32EEFE29-2AC9-4420-9D02-D566C5F5B746}"/>
              </a:ext>
            </a:extLst>
          </p:cNvPr>
          <p:cNvSpPr/>
          <p:nvPr/>
        </p:nvSpPr>
        <p:spPr>
          <a:xfrm>
            <a:off x="2598121" y="3854228"/>
            <a:ext cx="1538605" cy="9041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cap="all" kumimoji="1" lang="zh-CN" sz="5333">
                <a:solidFill>
                  <a:srgbClr val="FFFFFF"/>
                </a:solidFill>
                <a:effectLst>
                  <a:outerShdw algn="tl" blurRad="50800" dir="2700000" dist="38100" rotWithShape="0">
                    <a:prstClr val="black">
                      <a:alpha val="16000"/>
                    </a:prstClr>
                  </a:outerShdw>
                </a:effectLst>
                <a:latin charset="-122" panose="02010600030101010101" pitchFamily="2" typeface="庞门正道标题体"/>
                <a:ea charset="-122" panose="02010600030101010101" pitchFamily="2" typeface="庞门正道标题体"/>
                <a:cs charset="0" panose="020b0604020202020204" pitchFamily="34" typeface="Arial"/>
              </a:rPr>
              <a:t>目录</a:t>
            </a:r>
          </a:p>
        </p:txBody>
      </p:sp>
      <p:sp>
        <p:nvSpPr>
          <p:cNvPr id="4122" name="椭圆 13">
            <a:extLst>
              <a:ext uri="{FF2B5EF4-FFF2-40B4-BE49-F238E27FC236}">
                <a16:creationId xmlns:a16="http://schemas.microsoft.com/office/drawing/2014/main" id="{57077DA4-E66E-497B-B60D-F76A21B5B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2719" y="2472620"/>
            <a:ext cx="355343" cy="356626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algn="ctr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D9873B27-5392-4BC3-B4A7-E71B27D1C3E5}"/>
              </a:ext>
            </a:extLst>
          </p:cNvPr>
          <p:cNvSpPr/>
          <p:nvPr/>
        </p:nvSpPr>
        <p:spPr bwMode="auto">
          <a:xfrm>
            <a:off x="5346829" y="2439266"/>
            <a:ext cx="364323" cy="436321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kumimoji="1" lang="en-US" sz="2263">
                <a:solidFill>
                  <a:srgbClr val="000000">
                    <a:lumMod val="75000"/>
                    <a:lumOff val="25000"/>
                  </a:srgbClr>
                </a:solidFill>
                <a:latin typeface="微软雅黑"/>
                <a:ea typeface="微软雅黑"/>
              </a:rPr>
              <a:t>1</a:t>
            </a:r>
          </a:p>
        </p:txBody>
      </p:sp>
      <p:sp>
        <p:nvSpPr>
          <p:cNvPr id="4120" name="椭圆 19">
            <a:extLst>
              <a:ext uri="{FF2B5EF4-FFF2-40B4-BE49-F238E27FC236}">
                <a16:creationId xmlns:a16="http://schemas.microsoft.com/office/drawing/2014/main" id="{075AF2F0-99CD-4225-9D27-590019305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2719" y="3133278"/>
            <a:ext cx="355343" cy="355343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algn="ctr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8922FF37-9596-46EE-904A-82060663B4EC}"/>
              </a:ext>
            </a:extLst>
          </p:cNvPr>
          <p:cNvSpPr/>
          <p:nvPr/>
        </p:nvSpPr>
        <p:spPr bwMode="auto">
          <a:xfrm>
            <a:off x="5346828" y="3099924"/>
            <a:ext cx="360680" cy="436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kumimoji="1" lang="en-US" sz="2263">
                <a:solidFill>
                  <a:srgbClr val="000000">
                    <a:lumMod val="75000"/>
                    <a:lumOff val="25000"/>
                  </a:srgbClr>
                </a:solidFill>
                <a:latin typeface="微软雅黑"/>
                <a:ea typeface="微软雅黑"/>
              </a:rPr>
              <a:t>2</a:t>
            </a:r>
          </a:p>
        </p:txBody>
      </p:sp>
      <p:sp>
        <p:nvSpPr>
          <p:cNvPr id="4118" name="椭圆 22">
            <a:extLst>
              <a:ext uri="{FF2B5EF4-FFF2-40B4-BE49-F238E27FC236}">
                <a16:creationId xmlns:a16="http://schemas.microsoft.com/office/drawing/2014/main" id="{01446706-5A61-49F5-BB87-2549EAF29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2719" y="3793932"/>
            <a:ext cx="355343" cy="355344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algn="ctr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F0808808-3B8F-4901-AC5B-41662EE36A92}"/>
              </a:ext>
            </a:extLst>
          </p:cNvPr>
          <p:cNvSpPr/>
          <p:nvPr/>
        </p:nvSpPr>
        <p:spPr bwMode="auto">
          <a:xfrm>
            <a:off x="5346828" y="3760579"/>
            <a:ext cx="360680" cy="436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kumimoji="1" lang="en-US" sz="2263">
                <a:solidFill>
                  <a:srgbClr val="000000">
                    <a:lumMod val="75000"/>
                    <a:lumOff val="25000"/>
                  </a:srgbClr>
                </a:solidFill>
                <a:latin typeface="微软雅黑"/>
                <a:ea typeface="微软雅黑"/>
              </a:rPr>
              <a:t>3</a:t>
            </a:r>
          </a:p>
        </p:txBody>
      </p:sp>
      <p:sp>
        <p:nvSpPr>
          <p:cNvPr id="4116" name="椭圆 25">
            <a:extLst>
              <a:ext uri="{FF2B5EF4-FFF2-40B4-BE49-F238E27FC236}">
                <a16:creationId xmlns:a16="http://schemas.microsoft.com/office/drawing/2014/main" id="{596F4F90-954E-4969-BFA2-6397206FD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2719" y="4458438"/>
            <a:ext cx="355343" cy="355344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algn="ctr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A147A925-5D47-4406-9CD0-EA51A02BF702}"/>
              </a:ext>
            </a:extLst>
          </p:cNvPr>
          <p:cNvSpPr/>
          <p:nvPr/>
        </p:nvSpPr>
        <p:spPr bwMode="auto">
          <a:xfrm>
            <a:off x="5346828" y="4425084"/>
            <a:ext cx="360680" cy="436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kumimoji="1" lang="en-US" sz="2263">
                <a:solidFill>
                  <a:srgbClr val="000000">
                    <a:lumMod val="75000"/>
                    <a:lumOff val="25000"/>
                  </a:srgbClr>
                </a:solidFill>
                <a:latin typeface="微软雅黑"/>
                <a:ea typeface="微软雅黑"/>
              </a:rPr>
              <a:t>4</a:t>
            </a:r>
          </a:p>
        </p:txBody>
      </p:sp>
      <p:sp>
        <p:nvSpPr>
          <p:cNvPr id="4114" name="椭圆 28">
            <a:extLst>
              <a:ext uri="{FF2B5EF4-FFF2-40B4-BE49-F238E27FC236}">
                <a16:creationId xmlns:a16="http://schemas.microsoft.com/office/drawing/2014/main" id="{79412345-FF17-4DB2-A5AB-38787BCAA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2719" y="5115246"/>
            <a:ext cx="355343" cy="356626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algn="ctr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39C0742A-92AC-4A6D-8E88-B1A3DCC6F5B1}"/>
              </a:ext>
            </a:extLst>
          </p:cNvPr>
          <p:cNvSpPr/>
          <p:nvPr/>
        </p:nvSpPr>
        <p:spPr bwMode="auto">
          <a:xfrm>
            <a:off x="5346828" y="5081892"/>
            <a:ext cx="360680" cy="436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kumimoji="1" lang="en-US" sz="2263">
                <a:solidFill>
                  <a:srgbClr val="000000">
                    <a:lumMod val="75000"/>
                    <a:lumOff val="25000"/>
                  </a:srgbClr>
                </a:solidFill>
                <a:latin typeface="微软雅黑"/>
                <a:ea typeface="微软雅黑"/>
              </a:rPr>
              <a:t>5</a:t>
            </a:r>
          </a:p>
        </p:txBody>
      </p:sp>
      <p:sp>
        <p:nvSpPr>
          <p:cNvPr id="4112" name="椭圆 31">
            <a:extLst>
              <a:ext uri="{FF2B5EF4-FFF2-40B4-BE49-F238E27FC236}">
                <a16:creationId xmlns:a16="http://schemas.microsoft.com/office/drawing/2014/main" id="{EF735D30-CAFE-4A27-8B3B-7CAB9C391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2719" y="5774619"/>
            <a:ext cx="355343" cy="355344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algn="ctr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AE6D88A-82D4-4C0C-A111-F877EFA1820A}"/>
              </a:ext>
            </a:extLst>
          </p:cNvPr>
          <p:cNvSpPr/>
          <p:nvPr/>
        </p:nvSpPr>
        <p:spPr bwMode="auto">
          <a:xfrm>
            <a:off x="5346828" y="5741265"/>
            <a:ext cx="360680" cy="436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kumimoji="1" lang="en-US" sz="2263">
                <a:solidFill>
                  <a:srgbClr val="000000">
                    <a:lumMod val="75000"/>
                    <a:lumOff val="25000"/>
                  </a:srgbClr>
                </a:solidFill>
                <a:latin typeface="微软雅黑"/>
                <a:ea typeface="微软雅黑"/>
              </a:rPr>
              <a:t>6</a:t>
            </a:r>
          </a:p>
        </p:txBody>
      </p:sp>
    </p:spTree>
    <p:extLst>
      <p:ext uri="{BB962C8B-B14F-4D97-AF65-F5344CB8AC3E}">
        <p14:creationId val="1963896245"/>
      </p:ext>
    </p:extLst>
  </p:cSld>
  <p:clrMapOvr>
    <a:masterClrMapping/>
  </p:clrMapOvr>
  <mc:AlternateContent>
    <mc:Choice Requires="p14">
      <p:transition advTm="3000" p14:dur="2000" spd="slow"/>
    </mc:Choice>
    <mc:Fallback>
      <p:transition advTm="3000" spd="slow"/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0F29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098" name="组合 48">
            <a:extLst>
              <a:ext uri="{FF2B5EF4-FFF2-40B4-BE49-F238E27FC236}">
                <a16:creationId xmlns:a16="http://schemas.microsoft.com/office/drawing/2014/main" id="{54058E6B-EDF9-4E49-846D-FC18A1A39EC9}"/>
              </a:ext>
            </a:extLst>
          </p:cNvPr>
          <p:cNvGrpSpPr/>
          <p:nvPr/>
        </p:nvGrpSpPr>
        <p:grpSpPr>
          <a:xfrm>
            <a:off x="1407262" y="4143536"/>
            <a:ext cx="9377476" cy="2714465"/>
            <a:chOff x="-145175" y="2416323"/>
            <a:chExt cx="11606050" cy="5584677"/>
          </a:xfrm>
        </p:grpSpPr>
        <p:sp>
          <p:nvSpPr>
            <p:cNvPr id="45" name="矩形 31">
              <a:extLst>
                <a:ext uri="{FF2B5EF4-FFF2-40B4-BE49-F238E27FC236}">
                  <a16:creationId xmlns:a16="http://schemas.microsoft.com/office/drawing/2014/main" id="{D99C4FA6-2400-4E45-AA02-388885A4F74E}"/>
                </a:ext>
              </a:extLst>
            </p:cNvPr>
            <p:cNvSpPr/>
            <p:nvPr/>
          </p:nvSpPr>
          <p:spPr>
            <a:xfrm flipH="1">
              <a:off x="-118184" y="2416323"/>
              <a:ext cx="11572708" cy="5584677"/>
            </a:xfrm>
            <a:custGeom>
              <a:gdLst>
                <a:gd fmla="*/ 0 w 12222843" name="connsiteX0"/>
                <a:gd fmla="*/ 0 h 2737757" name="connsiteY0"/>
                <a:gd fmla="*/ 12222843 w 12222843" name="connsiteX1"/>
                <a:gd fmla="*/ 785585 h 2737757" name="connsiteY1"/>
                <a:gd fmla="*/ 12222843 w 12222843" name="connsiteX2"/>
                <a:gd fmla="*/ 2737757 h 2737757" name="connsiteY2"/>
                <a:gd fmla="*/ 30843 w 12222843" name="connsiteX3"/>
                <a:gd fmla="*/ 2737757 h 2737757" name="connsiteY3"/>
                <a:gd fmla="*/ 0 w 12222843" name="connsiteX4"/>
                <a:gd fmla="*/ 0 h 2737757" name="connsiteY4"/>
                <a:gd fmla="*/ 0 w 12264572" name="connsiteX5"/>
                <a:gd fmla="*/ 4310743 h 6858000" name="connsiteY5"/>
                <a:gd fmla="*/ 43543 w 12264572" name="connsiteX6"/>
                <a:gd fmla="*/ 0 h 6858000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737757" w="12222843">
                  <a:moveTo>
                    <a:pt x="0" y="0"/>
                  </a:moveTo>
                  <a:lnTo>
                    <a:pt x="12222843" y="785585"/>
                  </a:lnTo>
                  <a:lnTo>
                    <a:pt x="12222843" y="2737757"/>
                  </a:lnTo>
                  <a:lnTo>
                    <a:pt x="30843" y="27377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69000"/>
              </a:schemeClr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6" name="矩形 31">
              <a:extLst>
                <a:ext uri="{FF2B5EF4-FFF2-40B4-BE49-F238E27FC236}">
                  <a16:creationId xmlns:a16="http://schemas.microsoft.com/office/drawing/2014/main" id="{87D0405F-E53E-4BBF-B317-9697B1B6F229}"/>
                </a:ext>
              </a:extLst>
            </p:cNvPr>
            <p:cNvSpPr/>
            <p:nvPr/>
          </p:nvSpPr>
          <p:spPr>
            <a:xfrm>
              <a:off x="-132473" y="2416323"/>
              <a:ext cx="11572708" cy="5584677"/>
            </a:xfrm>
            <a:custGeom>
              <a:gdLst>
                <a:gd fmla="*/ 0 w 12222843" name="connsiteX0"/>
                <a:gd fmla="*/ 0 h 2737757" name="connsiteY0"/>
                <a:gd fmla="*/ 12222843 w 12222843" name="connsiteX1"/>
                <a:gd fmla="*/ 785585 h 2737757" name="connsiteY1"/>
                <a:gd fmla="*/ 12222843 w 12222843" name="connsiteX2"/>
                <a:gd fmla="*/ 2737757 h 2737757" name="connsiteY2"/>
                <a:gd fmla="*/ 30843 w 12222843" name="connsiteX3"/>
                <a:gd fmla="*/ 2737757 h 2737757" name="connsiteY3"/>
                <a:gd fmla="*/ 0 w 12222843" name="connsiteX4"/>
                <a:gd fmla="*/ 0 h 2737757" name="connsiteY4"/>
                <a:gd fmla="*/ 0 w 12264572" name="connsiteX5"/>
                <a:gd fmla="*/ 4310743 h 6858000" name="connsiteY5"/>
                <a:gd fmla="*/ 43543 w 12264572" name="connsiteX6"/>
                <a:gd fmla="*/ 0 h 6858000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737757" w="12222843">
                  <a:moveTo>
                    <a:pt x="0" y="0"/>
                  </a:moveTo>
                  <a:lnTo>
                    <a:pt x="12222843" y="785585"/>
                  </a:lnTo>
                  <a:lnTo>
                    <a:pt x="12222843" y="2737757"/>
                  </a:lnTo>
                  <a:lnTo>
                    <a:pt x="30843" y="27377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69000"/>
              </a:schemeClr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7" name="矩形 31">
              <a:extLst>
                <a:ext uri="{FF2B5EF4-FFF2-40B4-BE49-F238E27FC236}">
                  <a16:creationId xmlns:a16="http://schemas.microsoft.com/office/drawing/2014/main" id="{D8E41A74-F66E-4C69-83C2-BE7D619D64E9}"/>
                </a:ext>
              </a:extLst>
            </p:cNvPr>
            <p:cNvSpPr/>
            <p:nvPr/>
          </p:nvSpPr>
          <p:spPr>
            <a:xfrm flipH="1">
              <a:off x="-124534" y="3065581"/>
              <a:ext cx="11585409" cy="4935419"/>
            </a:xfrm>
            <a:custGeom>
              <a:gdLst>
                <a:gd fmla="*/ 0 w 12235543" name="connsiteX0"/>
                <a:gd fmla="*/ 0 h 2547257" name="connsiteY0"/>
                <a:gd fmla="*/ 12235543 w 12235543" name="connsiteX1"/>
                <a:gd fmla="*/ 595085 h 2547257" name="connsiteY1"/>
                <a:gd fmla="*/ 12235543 w 12235543" name="connsiteX2"/>
                <a:gd fmla="*/ 2547257 h 2547257" name="connsiteY2"/>
                <a:gd fmla="*/ 43543 w 12235543" name="connsiteX3"/>
                <a:gd fmla="*/ 2547257 h 2547257" name="connsiteY3"/>
                <a:gd fmla="*/ 0 w 12235543" name="connsiteX4"/>
                <a:gd fmla="*/ 0 h 2547257" name="connsiteY4"/>
                <a:gd fmla="*/ 0 w 12264572" name="connsiteX5"/>
                <a:gd fmla="*/ 4310743 h 6858000" name="connsiteY5"/>
                <a:gd fmla="*/ 43543 w 12264572" name="connsiteX6"/>
                <a:gd fmla="*/ 0 h 6858000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547257" w="12235543">
                  <a:moveTo>
                    <a:pt x="0" y="0"/>
                  </a:moveTo>
                  <a:lnTo>
                    <a:pt x="12235543" y="595085"/>
                  </a:lnTo>
                  <a:lnTo>
                    <a:pt x="12235543" y="2547257"/>
                  </a:lnTo>
                  <a:lnTo>
                    <a:pt x="43543" y="25472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69000"/>
              </a:schemeClr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8" name="矩形 31">
              <a:extLst>
                <a:ext uri="{FF2B5EF4-FFF2-40B4-BE49-F238E27FC236}">
                  <a16:creationId xmlns:a16="http://schemas.microsoft.com/office/drawing/2014/main" id="{006EAC25-B66D-41A9-97F6-3A9B24C8AF1B}"/>
                </a:ext>
              </a:extLst>
            </p:cNvPr>
            <p:cNvSpPr/>
            <p:nvPr/>
          </p:nvSpPr>
          <p:spPr>
            <a:xfrm>
              <a:off x="-145175" y="3065581"/>
              <a:ext cx="11585409" cy="4935419"/>
            </a:xfrm>
            <a:custGeom>
              <a:gdLst>
                <a:gd fmla="*/ 0 w 12235543" name="connsiteX0"/>
                <a:gd fmla="*/ 0 h 2547257" name="connsiteY0"/>
                <a:gd fmla="*/ 12235543 w 12235543" name="connsiteX1"/>
                <a:gd fmla="*/ 595085 h 2547257" name="connsiteY1"/>
                <a:gd fmla="*/ 12235543 w 12235543" name="connsiteX2"/>
                <a:gd fmla="*/ 2547257 h 2547257" name="connsiteY2"/>
                <a:gd fmla="*/ 43543 w 12235543" name="connsiteX3"/>
                <a:gd fmla="*/ 2547257 h 2547257" name="connsiteY3"/>
                <a:gd fmla="*/ 0 w 12235543" name="connsiteX4"/>
                <a:gd fmla="*/ 0 h 2547257" name="connsiteY4"/>
                <a:gd fmla="*/ 0 w 12264572" name="connsiteX5"/>
                <a:gd fmla="*/ 4310743 h 6858000" name="connsiteY5"/>
                <a:gd fmla="*/ 43543 w 12264572" name="connsiteX6"/>
                <a:gd fmla="*/ 0 h 6858000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547257" w="12235543">
                  <a:moveTo>
                    <a:pt x="0" y="0"/>
                  </a:moveTo>
                  <a:lnTo>
                    <a:pt x="12235543" y="595085"/>
                  </a:lnTo>
                  <a:lnTo>
                    <a:pt x="12235543" y="2547257"/>
                  </a:lnTo>
                  <a:lnTo>
                    <a:pt x="43543" y="25472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69000"/>
              </a:schemeClr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</p:grpSp>
      <p:sp>
        <p:nvSpPr>
          <p:cNvPr id="2" name="矩形 1">
            <a:extLst>
              <a:ext uri="{FF2B5EF4-FFF2-40B4-BE49-F238E27FC236}">
                <a16:creationId xmlns:a16="http://schemas.microsoft.com/office/drawing/2014/main" id="{C81991CC-1F80-423D-82BF-D2030249CBAD}"/>
              </a:ext>
            </a:extLst>
          </p:cNvPr>
          <p:cNvSpPr/>
          <p:nvPr/>
        </p:nvSpPr>
        <p:spPr>
          <a:xfrm>
            <a:off x="3511393" y="592668"/>
            <a:ext cx="5169218" cy="7565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cap="all" kumimoji="1" lang="zh-CN" sz="4364">
                <a:solidFill>
                  <a:srgbClr val="FFFFFF"/>
                </a:solidFill>
                <a:effectLst>
                  <a:outerShdw algn="tl" blurRad="50800" dir="2700000" dist="38100" rotWithShape="0">
                    <a:prstClr val="black">
                      <a:alpha val="16000"/>
                    </a:prstClr>
                  </a:outerShdw>
                </a:effectLst>
                <a:latin charset="-122" panose="02010600030101010101" pitchFamily="2" typeface="庞门正道标题体"/>
                <a:ea charset="-122" panose="02010600030101010101" pitchFamily="2" typeface="庞门正道标题体"/>
                <a:cs charset="0" panose="020b0604020202020204" pitchFamily="34" typeface="Arial"/>
              </a:rPr>
              <a:t>会议中如何安排座次</a:t>
            </a:r>
          </a:p>
        </p:txBody>
      </p:sp>
      <p:grpSp>
        <p:nvGrpSpPr>
          <p:cNvPr id="4100" name="组合 13">
            <a:extLst>
              <a:ext uri="{FF2B5EF4-FFF2-40B4-BE49-F238E27FC236}">
                <a16:creationId xmlns:a16="http://schemas.microsoft.com/office/drawing/2014/main" id="{77BE7F7B-C63A-49BF-BC5D-5D0721123A36}"/>
              </a:ext>
            </a:extLst>
          </p:cNvPr>
          <p:cNvGrpSpPr/>
          <p:nvPr/>
        </p:nvGrpSpPr>
        <p:grpSpPr>
          <a:xfrm flipH="1">
            <a:off x="8698860" y="849234"/>
            <a:ext cx="3132667" cy="234757"/>
            <a:chOff x="16220" y="842001"/>
            <a:chExt cx="3876626" cy="291159"/>
          </a:xfrm>
        </p:grpSpPr>
        <p:sp>
          <p:nvSpPr>
            <p:cNvPr id="15" name="任意多边形: 形状 14">
              <a:extLst>
                <a:ext uri="{FF2B5EF4-FFF2-40B4-BE49-F238E27FC236}">
                  <a16:creationId xmlns:a16="http://schemas.microsoft.com/office/drawing/2014/main" id="{FCA52F1C-47F3-4AFD-BBDF-002E2CCDB0C7}"/>
                </a:ext>
              </a:extLst>
            </p:cNvPr>
            <p:cNvSpPr/>
            <p:nvPr/>
          </p:nvSpPr>
          <p:spPr>
            <a:xfrm>
              <a:off x="16220" y="842001"/>
              <a:ext cx="3587705" cy="291159"/>
            </a:xfrm>
            <a:custGeom>
              <a:gdLst>
                <a:gd fmla="*/ 0 w 6026121" name="connsiteX0"/>
                <a:gd fmla="*/ 794 h 488953" name="connsiteY0"/>
                <a:gd fmla="*/ 5785246 w 6026121" name="connsiteX1"/>
                <a:gd fmla="*/ 794 h 488953" name="connsiteY1"/>
                <a:gd fmla="*/ 5786040 w 6026121" name="connsiteX2"/>
                <a:gd fmla="*/ 0 h 488953" name="connsiteY2"/>
                <a:gd fmla="*/ 6026121 w 6026121" name="connsiteX3"/>
                <a:gd fmla="*/ 240081 h 488953" name="connsiteY3"/>
                <a:gd fmla="*/ 5786040 w 6026121" name="connsiteX4"/>
                <a:gd fmla="*/ 480162 h 488953" name="connsiteY4"/>
                <a:gd fmla="*/ 5786040 w 6026121" name="connsiteX5"/>
                <a:gd fmla="*/ 480956 h 488953" name="connsiteY5"/>
                <a:gd fmla="*/ 7997 w 6026121" name="connsiteX6"/>
                <a:gd fmla="*/ 488953 h 488953" name="connsiteY6"/>
                <a:gd fmla="*/ 0 w 4898430" name="connsiteX7"/>
                <a:gd fmla="*/ 480956 h 480956" name="connsiteY7"/>
                <a:gd fmla="*/ 91442 w 4898430" name="connsiteX8"/>
                <a:gd fmla="*/ 379509 h 480956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488952" w="6026121">
                  <a:moveTo>
                    <a:pt x="0" y="794"/>
                  </a:moveTo>
                  <a:lnTo>
                    <a:pt x="5785246" y="794"/>
                  </a:lnTo>
                  <a:lnTo>
                    <a:pt x="5786040" y="0"/>
                  </a:lnTo>
                  <a:lnTo>
                    <a:pt x="6026121" y="240081"/>
                  </a:lnTo>
                  <a:lnTo>
                    <a:pt x="5786040" y="480162"/>
                  </a:lnTo>
                  <a:lnTo>
                    <a:pt x="5786040" y="480956"/>
                  </a:lnTo>
                  <a:lnTo>
                    <a:pt x="7997" y="488953"/>
                  </a:lnTo>
                </a:path>
              </a:pathLst>
            </a:custGeom>
            <a:noFill/>
            <a:ln algn="ctr" cap="flat" cmpd="sng" w="3175">
              <a:solidFill>
                <a:schemeClr val="bg1">
                  <a:alpha val="58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F337BCD3-8BE0-4DEB-BD0B-D5E0EE0A1894}"/>
                </a:ext>
              </a:extLst>
            </p:cNvPr>
            <p:cNvGrpSpPr/>
            <p:nvPr/>
          </p:nvGrpSpPr>
          <p:grpSpPr>
            <a:xfrm>
              <a:off x="3438518" y="842902"/>
              <a:ext cx="454328" cy="286397"/>
              <a:chOff x="4483600" y="2715724"/>
              <a:chExt cx="762967" cy="480956"/>
            </a:xfrm>
            <a:solidFill>
              <a:srgbClr val="2CF5FC"/>
            </a:solidFill>
          </p:grpSpPr>
          <p:sp>
            <p:nvSpPr>
              <p:cNvPr id="17" name="任意多边形: 形状 16">
                <a:extLst>
                  <a:ext uri="{FF2B5EF4-FFF2-40B4-BE49-F238E27FC236}">
                    <a16:creationId xmlns:a16="http://schemas.microsoft.com/office/drawing/2014/main" id="{97595700-EC1C-4004-BC3E-052D07C5A23F}"/>
                  </a:ext>
                </a:extLst>
              </p:cNvPr>
              <p:cNvSpPr/>
              <p:nvPr/>
            </p:nvSpPr>
            <p:spPr>
              <a:xfrm>
                <a:off x="4483600" y="2715724"/>
                <a:ext cx="414828" cy="480956"/>
              </a:xfrm>
              <a:custGeom>
                <a:gdLst>
                  <a:gd fmla="*/ 174747 w 414828" name="connsiteX0"/>
                  <a:gd fmla="*/ 0 h 480956" name="connsiteY0"/>
                  <a:gd fmla="*/ 414828 w 414828" name="connsiteX1"/>
                  <a:gd fmla="*/ 240081 h 480956" name="connsiteY1"/>
                  <a:gd fmla="*/ 174747 w 414828" name="connsiteX2"/>
                  <a:gd fmla="*/ 480162 h 480956" name="connsiteY2"/>
                  <a:gd fmla="*/ 174747 w 414828" name="connsiteX3"/>
                  <a:gd fmla="*/ 480956 h 480956" name="connsiteY3"/>
                  <a:gd fmla="*/ 0 w 414828" name="connsiteX4"/>
                  <a:gd fmla="*/ 480956 h 480956" name="connsiteY4"/>
                  <a:gd fmla="*/ 240478 w 414828" name="connsiteX5"/>
                  <a:gd fmla="*/ 240479 h 480956" name="connsiteY5"/>
                  <a:gd fmla="*/ 792 w 414828" name="connsiteX6"/>
                  <a:gd fmla="*/ 794 h 480956" name="connsiteY6"/>
                  <a:gd fmla="*/ 173953 w 414828" name="connsiteX7"/>
                  <a:gd fmla="*/ 794 h 480956" name="connsiteY7"/>
                  <a:gd fmla="*/ 174747 w 414828" name="connsiteX8"/>
                  <a:gd fmla="*/ 0 h 48095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480956" w="414828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algn="ctr" cap="flat" cmpd="sng" w="12700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8927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umimoji="1" lang="zh-CN" sz="1939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18" name="任意多边形: 形状 17">
                <a:extLst>
                  <a:ext uri="{FF2B5EF4-FFF2-40B4-BE49-F238E27FC236}">
                    <a16:creationId xmlns:a16="http://schemas.microsoft.com/office/drawing/2014/main" id="{4233EA95-F6A5-4F01-8106-8A661BB258A3}"/>
                  </a:ext>
                </a:extLst>
              </p:cNvPr>
              <p:cNvSpPr/>
              <p:nvPr/>
            </p:nvSpPr>
            <p:spPr>
              <a:xfrm>
                <a:off x="4831739" y="2715724"/>
                <a:ext cx="414828" cy="480956"/>
              </a:xfrm>
              <a:custGeom>
                <a:gdLst>
                  <a:gd fmla="*/ 174747 w 414828" name="connsiteX0"/>
                  <a:gd fmla="*/ 0 h 480956" name="connsiteY0"/>
                  <a:gd fmla="*/ 414828 w 414828" name="connsiteX1"/>
                  <a:gd fmla="*/ 240081 h 480956" name="connsiteY1"/>
                  <a:gd fmla="*/ 174747 w 414828" name="connsiteX2"/>
                  <a:gd fmla="*/ 480162 h 480956" name="connsiteY2"/>
                  <a:gd fmla="*/ 174747 w 414828" name="connsiteX3"/>
                  <a:gd fmla="*/ 480956 h 480956" name="connsiteY3"/>
                  <a:gd fmla="*/ 0 w 414828" name="connsiteX4"/>
                  <a:gd fmla="*/ 480956 h 480956" name="connsiteY4"/>
                  <a:gd fmla="*/ 240478 w 414828" name="connsiteX5"/>
                  <a:gd fmla="*/ 240479 h 480956" name="connsiteY5"/>
                  <a:gd fmla="*/ 792 w 414828" name="connsiteX6"/>
                  <a:gd fmla="*/ 794 h 480956" name="connsiteY6"/>
                  <a:gd fmla="*/ 173953 w 414828" name="connsiteX7"/>
                  <a:gd fmla="*/ 794 h 480956" name="connsiteY7"/>
                  <a:gd fmla="*/ 174747 w 414828" name="connsiteX8"/>
                  <a:gd fmla="*/ 0 h 48095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480956" w="414828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algn="ctr" cap="flat" cmpd="sng" w="12700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8927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umimoji="1" lang="zh-CN" sz="1939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</p:grpSp>
      </p:grpSp>
      <p:grpSp>
        <p:nvGrpSpPr>
          <p:cNvPr id="4101" name="组合 24">
            <a:extLst>
              <a:ext uri="{FF2B5EF4-FFF2-40B4-BE49-F238E27FC236}">
                <a16:creationId xmlns:a16="http://schemas.microsoft.com/office/drawing/2014/main" id="{41C924D9-B458-446B-8F2B-FB4BE21E7DA3}"/>
              </a:ext>
            </a:extLst>
          </p:cNvPr>
          <p:cNvGrpSpPr/>
          <p:nvPr/>
        </p:nvGrpSpPr>
        <p:grpSpPr>
          <a:xfrm>
            <a:off x="360476" y="849234"/>
            <a:ext cx="3132667" cy="234757"/>
            <a:chOff x="16220" y="842001"/>
            <a:chExt cx="3876626" cy="291159"/>
          </a:xfrm>
        </p:grpSpPr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C1CADE05-1E2A-4AEF-A90F-3B6BF5872A9D}"/>
                </a:ext>
              </a:extLst>
            </p:cNvPr>
            <p:cNvSpPr/>
            <p:nvPr/>
          </p:nvSpPr>
          <p:spPr>
            <a:xfrm>
              <a:off x="16220" y="842001"/>
              <a:ext cx="3587705" cy="291159"/>
            </a:xfrm>
            <a:custGeom>
              <a:gdLst>
                <a:gd fmla="*/ 0 w 6026121" name="connsiteX0"/>
                <a:gd fmla="*/ 794 h 488953" name="connsiteY0"/>
                <a:gd fmla="*/ 5785246 w 6026121" name="connsiteX1"/>
                <a:gd fmla="*/ 794 h 488953" name="connsiteY1"/>
                <a:gd fmla="*/ 5786040 w 6026121" name="connsiteX2"/>
                <a:gd fmla="*/ 0 h 488953" name="connsiteY2"/>
                <a:gd fmla="*/ 6026121 w 6026121" name="connsiteX3"/>
                <a:gd fmla="*/ 240081 h 488953" name="connsiteY3"/>
                <a:gd fmla="*/ 5786040 w 6026121" name="connsiteX4"/>
                <a:gd fmla="*/ 480162 h 488953" name="connsiteY4"/>
                <a:gd fmla="*/ 5786040 w 6026121" name="connsiteX5"/>
                <a:gd fmla="*/ 480956 h 488953" name="connsiteY5"/>
                <a:gd fmla="*/ 7997 w 6026121" name="connsiteX6"/>
                <a:gd fmla="*/ 488953 h 488953" name="connsiteY6"/>
                <a:gd fmla="*/ 0 w 4898430" name="connsiteX7"/>
                <a:gd fmla="*/ 480956 h 480956" name="connsiteY7"/>
                <a:gd fmla="*/ 91442 w 4898430" name="connsiteX8"/>
                <a:gd fmla="*/ 379509 h 480956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488952" w="6026121">
                  <a:moveTo>
                    <a:pt x="0" y="794"/>
                  </a:moveTo>
                  <a:lnTo>
                    <a:pt x="5785246" y="794"/>
                  </a:lnTo>
                  <a:lnTo>
                    <a:pt x="5786040" y="0"/>
                  </a:lnTo>
                  <a:lnTo>
                    <a:pt x="6026121" y="240081"/>
                  </a:lnTo>
                  <a:lnTo>
                    <a:pt x="5786040" y="480162"/>
                  </a:lnTo>
                  <a:lnTo>
                    <a:pt x="5786040" y="480956"/>
                  </a:lnTo>
                  <a:lnTo>
                    <a:pt x="7997" y="488953"/>
                  </a:lnTo>
                </a:path>
              </a:pathLst>
            </a:custGeom>
            <a:noFill/>
            <a:ln algn="ctr" cap="flat" cmpd="sng" w="3175">
              <a:solidFill>
                <a:schemeClr val="bg1">
                  <a:alpha val="58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id="{03376FBD-951E-491E-8E88-80368184D051}"/>
                </a:ext>
              </a:extLst>
            </p:cNvPr>
            <p:cNvGrpSpPr/>
            <p:nvPr/>
          </p:nvGrpSpPr>
          <p:grpSpPr>
            <a:xfrm>
              <a:off x="3438518" y="842902"/>
              <a:ext cx="454328" cy="286397"/>
              <a:chOff x="4483600" y="2715724"/>
              <a:chExt cx="762967" cy="480956"/>
            </a:xfrm>
            <a:solidFill>
              <a:srgbClr val="2CF5FC"/>
            </a:solidFill>
          </p:grpSpPr>
          <p:sp>
            <p:nvSpPr>
              <p:cNvPr id="28" name="任意多边形: 形状 27">
                <a:extLst>
                  <a:ext uri="{FF2B5EF4-FFF2-40B4-BE49-F238E27FC236}">
                    <a16:creationId xmlns:a16="http://schemas.microsoft.com/office/drawing/2014/main" id="{7DA2F0B4-218B-4C6E-883E-D637553F1D58}"/>
                  </a:ext>
                </a:extLst>
              </p:cNvPr>
              <p:cNvSpPr/>
              <p:nvPr/>
            </p:nvSpPr>
            <p:spPr>
              <a:xfrm>
                <a:off x="4483600" y="2715724"/>
                <a:ext cx="414828" cy="480956"/>
              </a:xfrm>
              <a:custGeom>
                <a:gdLst>
                  <a:gd fmla="*/ 174747 w 414828" name="connsiteX0"/>
                  <a:gd fmla="*/ 0 h 480956" name="connsiteY0"/>
                  <a:gd fmla="*/ 414828 w 414828" name="connsiteX1"/>
                  <a:gd fmla="*/ 240081 h 480956" name="connsiteY1"/>
                  <a:gd fmla="*/ 174747 w 414828" name="connsiteX2"/>
                  <a:gd fmla="*/ 480162 h 480956" name="connsiteY2"/>
                  <a:gd fmla="*/ 174747 w 414828" name="connsiteX3"/>
                  <a:gd fmla="*/ 480956 h 480956" name="connsiteY3"/>
                  <a:gd fmla="*/ 0 w 414828" name="connsiteX4"/>
                  <a:gd fmla="*/ 480956 h 480956" name="connsiteY4"/>
                  <a:gd fmla="*/ 240478 w 414828" name="connsiteX5"/>
                  <a:gd fmla="*/ 240479 h 480956" name="connsiteY5"/>
                  <a:gd fmla="*/ 792 w 414828" name="connsiteX6"/>
                  <a:gd fmla="*/ 794 h 480956" name="connsiteY6"/>
                  <a:gd fmla="*/ 173953 w 414828" name="connsiteX7"/>
                  <a:gd fmla="*/ 794 h 480956" name="connsiteY7"/>
                  <a:gd fmla="*/ 174747 w 414828" name="connsiteX8"/>
                  <a:gd fmla="*/ 0 h 48095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480956" w="414828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algn="ctr" cap="flat" cmpd="sng" w="12700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8927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umimoji="1" lang="zh-CN" sz="1939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29" name="任意多边形: 形状 28">
                <a:extLst>
                  <a:ext uri="{FF2B5EF4-FFF2-40B4-BE49-F238E27FC236}">
                    <a16:creationId xmlns:a16="http://schemas.microsoft.com/office/drawing/2014/main" id="{27F2A752-B52A-415C-90FF-2A04F3C98B67}"/>
                  </a:ext>
                </a:extLst>
              </p:cNvPr>
              <p:cNvSpPr/>
              <p:nvPr/>
            </p:nvSpPr>
            <p:spPr>
              <a:xfrm>
                <a:off x="4831739" y="2715724"/>
                <a:ext cx="414828" cy="480956"/>
              </a:xfrm>
              <a:custGeom>
                <a:gdLst>
                  <a:gd fmla="*/ 174747 w 414828" name="connsiteX0"/>
                  <a:gd fmla="*/ 0 h 480956" name="connsiteY0"/>
                  <a:gd fmla="*/ 414828 w 414828" name="connsiteX1"/>
                  <a:gd fmla="*/ 240081 h 480956" name="connsiteY1"/>
                  <a:gd fmla="*/ 174747 w 414828" name="connsiteX2"/>
                  <a:gd fmla="*/ 480162 h 480956" name="connsiteY2"/>
                  <a:gd fmla="*/ 174747 w 414828" name="connsiteX3"/>
                  <a:gd fmla="*/ 480956 h 480956" name="connsiteY3"/>
                  <a:gd fmla="*/ 0 w 414828" name="connsiteX4"/>
                  <a:gd fmla="*/ 480956 h 480956" name="connsiteY4"/>
                  <a:gd fmla="*/ 240478 w 414828" name="connsiteX5"/>
                  <a:gd fmla="*/ 240479 h 480956" name="connsiteY5"/>
                  <a:gd fmla="*/ 792 w 414828" name="connsiteX6"/>
                  <a:gd fmla="*/ 794 h 480956" name="connsiteY6"/>
                  <a:gd fmla="*/ 173953 w 414828" name="connsiteX7"/>
                  <a:gd fmla="*/ 794 h 480956" name="connsiteY7"/>
                  <a:gd fmla="*/ 174747 w 414828" name="connsiteX8"/>
                  <a:gd fmla="*/ 0 h 48095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480956" w="414828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algn="ctr" cap="flat" cmpd="sng" w="12700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8927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umimoji="1" lang="zh-CN" sz="1939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</p:grpSp>
      </p:grpSp>
      <p:sp>
        <p:nvSpPr>
          <p:cNvPr id="5126" name="矩形: 圆角 32">
            <a:extLst>
              <a:ext uri="{FF2B5EF4-FFF2-40B4-BE49-F238E27FC236}">
                <a16:creationId xmlns:a16="http://schemas.microsoft.com/office/drawing/2014/main" id="{7EA21C25-6C60-42A3-8719-73930F369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5739" y="1313618"/>
            <a:ext cx="2560525" cy="364323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algn="ctr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4103" name="矩形 33">
            <a:extLst>
              <a:ext uri="{FF2B5EF4-FFF2-40B4-BE49-F238E27FC236}">
                <a16:creationId xmlns:a16="http://schemas.microsoft.com/office/drawing/2014/main" id="{960EB814-7F10-42DE-A654-F95608012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466" y="1325284"/>
            <a:ext cx="2445071" cy="337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9pPr>
          </a:lstStyle>
          <a:p>
            <a:pPr algn="ctr" defTabSz="738927" fontAlgn="base">
              <a:spcBef>
                <a:spcPct val="0"/>
              </a:spcBef>
              <a:spcAft>
                <a:spcPct val="0"/>
              </a:spcAft>
              <a:buNone/>
            </a:pPr>
            <a:r>
              <a:rPr altLang="en-US" lang="zh-CN" sz="1616">
                <a:solidFill>
                  <a:srgbClr val="0F294E"/>
                </a:solidFill>
                <a:latin typeface="微软雅黑"/>
                <a:ea typeface="微软雅黑"/>
              </a:rPr>
              <a:t>会议座次的安排分成两类</a:t>
            </a:r>
          </a:p>
        </p:txBody>
      </p:sp>
      <p:pic>
        <p:nvPicPr>
          <p:cNvPr id="4104" name="图片 6">
            <a:extLst>
              <a:ext uri="{FF2B5EF4-FFF2-40B4-BE49-F238E27FC236}">
                <a16:creationId xmlns:a16="http://schemas.microsoft.com/office/drawing/2014/main" id="{30D0B879-0B3A-418B-91D7-A447F13855CF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264192" y="3375122"/>
            <a:ext cx="3231444" cy="2498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矩形 31">
            <a:extLst>
              <a:ext uri="{FF2B5EF4-FFF2-40B4-BE49-F238E27FC236}">
                <a16:creationId xmlns:a16="http://schemas.microsoft.com/office/drawing/2014/main" id="{2F1F9D4B-30DB-4119-915E-634EDC873950}"/>
              </a:ext>
            </a:extLst>
          </p:cNvPr>
          <p:cNvSpPr/>
          <p:nvPr/>
        </p:nvSpPr>
        <p:spPr>
          <a:xfrm>
            <a:off x="3141647" y="2618253"/>
            <a:ext cx="1497330" cy="4855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kumimoji="1" lang="zh-CN" sz="2586">
                <a:solidFill>
                  <a:srgbClr val="FFFFFF"/>
                </a:solidFill>
                <a:latin typeface="微软雅黑"/>
                <a:ea typeface="微软雅黑"/>
              </a:rPr>
              <a:t>方桌会议</a:t>
            </a:r>
          </a:p>
        </p:txBody>
      </p:sp>
      <p:pic>
        <p:nvPicPr>
          <p:cNvPr id="4106" name="图片 10">
            <a:extLst>
              <a:ext uri="{FF2B5EF4-FFF2-40B4-BE49-F238E27FC236}">
                <a16:creationId xmlns:a16="http://schemas.microsoft.com/office/drawing/2014/main" id="{31577F1C-76E2-4F33-9AC9-85C391D0D1E4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908031" y="3200657"/>
            <a:ext cx="3019778" cy="3019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矩形 34">
            <a:extLst>
              <a:ext uri="{FF2B5EF4-FFF2-40B4-BE49-F238E27FC236}">
                <a16:creationId xmlns:a16="http://schemas.microsoft.com/office/drawing/2014/main" id="{C20F9061-5AC3-48B2-AFDB-03318716DC19}"/>
              </a:ext>
            </a:extLst>
          </p:cNvPr>
          <p:cNvSpPr/>
          <p:nvPr/>
        </p:nvSpPr>
        <p:spPr>
          <a:xfrm>
            <a:off x="7679010" y="2618253"/>
            <a:ext cx="1497330" cy="4855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kumimoji="1" lang="zh-CN" sz="2586">
                <a:solidFill>
                  <a:srgbClr val="FFFFFF"/>
                </a:solidFill>
                <a:latin typeface="微软雅黑"/>
                <a:ea typeface="微软雅黑"/>
              </a:rPr>
              <a:t>圆桌会议</a:t>
            </a:r>
          </a:p>
        </p:txBody>
      </p:sp>
    </p:spTree>
    <p:extLst>
      <p:ext uri="{BB962C8B-B14F-4D97-AF65-F5344CB8AC3E}">
        <p14:creationId val="3097878096"/>
      </p:ext>
    </p:extLst>
  </p:cSld>
  <p:clrMapOvr>
    <a:masterClrMapping/>
  </p:clrMapOvr>
  <mc:AlternateContent>
    <mc:Choice Requires="p14">
      <p:transition advTm="3000" p14:dur="2000" spd="slow"/>
    </mc:Choice>
    <mc:Fallback>
      <p:transition advTm="3000" spd="slow"/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0F29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A04A8003-7919-45A1-ABA1-EEC5C36F3119}"/>
              </a:ext>
            </a:extLst>
          </p:cNvPr>
          <p:cNvSpPr/>
          <p:nvPr/>
        </p:nvSpPr>
        <p:spPr>
          <a:xfrm>
            <a:off x="2180808" y="3121121"/>
            <a:ext cx="3391798" cy="35753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738927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kumimoji="1" lang="zh-CN" sz="1455">
                <a:solidFill>
                  <a:srgbClr val="FFFFFF"/>
                </a:solidFill>
                <a:latin typeface="微软雅黑"/>
                <a:ea typeface="微软雅黑"/>
              </a:rPr>
              <a:t>在方桌会议中，特别要注意座次的安排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303B90AB-5375-4B5C-B962-C5BDD197D8A0}"/>
              </a:ext>
            </a:extLst>
          </p:cNvPr>
          <p:cNvSpPr/>
          <p:nvPr/>
        </p:nvSpPr>
        <p:spPr>
          <a:xfrm>
            <a:off x="6619394" y="3121121"/>
            <a:ext cx="3391798" cy="623621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738927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kumimoji="1" lang="zh-CN" sz="1455">
                <a:solidFill>
                  <a:srgbClr val="FFFFFF"/>
                </a:solidFill>
                <a:latin typeface="微软雅黑"/>
                <a:ea typeface="微软雅黑"/>
              </a:rPr>
              <a:t>还有一种是为了尽量避免这种主次的安排，而以圆形桌为布局，就是圆桌会议。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9740B86-9257-475F-AA88-9C50A516220B}"/>
              </a:ext>
            </a:extLst>
          </p:cNvPr>
          <p:cNvSpPr/>
          <p:nvPr/>
        </p:nvSpPr>
        <p:spPr>
          <a:xfrm>
            <a:off x="3511393" y="592668"/>
            <a:ext cx="5169218" cy="7565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cap="all" kumimoji="1" lang="zh-CN" sz="4364">
                <a:solidFill>
                  <a:srgbClr val="FFFFFF"/>
                </a:solidFill>
                <a:effectLst>
                  <a:outerShdw algn="tl" blurRad="50800" dir="2700000" dist="38100" rotWithShape="0">
                    <a:prstClr val="black">
                      <a:alpha val="16000"/>
                    </a:prstClr>
                  </a:outerShdw>
                </a:effectLst>
                <a:latin charset="-122" panose="02010600030101010101" pitchFamily="2" typeface="庞门正道标题体"/>
                <a:ea charset="-122" panose="02010600030101010101" pitchFamily="2" typeface="庞门正道标题体"/>
                <a:cs charset="0" panose="020b0604020202020204" pitchFamily="34" typeface="Arial"/>
              </a:rPr>
              <a:t>会议中如何安排座次</a:t>
            </a:r>
          </a:p>
        </p:txBody>
      </p:sp>
      <p:grpSp>
        <p:nvGrpSpPr>
          <p:cNvPr id="5125" name="组合 6">
            <a:extLst>
              <a:ext uri="{FF2B5EF4-FFF2-40B4-BE49-F238E27FC236}">
                <a16:creationId xmlns:a16="http://schemas.microsoft.com/office/drawing/2014/main" id="{CBC6D01E-F159-4DD9-AD82-E6B3DE80526A}"/>
              </a:ext>
            </a:extLst>
          </p:cNvPr>
          <p:cNvGrpSpPr/>
          <p:nvPr/>
        </p:nvGrpSpPr>
        <p:grpSpPr>
          <a:xfrm>
            <a:off x="360476" y="849234"/>
            <a:ext cx="3132667" cy="234757"/>
            <a:chOff x="16220" y="842001"/>
            <a:chExt cx="3876626" cy="291159"/>
          </a:xfrm>
        </p:grpSpPr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19E819F5-EC51-4655-A5CB-8AEE1334683D}"/>
                </a:ext>
              </a:extLst>
            </p:cNvPr>
            <p:cNvSpPr/>
            <p:nvPr/>
          </p:nvSpPr>
          <p:spPr>
            <a:xfrm>
              <a:off x="16220" y="842001"/>
              <a:ext cx="3587705" cy="291159"/>
            </a:xfrm>
            <a:custGeom>
              <a:gdLst>
                <a:gd fmla="*/ 0 w 6026121" name="connsiteX0"/>
                <a:gd fmla="*/ 794 h 488953" name="connsiteY0"/>
                <a:gd fmla="*/ 5785246 w 6026121" name="connsiteX1"/>
                <a:gd fmla="*/ 794 h 488953" name="connsiteY1"/>
                <a:gd fmla="*/ 5786040 w 6026121" name="connsiteX2"/>
                <a:gd fmla="*/ 0 h 488953" name="connsiteY2"/>
                <a:gd fmla="*/ 6026121 w 6026121" name="connsiteX3"/>
                <a:gd fmla="*/ 240081 h 488953" name="connsiteY3"/>
                <a:gd fmla="*/ 5786040 w 6026121" name="connsiteX4"/>
                <a:gd fmla="*/ 480162 h 488953" name="connsiteY4"/>
                <a:gd fmla="*/ 5786040 w 6026121" name="connsiteX5"/>
                <a:gd fmla="*/ 480956 h 488953" name="connsiteY5"/>
                <a:gd fmla="*/ 7997 w 6026121" name="connsiteX6"/>
                <a:gd fmla="*/ 488953 h 488953" name="connsiteY6"/>
                <a:gd fmla="*/ 0 w 4898430" name="connsiteX7"/>
                <a:gd fmla="*/ 480956 h 480956" name="connsiteY7"/>
                <a:gd fmla="*/ 91442 w 4898430" name="connsiteX8"/>
                <a:gd fmla="*/ 379509 h 480956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488952" w="6026121">
                  <a:moveTo>
                    <a:pt x="0" y="794"/>
                  </a:moveTo>
                  <a:lnTo>
                    <a:pt x="5785246" y="794"/>
                  </a:lnTo>
                  <a:lnTo>
                    <a:pt x="5786040" y="0"/>
                  </a:lnTo>
                  <a:lnTo>
                    <a:pt x="6026121" y="240081"/>
                  </a:lnTo>
                  <a:lnTo>
                    <a:pt x="5786040" y="480162"/>
                  </a:lnTo>
                  <a:lnTo>
                    <a:pt x="5786040" y="480956"/>
                  </a:lnTo>
                  <a:lnTo>
                    <a:pt x="7997" y="488953"/>
                  </a:lnTo>
                </a:path>
              </a:pathLst>
            </a:custGeom>
            <a:noFill/>
            <a:ln algn="ctr" cap="flat" cmpd="sng" w="3175">
              <a:solidFill>
                <a:schemeClr val="bg1">
                  <a:alpha val="58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AEFA69D4-C595-4906-BBFB-0E44C0091169}"/>
                </a:ext>
              </a:extLst>
            </p:cNvPr>
            <p:cNvGrpSpPr/>
            <p:nvPr/>
          </p:nvGrpSpPr>
          <p:grpSpPr>
            <a:xfrm>
              <a:off x="3438518" y="842902"/>
              <a:ext cx="454328" cy="286397"/>
              <a:chOff x="4483600" y="2715724"/>
              <a:chExt cx="762967" cy="480956"/>
            </a:xfrm>
            <a:solidFill>
              <a:srgbClr val="2CF5FC"/>
            </a:solidFill>
          </p:grpSpPr>
          <p:sp>
            <p:nvSpPr>
              <p:cNvPr id="10" name="任意多边形: 形状 9">
                <a:extLst>
                  <a:ext uri="{FF2B5EF4-FFF2-40B4-BE49-F238E27FC236}">
                    <a16:creationId xmlns:a16="http://schemas.microsoft.com/office/drawing/2014/main" id="{E8B9E042-2381-4226-9C54-9A75BA5D7EA2}"/>
                  </a:ext>
                </a:extLst>
              </p:cNvPr>
              <p:cNvSpPr/>
              <p:nvPr/>
            </p:nvSpPr>
            <p:spPr>
              <a:xfrm>
                <a:off x="4483600" y="2715724"/>
                <a:ext cx="414828" cy="480956"/>
              </a:xfrm>
              <a:custGeom>
                <a:gdLst>
                  <a:gd fmla="*/ 174747 w 414828" name="connsiteX0"/>
                  <a:gd fmla="*/ 0 h 480956" name="connsiteY0"/>
                  <a:gd fmla="*/ 414828 w 414828" name="connsiteX1"/>
                  <a:gd fmla="*/ 240081 h 480956" name="connsiteY1"/>
                  <a:gd fmla="*/ 174747 w 414828" name="connsiteX2"/>
                  <a:gd fmla="*/ 480162 h 480956" name="connsiteY2"/>
                  <a:gd fmla="*/ 174747 w 414828" name="connsiteX3"/>
                  <a:gd fmla="*/ 480956 h 480956" name="connsiteY3"/>
                  <a:gd fmla="*/ 0 w 414828" name="connsiteX4"/>
                  <a:gd fmla="*/ 480956 h 480956" name="connsiteY4"/>
                  <a:gd fmla="*/ 240478 w 414828" name="connsiteX5"/>
                  <a:gd fmla="*/ 240479 h 480956" name="connsiteY5"/>
                  <a:gd fmla="*/ 792 w 414828" name="connsiteX6"/>
                  <a:gd fmla="*/ 794 h 480956" name="connsiteY6"/>
                  <a:gd fmla="*/ 173953 w 414828" name="connsiteX7"/>
                  <a:gd fmla="*/ 794 h 480956" name="connsiteY7"/>
                  <a:gd fmla="*/ 174747 w 414828" name="connsiteX8"/>
                  <a:gd fmla="*/ 0 h 48095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480956" w="414828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algn="ctr" cap="flat" cmpd="sng" w="12700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8927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umimoji="1" lang="zh-CN" sz="1939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11" name="任意多边形: 形状 10">
                <a:extLst>
                  <a:ext uri="{FF2B5EF4-FFF2-40B4-BE49-F238E27FC236}">
                    <a16:creationId xmlns:a16="http://schemas.microsoft.com/office/drawing/2014/main" id="{E7C94096-32AB-4533-BAE3-F7817C522C9C}"/>
                  </a:ext>
                </a:extLst>
              </p:cNvPr>
              <p:cNvSpPr/>
              <p:nvPr/>
            </p:nvSpPr>
            <p:spPr>
              <a:xfrm>
                <a:off x="4831739" y="2715724"/>
                <a:ext cx="414828" cy="480956"/>
              </a:xfrm>
              <a:custGeom>
                <a:gdLst>
                  <a:gd fmla="*/ 174747 w 414828" name="connsiteX0"/>
                  <a:gd fmla="*/ 0 h 480956" name="connsiteY0"/>
                  <a:gd fmla="*/ 414828 w 414828" name="connsiteX1"/>
                  <a:gd fmla="*/ 240081 h 480956" name="connsiteY1"/>
                  <a:gd fmla="*/ 174747 w 414828" name="connsiteX2"/>
                  <a:gd fmla="*/ 480162 h 480956" name="connsiteY2"/>
                  <a:gd fmla="*/ 174747 w 414828" name="connsiteX3"/>
                  <a:gd fmla="*/ 480956 h 480956" name="connsiteY3"/>
                  <a:gd fmla="*/ 0 w 414828" name="connsiteX4"/>
                  <a:gd fmla="*/ 480956 h 480956" name="connsiteY4"/>
                  <a:gd fmla="*/ 240478 w 414828" name="connsiteX5"/>
                  <a:gd fmla="*/ 240479 h 480956" name="connsiteY5"/>
                  <a:gd fmla="*/ 792 w 414828" name="connsiteX6"/>
                  <a:gd fmla="*/ 794 h 480956" name="connsiteY6"/>
                  <a:gd fmla="*/ 173953 w 414828" name="connsiteX7"/>
                  <a:gd fmla="*/ 794 h 480956" name="connsiteY7"/>
                  <a:gd fmla="*/ 174747 w 414828" name="connsiteX8"/>
                  <a:gd fmla="*/ 0 h 48095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480956" w="414828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algn="ctr" cap="flat" cmpd="sng" w="12700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8927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umimoji="1" lang="zh-CN" sz="1939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</p:grpSp>
      </p:grpSp>
      <p:sp>
        <p:nvSpPr>
          <p:cNvPr id="5126" name="矩形: 圆角 11">
            <a:extLst>
              <a:ext uri="{FF2B5EF4-FFF2-40B4-BE49-F238E27FC236}">
                <a16:creationId xmlns:a16="http://schemas.microsoft.com/office/drawing/2014/main" id="{AF107755-FD8A-48AA-ABEB-AD7E0EF48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5739" y="1313618"/>
            <a:ext cx="2560525" cy="364323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algn="ctr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9pPr>
          </a:lstStyle>
          <a:p>
            <a:pPr algn="ctr" defTabSz="738927" fontAlgn="base">
              <a:spcBef>
                <a:spcPct val="0"/>
              </a:spcBef>
              <a:spcAft>
                <a:spcPct val="0"/>
              </a:spcAft>
              <a:buNone/>
            </a:pPr>
            <a:endParaRPr altLang="en-US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5127" name="矩形 12">
            <a:extLst>
              <a:ext uri="{FF2B5EF4-FFF2-40B4-BE49-F238E27FC236}">
                <a16:creationId xmlns:a16="http://schemas.microsoft.com/office/drawing/2014/main" id="{911F8408-9B49-40C9-9767-21D615FF4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466" y="1334143"/>
            <a:ext cx="2445071" cy="337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9pPr>
          </a:lstStyle>
          <a:p>
            <a:pPr algn="ctr" defTabSz="738927" fontAlgn="base">
              <a:spcBef>
                <a:spcPct val="0"/>
              </a:spcBef>
              <a:spcAft>
                <a:spcPct val="0"/>
              </a:spcAft>
              <a:buNone/>
            </a:pPr>
            <a:r>
              <a:rPr altLang="en-US" lang="zh-CN" sz="1616">
                <a:solidFill>
                  <a:srgbClr val="0F294E"/>
                </a:solidFill>
                <a:latin typeface="微软雅黑"/>
                <a:ea typeface="微软雅黑"/>
              </a:rPr>
              <a:t>会议座次的安排分成两类</a:t>
            </a:r>
          </a:p>
        </p:txBody>
      </p:sp>
      <p:grpSp>
        <p:nvGrpSpPr>
          <p:cNvPr id="5128" name="组合 13">
            <a:extLst>
              <a:ext uri="{FF2B5EF4-FFF2-40B4-BE49-F238E27FC236}">
                <a16:creationId xmlns:a16="http://schemas.microsoft.com/office/drawing/2014/main" id="{5F4C2010-F312-4E40-92F5-BD3A542434A0}"/>
              </a:ext>
            </a:extLst>
          </p:cNvPr>
          <p:cNvGrpSpPr/>
          <p:nvPr/>
        </p:nvGrpSpPr>
        <p:grpSpPr>
          <a:xfrm flipH="1">
            <a:off x="8698860" y="849234"/>
            <a:ext cx="3132667" cy="234757"/>
            <a:chOff x="16220" y="842001"/>
            <a:chExt cx="3876626" cy="291159"/>
          </a:xfrm>
        </p:grpSpPr>
        <p:sp>
          <p:nvSpPr>
            <p:cNvPr id="15" name="任意多边形: 形状 14">
              <a:extLst>
                <a:ext uri="{FF2B5EF4-FFF2-40B4-BE49-F238E27FC236}">
                  <a16:creationId xmlns:a16="http://schemas.microsoft.com/office/drawing/2014/main" id="{013A998B-0B76-44F9-9038-1CF1590309AF}"/>
                </a:ext>
              </a:extLst>
            </p:cNvPr>
            <p:cNvSpPr/>
            <p:nvPr/>
          </p:nvSpPr>
          <p:spPr>
            <a:xfrm>
              <a:off x="16220" y="842001"/>
              <a:ext cx="3587705" cy="291159"/>
            </a:xfrm>
            <a:custGeom>
              <a:gdLst>
                <a:gd fmla="*/ 0 w 6026121" name="connsiteX0"/>
                <a:gd fmla="*/ 794 h 488953" name="connsiteY0"/>
                <a:gd fmla="*/ 5785246 w 6026121" name="connsiteX1"/>
                <a:gd fmla="*/ 794 h 488953" name="connsiteY1"/>
                <a:gd fmla="*/ 5786040 w 6026121" name="connsiteX2"/>
                <a:gd fmla="*/ 0 h 488953" name="connsiteY2"/>
                <a:gd fmla="*/ 6026121 w 6026121" name="connsiteX3"/>
                <a:gd fmla="*/ 240081 h 488953" name="connsiteY3"/>
                <a:gd fmla="*/ 5786040 w 6026121" name="connsiteX4"/>
                <a:gd fmla="*/ 480162 h 488953" name="connsiteY4"/>
                <a:gd fmla="*/ 5786040 w 6026121" name="connsiteX5"/>
                <a:gd fmla="*/ 480956 h 488953" name="connsiteY5"/>
                <a:gd fmla="*/ 7997 w 6026121" name="connsiteX6"/>
                <a:gd fmla="*/ 488953 h 488953" name="connsiteY6"/>
                <a:gd fmla="*/ 0 w 4898430" name="connsiteX7"/>
                <a:gd fmla="*/ 480956 h 480956" name="connsiteY7"/>
                <a:gd fmla="*/ 91442 w 4898430" name="connsiteX8"/>
                <a:gd fmla="*/ 379509 h 480956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488952" w="6026121">
                  <a:moveTo>
                    <a:pt x="0" y="794"/>
                  </a:moveTo>
                  <a:lnTo>
                    <a:pt x="5785246" y="794"/>
                  </a:lnTo>
                  <a:lnTo>
                    <a:pt x="5786040" y="0"/>
                  </a:lnTo>
                  <a:lnTo>
                    <a:pt x="6026121" y="240081"/>
                  </a:lnTo>
                  <a:lnTo>
                    <a:pt x="5786040" y="480162"/>
                  </a:lnTo>
                  <a:lnTo>
                    <a:pt x="5786040" y="480956"/>
                  </a:lnTo>
                  <a:lnTo>
                    <a:pt x="7997" y="488953"/>
                  </a:lnTo>
                </a:path>
              </a:pathLst>
            </a:custGeom>
            <a:noFill/>
            <a:ln algn="ctr" cap="flat" cmpd="sng" w="3175">
              <a:solidFill>
                <a:schemeClr val="bg1">
                  <a:alpha val="58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4AEA5F26-CB8D-41C6-92D6-DE74D85816BB}"/>
                </a:ext>
              </a:extLst>
            </p:cNvPr>
            <p:cNvGrpSpPr/>
            <p:nvPr/>
          </p:nvGrpSpPr>
          <p:grpSpPr>
            <a:xfrm>
              <a:off x="3438518" y="842902"/>
              <a:ext cx="454328" cy="286397"/>
              <a:chOff x="4483600" y="2715724"/>
              <a:chExt cx="762967" cy="480956"/>
            </a:xfrm>
            <a:solidFill>
              <a:srgbClr val="2CF5FC"/>
            </a:solidFill>
          </p:grpSpPr>
          <p:sp>
            <p:nvSpPr>
              <p:cNvPr id="17" name="任意多边形: 形状 16">
                <a:extLst>
                  <a:ext uri="{FF2B5EF4-FFF2-40B4-BE49-F238E27FC236}">
                    <a16:creationId xmlns:a16="http://schemas.microsoft.com/office/drawing/2014/main" id="{E9EC28E0-9658-4831-8D41-B70472E2F376}"/>
                  </a:ext>
                </a:extLst>
              </p:cNvPr>
              <p:cNvSpPr/>
              <p:nvPr/>
            </p:nvSpPr>
            <p:spPr>
              <a:xfrm>
                <a:off x="4483600" y="2715724"/>
                <a:ext cx="414828" cy="480956"/>
              </a:xfrm>
              <a:custGeom>
                <a:gdLst>
                  <a:gd fmla="*/ 174747 w 414828" name="connsiteX0"/>
                  <a:gd fmla="*/ 0 h 480956" name="connsiteY0"/>
                  <a:gd fmla="*/ 414828 w 414828" name="connsiteX1"/>
                  <a:gd fmla="*/ 240081 h 480956" name="connsiteY1"/>
                  <a:gd fmla="*/ 174747 w 414828" name="connsiteX2"/>
                  <a:gd fmla="*/ 480162 h 480956" name="connsiteY2"/>
                  <a:gd fmla="*/ 174747 w 414828" name="connsiteX3"/>
                  <a:gd fmla="*/ 480956 h 480956" name="connsiteY3"/>
                  <a:gd fmla="*/ 0 w 414828" name="connsiteX4"/>
                  <a:gd fmla="*/ 480956 h 480956" name="connsiteY4"/>
                  <a:gd fmla="*/ 240478 w 414828" name="connsiteX5"/>
                  <a:gd fmla="*/ 240479 h 480956" name="connsiteY5"/>
                  <a:gd fmla="*/ 792 w 414828" name="connsiteX6"/>
                  <a:gd fmla="*/ 794 h 480956" name="connsiteY6"/>
                  <a:gd fmla="*/ 173953 w 414828" name="connsiteX7"/>
                  <a:gd fmla="*/ 794 h 480956" name="connsiteY7"/>
                  <a:gd fmla="*/ 174747 w 414828" name="connsiteX8"/>
                  <a:gd fmla="*/ 0 h 48095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480956" w="414828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algn="ctr" cap="flat" cmpd="sng" w="12700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8927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umimoji="1" lang="zh-CN" sz="1939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18" name="任意多边形: 形状 17">
                <a:extLst>
                  <a:ext uri="{FF2B5EF4-FFF2-40B4-BE49-F238E27FC236}">
                    <a16:creationId xmlns:a16="http://schemas.microsoft.com/office/drawing/2014/main" id="{0181EC7F-5823-4519-90EF-4DEA6D836F24}"/>
                  </a:ext>
                </a:extLst>
              </p:cNvPr>
              <p:cNvSpPr/>
              <p:nvPr/>
            </p:nvSpPr>
            <p:spPr>
              <a:xfrm>
                <a:off x="4831739" y="2715724"/>
                <a:ext cx="414828" cy="480956"/>
              </a:xfrm>
              <a:custGeom>
                <a:gdLst>
                  <a:gd fmla="*/ 174747 w 414828" name="connsiteX0"/>
                  <a:gd fmla="*/ 0 h 480956" name="connsiteY0"/>
                  <a:gd fmla="*/ 414828 w 414828" name="connsiteX1"/>
                  <a:gd fmla="*/ 240081 h 480956" name="connsiteY1"/>
                  <a:gd fmla="*/ 174747 w 414828" name="connsiteX2"/>
                  <a:gd fmla="*/ 480162 h 480956" name="connsiteY2"/>
                  <a:gd fmla="*/ 174747 w 414828" name="connsiteX3"/>
                  <a:gd fmla="*/ 480956 h 480956" name="connsiteY3"/>
                  <a:gd fmla="*/ 0 w 414828" name="connsiteX4"/>
                  <a:gd fmla="*/ 480956 h 480956" name="connsiteY4"/>
                  <a:gd fmla="*/ 240478 w 414828" name="connsiteX5"/>
                  <a:gd fmla="*/ 240479 h 480956" name="connsiteY5"/>
                  <a:gd fmla="*/ 792 w 414828" name="connsiteX6"/>
                  <a:gd fmla="*/ 794 h 480956" name="connsiteY6"/>
                  <a:gd fmla="*/ 173953 w 414828" name="connsiteX7"/>
                  <a:gd fmla="*/ 794 h 480956" name="connsiteY7"/>
                  <a:gd fmla="*/ 174747 w 414828" name="connsiteX8"/>
                  <a:gd fmla="*/ 0 h 48095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480956" w="414828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algn="ctr" cap="flat" cmpd="sng" w="12700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8927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umimoji="1" lang="zh-CN" sz="1939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</p:grpSp>
      </p:grpSp>
      <p:sp>
        <p:nvSpPr>
          <p:cNvPr id="6153" name="矩形 3">
            <a:extLst>
              <a:ext uri="{FF2B5EF4-FFF2-40B4-BE49-F238E27FC236}">
                <a16:creationId xmlns:a16="http://schemas.microsoft.com/office/drawing/2014/main" id="{9F14647C-B99A-40AF-BBDD-542A9A78C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4042" y="2556677"/>
            <a:ext cx="3724051" cy="3373838"/>
          </a:xfrm>
          <a:prstGeom prst="rect">
            <a:avLst/>
          </a:prstGeom>
          <a:noFill/>
          <a:ln algn="ctr" w="15875">
            <a:solidFill>
              <a:schemeClr val="bg1"/>
            </a:solidFill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BD245CBE-1461-4031-8E9A-6FF4A0A764B2}"/>
              </a:ext>
            </a:extLst>
          </p:cNvPr>
          <p:cNvSpPr/>
          <p:nvPr/>
        </p:nvSpPr>
        <p:spPr>
          <a:xfrm>
            <a:off x="3139081" y="2311657"/>
            <a:ext cx="1497330" cy="485546"/>
          </a:xfrm>
          <a:prstGeom prst="rect">
            <a:avLst/>
          </a:prstGeom>
          <a:solidFill>
            <a:srgbClr val="0F294E"/>
          </a:solidFill>
        </p:spPr>
        <p:txBody>
          <a:bodyPr wrap="none">
            <a:spAutoFit/>
          </a:bodyPr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kumimoji="1" lang="zh-CN" sz="2586">
                <a:solidFill>
                  <a:srgbClr val="FFFFFF"/>
                </a:solidFill>
                <a:latin typeface="微软雅黑"/>
                <a:ea typeface="微软雅黑"/>
              </a:rPr>
              <a:t>方桌会议</a:t>
            </a:r>
          </a:p>
        </p:txBody>
      </p:sp>
      <p:sp>
        <p:nvSpPr>
          <p:cNvPr id="6155" name="矩形 22">
            <a:extLst>
              <a:ext uri="{FF2B5EF4-FFF2-40B4-BE49-F238E27FC236}">
                <a16:creationId xmlns:a16="http://schemas.microsoft.com/office/drawing/2014/main" id="{2B1F74A4-9D4A-43FF-8067-D55F3E682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3910" y="2556677"/>
            <a:ext cx="3724050" cy="3373838"/>
          </a:xfrm>
          <a:prstGeom prst="rect">
            <a:avLst/>
          </a:prstGeom>
          <a:noFill/>
          <a:ln algn="ctr" w="15875">
            <a:solidFill>
              <a:schemeClr val="bg1"/>
            </a:solidFill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DB8797DC-04EF-4FA7-A7A2-D345578EA23D}"/>
              </a:ext>
            </a:extLst>
          </p:cNvPr>
          <p:cNvSpPr/>
          <p:nvPr/>
        </p:nvSpPr>
        <p:spPr>
          <a:xfrm>
            <a:off x="7577668" y="2311657"/>
            <a:ext cx="1497330" cy="485546"/>
          </a:xfrm>
          <a:prstGeom prst="rect">
            <a:avLst/>
          </a:prstGeom>
          <a:solidFill>
            <a:srgbClr val="0F294E"/>
          </a:solidFill>
        </p:spPr>
        <p:txBody>
          <a:bodyPr wrap="none">
            <a:spAutoFit/>
          </a:bodyPr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kumimoji="1" lang="zh-CN" sz="2586">
                <a:solidFill>
                  <a:srgbClr val="FFFFFF"/>
                </a:solidFill>
                <a:latin typeface="微软雅黑"/>
                <a:ea typeface="微软雅黑"/>
              </a:rPr>
              <a:t>圆桌会议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33E67B3B-6B65-46BC-9E58-7CEA919C9868}"/>
              </a:ext>
            </a:extLst>
          </p:cNvPr>
          <p:cNvSpPr/>
          <p:nvPr/>
        </p:nvSpPr>
        <p:spPr>
          <a:xfrm>
            <a:off x="6619394" y="3789475"/>
            <a:ext cx="3391798" cy="1155802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738927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kumimoji="1" lang="zh-CN" sz="1455">
                <a:solidFill>
                  <a:srgbClr val="FFFFFF"/>
                </a:solidFill>
                <a:latin typeface="微软雅黑"/>
                <a:ea typeface="微软雅黑"/>
              </a:rPr>
              <a:t>在圆桌会议中，则可以不用拘泥这么多的礼节，主要记住以门作为基准点，比较靠里面的位置是比较主要的座位，就可以了。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17D1055D-AAF5-444B-96E0-F7ECC553AA3F}"/>
              </a:ext>
            </a:extLst>
          </p:cNvPr>
          <p:cNvSpPr/>
          <p:nvPr/>
        </p:nvSpPr>
        <p:spPr>
          <a:xfrm>
            <a:off x="2180808" y="3523929"/>
            <a:ext cx="3391798" cy="1155802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738927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kumimoji="1" lang="zh-CN" sz="1455">
                <a:solidFill>
                  <a:srgbClr val="FFFFFF"/>
                </a:solidFill>
                <a:latin typeface="微软雅黑"/>
                <a:ea typeface="微软雅黑"/>
              </a:rPr>
              <a:t>如果只有一位领导，那么他一般坐在这个长方形的短边的这边，或者是比较靠里的位置。就是说以会议室的门为基准点，在里侧是主宾的位置。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C07CC6A8-A828-43B5-83B0-66C4891EDDFD}"/>
              </a:ext>
            </a:extLst>
          </p:cNvPr>
          <p:cNvSpPr/>
          <p:nvPr/>
        </p:nvSpPr>
        <p:spPr>
          <a:xfrm>
            <a:off x="2180808" y="4732355"/>
            <a:ext cx="3391798" cy="889711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738927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kumimoji="1" lang="zh-CN" sz="1455">
                <a:solidFill>
                  <a:srgbClr val="FFFFFF"/>
                </a:solidFill>
                <a:latin typeface="微软雅黑"/>
                <a:ea typeface="微软雅黑"/>
              </a:rPr>
              <a:t>如果是由主客双方来参加的会议，一般分两侧来就坐，主人坐在会议桌的右边，而客人坐在会议桌的左边。</a:t>
            </a:r>
          </a:p>
        </p:txBody>
      </p:sp>
    </p:spTree>
    <p:extLst>
      <p:ext uri="{BB962C8B-B14F-4D97-AF65-F5344CB8AC3E}">
        <p14:creationId val="1386132935"/>
      </p:ext>
    </p:extLst>
  </p:cSld>
  <p:clrMapOvr>
    <a:masterClrMapping/>
  </p:clrMapOvr>
  <mc:AlternateContent>
    <mc:Choice Requires="p14">
      <p:transition advTm="3000" p14:dur="2000" spd="slow"/>
    </mc:Choice>
    <mc:Fallback>
      <p:transition advTm="3000" spd="slow"/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55F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938E522B-85B3-40D7-BD13-74E42B47657A}"/>
              </a:ext>
            </a:extLst>
          </p:cNvPr>
          <p:cNvSpPr/>
          <p:nvPr/>
        </p:nvSpPr>
        <p:spPr>
          <a:xfrm>
            <a:off x="4175607" y="595234"/>
            <a:ext cx="3840788" cy="14215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cap="all" kumimoji="1" lang="zh-CN" sz="4364">
                <a:solidFill>
                  <a:srgbClr val="FFFFFF"/>
                </a:solidFill>
                <a:effectLst>
                  <a:outerShdw algn="tl" blurRad="50800" dir="2700000" dist="38100" rotWithShape="0">
                    <a:prstClr val="black">
                      <a:alpha val="16000"/>
                    </a:prstClr>
                  </a:outerShdw>
                </a:effectLst>
                <a:latin charset="-122" panose="02010600030101010101" pitchFamily="2" typeface="庞门正道标题体"/>
                <a:ea charset="-122" panose="02010600030101010101" pitchFamily="2" typeface="庞门正道标题体"/>
                <a:cs charset="0" panose="020b0604020202020204" pitchFamily="34" typeface="Arial"/>
              </a:rPr>
              <a:t>要注意以下几点</a:t>
            </a:r>
          </a:p>
        </p:txBody>
      </p:sp>
      <p:sp>
        <p:nvSpPr>
          <p:cNvPr id="7171" name="矩形: 圆角 138">
            <a:extLst>
              <a:ext uri="{FF2B5EF4-FFF2-40B4-BE49-F238E27FC236}">
                <a16:creationId xmlns:a16="http://schemas.microsoft.com/office/drawing/2014/main" id="{1B3EFEB5-68B9-4674-9A33-147F4AA11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466" y="1286678"/>
            <a:ext cx="2445071" cy="364323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algn="ctr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7172" name="矩形 139">
            <a:extLst>
              <a:ext uri="{FF2B5EF4-FFF2-40B4-BE49-F238E27FC236}">
                <a16:creationId xmlns:a16="http://schemas.microsoft.com/office/drawing/2014/main" id="{D277CB76-742E-4B40-B9CD-305F2D3A1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464" y="1298344"/>
            <a:ext cx="2445072" cy="337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16">
                <a:solidFill>
                  <a:srgbClr val="0F294E"/>
                </a:solidFill>
                <a:latin typeface="微软雅黑"/>
                <a:ea typeface="微软雅黑"/>
              </a:rPr>
              <a:t>决定会议出席者的位置</a:t>
            </a:r>
          </a:p>
        </p:txBody>
      </p:sp>
      <p:grpSp>
        <p:nvGrpSpPr>
          <p:cNvPr id="6149" name="组合 140">
            <a:extLst>
              <a:ext uri="{FF2B5EF4-FFF2-40B4-BE49-F238E27FC236}">
                <a16:creationId xmlns:a16="http://schemas.microsoft.com/office/drawing/2014/main" id="{0EA66577-4411-49A5-8D80-A5AD75BA6A1B}"/>
              </a:ext>
            </a:extLst>
          </p:cNvPr>
          <p:cNvGrpSpPr/>
          <p:nvPr/>
        </p:nvGrpSpPr>
        <p:grpSpPr>
          <a:xfrm>
            <a:off x="776112" y="850516"/>
            <a:ext cx="3132667" cy="234758"/>
            <a:chOff x="16220" y="842001"/>
            <a:chExt cx="3876626" cy="291159"/>
          </a:xfrm>
        </p:grpSpPr>
        <p:sp>
          <p:nvSpPr>
            <p:cNvPr id="142" name="任意多边形: 形状 141">
              <a:extLst>
                <a:ext uri="{FF2B5EF4-FFF2-40B4-BE49-F238E27FC236}">
                  <a16:creationId xmlns:a16="http://schemas.microsoft.com/office/drawing/2014/main" id="{9C0F3276-F960-468F-AF42-5A1A9D51DCEC}"/>
                </a:ext>
              </a:extLst>
            </p:cNvPr>
            <p:cNvSpPr/>
            <p:nvPr/>
          </p:nvSpPr>
          <p:spPr>
            <a:xfrm>
              <a:off x="16220" y="842001"/>
              <a:ext cx="3587705" cy="291159"/>
            </a:xfrm>
            <a:custGeom>
              <a:gdLst>
                <a:gd fmla="*/ 0 w 6026121" name="connsiteX0"/>
                <a:gd fmla="*/ 794 h 488953" name="connsiteY0"/>
                <a:gd fmla="*/ 5785246 w 6026121" name="connsiteX1"/>
                <a:gd fmla="*/ 794 h 488953" name="connsiteY1"/>
                <a:gd fmla="*/ 5786040 w 6026121" name="connsiteX2"/>
                <a:gd fmla="*/ 0 h 488953" name="connsiteY2"/>
                <a:gd fmla="*/ 6026121 w 6026121" name="connsiteX3"/>
                <a:gd fmla="*/ 240081 h 488953" name="connsiteY3"/>
                <a:gd fmla="*/ 5786040 w 6026121" name="connsiteX4"/>
                <a:gd fmla="*/ 480162 h 488953" name="connsiteY4"/>
                <a:gd fmla="*/ 5786040 w 6026121" name="connsiteX5"/>
                <a:gd fmla="*/ 480956 h 488953" name="connsiteY5"/>
                <a:gd fmla="*/ 7997 w 6026121" name="connsiteX6"/>
                <a:gd fmla="*/ 488953 h 488953" name="connsiteY6"/>
                <a:gd fmla="*/ 0 w 4898430" name="connsiteX7"/>
                <a:gd fmla="*/ 480956 h 480956" name="connsiteY7"/>
                <a:gd fmla="*/ 91442 w 4898430" name="connsiteX8"/>
                <a:gd fmla="*/ 379509 h 480956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488952" w="6026121">
                  <a:moveTo>
                    <a:pt x="0" y="794"/>
                  </a:moveTo>
                  <a:lnTo>
                    <a:pt x="5785246" y="794"/>
                  </a:lnTo>
                  <a:lnTo>
                    <a:pt x="5786040" y="0"/>
                  </a:lnTo>
                  <a:lnTo>
                    <a:pt x="6026121" y="240081"/>
                  </a:lnTo>
                  <a:lnTo>
                    <a:pt x="5786040" y="480162"/>
                  </a:lnTo>
                  <a:lnTo>
                    <a:pt x="5786040" y="480956"/>
                  </a:lnTo>
                  <a:lnTo>
                    <a:pt x="7997" y="488953"/>
                  </a:lnTo>
                </a:path>
              </a:pathLst>
            </a:custGeom>
            <a:noFill/>
            <a:ln algn="ctr" cap="flat" cmpd="sng" w="3175">
              <a:solidFill>
                <a:schemeClr val="bg1">
                  <a:alpha val="58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143" name="组合 142">
              <a:extLst>
                <a:ext uri="{FF2B5EF4-FFF2-40B4-BE49-F238E27FC236}">
                  <a16:creationId xmlns:a16="http://schemas.microsoft.com/office/drawing/2014/main" id="{3F3FDB4F-F235-4866-A9E4-706708C9E8D2}"/>
                </a:ext>
              </a:extLst>
            </p:cNvPr>
            <p:cNvGrpSpPr/>
            <p:nvPr/>
          </p:nvGrpSpPr>
          <p:grpSpPr>
            <a:xfrm>
              <a:off x="3438518" y="842902"/>
              <a:ext cx="454328" cy="286397"/>
              <a:chOff x="4483600" y="2715724"/>
              <a:chExt cx="762967" cy="480956"/>
            </a:xfrm>
            <a:solidFill>
              <a:srgbClr val="2CF5FC"/>
            </a:solidFill>
          </p:grpSpPr>
          <p:sp>
            <p:nvSpPr>
              <p:cNvPr id="144" name="任意多边形: 形状 143">
                <a:extLst>
                  <a:ext uri="{FF2B5EF4-FFF2-40B4-BE49-F238E27FC236}">
                    <a16:creationId xmlns:a16="http://schemas.microsoft.com/office/drawing/2014/main" id="{898830EF-DE07-4698-AF4B-D55D45969CA7}"/>
                  </a:ext>
                </a:extLst>
              </p:cNvPr>
              <p:cNvSpPr/>
              <p:nvPr/>
            </p:nvSpPr>
            <p:spPr>
              <a:xfrm>
                <a:off x="4483600" y="2715724"/>
                <a:ext cx="414828" cy="480956"/>
              </a:xfrm>
              <a:custGeom>
                <a:gdLst>
                  <a:gd fmla="*/ 174747 w 414828" name="connsiteX0"/>
                  <a:gd fmla="*/ 0 h 480956" name="connsiteY0"/>
                  <a:gd fmla="*/ 414828 w 414828" name="connsiteX1"/>
                  <a:gd fmla="*/ 240081 h 480956" name="connsiteY1"/>
                  <a:gd fmla="*/ 174747 w 414828" name="connsiteX2"/>
                  <a:gd fmla="*/ 480162 h 480956" name="connsiteY2"/>
                  <a:gd fmla="*/ 174747 w 414828" name="connsiteX3"/>
                  <a:gd fmla="*/ 480956 h 480956" name="connsiteY3"/>
                  <a:gd fmla="*/ 0 w 414828" name="connsiteX4"/>
                  <a:gd fmla="*/ 480956 h 480956" name="connsiteY4"/>
                  <a:gd fmla="*/ 240478 w 414828" name="connsiteX5"/>
                  <a:gd fmla="*/ 240479 h 480956" name="connsiteY5"/>
                  <a:gd fmla="*/ 792 w 414828" name="connsiteX6"/>
                  <a:gd fmla="*/ 794 h 480956" name="connsiteY6"/>
                  <a:gd fmla="*/ 173953 w 414828" name="connsiteX7"/>
                  <a:gd fmla="*/ 794 h 480956" name="connsiteY7"/>
                  <a:gd fmla="*/ 174747 w 414828" name="connsiteX8"/>
                  <a:gd fmla="*/ 0 h 48095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480956" w="414828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algn="ctr" cap="flat" cmpd="sng" w="12700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8927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umimoji="1" lang="zh-CN" sz="1939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145" name="任意多边形: 形状 144">
                <a:extLst>
                  <a:ext uri="{FF2B5EF4-FFF2-40B4-BE49-F238E27FC236}">
                    <a16:creationId xmlns:a16="http://schemas.microsoft.com/office/drawing/2014/main" id="{9A91BD49-D7A1-4335-80C7-C0D1348C0D21}"/>
                  </a:ext>
                </a:extLst>
              </p:cNvPr>
              <p:cNvSpPr/>
              <p:nvPr/>
            </p:nvSpPr>
            <p:spPr>
              <a:xfrm>
                <a:off x="4831739" y="2715724"/>
                <a:ext cx="414828" cy="480956"/>
              </a:xfrm>
              <a:custGeom>
                <a:gdLst>
                  <a:gd fmla="*/ 174747 w 414828" name="connsiteX0"/>
                  <a:gd fmla="*/ 0 h 480956" name="connsiteY0"/>
                  <a:gd fmla="*/ 414828 w 414828" name="connsiteX1"/>
                  <a:gd fmla="*/ 240081 h 480956" name="connsiteY1"/>
                  <a:gd fmla="*/ 174747 w 414828" name="connsiteX2"/>
                  <a:gd fmla="*/ 480162 h 480956" name="connsiteY2"/>
                  <a:gd fmla="*/ 174747 w 414828" name="connsiteX3"/>
                  <a:gd fmla="*/ 480956 h 480956" name="connsiteY3"/>
                  <a:gd fmla="*/ 0 w 414828" name="connsiteX4"/>
                  <a:gd fmla="*/ 480956 h 480956" name="connsiteY4"/>
                  <a:gd fmla="*/ 240478 w 414828" name="connsiteX5"/>
                  <a:gd fmla="*/ 240479 h 480956" name="connsiteY5"/>
                  <a:gd fmla="*/ 792 w 414828" name="connsiteX6"/>
                  <a:gd fmla="*/ 794 h 480956" name="connsiteY6"/>
                  <a:gd fmla="*/ 173953 w 414828" name="connsiteX7"/>
                  <a:gd fmla="*/ 794 h 480956" name="connsiteY7"/>
                  <a:gd fmla="*/ 174747 w 414828" name="connsiteX8"/>
                  <a:gd fmla="*/ 0 h 48095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480956" w="414828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algn="ctr" cap="flat" cmpd="sng" w="12700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8927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umimoji="1" lang="zh-CN" sz="1939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</p:grpSp>
      </p:grpSp>
      <p:grpSp>
        <p:nvGrpSpPr>
          <p:cNvPr id="6150" name="组合 145">
            <a:extLst>
              <a:ext uri="{FF2B5EF4-FFF2-40B4-BE49-F238E27FC236}">
                <a16:creationId xmlns:a16="http://schemas.microsoft.com/office/drawing/2014/main" id="{23575471-CA8A-4F79-8B02-857A877273CC}"/>
              </a:ext>
            </a:extLst>
          </p:cNvPr>
          <p:cNvGrpSpPr/>
          <p:nvPr/>
        </p:nvGrpSpPr>
        <p:grpSpPr>
          <a:xfrm flipH="1">
            <a:off x="8283224" y="850516"/>
            <a:ext cx="3132667" cy="234758"/>
            <a:chOff x="16220" y="842001"/>
            <a:chExt cx="3876626" cy="291159"/>
          </a:xfrm>
        </p:grpSpPr>
        <p:sp>
          <p:nvSpPr>
            <p:cNvPr id="147" name="任意多边形: 形状 146">
              <a:extLst>
                <a:ext uri="{FF2B5EF4-FFF2-40B4-BE49-F238E27FC236}">
                  <a16:creationId xmlns:a16="http://schemas.microsoft.com/office/drawing/2014/main" id="{013B469E-8159-4A9F-9297-8CBF301F390C}"/>
                </a:ext>
              </a:extLst>
            </p:cNvPr>
            <p:cNvSpPr/>
            <p:nvPr/>
          </p:nvSpPr>
          <p:spPr>
            <a:xfrm>
              <a:off x="16220" y="842001"/>
              <a:ext cx="3587705" cy="291159"/>
            </a:xfrm>
            <a:custGeom>
              <a:gdLst>
                <a:gd fmla="*/ 0 w 6026121" name="connsiteX0"/>
                <a:gd fmla="*/ 794 h 488953" name="connsiteY0"/>
                <a:gd fmla="*/ 5785246 w 6026121" name="connsiteX1"/>
                <a:gd fmla="*/ 794 h 488953" name="connsiteY1"/>
                <a:gd fmla="*/ 5786040 w 6026121" name="connsiteX2"/>
                <a:gd fmla="*/ 0 h 488953" name="connsiteY2"/>
                <a:gd fmla="*/ 6026121 w 6026121" name="connsiteX3"/>
                <a:gd fmla="*/ 240081 h 488953" name="connsiteY3"/>
                <a:gd fmla="*/ 5786040 w 6026121" name="connsiteX4"/>
                <a:gd fmla="*/ 480162 h 488953" name="connsiteY4"/>
                <a:gd fmla="*/ 5786040 w 6026121" name="connsiteX5"/>
                <a:gd fmla="*/ 480956 h 488953" name="connsiteY5"/>
                <a:gd fmla="*/ 7997 w 6026121" name="connsiteX6"/>
                <a:gd fmla="*/ 488953 h 488953" name="connsiteY6"/>
                <a:gd fmla="*/ 0 w 4898430" name="connsiteX7"/>
                <a:gd fmla="*/ 480956 h 480956" name="connsiteY7"/>
                <a:gd fmla="*/ 91442 w 4898430" name="connsiteX8"/>
                <a:gd fmla="*/ 379509 h 480956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488952" w="6026121">
                  <a:moveTo>
                    <a:pt x="0" y="794"/>
                  </a:moveTo>
                  <a:lnTo>
                    <a:pt x="5785246" y="794"/>
                  </a:lnTo>
                  <a:lnTo>
                    <a:pt x="5786040" y="0"/>
                  </a:lnTo>
                  <a:lnTo>
                    <a:pt x="6026121" y="240081"/>
                  </a:lnTo>
                  <a:lnTo>
                    <a:pt x="5786040" y="480162"/>
                  </a:lnTo>
                  <a:lnTo>
                    <a:pt x="5786040" y="480956"/>
                  </a:lnTo>
                  <a:lnTo>
                    <a:pt x="7997" y="488953"/>
                  </a:lnTo>
                </a:path>
              </a:pathLst>
            </a:custGeom>
            <a:noFill/>
            <a:ln algn="ctr" cap="flat" cmpd="sng" w="3175">
              <a:solidFill>
                <a:schemeClr val="bg1">
                  <a:alpha val="58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148" name="组合 147">
              <a:extLst>
                <a:ext uri="{FF2B5EF4-FFF2-40B4-BE49-F238E27FC236}">
                  <a16:creationId xmlns:a16="http://schemas.microsoft.com/office/drawing/2014/main" id="{1FE42038-76CA-4DF4-A7DD-6E97AB43007D}"/>
                </a:ext>
              </a:extLst>
            </p:cNvPr>
            <p:cNvGrpSpPr/>
            <p:nvPr/>
          </p:nvGrpSpPr>
          <p:grpSpPr>
            <a:xfrm>
              <a:off x="3438518" y="842902"/>
              <a:ext cx="454328" cy="286397"/>
              <a:chOff x="4483600" y="2715724"/>
              <a:chExt cx="762967" cy="480956"/>
            </a:xfrm>
            <a:solidFill>
              <a:srgbClr val="2CF5FC"/>
            </a:solidFill>
          </p:grpSpPr>
          <p:sp>
            <p:nvSpPr>
              <p:cNvPr id="149" name="任意多边形: 形状 148">
                <a:extLst>
                  <a:ext uri="{FF2B5EF4-FFF2-40B4-BE49-F238E27FC236}">
                    <a16:creationId xmlns:a16="http://schemas.microsoft.com/office/drawing/2014/main" id="{E9169590-BE88-4FC9-9E35-2E7B1A6B499D}"/>
                  </a:ext>
                </a:extLst>
              </p:cNvPr>
              <p:cNvSpPr/>
              <p:nvPr/>
            </p:nvSpPr>
            <p:spPr>
              <a:xfrm>
                <a:off x="4483600" y="2715724"/>
                <a:ext cx="414828" cy="480956"/>
              </a:xfrm>
              <a:custGeom>
                <a:gdLst>
                  <a:gd fmla="*/ 174747 w 414828" name="connsiteX0"/>
                  <a:gd fmla="*/ 0 h 480956" name="connsiteY0"/>
                  <a:gd fmla="*/ 414828 w 414828" name="connsiteX1"/>
                  <a:gd fmla="*/ 240081 h 480956" name="connsiteY1"/>
                  <a:gd fmla="*/ 174747 w 414828" name="connsiteX2"/>
                  <a:gd fmla="*/ 480162 h 480956" name="connsiteY2"/>
                  <a:gd fmla="*/ 174747 w 414828" name="connsiteX3"/>
                  <a:gd fmla="*/ 480956 h 480956" name="connsiteY3"/>
                  <a:gd fmla="*/ 0 w 414828" name="connsiteX4"/>
                  <a:gd fmla="*/ 480956 h 480956" name="connsiteY4"/>
                  <a:gd fmla="*/ 240478 w 414828" name="connsiteX5"/>
                  <a:gd fmla="*/ 240479 h 480956" name="connsiteY5"/>
                  <a:gd fmla="*/ 792 w 414828" name="connsiteX6"/>
                  <a:gd fmla="*/ 794 h 480956" name="connsiteY6"/>
                  <a:gd fmla="*/ 173953 w 414828" name="connsiteX7"/>
                  <a:gd fmla="*/ 794 h 480956" name="connsiteY7"/>
                  <a:gd fmla="*/ 174747 w 414828" name="connsiteX8"/>
                  <a:gd fmla="*/ 0 h 48095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480956" w="414828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algn="ctr" cap="flat" cmpd="sng" w="12700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8927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umimoji="1" lang="zh-CN" sz="1939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150" name="任意多边形: 形状 149">
                <a:extLst>
                  <a:ext uri="{FF2B5EF4-FFF2-40B4-BE49-F238E27FC236}">
                    <a16:creationId xmlns:a16="http://schemas.microsoft.com/office/drawing/2014/main" id="{239CC582-35ED-42F0-9954-5E12C9A96BB7}"/>
                  </a:ext>
                </a:extLst>
              </p:cNvPr>
              <p:cNvSpPr/>
              <p:nvPr/>
            </p:nvSpPr>
            <p:spPr>
              <a:xfrm>
                <a:off x="4831739" y="2715724"/>
                <a:ext cx="414828" cy="480956"/>
              </a:xfrm>
              <a:custGeom>
                <a:gdLst>
                  <a:gd fmla="*/ 174747 w 414828" name="connsiteX0"/>
                  <a:gd fmla="*/ 0 h 480956" name="connsiteY0"/>
                  <a:gd fmla="*/ 414828 w 414828" name="connsiteX1"/>
                  <a:gd fmla="*/ 240081 h 480956" name="connsiteY1"/>
                  <a:gd fmla="*/ 174747 w 414828" name="connsiteX2"/>
                  <a:gd fmla="*/ 480162 h 480956" name="connsiteY2"/>
                  <a:gd fmla="*/ 174747 w 414828" name="connsiteX3"/>
                  <a:gd fmla="*/ 480956 h 480956" name="connsiteY3"/>
                  <a:gd fmla="*/ 0 w 414828" name="connsiteX4"/>
                  <a:gd fmla="*/ 480956 h 480956" name="connsiteY4"/>
                  <a:gd fmla="*/ 240478 w 414828" name="connsiteX5"/>
                  <a:gd fmla="*/ 240479 h 480956" name="connsiteY5"/>
                  <a:gd fmla="*/ 792 w 414828" name="connsiteX6"/>
                  <a:gd fmla="*/ 794 h 480956" name="connsiteY6"/>
                  <a:gd fmla="*/ 173953 w 414828" name="connsiteX7"/>
                  <a:gd fmla="*/ 794 h 480956" name="connsiteY7"/>
                  <a:gd fmla="*/ 174747 w 414828" name="connsiteX8"/>
                  <a:gd fmla="*/ 0 h 48095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480956" w="414828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algn="ctr" cap="flat" cmpd="sng" w="12700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8927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umimoji="1" lang="zh-CN" sz="1939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</p:grpSp>
      </p:grpSp>
      <p:sp>
        <p:nvSpPr>
          <p:cNvPr id="6151" name="矩形 1">
            <a:extLst>
              <a:ext uri="{FF2B5EF4-FFF2-40B4-BE49-F238E27FC236}">
                <a16:creationId xmlns:a16="http://schemas.microsoft.com/office/drawing/2014/main" id="{18E2EC7B-AF47-450E-8CA2-F4D484135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4344" y="2065354"/>
            <a:ext cx="5469980" cy="623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1455">
                <a:solidFill>
                  <a:srgbClr val="FFFFFF"/>
                </a:solidFill>
                <a:latin typeface="微软雅黑"/>
                <a:ea typeface="微软雅黑"/>
              </a:rPr>
              <a:t>领导者(主持人、主席)要坐在所有与会人员都能看得清楚的位置。且其位置要容易使用黑板、投影机等</a:t>
            </a:r>
          </a:p>
        </p:txBody>
      </p:sp>
      <p:sp>
        <p:nvSpPr>
          <p:cNvPr id="6152" name="矩形 2">
            <a:extLst>
              <a:ext uri="{FF2B5EF4-FFF2-40B4-BE49-F238E27FC236}">
                <a16:creationId xmlns:a16="http://schemas.microsoft.com/office/drawing/2014/main" id="{E504F41A-BCA3-43D7-8491-4B141BE57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4345" y="2988990"/>
            <a:ext cx="4015253" cy="623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1455">
                <a:solidFill>
                  <a:srgbClr val="FFFFFF"/>
                </a:solidFill>
                <a:latin typeface="微软雅黑"/>
                <a:ea typeface="微软雅黑"/>
              </a:rPr>
              <a:t>负责记录的人，为了清楚地看得见发言者，</a:t>
            </a:r>
          </a:p>
          <a:p>
            <a:pPr defTabSz="738927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1455">
                <a:solidFill>
                  <a:srgbClr val="FFFFFF"/>
                </a:solidFill>
                <a:latin typeface="微软雅黑"/>
                <a:ea typeface="微软雅黑"/>
              </a:rPr>
              <a:t>一般是坐在发言席的正前方</a:t>
            </a:r>
          </a:p>
        </p:txBody>
      </p:sp>
      <p:sp>
        <p:nvSpPr>
          <p:cNvPr id="6153" name="矩形 3">
            <a:extLst>
              <a:ext uri="{FF2B5EF4-FFF2-40B4-BE49-F238E27FC236}">
                <a16:creationId xmlns:a16="http://schemas.microsoft.com/office/drawing/2014/main" id="{C75383F5-1AA6-4DE4-9980-68631F5DE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4343" y="3890818"/>
            <a:ext cx="5647010" cy="623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1455">
                <a:solidFill>
                  <a:srgbClr val="FFFFFF"/>
                </a:solidFill>
                <a:latin typeface="微软雅黑"/>
                <a:ea typeface="微软雅黑"/>
              </a:rPr>
              <a:t>列席人员。能发言，但无议决权。不是会议的正式成员。为不妨碍会议的进行，是坐在会议正式人员的后方</a:t>
            </a:r>
          </a:p>
        </p:txBody>
      </p:sp>
      <p:sp>
        <p:nvSpPr>
          <p:cNvPr id="6154" name="矩形 86">
            <a:extLst>
              <a:ext uri="{FF2B5EF4-FFF2-40B4-BE49-F238E27FC236}">
                <a16:creationId xmlns:a16="http://schemas.microsoft.com/office/drawing/2014/main" id="{2473FD3E-85F1-462F-AC7C-15FDB45ED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4343" y="4791363"/>
            <a:ext cx="5845849" cy="889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1455">
                <a:solidFill>
                  <a:srgbClr val="FFFFFF"/>
                </a:solidFill>
                <a:latin typeface="微软雅黑"/>
                <a:ea typeface="微软雅黑"/>
              </a:rPr>
              <a:t>其余参加会议的人，要坐在能看清楚发言者、黑板、荧屏的地方，而且尽可能看得到其他人的位置。（如果必须指定座位时，桌子上要放置好姓名牌）</a:t>
            </a:r>
          </a:p>
        </p:txBody>
      </p:sp>
      <p:sp>
        <p:nvSpPr>
          <p:cNvPr id="6155" name="矩形 90">
            <a:extLst>
              <a:ext uri="{FF2B5EF4-FFF2-40B4-BE49-F238E27FC236}">
                <a16:creationId xmlns:a16="http://schemas.microsoft.com/office/drawing/2014/main" id="{6178A3B7-0139-45C8-AD31-ABC9D71F9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4344" y="5716282"/>
            <a:ext cx="3925455" cy="623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1455">
                <a:solidFill>
                  <a:srgbClr val="FFFFFF"/>
                </a:solidFill>
                <a:latin typeface="微软雅黑"/>
                <a:ea typeface="微软雅黑"/>
              </a:rPr>
              <a:t>重要会议需要预先摆放座位卡或姓名牌，</a:t>
            </a:r>
          </a:p>
          <a:p>
            <a:pPr defTabSz="738927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1455">
                <a:solidFill>
                  <a:srgbClr val="FFFFFF"/>
                </a:solidFill>
                <a:latin typeface="微软雅黑"/>
                <a:ea typeface="微软雅黑"/>
              </a:rPr>
              <a:t>并根据职位高低或上司的意图准确放置到位。</a:t>
            </a:r>
          </a:p>
        </p:txBody>
      </p:sp>
      <p:grpSp>
        <p:nvGrpSpPr>
          <p:cNvPr id="158" name="组合 157">
            <a:extLst>
              <a:ext uri="{FF2B5EF4-FFF2-40B4-BE49-F238E27FC236}">
                <a16:creationId xmlns:a16="http://schemas.microsoft.com/office/drawing/2014/main" id="{6DC78743-3873-43FF-B579-BF9804B9F69B}"/>
              </a:ext>
            </a:extLst>
          </p:cNvPr>
          <p:cNvGrpSpPr/>
          <p:nvPr/>
        </p:nvGrpSpPr>
        <p:grpSpPr>
          <a:xfrm>
            <a:off x="2633359" y="5696033"/>
            <a:ext cx="651447" cy="651447"/>
            <a:chOff x="7638192" y="4992443"/>
            <a:chExt cx="1368152" cy="1368152"/>
          </a:xfrm>
          <a:effectLst>
            <a:outerShdw algn="tl" blurRad="203200" dir="2700000" dist="38100" rotWithShape="0" sx="101000" sy="101000">
              <a:prstClr val="black">
                <a:alpha val="28000"/>
              </a:prstClr>
            </a:outerShdw>
          </a:effectLst>
        </p:grpSpPr>
        <p:sp>
          <p:nvSpPr>
            <p:cNvPr id="125" name="椭圆 124">
              <a:extLst>
                <a:ext uri="{FF2B5EF4-FFF2-40B4-BE49-F238E27FC236}">
                  <a16:creationId xmlns:a16="http://schemas.microsoft.com/office/drawing/2014/main" id="{D9E7979C-F848-4866-82A1-7DC84A97A9A8}"/>
                </a:ext>
              </a:extLst>
            </p:cNvPr>
            <p:cNvSpPr/>
            <p:nvPr/>
          </p:nvSpPr>
          <p:spPr>
            <a:xfrm>
              <a:off x="7638192" y="4992443"/>
              <a:ext cx="1368152" cy="13681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pic>
          <p:nvPicPr>
            <p:cNvPr id="130" name="图片 129">
              <a:extLst>
                <a:ext uri="{FF2B5EF4-FFF2-40B4-BE49-F238E27FC236}">
                  <a16:creationId xmlns:a16="http://schemas.microsoft.com/office/drawing/2014/main" id="{9D45FBF2-906F-4432-8DF0-12E4B1ADEF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827414" y="5196097"/>
              <a:ext cx="1072989" cy="1036410"/>
            </a:xfrm>
            <a:prstGeom prst="rect">
              <a:avLst/>
            </a:prstGeom>
          </p:spPr>
        </p:pic>
      </p:grpSp>
      <p:pic>
        <p:nvPicPr>
          <p:cNvPr id="133" name="图片 132">
            <a:extLst>
              <a:ext uri="{FF2B5EF4-FFF2-40B4-BE49-F238E27FC236}">
                <a16:creationId xmlns:a16="http://schemas.microsoft.com/office/drawing/2014/main" id="{2111D6B2-45A6-498E-B19E-8FE126C928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9537" y="2962051"/>
            <a:ext cx="649111" cy="650394"/>
          </a:xfrm>
          <a:prstGeom prst="rect">
            <a:avLst/>
          </a:prstGeom>
          <a:effectLst>
            <a:outerShdw algn="tl" blurRad="203200" dir="2700000" dist="38100" rotWithShape="0" sx="101000" sy="101000">
              <a:prstClr val="black">
                <a:alpha val="28000"/>
              </a:prstClr>
            </a:outerShdw>
          </a:effectLst>
        </p:spPr>
      </p:pic>
      <p:pic>
        <p:nvPicPr>
          <p:cNvPr id="134" name="图片 133">
            <a:extLst>
              <a:ext uri="{FF2B5EF4-FFF2-40B4-BE49-F238E27FC236}">
                <a16:creationId xmlns:a16="http://schemas.microsoft.com/office/drawing/2014/main" id="{C7021B69-EF0A-4606-BEB4-99306C3DAA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19535" y="3863879"/>
            <a:ext cx="652960" cy="650394"/>
          </a:xfrm>
          <a:prstGeom prst="rect">
            <a:avLst/>
          </a:prstGeom>
          <a:effectLst>
            <a:outerShdw algn="tl" blurRad="203200" dir="2700000" dist="38100" rotWithShape="0" sx="101000" sy="101000">
              <a:prstClr val="black">
                <a:alpha val="28000"/>
              </a:prstClr>
            </a:outerShdw>
          </a:effectLst>
        </p:spPr>
      </p:pic>
      <p:grpSp>
        <p:nvGrpSpPr>
          <p:cNvPr id="157" name="组合 156">
            <a:extLst>
              <a:ext uri="{FF2B5EF4-FFF2-40B4-BE49-F238E27FC236}">
                <a16:creationId xmlns:a16="http://schemas.microsoft.com/office/drawing/2014/main" id="{D52B2817-0CBF-43B3-B39D-D18738F1C883}"/>
              </a:ext>
            </a:extLst>
          </p:cNvPr>
          <p:cNvGrpSpPr/>
          <p:nvPr/>
        </p:nvGrpSpPr>
        <p:grpSpPr>
          <a:xfrm>
            <a:off x="2618961" y="2040593"/>
            <a:ext cx="651447" cy="660225"/>
            <a:chOff x="1337370" y="2181866"/>
            <a:chExt cx="1368152" cy="1386586"/>
          </a:xfrm>
          <a:effectLst>
            <a:outerShdw algn="tl" blurRad="203200" dir="2700000" dist="38100" rotWithShape="0" sx="101000" sy="101000">
              <a:prstClr val="black">
                <a:alpha val="28000"/>
              </a:prstClr>
            </a:outerShdw>
          </a:effectLst>
        </p:grpSpPr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601FC99B-EB67-4429-8170-95F5D8E0E740}"/>
                </a:ext>
              </a:extLst>
            </p:cNvPr>
            <p:cNvSpPr/>
            <p:nvPr/>
          </p:nvSpPr>
          <p:spPr>
            <a:xfrm>
              <a:off x="1337370" y="2181866"/>
              <a:ext cx="1368152" cy="13681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pic>
          <p:nvPicPr>
            <p:cNvPr id="135" name="图片 134">
              <a:extLst>
                <a:ext uri="{FF2B5EF4-FFF2-40B4-BE49-F238E27FC236}">
                  <a16:creationId xmlns:a16="http://schemas.microsoft.com/office/drawing/2014/main" id="{332C02A9-793B-47E9-A156-16CBA15EEFD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552013" y="2349146"/>
              <a:ext cx="938865" cy="1219306"/>
            </a:xfrm>
            <a:prstGeom prst="rect">
              <a:avLst/>
            </a:prstGeom>
          </p:spPr>
        </p:pic>
      </p:grpSp>
      <p:grpSp>
        <p:nvGrpSpPr>
          <p:cNvPr id="159" name="组合 158">
            <a:extLst>
              <a:ext uri="{FF2B5EF4-FFF2-40B4-BE49-F238E27FC236}">
                <a16:creationId xmlns:a16="http://schemas.microsoft.com/office/drawing/2014/main" id="{0E9510CE-09BB-4118-884E-FF519D99B005}"/>
              </a:ext>
            </a:extLst>
          </p:cNvPr>
          <p:cNvGrpSpPr/>
          <p:nvPr/>
        </p:nvGrpSpPr>
        <p:grpSpPr>
          <a:xfrm>
            <a:off x="2618961" y="4767348"/>
            <a:ext cx="651447" cy="651447"/>
            <a:chOff x="2559752" y="4992443"/>
            <a:chExt cx="1368152" cy="1368152"/>
          </a:xfrm>
          <a:effectLst>
            <a:outerShdw algn="tl" blurRad="203200" dir="2700000" dist="38100" rotWithShape="0" sx="101000" sy="101000">
              <a:prstClr val="black">
                <a:alpha val="28000"/>
              </a:prstClr>
            </a:outerShdw>
          </a:effectLst>
        </p:grpSpPr>
        <p:sp>
          <p:nvSpPr>
            <p:cNvPr id="100" name="椭圆 99">
              <a:extLst>
                <a:ext uri="{FF2B5EF4-FFF2-40B4-BE49-F238E27FC236}">
                  <a16:creationId xmlns:a16="http://schemas.microsoft.com/office/drawing/2014/main" id="{07EE894E-8712-4682-89D8-8D6A7A8B0517}"/>
                </a:ext>
              </a:extLst>
            </p:cNvPr>
            <p:cNvSpPr/>
            <p:nvPr/>
          </p:nvSpPr>
          <p:spPr>
            <a:xfrm>
              <a:off x="2559752" y="4992443"/>
              <a:ext cx="1368152" cy="13681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pic>
          <p:nvPicPr>
            <p:cNvPr id="136" name="图片 135">
              <a:extLst>
                <a:ext uri="{FF2B5EF4-FFF2-40B4-BE49-F238E27FC236}">
                  <a16:creationId xmlns:a16="http://schemas.microsoft.com/office/drawing/2014/main" id="{5D7D8EB1-2805-4A09-8C47-2743A239453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589988" y="5019473"/>
              <a:ext cx="1307677" cy="1314085"/>
            </a:xfrm>
            <a:prstGeom prst="rect">
              <a:avLst/>
            </a:prstGeom>
          </p:spPr>
        </p:pic>
      </p:grpSp>
      <p:cxnSp>
        <p:nvCxnSpPr>
          <p:cNvPr id="6161" name="直接连接符 30">
            <a:extLst>
              <a:ext uri="{FF2B5EF4-FFF2-40B4-BE49-F238E27FC236}">
                <a16:creationId xmlns:a16="http://schemas.microsoft.com/office/drawing/2014/main" id="{A7F2D0D1-A494-4838-B894-B15BC7EE8DB2}"/>
              </a:ext>
            </a:extLst>
          </p:cNvPr>
          <p:cNvCxnSpPr/>
          <p:nvPr/>
        </p:nvCxnSpPr>
        <p:spPr bwMode="auto">
          <a:xfrm>
            <a:off x="2561809" y="2832485"/>
            <a:ext cx="7068384" cy="0"/>
          </a:xfrm>
          <a:prstGeom prst="line">
            <a:avLst/>
          </a:prstGeom>
          <a:noFill/>
          <a:ln algn="ctr" w="15875">
            <a:solidFill>
              <a:schemeClr val="bg1">
                <a:alpha val="47058"/>
              </a:schemeClr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62" name="直接连接符 32">
            <a:extLst>
              <a:ext uri="{FF2B5EF4-FFF2-40B4-BE49-F238E27FC236}">
                <a16:creationId xmlns:a16="http://schemas.microsoft.com/office/drawing/2014/main" id="{B3A25337-695B-494E-BAF5-25D6D3B3CC43}"/>
              </a:ext>
            </a:extLst>
          </p:cNvPr>
          <p:cNvCxnSpPr/>
          <p:nvPr/>
        </p:nvCxnSpPr>
        <p:spPr bwMode="auto">
          <a:xfrm>
            <a:off x="2561809" y="3734313"/>
            <a:ext cx="7068384" cy="0"/>
          </a:xfrm>
          <a:prstGeom prst="line">
            <a:avLst/>
          </a:prstGeom>
          <a:noFill/>
          <a:ln algn="ctr" w="15875">
            <a:solidFill>
              <a:schemeClr val="bg1">
                <a:alpha val="47058"/>
              </a:schemeClr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63" name="直接连接符 33">
            <a:extLst>
              <a:ext uri="{FF2B5EF4-FFF2-40B4-BE49-F238E27FC236}">
                <a16:creationId xmlns:a16="http://schemas.microsoft.com/office/drawing/2014/main" id="{AA3313DE-3A08-4660-BCF8-2D39EA016D90}"/>
              </a:ext>
            </a:extLst>
          </p:cNvPr>
          <p:cNvCxnSpPr/>
          <p:nvPr/>
        </p:nvCxnSpPr>
        <p:spPr bwMode="auto">
          <a:xfrm>
            <a:off x="2561809" y="4636142"/>
            <a:ext cx="7068384" cy="0"/>
          </a:xfrm>
          <a:prstGeom prst="line">
            <a:avLst/>
          </a:prstGeom>
          <a:noFill/>
          <a:ln algn="ctr" w="15875">
            <a:solidFill>
              <a:schemeClr val="bg1">
                <a:alpha val="47058"/>
              </a:schemeClr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64" name="直接连接符 34">
            <a:extLst>
              <a:ext uri="{FF2B5EF4-FFF2-40B4-BE49-F238E27FC236}">
                <a16:creationId xmlns:a16="http://schemas.microsoft.com/office/drawing/2014/main" id="{0515F34E-BAD6-4C3B-B42F-5A380066F5DA}"/>
              </a:ext>
            </a:extLst>
          </p:cNvPr>
          <p:cNvCxnSpPr/>
          <p:nvPr/>
        </p:nvCxnSpPr>
        <p:spPr bwMode="auto">
          <a:xfrm>
            <a:off x="2561809" y="5559778"/>
            <a:ext cx="7068384" cy="0"/>
          </a:xfrm>
          <a:prstGeom prst="line">
            <a:avLst/>
          </a:prstGeom>
          <a:noFill/>
          <a:ln algn="ctr" w="15875">
            <a:solidFill>
              <a:schemeClr val="bg1">
                <a:alpha val="47058"/>
              </a:schemeClr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val="2611673886"/>
      </p:ext>
    </p:extLst>
  </p:cSld>
  <p:clrMapOvr>
    <a:masterClrMapping/>
  </p:clrMapOvr>
  <mc:AlternateContent>
    <mc:Choice Requires="p14">
      <p:transition advTm="3000" p14:dur="2000" spd="slow"/>
    </mc:Choice>
    <mc:Fallback>
      <p:transition advTm="3000" spd="slow"/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0F29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矩形: 圆角 17">
            <a:extLst>
              <a:ext uri="{FF2B5EF4-FFF2-40B4-BE49-F238E27FC236}">
                <a16:creationId xmlns:a16="http://schemas.microsoft.com/office/drawing/2014/main" id="{9AC2D657-6DC4-407D-8D63-E1C748185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4668" y="1286678"/>
            <a:ext cx="1862667" cy="364323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algn="ctr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8195" name="矩形 18">
            <a:extLst>
              <a:ext uri="{FF2B5EF4-FFF2-40B4-BE49-F238E27FC236}">
                <a16:creationId xmlns:a16="http://schemas.microsoft.com/office/drawing/2014/main" id="{4DFC2E39-420D-45D8-B4E1-D53CC92F0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1404" y="1298344"/>
            <a:ext cx="1629192" cy="337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16">
                <a:solidFill>
                  <a:srgbClr val="0F294E"/>
                </a:solidFill>
                <a:latin typeface="微软雅黑"/>
                <a:ea typeface="微软雅黑"/>
              </a:rPr>
              <a:t>接待会议人员时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B0D410C9-DAC6-4B02-ADE7-1C92E5101D40}"/>
              </a:ext>
            </a:extLst>
          </p:cNvPr>
          <p:cNvSpPr/>
          <p:nvPr/>
        </p:nvSpPr>
        <p:spPr>
          <a:xfrm>
            <a:off x="4175607" y="595234"/>
            <a:ext cx="3840788" cy="14215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cap="all" kumimoji="1" lang="zh-CN" sz="4364">
                <a:solidFill>
                  <a:srgbClr val="FFFFFF"/>
                </a:solidFill>
                <a:effectLst>
                  <a:outerShdw algn="tl" blurRad="50800" dir="2700000" dist="38100" rotWithShape="0">
                    <a:prstClr val="black">
                      <a:alpha val="16000"/>
                    </a:prstClr>
                  </a:outerShdw>
                </a:effectLst>
                <a:latin charset="-122" panose="02010600030101010101" pitchFamily="2" typeface="庞门正道标题体"/>
                <a:ea charset="-122" panose="02010600030101010101" pitchFamily="2" typeface="庞门正道标题体"/>
                <a:cs charset="0" panose="020b0604020202020204" pitchFamily="34" typeface="Arial"/>
              </a:rPr>
              <a:t>要注意以下几点</a:t>
            </a:r>
          </a:p>
        </p:txBody>
      </p:sp>
      <p:grpSp>
        <p:nvGrpSpPr>
          <p:cNvPr id="7173" name="组合 32">
            <a:extLst>
              <a:ext uri="{FF2B5EF4-FFF2-40B4-BE49-F238E27FC236}">
                <a16:creationId xmlns:a16="http://schemas.microsoft.com/office/drawing/2014/main" id="{F5F03700-960A-4905-92F6-79113F0DB01F}"/>
              </a:ext>
            </a:extLst>
          </p:cNvPr>
          <p:cNvGrpSpPr/>
          <p:nvPr/>
        </p:nvGrpSpPr>
        <p:grpSpPr>
          <a:xfrm>
            <a:off x="776112" y="850516"/>
            <a:ext cx="3132667" cy="234758"/>
            <a:chOff x="16220" y="842001"/>
            <a:chExt cx="3876626" cy="291159"/>
          </a:xfrm>
        </p:grpSpPr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7A366F52-6233-4203-BE3B-3B2743DA4AE9}"/>
                </a:ext>
              </a:extLst>
            </p:cNvPr>
            <p:cNvSpPr/>
            <p:nvPr/>
          </p:nvSpPr>
          <p:spPr>
            <a:xfrm>
              <a:off x="16220" y="842001"/>
              <a:ext cx="3587705" cy="291159"/>
            </a:xfrm>
            <a:custGeom>
              <a:gdLst>
                <a:gd fmla="*/ 0 w 6026121" name="connsiteX0"/>
                <a:gd fmla="*/ 794 h 488953" name="connsiteY0"/>
                <a:gd fmla="*/ 5785246 w 6026121" name="connsiteX1"/>
                <a:gd fmla="*/ 794 h 488953" name="connsiteY1"/>
                <a:gd fmla="*/ 5786040 w 6026121" name="connsiteX2"/>
                <a:gd fmla="*/ 0 h 488953" name="connsiteY2"/>
                <a:gd fmla="*/ 6026121 w 6026121" name="connsiteX3"/>
                <a:gd fmla="*/ 240081 h 488953" name="connsiteY3"/>
                <a:gd fmla="*/ 5786040 w 6026121" name="connsiteX4"/>
                <a:gd fmla="*/ 480162 h 488953" name="connsiteY4"/>
                <a:gd fmla="*/ 5786040 w 6026121" name="connsiteX5"/>
                <a:gd fmla="*/ 480956 h 488953" name="connsiteY5"/>
                <a:gd fmla="*/ 7997 w 6026121" name="connsiteX6"/>
                <a:gd fmla="*/ 488953 h 488953" name="connsiteY6"/>
                <a:gd fmla="*/ 0 w 4898430" name="connsiteX7"/>
                <a:gd fmla="*/ 480956 h 480956" name="connsiteY7"/>
                <a:gd fmla="*/ 91442 w 4898430" name="connsiteX8"/>
                <a:gd fmla="*/ 379509 h 480956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488952" w="6026121">
                  <a:moveTo>
                    <a:pt x="0" y="794"/>
                  </a:moveTo>
                  <a:lnTo>
                    <a:pt x="5785246" y="794"/>
                  </a:lnTo>
                  <a:lnTo>
                    <a:pt x="5786040" y="0"/>
                  </a:lnTo>
                  <a:lnTo>
                    <a:pt x="6026121" y="240081"/>
                  </a:lnTo>
                  <a:lnTo>
                    <a:pt x="5786040" y="480162"/>
                  </a:lnTo>
                  <a:lnTo>
                    <a:pt x="5786040" y="480956"/>
                  </a:lnTo>
                  <a:lnTo>
                    <a:pt x="7997" y="488953"/>
                  </a:lnTo>
                </a:path>
              </a:pathLst>
            </a:custGeom>
            <a:noFill/>
            <a:ln algn="ctr" cap="flat" cmpd="sng" w="3175">
              <a:solidFill>
                <a:schemeClr val="bg1">
                  <a:alpha val="58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id="{BC394EBB-8DBA-4D74-9944-665A1213C63D}"/>
                </a:ext>
              </a:extLst>
            </p:cNvPr>
            <p:cNvGrpSpPr/>
            <p:nvPr/>
          </p:nvGrpSpPr>
          <p:grpSpPr>
            <a:xfrm>
              <a:off x="3438518" y="842902"/>
              <a:ext cx="454328" cy="286397"/>
              <a:chOff x="4483600" y="2715724"/>
              <a:chExt cx="762967" cy="480956"/>
            </a:xfrm>
            <a:solidFill>
              <a:srgbClr val="2CF5FC"/>
            </a:solidFill>
          </p:grpSpPr>
          <p:sp>
            <p:nvSpPr>
              <p:cNvPr id="36" name="任意多边形: 形状 35">
                <a:extLst>
                  <a:ext uri="{FF2B5EF4-FFF2-40B4-BE49-F238E27FC236}">
                    <a16:creationId xmlns:a16="http://schemas.microsoft.com/office/drawing/2014/main" id="{EE396B8D-DF69-4A53-AEB2-B828F86E907B}"/>
                  </a:ext>
                </a:extLst>
              </p:cNvPr>
              <p:cNvSpPr/>
              <p:nvPr/>
            </p:nvSpPr>
            <p:spPr>
              <a:xfrm>
                <a:off x="4483600" y="2715724"/>
                <a:ext cx="414828" cy="480956"/>
              </a:xfrm>
              <a:custGeom>
                <a:gdLst>
                  <a:gd fmla="*/ 174747 w 414828" name="connsiteX0"/>
                  <a:gd fmla="*/ 0 h 480956" name="connsiteY0"/>
                  <a:gd fmla="*/ 414828 w 414828" name="connsiteX1"/>
                  <a:gd fmla="*/ 240081 h 480956" name="connsiteY1"/>
                  <a:gd fmla="*/ 174747 w 414828" name="connsiteX2"/>
                  <a:gd fmla="*/ 480162 h 480956" name="connsiteY2"/>
                  <a:gd fmla="*/ 174747 w 414828" name="connsiteX3"/>
                  <a:gd fmla="*/ 480956 h 480956" name="connsiteY3"/>
                  <a:gd fmla="*/ 0 w 414828" name="connsiteX4"/>
                  <a:gd fmla="*/ 480956 h 480956" name="connsiteY4"/>
                  <a:gd fmla="*/ 240478 w 414828" name="connsiteX5"/>
                  <a:gd fmla="*/ 240479 h 480956" name="connsiteY5"/>
                  <a:gd fmla="*/ 792 w 414828" name="connsiteX6"/>
                  <a:gd fmla="*/ 794 h 480956" name="connsiteY6"/>
                  <a:gd fmla="*/ 173953 w 414828" name="connsiteX7"/>
                  <a:gd fmla="*/ 794 h 480956" name="connsiteY7"/>
                  <a:gd fmla="*/ 174747 w 414828" name="connsiteX8"/>
                  <a:gd fmla="*/ 0 h 48095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480956" w="414828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algn="ctr" cap="flat" cmpd="sng" w="12700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8927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umimoji="1" lang="zh-CN" sz="1939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37" name="任意多边形: 形状 36">
                <a:extLst>
                  <a:ext uri="{FF2B5EF4-FFF2-40B4-BE49-F238E27FC236}">
                    <a16:creationId xmlns:a16="http://schemas.microsoft.com/office/drawing/2014/main" id="{B7814B86-ACF9-4D2E-800B-87017C198CD1}"/>
                  </a:ext>
                </a:extLst>
              </p:cNvPr>
              <p:cNvSpPr/>
              <p:nvPr/>
            </p:nvSpPr>
            <p:spPr>
              <a:xfrm>
                <a:off x="4831739" y="2715724"/>
                <a:ext cx="414828" cy="480956"/>
              </a:xfrm>
              <a:custGeom>
                <a:gdLst>
                  <a:gd fmla="*/ 174747 w 414828" name="connsiteX0"/>
                  <a:gd fmla="*/ 0 h 480956" name="connsiteY0"/>
                  <a:gd fmla="*/ 414828 w 414828" name="connsiteX1"/>
                  <a:gd fmla="*/ 240081 h 480956" name="connsiteY1"/>
                  <a:gd fmla="*/ 174747 w 414828" name="connsiteX2"/>
                  <a:gd fmla="*/ 480162 h 480956" name="connsiteY2"/>
                  <a:gd fmla="*/ 174747 w 414828" name="connsiteX3"/>
                  <a:gd fmla="*/ 480956 h 480956" name="connsiteY3"/>
                  <a:gd fmla="*/ 0 w 414828" name="connsiteX4"/>
                  <a:gd fmla="*/ 480956 h 480956" name="connsiteY4"/>
                  <a:gd fmla="*/ 240478 w 414828" name="connsiteX5"/>
                  <a:gd fmla="*/ 240479 h 480956" name="connsiteY5"/>
                  <a:gd fmla="*/ 792 w 414828" name="connsiteX6"/>
                  <a:gd fmla="*/ 794 h 480956" name="connsiteY6"/>
                  <a:gd fmla="*/ 173953 w 414828" name="connsiteX7"/>
                  <a:gd fmla="*/ 794 h 480956" name="connsiteY7"/>
                  <a:gd fmla="*/ 174747 w 414828" name="connsiteX8"/>
                  <a:gd fmla="*/ 0 h 48095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480956" w="414828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algn="ctr" cap="flat" cmpd="sng" w="12700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8927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umimoji="1" lang="zh-CN" sz="1939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</p:grpSp>
      </p:grpSp>
      <p:grpSp>
        <p:nvGrpSpPr>
          <p:cNvPr id="7174" name="组合 37">
            <a:extLst>
              <a:ext uri="{FF2B5EF4-FFF2-40B4-BE49-F238E27FC236}">
                <a16:creationId xmlns:a16="http://schemas.microsoft.com/office/drawing/2014/main" id="{1220CFAA-196A-4340-B1DA-B2910633B022}"/>
              </a:ext>
            </a:extLst>
          </p:cNvPr>
          <p:cNvGrpSpPr/>
          <p:nvPr/>
        </p:nvGrpSpPr>
        <p:grpSpPr>
          <a:xfrm flipH="1">
            <a:off x="8283224" y="850516"/>
            <a:ext cx="3132667" cy="234758"/>
            <a:chOff x="16220" y="842001"/>
            <a:chExt cx="3876626" cy="291159"/>
          </a:xfrm>
        </p:grpSpPr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1B0A323A-20FB-4EA7-96D8-9BAB426598A2}"/>
                </a:ext>
              </a:extLst>
            </p:cNvPr>
            <p:cNvSpPr/>
            <p:nvPr/>
          </p:nvSpPr>
          <p:spPr>
            <a:xfrm>
              <a:off x="16220" y="842001"/>
              <a:ext cx="3587705" cy="291159"/>
            </a:xfrm>
            <a:custGeom>
              <a:gdLst>
                <a:gd fmla="*/ 0 w 6026121" name="connsiteX0"/>
                <a:gd fmla="*/ 794 h 488953" name="connsiteY0"/>
                <a:gd fmla="*/ 5785246 w 6026121" name="connsiteX1"/>
                <a:gd fmla="*/ 794 h 488953" name="connsiteY1"/>
                <a:gd fmla="*/ 5786040 w 6026121" name="connsiteX2"/>
                <a:gd fmla="*/ 0 h 488953" name="connsiteY2"/>
                <a:gd fmla="*/ 6026121 w 6026121" name="connsiteX3"/>
                <a:gd fmla="*/ 240081 h 488953" name="connsiteY3"/>
                <a:gd fmla="*/ 5786040 w 6026121" name="connsiteX4"/>
                <a:gd fmla="*/ 480162 h 488953" name="connsiteY4"/>
                <a:gd fmla="*/ 5786040 w 6026121" name="connsiteX5"/>
                <a:gd fmla="*/ 480956 h 488953" name="connsiteY5"/>
                <a:gd fmla="*/ 7997 w 6026121" name="connsiteX6"/>
                <a:gd fmla="*/ 488953 h 488953" name="connsiteY6"/>
                <a:gd fmla="*/ 0 w 4898430" name="connsiteX7"/>
                <a:gd fmla="*/ 480956 h 480956" name="connsiteY7"/>
                <a:gd fmla="*/ 91442 w 4898430" name="connsiteX8"/>
                <a:gd fmla="*/ 379509 h 480956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488952" w="6026121">
                  <a:moveTo>
                    <a:pt x="0" y="794"/>
                  </a:moveTo>
                  <a:lnTo>
                    <a:pt x="5785246" y="794"/>
                  </a:lnTo>
                  <a:lnTo>
                    <a:pt x="5786040" y="0"/>
                  </a:lnTo>
                  <a:lnTo>
                    <a:pt x="6026121" y="240081"/>
                  </a:lnTo>
                  <a:lnTo>
                    <a:pt x="5786040" y="480162"/>
                  </a:lnTo>
                  <a:lnTo>
                    <a:pt x="5786040" y="480956"/>
                  </a:lnTo>
                  <a:lnTo>
                    <a:pt x="7997" y="488953"/>
                  </a:lnTo>
                </a:path>
              </a:pathLst>
            </a:custGeom>
            <a:noFill/>
            <a:ln algn="ctr" cap="flat" cmpd="sng" w="3175">
              <a:solidFill>
                <a:schemeClr val="bg1">
                  <a:alpha val="58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40" name="组合 39">
              <a:extLst>
                <a:ext uri="{FF2B5EF4-FFF2-40B4-BE49-F238E27FC236}">
                  <a16:creationId xmlns:a16="http://schemas.microsoft.com/office/drawing/2014/main" id="{85E55BA0-74EA-42DF-830E-524919103C7C}"/>
                </a:ext>
              </a:extLst>
            </p:cNvPr>
            <p:cNvGrpSpPr/>
            <p:nvPr/>
          </p:nvGrpSpPr>
          <p:grpSpPr>
            <a:xfrm>
              <a:off x="3438518" y="842902"/>
              <a:ext cx="454328" cy="286397"/>
              <a:chOff x="4483600" y="2715724"/>
              <a:chExt cx="762967" cy="480956"/>
            </a:xfrm>
            <a:solidFill>
              <a:srgbClr val="2CF5FC"/>
            </a:solidFill>
          </p:grpSpPr>
          <p:sp>
            <p:nvSpPr>
              <p:cNvPr id="41" name="任意多边形: 形状 40">
                <a:extLst>
                  <a:ext uri="{FF2B5EF4-FFF2-40B4-BE49-F238E27FC236}">
                    <a16:creationId xmlns:a16="http://schemas.microsoft.com/office/drawing/2014/main" id="{0D200BAF-FA2A-4EDE-B54A-A09D77965608}"/>
                  </a:ext>
                </a:extLst>
              </p:cNvPr>
              <p:cNvSpPr/>
              <p:nvPr/>
            </p:nvSpPr>
            <p:spPr>
              <a:xfrm>
                <a:off x="4483600" y="2715724"/>
                <a:ext cx="414828" cy="480956"/>
              </a:xfrm>
              <a:custGeom>
                <a:gdLst>
                  <a:gd fmla="*/ 174747 w 414828" name="connsiteX0"/>
                  <a:gd fmla="*/ 0 h 480956" name="connsiteY0"/>
                  <a:gd fmla="*/ 414828 w 414828" name="connsiteX1"/>
                  <a:gd fmla="*/ 240081 h 480956" name="connsiteY1"/>
                  <a:gd fmla="*/ 174747 w 414828" name="connsiteX2"/>
                  <a:gd fmla="*/ 480162 h 480956" name="connsiteY2"/>
                  <a:gd fmla="*/ 174747 w 414828" name="connsiteX3"/>
                  <a:gd fmla="*/ 480956 h 480956" name="connsiteY3"/>
                  <a:gd fmla="*/ 0 w 414828" name="connsiteX4"/>
                  <a:gd fmla="*/ 480956 h 480956" name="connsiteY4"/>
                  <a:gd fmla="*/ 240478 w 414828" name="connsiteX5"/>
                  <a:gd fmla="*/ 240479 h 480956" name="connsiteY5"/>
                  <a:gd fmla="*/ 792 w 414828" name="connsiteX6"/>
                  <a:gd fmla="*/ 794 h 480956" name="connsiteY6"/>
                  <a:gd fmla="*/ 173953 w 414828" name="connsiteX7"/>
                  <a:gd fmla="*/ 794 h 480956" name="connsiteY7"/>
                  <a:gd fmla="*/ 174747 w 414828" name="connsiteX8"/>
                  <a:gd fmla="*/ 0 h 48095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480956" w="414828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algn="ctr" cap="flat" cmpd="sng" w="12700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8927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umimoji="1" lang="zh-CN" sz="1939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2" name="任意多边形: 形状 41">
                <a:extLst>
                  <a:ext uri="{FF2B5EF4-FFF2-40B4-BE49-F238E27FC236}">
                    <a16:creationId xmlns:a16="http://schemas.microsoft.com/office/drawing/2014/main" id="{25FBBE77-90D5-4562-B4A5-06916CFDAE72}"/>
                  </a:ext>
                </a:extLst>
              </p:cNvPr>
              <p:cNvSpPr/>
              <p:nvPr/>
            </p:nvSpPr>
            <p:spPr>
              <a:xfrm>
                <a:off x="4831739" y="2715724"/>
                <a:ext cx="414828" cy="480956"/>
              </a:xfrm>
              <a:custGeom>
                <a:gdLst>
                  <a:gd fmla="*/ 174747 w 414828" name="connsiteX0"/>
                  <a:gd fmla="*/ 0 h 480956" name="connsiteY0"/>
                  <a:gd fmla="*/ 414828 w 414828" name="connsiteX1"/>
                  <a:gd fmla="*/ 240081 h 480956" name="connsiteY1"/>
                  <a:gd fmla="*/ 174747 w 414828" name="connsiteX2"/>
                  <a:gd fmla="*/ 480162 h 480956" name="connsiteY2"/>
                  <a:gd fmla="*/ 174747 w 414828" name="connsiteX3"/>
                  <a:gd fmla="*/ 480956 h 480956" name="connsiteY3"/>
                  <a:gd fmla="*/ 0 w 414828" name="connsiteX4"/>
                  <a:gd fmla="*/ 480956 h 480956" name="connsiteY4"/>
                  <a:gd fmla="*/ 240478 w 414828" name="connsiteX5"/>
                  <a:gd fmla="*/ 240479 h 480956" name="connsiteY5"/>
                  <a:gd fmla="*/ 792 w 414828" name="connsiteX6"/>
                  <a:gd fmla="*/ 794 h 480956" name="connsiteY6"/>
                  <a:gd fmla="*/ 173953 w 414828" name="connsiteX7"/>
                  <a:gd fmla="*/ 794 h 480956" name="connsiteY7"/>
                  <a:gd fmla="*/ 174747 w 414828" name="connsiteX8"/>
                  <a:gd fmla="*/ 0 h 48095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480956" w="414828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algn="ctr" cap="flat" cmpd="sng" w="12700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8927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umimoji="1" lang="zh-CN" sz="1939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</p:grpSp>
      </p:grpSp>
      <p:sp>
        <p:nvSpPr>
          <p:cNvPr id="7175" name="矩形 7">
            <a:extLst>
              <a:ext uri="{FF2B5EF4-FFF2-40B4-BE49-F238E27FC236}">
                <a16:creationId xmlns:a16="http://schemas.microsoft.com/office/drawing/2014/main" id="{18E1DB12-CE34-4603-B4EF-A7F36DFAA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5061" y="2223143"/>
            <a:ext cx="4572000" cy="80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1293">
                <a:solidFill>
                  <a:srgbClr val="FFFFFF"/>
                </a:solidFill>
                <a:latin typeface="微软雅黑"/>
                <a:ea typeface="微软雅黑"/>
              </a:rPr>
              <a:t>陪同客人行进的位次：切忌给大家一个背影，首先要把墙让给客人，让客人在右边；陪同引导的标准位置是在客人的左侧前方1米到1.5米左右。如果客人认路，客人应走在前方。</a:t>
            </a:r>
          </a:p>
        </p:txBody>
      </p:sp>
      <p:sp>
        <p:nvSpPr>
          <p:cNvPr id="7176" name="矩形 8">
            <a:extLst>
              <a:ext uri="{FF2B5EF4-FFF2-40B4-BE49-F238E27FC236}">
                <a16:creationId xmlns:a16="http://schemas.microsoft.com/office/drawing/2014/main" id="{D8186554-B82B-45C6-A58A-2D00AE785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5061" y="3286608"/>
            <a:ext cx="4572000" cy="80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1293">
                <a:solidFill>
                  <a:srgbClr val="FFFFFF"/>
                </a:solidFill>
                <a:latin typeface="微软雅黑"/>
                <a:ea typeface="微软雅黑"/>
              </a:rPr>
              <a:t>上下楼梯时：一般情况下，女士先行，但是当女士穿短裙时则男士要走在前边，你要始终保持微笑侧脸指引路的手要五指并拢手心朝上。</a:t>
            </a:r>
          </a:p>
        </p:txBody>
      </p:sp>
      <p:sp>
        <p:nvSpPr>
          <p:cNvPr id="7177" name="矩形 10">
            <a:extLst>
              <a:ext uri="{FF2B5EF4-FFF2-40B4-BE49-F238E27FC236}">
                <a16:creationId xmlns:a16="http://schemas.microsoft.com/office/drawing/2014/main" id="{A919F9A3-CCA1-4F1D-9B28-023FA35C4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5061" y="4489900"/>
            <a:ext cx="4572000" cy="564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1293">
                <a:solidFill>
                  <a:srgbClr val="FFFFFF"/>
                </a:solidFill>
                <a:latin typeface="微软雅黑"/>
                <a:ea typeface="微软雅黑"/>
              </a:rPr>
              <a:t>一般从右侧添水；上茶应密切关注会议进程，水少于水杯的二分之一处添水，保持适当的频率。</a:t>
            </a:r>
          </a:p>
        </p:txBody>
      </p:sp>
      <p:sp>
        <p:nvSpPr>
          <p:cNvPr id="7178" name="矩形 11">
            <a:extLst>
              <a:ext uri="{FF2B5EF4-FFF2-40B4-BE49-F238E27FC236}">
                <a16:creationId xmlns:a16="http://schemas.microsoft.com/office/drawing/2014/main" id="{AE052EAF-5BB7-4B43-8832-C19E687E0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5061" y="5558494"/>
            <a:ext cx="4572000" cy="564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1293">
                <a:solidFill>
                  <a:srgbClr val="FFFFFF"/>
                </a:solidFill>
                <a:latin typeface="微软雅黑"/>
                <a:ea typeface="微软雅黑"/>
              </a:rPr>
              <a:t>在会议中的简短停顿中添水，总之要有眼色，还要干净麻利，切忌毛手毛脚，慢慢吞吞。</a:t>
            </a:r>
          </a:p>
        </p:txBody>
      </p:sp>
      <p:cxnSp>
        <p:nvCxnSpPr>
          <p:cNvPr id="7179" name="直接连接符 42">
            <a:extLst>
              <a:ext uri="{FF2B5EF4-FFF2-40B4-BE49-F238E27FC236}">
                <a16:creationId xmlns:a16="http://schemas.microsoft.com/office/drawing/2014/main" id="{E6FB5CA7-5E61-4EEB-9C69-825D0AE3E08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074941" y="3151909"/>
            <a:ext cx="5884333" cy="0"/>
          </a:xfrm>
          <a:prstGeom prst="line">
            <a:avLst/>
          </a:prstGeom>
          <a:noFill/>
          <a:ln algn="ctr" w="9525">
            <a:solidFill>
              <a:schemeClr val="bg1">
                <a:alpha val="41176"/>
              </a:schemeClr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80" name="直接连接符 46">
            <a:extLst>
              <a:ext uri="{FF2B5EF4-FFF2-40B4-BE49-F238E27FC236}">
                <a16:creationId xmlns:a16="http://schemas.microsoft.com/office/drawing/2014/main" id="{CDAA375C-0695-4EEB-9371-9A6E69CFC7A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074941" y="4220505"/>
            <a:ext cx="5884333" cy="0"/>
          </a:xfrm>
          <a:prstGeom prst="line">
            <a:avLst/>
          </a:prstGeom>
          <a:noFill/>
          <a:ln algn="ctr" w="9525">
            <a:solidFill>
              <a:schemeClr val="bg1">
                <a:alpha val="41176"/>
              </a:schemeClr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81" name="直接连接符 47">
            <a:extLst>
              <a:ext uri="{FF2B5EF4-FFF2-40B4-BE49-F238E27FC236}">
                <a16:creationId xmlns:a16="http://schemas.microsoft.com/office/drawing/2014/main" id="{1F6DFF8B-C233-4DCB-B297-EC5807717B2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074941" y="5290384"/>
            <a:ext cx="5884333" cy="0"/>
          </a:xfrm>
          <a:prstGeom prst="line">
            <a:avLst/>
          </a:prstGeom>
          <a:noFill/>
          <a:ln algn="ctr" w="9525">
            <a:solidFill>
              <a:schemeClr val="bg1">
                <a:alpha val="41176"/>
              </a:schemeClr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DE48DCF3-CA9D-4989-8553-3ADED4F4B68A}"/>
              </a:ext>
            </a:extLst>
          </p:cNvPr>
          <p:cNvGrpSpPr/>
          <p:nvPr/>
        </p:nvGrpSpPr>
        <p:grpSpPr>
          <a:xfrm>
            <a:off x="3161815" y="3289065"/>
            <a:ext cx="786382" cy="786384"/>
            <a:chOff x="2092414" y="3831986"/>
            <a:chExt cx="973148" cy="973150"/>
          </a:xfrm>
          <a:effectLst>
            <a:outerShdw algn="tl" blurRad="266700" dir="2700000" dist="38100" rotWithShape="0" sx="102000" sy="102000">
              <a:prstClr val="black">
                <a:alpha val="22000"/>
              </a:prstClr>
            </a:outerShdw>
          </a:effectLst>
        </p:grpSpPr>
        <p:sp>
          <p:nvSpPr>
            <p:cNvPr id="56" name="椭圆 55">
              <a:extLst>
                <a:ext uri="{FF2B5EF4-FFF2-40B4-BE49-F238E27FC236}">
                  <a16:creationId xmlns:a16="http://schemas.microsoft.com/office/drawing/2014/main" id="{A1D17CCF-898D-4940-8F30-5580140D6CD1}"/>
                </a:ext>
              </a:extLst>
            </p:cNvPr>
            <p:cNvSpPr/>
            <p:nvPr/>
          </p:nvSpPr>
          <p:spPr>
            <a:xfrm>
              <a:off x="2092414" y="3831986"/>
              <a:ext cx="973148" cy="9731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62" name="组合 61">
              <a:extLst>
                <a:ext uri="{FF2B5EF4-FFF2-40B4-BE49-F238E27FC236}">
                  <a16:creationId xmlns:a16="http://schemas.microsoft.com/office/drawing/2014/main" id="{FE23B9B2-FFEA-4357-8D6F-3BF1F4FD2466}"/>
                </a:ext>
              </a:extLst>
            </p:cNvPr>
            <p:cNvGrpSpPr/>
            <p:nvPr/>
          </p:nvGrpSpPr>
          <p:grpSpPr>
            <a:xfrm>
              <a:off x="2202915" y="3976744"/>
              <a:ext cx="862647" cy="718163"/>
              <a:chOff x="2202915" y="4087273"/>
              <a:chExt cx="862647" cy="718163"/>
            </a:xfrm>
          </p:grpSpPr>
          <p:pic>
            <p:nvPicPr>
              <p:cNvPr id="57" name="图片 56">
                <a:extLst>
                  <a:ext uri="{FF2B5EF4-FFF2-40B4-BE49-F238E27FC236}">
                    <a16:creationId xmlns:a16="http://schemas.microsoft.com/office/drawing/2014/main" id="{B7A190DF-EFB1-4413-853E-0C2365BB15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02915" y="4427729"/>
                <a:ext cx="862647" cy="377707"/>
              </a:xfrm>
              <a:custGeom>
                <a:gdLst>
                  <a:gd fmla="*/ 0 w 2953198" name="connsiteX0"/>
                  <a:gd fmla="*/ 0 h 1293043" name="connsiteY0"/>
                  <a:gd fmla="*/ 2953198 w 2953198" name="connsiteX1"/>
                  <a:gd fmla="*/ 0 h 1293043" name="connsiteY1"/>
                  <a:gd fmla="*/ 2953198 w 2953198" name="connsiteX2"/>
                  <a:gd fmla="*/ 21 h 1293043" name="connsiteY2"/>
                  <a:gd fmla="*/ 2944599 w 2953198" name="connsiteX3"/>
                  <a:gd fmla="*/ 170314 h 1293043" name="connsiteY3"/>
                  <a:gd fmla="*/ 2347023 w 2953198" name="connsiteX4"/>
                  <a:gd fmla="*/ 1285370 h 1293043" name="connsiteY4"/>
                  <a:gd fmla="*/ 2336762 w 2953198" name="connsiteX5"/>
                  <a:gd fmla="*/ 1293043 h 1293043" name="connsiteY5"/>
                  <a:gd fmla="*/ 238148 w 2953198" name="connsiteX6"/>
                  <a:gd fmla="*/ 1293043 h 1293043" name="connsiteY6"/>
                  <a:gd fmla="*/ 227887 w 2953198" name="connsiteX7"/>
                  <a:gd fmla="*/ 1285370 h 1293043" name="connsiteY7"/>
                  <a:gd fmla="*/ 2086 w 2953198" name="connsiteX8"/>
                  <a:gd fmla="*/ 1059569 h 1293043" name="connsiteY8"/>
                  <a:gd fmla="*/ 0 w 2953198" name="connsiteX9"/>
                  <a:gd fmla="*/ 1056780 h 1293043" name="connsiteY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b="b" l="l" r="r" t="t"/>
                <a:pathLst>
                  <a:path h="1293043" w="2953198">
                    <a:moveTo>
                      <a:pt x="0" y="0"/>
                    </a:moveTo>
                    <a:lnTo>
                      <a:pt x="2953198" y="0"/>
                    </a:lnTo>
                    <a:lnTo>
                      <a:pt x="2953198" y="21"/>
                    </a:lnTo>
                    <a:lnTo>
                      <a:pt x="2944599" y="170314"/>
                    </a:lnTo>
                    <a:cubicBezTo>
                      <a:pt x="2899104" y="618293"/>
                      <a:pt x="2676096" y="1013795"/>
                      <a:pt x="2347023" y="1285370"/>
                    </a:cubicBezTo>
                    <a:lnTo>
                      <a:pt x="2336762" y="1293043"/>
                    </a:lnTo>
                    <a:lnTo>
                      <a:pt x="238148" y="1293043"/>
                    </a:lnTo>
                    <a:lnTo>
                      <a:pt x="227887" y="1285370"/>
                    </a:lnTo>
                    <a:cubicBezTo>
                      <a:pt x="145619" y="1217476"/>
                      <a:pt x="69980" y="1141837"/>
                      <a:pt x="2086" y="1059569"/>
                    </a:cubicBezTo>
                    <a:lnTo>
                      <a:pt x="0" y="1056780"/>
                    </a:lnTo>
                    <a:close/>
                  </a:path>
                </a:pathLst>
              </a:custGeom>
            </p:spPr>
          </p:pic>
          <p:sp>
            <p:nvSpPr>
              <p:cNvPr id="55" name="下箭头 2">
                <a:extLst>
                  <a:ext uri="{FF2B5EF4-FFF2-40B4-BE49-F238E27FC236}">
                    <a16:creationId xmlns:a16="http://schemas.microsoft.com/office/drawing/2014/main" id="{168F8E12-9200-49BB-B16C-B3B2B1698BDC}"/>
                  </a:ext>
                </a:extLst>
              </p:cNvPr>
              <p:cNvSpPr/>
              <p:nvPr/>
            </p:nvSpPr>
            <p:spPr>
              <a:xfrm rot="10800000">
                <a:off x="2413001" y="4087273"/>
                <a:ext cx="330698" cy="286022"/>
              </a:xfrm>
              <a:prstGeom prst="downArrow">
                <a:avLst/>
              </a:prstGeom>
              <a:solidFill>
                <a:srgbClr val="FF45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8927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umimoji="1" lang="zh-CN" sz="1939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</p:grpSp>
      </p:grpSp>
      <p:grpSp>
        <p:nvGrpSpPr>
          <p:cNvPr id="66" name="组合 65">
            <a:extLst>
              <a:ext uri="{FF2B5EF4-FFF2-40B4-BE49-F238E27FC236}">
                <a16:creationId xmlns:a16="http://schemas.microsoft.com/office/drawing/2014/main" id="{ECAEC045-7AD2-4CE4-BF59-6D1B81D7D37F}"/>
              </a:ext>
            </a:extLst>
          </p:cNvPr>
          <p:cNvGrpSpPr/>
          <p:nvPr/>
        </p:nvGrpSpPr>
        <p:grpSpPr>
          <a:xfrm>
            <a:off x="3161815" y="2223353"/>
            <a:ext cx="786382" cy="789808"/>
            <a:chOff x="2092414" y="2508512"/>
            <a:chExt cx="973148" cy="977388"/>
          </a:xfrm>
          <a:effectLst>
            <a:outerShdw algn="tl" blurRad="266700" dir="2700000" dist="38100" rotWithShape="0" sx="102000" sy="102000">
              <a:prstClr val="black">
                <a:alpha val="22000"/>
              </a:prstClr>
            </a:outerShdw>
          </a:effectLst>
        </p:grpSpPr>
        <p:sp>
          <p:nvSpPr>
            <p:cNvPr id="59" name="椭圆 58">
              <a:extLst>
                <a:ext uri="{FF2B5EF4-FFF2-40B4-BE49-F238E27FC236}">
                  <a16:creationId xmlns:a16="http://schemas.microsoft.com/office/drawing/2014/main" id="{1987309A-39B1-466D-B48F-898CD9BAC2C9}"/>
                </a:ext>
              </a:extLst>
            </p:cNvPr>
            <p:cNvSpPr/>
            <p:nvPr/>
          </p:nvSpPr>
          <p:spPr>
            <a:xfrm>
              <a:off x="2092414" y="2508512"/>
              <a:ext cx="973148" cy="9731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pic>
          <p:nvPicPr>
            <p:cNvPr id="60" name="图片 59">
              <a:extLst>
                <a:ext uri="{FF2B5EF4-FFF2-40B4-BE49-F238E27FC236}">
                  <a16:creationId xmlns:a16="http://schemas.microsoft.com/office/drawing/2014/main" id="{CED03AA4-5565-47E2-9219-97FB30D5466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rcRect b="18144"/>
            <a:stretch>
              <a:fillRect/>
            </a:stretch>
          </p:blipFill>
          <p:spPr>
            <a:xfrm>
              <a:off x="2198498" y="2548443"/>
              <a:ext cx="837293" cy="937457"/>
            </a:xfrm>
            <a:custGeom>
              <a:gdLst>
                <a:gd fmla="*/ 721544 w 2866400" name="connsiteX0"/>
                <a:gd fmla="*/ 0 h 3209300" name="connsiteY0"/>
                <a:gd fmla="*/ 1970690 w 2866400" name="connsiteX1"/>
                <a:gd fmla="*/ 0 h 3209300" name="connsiteY1"/>
                <a:gd fmla="*/ 1994500 w 2866400" name="connsiteX2"/>
                <a:gd fmla="*/ 8715 h 3209300" name="connsiteY2"/>
                <a:gd fmla="*/ 2810815 w 2866400" name="connsiteX3"/>
                <a:gd fmla="*/ 749564 h 3209300" name="connsiteY3"/>
                <a:gd fmla="*/ 2866400 w 2866400" name="connsiteX4"/>
                <a:gd fmla="*/ 864952 h 3209300" name="connsiteY4"/>
                <a:gd fmla="*/ 2866400 w 2866400" name="connsiteX5"/>
                <a:gd fmla="*/ 2222161 h 3209300" name="connsiteY5"/>
                <a:gd fmla="*/ 2810815 w 2866400" name="connsiteX6"/>
                <a:gd fmla="*/ 2337549 h 3209300" name="connsiteY6"/>
                <a:gd fmla="*/ 1346117 w 2866400" name="connsiteX7"/>
                <a:gd fmla="*/ 3209300 h 3209300" name="connsiteY7"/>
                <a:gd fmla="*/ 60748 w 2866400" name="connsiteX8"/>
                <a:gd fmla="*/ 2603124 h 3209300" name="connsiteY8"/>
                <a:gd fmla="*/ 0 w 2866400" name="connsiteX9"/>
                <a:gd fmla="*/ 2521887 h 3209300" name="connsiteY9"/>
                <a:gd fmla="*/ 0 w 2866400" name="connsiteX10"/>
                <a:gd fmla="*/ 565225 h 3209300" name="connsiteY10"/>
                <a:gd fmla="*/ 60748 w 2866400" name="connsiteX11"/>
                <a:gd fmla="*/ 483988 h 3209300" name="connsiteY11"/>
                <a:gd fmla="*/ 697735 w 2866400" name="connsiteX12"/>
                <a:gd fmla="*/ 8715 h 3209300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3209300" w="2866400">
                  <a:moveTo>
                    <a:pt x="721544" y="0"/>
                  </a:moveTo>
                  <a:lnTo>
                    <a:pt x="1970690" y="0"/>
                  </a:lnTo>
                  <a:lnTo>
                    <a:pt x="1994500" y="8715"/>
                  </a:lnTo>
                  <a:cubicBezTo>
                    <a:pt x="2343252" y="156224"/>
                    <a:pt x="2631312" y="419129"/>
                    <a:pt x="2810815" y="749564"/>
                  </a:cubicBezTo>
                  <a:lnTo>
                    <a:pt x="2866400" y="864952"/>
                  </a:lnTo>
                  <a:lnTo>
                    <a:pt x="2866400" y="2222161"/>
                  </a:lnTo>
                  <a:lnTo>
                    <a:pt x="2810815" y="2337549"/>
                  </a:lnTo>
                  <a:cubicBezTo>
                    <a:pt x="2528739" y="2856803"/>
                    <a:pt x="1978593" y="3209300"/>
                    <a:pt x="1346117" y="3209300"/>
                  </a:cubicBezTo>
                  <a:cubicBezTo>
                    <a:pt x="828637" y="3209300"/>
                    <a:pt x="366270" y="2973331"/>
                    <a:pt x="60748" y="2603124"/>
                  </a:cubicBezTo>
                  <a:lnTo>
                    <a:pt x="0" y="2521887"/>
                  </a:lnTo>
                  <a:lnTo>
                    <a:pt x="0" y="565225"/>
                  </a:lnTo>
                  <a:lnTo>
                    <a:pt x="60748" y="483988"/>
                  </a:lnTo>
                  <a:cubicBezTo>
                    <a:pt x="230483" y="278318"/>
                    <a:pt x="448626" y="114079"/>
                    <a:pt x="697735" y="8715"/>
                  </a:cubicBezTo>
                  <a:close/>
                </a:path>
              </a:pathLst>
            </a:custGeom>
          </p:spPr>
        </p:pic>
      </p:grpSp>
      <p:grpSp>
        <p:nvGrpSpPr>
          <p:cNvPr id="68" name="组合 67">
            <a:extLst>
              <a:ext uri="{FF2B5EF4-FFF2-40B4-BE49-F238E27FC236}">
                <a16:creationId xmlns:a16="http://schemas.microsoft.com/office/drawing/2014/main" id="{A1F4F402-B9DD-4B6F-9ACA-3AD326CF8567}"/>
              </a:ext>
            </a:extLst>
          </p:cNvPr>
          <p:cNvGrpSpPr/>
          <p:nvPr/>
        </p:nvGrpSpPr>
        <p:grpSpPr>
          <a:xfrm>
            <a:off x="3161815" y="4362303"/>
            <a:ext cx="786382" cy="786384"/>
            <a:chOff x="2092414" y="5155462"/>
            <a:chExt cx="973148" cy="973150"/>
          </a:xfrm>
          <a:effectLst>
            <a:outerShdw algn="tl" blurRad="266700" dir="2700000" dist="38100" rotWithShape="0" sx="102000" sy="102000">
              <a:prstClr val="black">
                <a:alpha val="22000"/>
              </a:prstClr>
            </a:outerShdw>
          </a:effectLst>
        </p:grpSpPr>
        <p:sp>
          <p:nvSpPr>
            <p:cNvPr id="65" name="椭圆 64">
              <a:extLst>
                <a:ext uri="{FF2B5EF4-FFF2-40B4-BE49-F238E27FC236}">
                  <a16:creationId xmlns:a16="http://schemas.microsoft.com/office/drawing/2014/main" id="{C480A11A-7525-4CE2-BBB9-7C42B460F4C3}"/>
                </a:ext>
              </a:extLst>
            </p:cNvPr>
            <p:cNvSpPr/>
            <p:nvPr/>
          </p:nvSpPr>
          <p:spPr>
            <a:xfrm>
              <a:off x="2092414" y="5155462"/>
              <a:ext cx="973148" cy="9731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pic>
          <p:nvPicPr>
            <p:cNvPr id="63" name="图片 62">
              <a:extLst>
                <a:ext uri="{FF2B5EF4-FFF2-40B4-BE49-F238E27FC236}">
                  <a16:creationId xmlns:a16="http://schemas.microsoft.com/office/drawing/2014/main" id="{B0065E1A-7C5F-4467-9398-E94DBCD7CE0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250691" y="5469740"/>
              <a:ext cx="701101" cy="560881"/>
            </a:xfrm>
            <a:prstGeom prst="rect">
              <a:avLst/>
            </a:prstGeom>
          </p:spPr>
        </p:pic>
      </p:grpSp>
      <p:grpSp>
        <p:nvGrpSpPr>
          <p:cNvPr id="71" name="组合 70">
            <a:extLst>
              <a:ext uri="{FF2B5EF4-FFF2-40B4-BE49-F238E27FC236}">
                <a16:creationId xmlns:a16="http://schemas.microsoft.com/office/drawing/2014/main" id="{FC3BB85C-F3A9-471E-84B7-F651AD05E5AB}"/>
              </a:ext>
            </a:extLst>
          </p:cNvPr>
          <p:cNvGrpSpPr/>
          <p:nvPr/>
        </p:nvGrpSpPr>
        <p:grpSpPr>
          <a:xfrm>
            <a:off x="3161817" y="5431780"/>
            <a:ext cx="782971" cy="786382"/>
            <a:chOff x="4432441" y="1006928"/>
            <a:chExt cx="3331487" cy="3346002"/>
          </a:xfrm>
          <a:effectLst>
            <a:outerShdw algn="tl" blurRad="266700" dir="2700000" dist="38100" rotWithShape="0" sx="102000" sy="102000">
              <a:prstClr val="black">
                <a:alpha val="22000"/>
              </a:prstClr>
            </a:outerShdw>
          </a:effectLst>
        </p:grpSpPr>
        <p:sp>
          <p:nvSpPr>
            <p:cNvPr id="72" name="椭圆 71">
              <a:extLst>
                <a:ext uri="{FF2B5EF4-FFF2-40B4-BE49-F238E27FC236}">
                  <a16:creationId xmlns:a16="http://schemas.microsoft.com/office/drawing/2014/main" id="{DCAD0A92-00DF-4C4C-B0D9-337284C711CC}"/>
                </a:ext>
              </a:extLst>
            </p:cNvPr>
            <p:cNvSpPr/>
            <p:nvPr/>
          </p:nvSpPr>
          <p:spPr>
            <a:xfrm>
              <a:off x="4432441" y="1006928"/>
              <a:ext cx="3331487" cy="33314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pic>
          <p:nvPicPr>
            <p:cNvPr id="73" name="图片 72">
              <a:extLst>
                <a:ext uri="{FF2B5EF4-FFF2-40B4-BE49-F238E27FC236}">
                  <a16:creationId xmlns:a16="http://schemas.microsoft.com/office/drawing/2014/main" id="{136DE3A2-AD13-48E5-87A7-35B6D8944AA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 b="14237" t="14238"/>
            <a:stretch>
              <a:fillRect/>
            </a:stretch>
          </p:blipFill>
          <p:spPr>
            <a:xfrm>
              <a:off x="4918874" y="1021442"/>
              <a:ext cx="2412306" cy="3331488"/>
            </a:xfrm>
            <a:custGeom>
              <a:gdLst>
                <a:gd fmla="*/ 1151543 w 2412306" name="connsiteX0"/>
                <a:gd fmla="*/ 0 h 3331488" name="connsiteY0"/>
                <a:gd fmla="*/ 2329402 w 2412306" name="connsiteX1"/>
                <a:gd fmla="*/ 487885 h 3331488" name="connsiteY1"/>
                <a:gd fmla="*/ 2412306 w 2412306" name="connsiteX2"/>
                <a:gd fmla="*/ 579103 h 3331488" name="connsiteY2"/>
                <a:gd fmla="*/ 2412306 w 2412306" name="connsiteX3"/>
                <a:gd fmla="*/ 2752385 h 3331488" name="connsiteY3"/>
                <a:gd fmla="*/ 2329402 w 2412306" name="connsiteX4"/>
                <a:gd fmla="*/ 2843603 h 3331488" name="connsiteY4"/>
                <a:gd fmla="*/ 1151543 w 2412306" name="connsiteX5"/>
                <a:gd fmla="*/ 3331488 h 3331488" name="connsiteY5"/>
                <a:gd fmla="*/ 91975 w 2412306" name="connsiteX6"/>
                <a:gd fmla="*/ 2951113 h 3331488" name="connsiteY6"/>
                <a:gd fmla="*/ 0 w 2412306" name="connsiteX7"/>
                <a:gd fmla="*/ 2867521 h 3331488" name="connsiteY7"/>
                <a:gd fmla="*/ 0 w 2412306" name="connsiteX8"/>
                <a:gd fmla="*/ 463968 h 3331488" name="connsiteY8"/>
                <a:gd fmla="*/ 91975 w 2412306" name="connsiteX9"/>
                <a:gd fmla="*/ 380375 h 3331488" name="connsiteY9"/>
                <a:gd fmla="*/ 1151543 w 2412306" name="connsiteX10"/>
                <a:gd fmla="*/ 0 h 3331488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3331488" w="2412306">
                  <a:moveTo>
                    <a:pt x="1151543" y="0"/>
                  </a:moveTo>
                  <a:cubicBezTo>
                    <a:pt x="1611526" y="0"/>
                    <a:pt x="2027962" y="186445"/>
                    <a:pt x="2329402" y="487885"/>
                  </a:cubicBezTo>
                  <a:lnTo>
                    <a:pt x="2412306" y="579103"/>
                  </a:lnTo>
                  <a:lnTo>
                    <a:pt x="2412306" y="2752385"/>
                  </a:lnTo>
                  <a:lnTo>
                    <a:pt x="2329402" y="2843603"/>
                  </a:lnTo>
                  <a:cubicBezTo>
                    <a:pt x="2027962" y="3145043"/>
                    <a:pt x="1611526" y="3331488"/>
                    <a:pt x="1151543" y="3331488"/>
                  </a:cubicBezTo>
                  <a:cubicBezTo>
                    <a:pt x="749058" y="3331488"/>
                    <a:pt x="379914" y="3188742"/>
                    <a:pt x="91975" y="2951113"/>
                  </a:cubicBezTo>
                  <a:lnTo>
                    <a:pt x="0" y="2867521"/>
                  </a:lnTo>
                  <a:lnTo>
                    <a:pt x="0" y="463968"/>
                  </a:lnTo>
                  <a:lnTo>
                    <a:pt x="91975" y="380375"/>
                  </a:lnTo>
                  <a:cubicBezTo>
                    <a:pt x="379914" y="142747"/>
                    <a:pt x="749058" y="0"/>
                    <a:pt x="1151543" y="0"/>
                  </a:cubicBezTo>
                  <a:close/>
                </a:path>
              </a:pathLst>
            </a:custGeom>
          </p:spPr>
        </p:pic>
      </p:grpSp>
    </p:spTree>
    <p:extLst>
      <p:ext uri="{BB962C8B-B14F-4D97-AF65-F5344CB8AC3E}">
        <p14:creationId val="3577995636"/>
      </p:ext>
    </p:extLst>
  </p:cSld>
  <p:clrMapOvr>
    <a:masterClrMapping/>
  </p:clrMapOvr>
  <mc:AlternateContent>
    <mc:Choice Requires="p14">
      <p:transition advTm="3000" p14:dur="2000" spd="slow"/>
    </mc:Choice>
    <mc:Fallback>
      <p:transition advTm="3000" spd="slow"/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8" name="任意多边形: 形状 10">
            <a:extLst>
              <a:ext uri="{FF2B5EF4-FFF2-40B4-BE49-F238E27FC236}">
                <a16:creationId xmlns:a16="http://schemas.microsoft.com/office/drawing/2014/main" id="{4BE698EF-D282-4EC9-B7C3-4C517B58D8C7}"/>
              </a:ext>
            </a:extLst>
          </p:cNvPr>
          <p:cNvSpPr/>
          <p:nvPr/>
        </p:nvSpPr>
        <p:spPr bwMode="auto">
          <a:xfrm>
            <a:off x="1500909" y="2073467"/>
            <a:ext cx="9177354" cy="4851208"/>
          </a:xfrm>
          <a:custGeom>
            <a:gdLst>
              <a:gd fmla="*/ 0 w 11357429" name="T0"/>
              <a:gd fmla="*/ 2365828 h 5791199" name="T1"/>
              <a:gd fmla="*/ 0 w 11357429" name="T2"/>
              <a:gd fmla="*/ 5776685 h 5791199" name="T3"/>
              <a:gd fmla="*/ 11357429 w 11357429" name="T4"/>
              <a:gd fmla="*/ 5791199 h 5791199" name="T5"/>
              <a:gd fmla="*/ 11350172 w 11357429" name="T6"/>
              <a:gd fmla="*/ 0 h 5791199" name="T7"/>
              <a:gd fmla="*/ 0 w 11357429" name="T8"/>
              <a:gd fmla="*/ 2365828 h 579119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5791199" w="11357429">
                <a:moveTo>
                  <a:pt x="0" y="2365828"/>
                </a:moveTo>
                <a:lnTo>
                  <a:pt x="0" y="5776685"/>
                </a:lnTo>
                <a:lnTo>
                  <a:pt x="11357429" y="5791199"/>
                </a:lnTo>
                <a:lnTo>
                  <a:pt x="11350172" y="0"/>
                </a:lnTo>
                <a:lnTo>
                  <a:pt x="0" y="2365828"/>
                </a:lnTo>
                <a:close/>
              </a:path>
            </a:pathLst>
          </a:custGeom>
          <a:solidFill>
            <a:srgbClr val="E55F62"/>
          </a:solidFill>
          <a:ln>
            <a:noFill/>
          </a:ln>
          <a:extLst>
            <a:ext uri="{91240B29-F687-4F45-9708-019B960494DF}">
              <a14:hiddenLine algn="ctr" cap="flat" cmpd="sng" w="9525">
                <a:solidFill>
                  <a:srgbClr val="000000"/>
                </a:solidFill>
                <a:prstDash val="solid"/>
                <a:round/>
                <a:headEnd len="med" type="none" w="med"/>
                <a:tailEnd len="med" type="none" w="med"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037D93C-514C-4BD0-AF2D-38FB4709899F}"/>
              </a:ext>
            </a:extLst>
          </p:cNvPr>
          <p:cNvSpPr/>
          <p:nvPr/>
        </p:nvSpPr>
        <p:spPr>
          <a:xfrm>
            <a:off x="3234375" y="651678"/>
            <a:ext cx="5723255" cy="7565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cap="all" kumimoji="1" lang="zh-CN" sz="4364">
                <a:solidFill>
                  <a:srgbClr val="F25256"/>
                </a:solidFill>
                <a:effectLst>
                  <a:outerShdw algn="tl" blurRad="50800" dir="2700000" dist="38100" rotWithShape="0">
                    <a:prstClr val="black">
                      <a:alpha val="16000"/>
                    </a:prstClr>
                  </a:outerShdw>
                </a:effectLst>
                <a:latin charset="-122" panose="02010600030101010101" pitchFamily="2" typeface="庞门正道标题体"/>
                <a:ea charset="-122" panose="02010600030101010101" pitchFamily="2" typeface="庞门正道标题体"/>
                <a:cs charset="0" panose="020b0604020202020204" pitchFamily="34" typeface="Arial"/>
              </a:rPr>
              <a:t>排列座次时的五大技巧</a:t>
            </a:r>
          </a:p>
        </p:txBody>
      </p:sp>
      <p:pic>
        <p:nvPicPr>
          <p:cNvPr id="8196" name="图片 2">
            <a:extLst>
              <a:ext uri="{FF2B5EF4-FFF2-40B4-BE49-F238E27FC236}">
                <a16:creationId xmlns:a16="http://schemas.microsoft.com/office/drawing/2014/main" id="{5CABC311-9962-4204-BF42-9547D5A872AD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023021" y="2044829"/>
            <a:ext cx="2794000" cy="409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矩形 3">
            <a:extLst>
              <a:ext uri="{FF2B5EF4-FFF2-40B4-BE49-F238E27FC236}">
                <a16:creationId xmlns:a16="http://schemas.microsoft.com/office/drawing/2014/main" id="{1F925793-DAAB-4731-BF2F-B567550D3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607" y="5608525"/>
            <a:ext cx="3536758" cy="682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spcBef>
                <a:spcPct val="0"/>
              </a:spcBef>
              <a:spcAft>
                <a:spcPct val="0"/>
              </a:spcAft>
            </a:pPr>
            <a:r>
              <a:rPr altLang="en-US" b="1" lang="zh-CN" sz="1939">
                <a:solidFill>
                  <a:srgbClr val="FFFFFF"/>
                </a:solidFill>
                <a:latin typeface="微软雅黑"/>
                <a:ea typeface="微软雅黑"/>
              </a:rPr>
              <a:t>以远为上（即距离门越远位置越高）</a:t>
            </a:r>
          </a:p>
        </p:txBody>
      </p:sp>
      <p:sp>
        <p:nvSpPr>
          <p:cNvPr id="8198" name="矩形 4">
            <a:extLst>
              <a:ext uri="{FF2B5EF4-FFF2-40B4-BE49-F238E27FC236}">
                <a16:creationId xmlns:a16="http://schemas.microsoft.com/office/drawing/2014/main" id="{A17830DB-9879-4F34-B4DC-A85BD4BB9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607" y="3344333"/>
            <a:ext cx="1167130" cy="38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spcBef>
                <a:spcPct val="0"/>
              </a:spcBef>
              <a:spcAft>
                <a:spcPct val="0"/>
              </a:spcAft>
            </a:pPr>
            <a:r>
              <a:rPr altLang="en-US" b="1" lang="zh-CN" sz="1939">
                <a:solidFill>
                  <a:srgbClr val="FFFFFF"/>
                </a:solidFill>
                <a:latin typeface="微软雅黑"/>
                <a:ea typeface="微软雅黑"/>
              </a:rPr>
              <a:t>面门为上</a:t>
            </a:r>
          </a:p>
        </p:txBody>
      </p:sp>
      <p:sp>
        <p:nvSpPr>
          <p:cNvPr id="8199" name="矩形 5">
            <a:extLst>
              <a:ext uri="{FF2B5EF4-FFF2-40B4-BE49-F238E27FC236}">
                <a16:creationId xmlns:a16="http://schemas.microsoft.com/office/drawing/2014/main" id="{6CCE5A49-34D9-4BE5-AD55-60331CE1F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607" y="3910061"/>
            <a:ext cx="1167130" cy="38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spcBef>
                <a:spcPct val="0"/>
              </a:spcBef>
              <a:spcAft>
                <a:spcPct val="0"/>
              </a:spcAft>
            </a:pPr>
            <a:r>
              <a:rPr altLang="en-US" b="1" lang="zh-CN" sz="1939">
                <a:solidFill>
                  <a:srgbClr val="FFFFFF"/>
                </a:solidFill>
                <a:latin typeface="微软雅黑"/>
                <a:ea typeface="微软雅黑"/>
              </a:rPr>
              <a:t>居中为上</a:t>
            </a:r>
          </a:p>
        </p:txBody>
      </p:sp>
      <p:sp>
        <p:nvSpPr>
          <p:cNvPr id="8200" name="矩形 6">
            <a:extLst>
              <a:ext uri="{FF2B5EF4-FFF2-40B4-BE49-F238E27FC236}">
                <a16:creationId xmlns:a16="http://schemas.microsoft.com/office/drawing/2014/main" id="{A83B97E7-D242-47F4-97FD-24E5A2C66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607" y="4475788"/>
            <a:ext cx="1167130" cy="38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spcBef>
                <a:spcPct val="0"/>
              </a:spcBef>
              <a:spcAft>
                <a:spcPct val="0"/>
              </a:spcAft>
            </a:pPr>
            <a:r>
              <a:rPr altLang="en-US" b="1" lang="zh-CN" sz="1939">
                <a:solidFill>
                  <a:srgbClr val="FFFFFF"/>
                </a:solidFill>
                <a:latin typeface="微软雅黑"/>
                <a:ea typeface="微软雅黑"/>
              </a:rPr>
              <a:t>以右为上</a:t>
            </a:r>
          </a:p>
        </p:txBody>
      </p:sp>
      <p:sp>
        <p:nvSpPr>
          <p:cNvPr id="8201" name="矩形 7">
            <a:extLst>
              <a:ext uri="{FF2B5EF4-FFF2-40B4-BE49-F238E27FC236}">
                <a16:creationId xmlns:a16="http://schemas.microsoft.com/office/drawing/2014/main" id="{B0DBCC87-0386-4EF1-9576-B4E38D11A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607" y="5042798"/>
            <a:ext cx="1167130" cy="38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spcBef>
                <a:spcPct val="0"/>
              </a:spcBef>
              <a:spcAft>
                <a:spcPct val="0"/>
              </a:spcAft>
            </a:pPr>
            <a:r>
              <a:rPr altLang="en-US" b="1" lang="zh-CN" sz="1939">
                <a:solidFill>
                  <a:srgbClr val="FFFFFF"/>
                </a:solidFill>
                <a:latin typeface="微软雅黑"/>
                <a:ea typeface="微软雅黑"/>
              </a:rPr>
              <a:t>前排为上</a:t>
            </a:r>
          </a:p>
        </p:txBody>
      </p:sp>
      <p:cxnSp>
        <p:nvCxnSpPr>
          <p:cNvPr id="8202" name="直接箭头连接符 12">
            <a:extLst>
              <a:ext uri="{FF2B5EF4-FFF2-40B4-BE49-F238E27FC236}">
                <a16:creationId xmlns:a16="http://schemas.microsoft.com/office/drawing/2014/main" id="{630FF8FF-820F-4DF5-95FC-BCFCD012EA29}"/>
              </a:ext>
            </a:extLst>
          </p:cNvPr>
          <p:cNvCxnSpPr/>
          <p:nvPr/>
        </p:nvCxnSpPr>
        <p:spPr bwMode="auto">
          <a:xfrm flipH="1">
            <a:off x="3395647" y="1742082"/>
            <a:ext cx="0" cy="174465"/>
          </a:xfrm>
          <a:prstGeom prst="straightConnector1">
            <a:avLst/>
          </a:prstGeom>
          <a:noFill/>
          <a:ln algn="ctr" w="19050">
            <a:solidFill>
              <a:schemeClr val="tx1"/>
            </a:solidFill>
            <a:prstDash val="dash"/>
            <a:round/>
            <a:tailEnd len="med" type="oval" w="med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3" name="直接连接符 15">
            <a:extLst>
              <a:ext uri="{FF2B5EF4-FFF2-40B4-BE49-F238E27FC236}">
                <a16:creationId xmlns:a16="http://schemas.microsoft.com/office/drawing/2014/main" id="{A85C69AC-4C66-4771-8C4F-83BE5AB941E2}"/>
              </a:ext>
            </a:extLst>
          </p:cNvPr>
          <p:cNvCxnSpPr/>
          <p:nvPr/>
        </p:nvCxnSpPr>
        <p:spPr bwMode="auto">
          <a:xfrm>
            <a:off x="3395648" y="1742081"/>
            <a:ext cx="2727293" cy="0"/>
          </a:xfrm>
          <a:prstGeom prst="line">
            <a:avLst/>
          </a:prstGeom>
          <a:noFill/>
          <a:ln algn="ctr" w="19050">
            <a:solidFill>
              <a:schemeClr val="tx1"/>
            </a:solidFill>
            <a:prstDash val="dash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4" name="直接连接符 17">
            <a:extLst>
              <a:ext uri="{FF2B5EF4-FFF2-40B4-BE49-F238E27FC236}">
                <a16:creationId xmlns:a16="http://schemas.microsoft.com/office/drawing/2014/main" id="{679F881F-B354-4DC5-9E5A-2FA7F91A15AB}"/>
              </a:ext>
            </a:extLst>
          </p:cNvPr>
          <p:cNvCxnSpPr/>
          <p:nvPr/>
        </p:nvCxnSpPr>
        <p:spPr bwMode="auto">
          <a:xfrm flipH="1">
            <a:off x="6122940" y="1742082"/>
            <a:ext cx="0" cy="1308485"/>
          </a:xfrm>
          <a:prstGeom prst="line">
            <a:avLst/>
          </a:prstGeom>
          <a:noFill/>
          <a:ln algn="ctr" w="19050">
            <a:solidFill>
              <a:schemeClr val="tx1"/>
            </a:solidFill>
            <a:prstDash val="dash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5" name="直接连接符 21">
            <a:extLst>
              <a:ext uri="{FF2B5EF4-FFF2-40B4-BE49-F238E27FC236}">
                <a16:creationId xmlns:a16="http://schemas.microsoft.com/office/drawing/2014/main" id="{BAFEA3E6-5AE5-4AD4-82CA-64A638FCC200}"/>
              </a:ext>
            </a:extLst>
          </p:cNvPr>
          <p:cNvCxnSpPr/>
          <p:nvPr/>
        </p:nvCxnSpPr>
        <p:spPr bwMode="auto">
          <a:xfrm flipH="1">
            <a:off x="6122940" y="3050566"/>
            <a:ext cx="0" cy="1046788"/>
          </a:xfrm>
          <a:prstGeom prst="line">
            <a:avLst/>
          </a:prstGeom>
          <a:noFill/>
          <a:ln algn="ctr" w="19050">
            <a:solidFill>
              <a:schemeClr val="bg1"/>
            </a:solidFill>
            <a:prstDash val="dash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6" name="直接连接符 22">
            <a:extLst>
              <a:ext uri="{FF2B5EF4-FFF2-40B4-BE49-F238E27FC236}">
                <a16:creationId xmlns:a16="http://schemas.microsoft.com/office/drawing/2014/main" id="{B0061725-8DC3-42F6-A7F9-4DCD6D364F2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122941" y="3530344"/>
            <a:ext cx="640131" cy="0"/>
          </a:xfrm>
          <a:prstGeom prst="line">
            <a:avLst/>
          </a:prstGeom>
          <a:noFill/>
          <a:ln algn="ctr" w="19050">
            <a:solidFill>
              <a:schemeClr val="bg1"/>
            </a:solidFill>
            <a:prstDash val="dash"/>
            <a:round/>
            <a:tailEnd len="med" type="oval" w="med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7" name="直接连接符 28">
            <a:extLst>
              <a:ext uri="{FF2B5EF4-FFF2-40B4-BE49-F238E27FC236}">
                <a16:creationId xmlns:a16="http://schemas.microsoft.com/office/drawing/2014/main" id="{2A0A9CF2-45F3-4C1E-B129-8DB60C2874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122941" y="4097354"/>
            <a:ext cx="640131" cy="0"/>
          </a:xfrm>
          <a:prstGeom prst="line">
            <a:avLst/>
          </a:prstGeom>
          <a:noFill/>
          <a:ln algn="ctr" w="19050">
            <a:solidFill>
              <a:schemeClr val="bg1"/>
            </a:solidFill>
            <a:prstDash val="dash"/>
            <a:round/>
            <a:tailEnd len="med" type="oval" w="med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8" name="直接连接符 29">
            <a:extLst>
              <a:ext uri="{FF2B5EF4-FFF2-40B4-BE49-F238E27FC236}">
                <a16:creationId xmlns:a16="http://schemas.microsoft.com/office/drawing/2014/main" id="{00ECD6F9-30F7-4B7A-B893-32040C01524F}"/>
              </a:ext>
            </a:extLst>
          </p:cNvPr>
          <p:cNvCxnSpPr/>
          <p:nvPr/>
        </p:nvCxnSpPr>
        <p:spPr bwMode="auto">
          <a:xfrm>
            <a:off x="5862527" y="4663081"/>
            <a:ext cx="900545" cy="0"/>
          </a:xfrm>
          <a:prstGeom prst="line">
            <a:avLst/>
          </a:prstGeom>
          <a:noFill/>
          <a:ln algn="ctr" w="19050">
            <a:solidFill>
              <a:schemeClr val="bg1"/>
            </a:solidFill>
            <a:prstDash val="dash"/>
            <a:round/>
            <a:tailEnd len="med" type="oval" w="med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9" name="直接连接符 30">
            <a:extLst>
              <a:ext uri="{FF2B5EF4-FFF2-40B4-BE49-F238E27FC236}">
                <a16:creationId xmlns:a16="http://schemas.microsoft.com/office/drawing/2014/main" id="{ABF643FD-0037-4F83-851B-3AF43826D9F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599547" y="5228808"/>
            <a:ext cx="1163525" cy="0"/>
          </a:xfrm>
          <a:prstGeom prst="line">
            <a:avLst/>
          </a:prstGeom>
          <a:noFill/>
          <a:ln algn="ctr" w="19050">
            <a:solidFill>
              <a:schemeClr val="bg1"/>
            </a:solidFill>
            <a:prstDash val="dash"/>
            <a:round/>
            <a:tailEnd len="med" type="oval" w="med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0" name="直接箭头连接符 32">
            <a:extLst>
              <a:ext uri="{FF2B5EF4-FFF2-40B4-BE49-F238E27FC236}">
                <a16:creationId xmlns:a16="http://schemas.microsoft.com/office/drawing/2014/main" id="{878E7929-DA83-438B-81CE-ECA1D0F4CB6E}"/>
              </a:ext>
            </a:extLst>
          </p:cNvPr>
          <p:cNvCxnSpPr/>
          <p:nvPr/>
        </p:nvCxnSpPr>
        <p:spPr bwMode="auto">
          <a:xfrm flipH="1">
            <a:off x="4384707" y="2382213"/>
            <a:ext cx="0" cy="174465"/>
          </a:xfrm>
          <a:prstGeom prst="straightConnector1">
            <a:avLst/>
          </a:prstGeom>
          <a:noFill/>
          <a:ln algn="ctr" w="19050">
            <a:solidFill>
              <a:schemeClr val="tx1"/>
            </a:solidFill>
            <a:prstDash val="dash"/>
            <a:round/>
            <a:tailEnd len="med" type="oval" w="med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1" name="直接连接符 33">
            <a:extLst>
              <a:ext uri="{FF2B5EF4-FFF2-40B4-BE49-F238E27FC236}">
                <a16:creationId xmlns:a16="http://schemas.microsoft.com/office/drawing/2014/main" id="{E27CA497-7847-40B5-8305-73027EB0CAD4}"/>
              </a:ext>
            </a:extLst>
          </p:cNvPr>
          <p:cNvCxnSpPr/>
          <p:nvPr/>
        </p:nvCxnSpPr>
        <p:spPr bwMode="auto">
          <a:xfrm>
            <a:off x="4384707" y="2379646"/>
            <a:ext cx="1477818" cy="0"/>
          </a:xfrm>
          <a:prstGeom prst="line">
            <a:avLst/>
          </a:prstGeom>
          <a:noFill/>
          <a:ln algn="ctr" w="19050">
            <a:solidFill>
              <a:schemeClr val="tx1"/>
            </a:solidFill>
            <a:prstDash val="dash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2" name="直接连接符 35">
            <a:extLst>
              <a:ext uri="{FF2B5EF4-FFF2-40B4-BE49-F238E27FC236}">
                <a16:creationId xmlns:a16="http://schemas.microsoft.com/office/drawing/2014/main" id="{27CD8C10-4735-4DE7-ABDE-B5340604C546}"/>
              </a:ext>
            </a:extLst>
          </p:cNvPr>
          <p:cNvCxnSpPr/>
          <p:nvPr/>
        </p:nvCxnSpPr>
        <p:spPr bwMode="auto">
          <a:xfrm flipH="1">
            <a:off x="5600828" y="2134627"/>
            <a:ext cx="0" cy="1032676"/>
          </a:xfrm>
          <a:prstGeom prst="line">
            <a:avLst/>
          </a:prstGeom>
          <a:noFill/>
          <a:ln algn="ctr" w="19050">
            <a:solidFill>
              <a:schemeClr val="tx1"/>
            </a:solidFill>
            <a:prstDash val="dash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3" name="直接连接符 37">
            <a:extLst>
              <a:ext uri="{FF2B5EF4-FFF2-40B4-BE49-F238E27FC236}">
                <a16:creationId xmlns:a16="http://schemas.microsoft.com/office/drawing/2014/main" id="{C4AB6A71-A05D-421F-A4DE-27DD246D79A6}"/>
              </a:ext>
            </a:extLst>
          </p:cNvPr>
          <p:cNvCxnSpPr/>
          <p:nvPr/>
        </p:nvCxnSpPr>
        <p:spPr bwMode="auto">
          <a:xfrm flipH="1">
            <a:off x="5600828" y="3137799"/>
            <a:ext cx="0" cy="2091010"/>
          </a:xfrm>
          <a:prstGeom prst="line">
            <a:avLst/>
          </a:prstGeom>
          <a:noFill/>
          <a:ln algn="ctr" w="19050">
            <a:solidFill>
              <a:schemeClr val="bg1"/>
            </a:solidFill>
            <a:prstDash val="dash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4" name="直接箭头连接符 51">
            <a:extLst>
              <a:ext uri="{FF2B5EF4-FFF2-40B4-BE49-F238E27FC236}">
                <a16:creationId xmlns:a16="http://schemas.microsoft.com/office/drawing/2014/main" id="{FBBA74AC-BE4E-4A09-A8BF-B74228602EA4}"/>
              </a:ext>
            </a:extLst>
          </p:cNvPr>
          <p:cNvCxnSpPr/>
          <p:nvPr/>
        </p:nvCxnSpPr>
        <p:spPr bwMode="auto">
          <a:xfrm flipH="1">
            <a:off x="2405303" y="2137193"/>
            <a:ext cx="0" cy="419484"/>
          </a:xfrm>
          <a:prstGeom prst="straightConnector1">
            <a:avLst/>
          </a:prstGeom>
          <a:noFill/>
          <a:ln algn="ctr" w="19050">
            <a:solidFill>
              <a:schemeClr val="tx1"/>
            </a:solidFill>
            <a:prstDash val="dash"/>
            <a:round/>
            <a:tailEnd len="med" type="oval" w="med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5" name="直接连接符 53">
            <a:extLst>
              <a:ext uri="{FF2B5EF4-FFF2-40B4-BE49-F238E27FC236}">
                <a16:creationId xmlns:a16="http://schemas.microsoft.com/office/drawing/2014/main" id="{F9599EC6-9F81-4EAC-8B4C-066BECF76791}"/>
              </a:ext>
            </a:extLst>
          </p:cNvPr>
          <p:cNvCxnSpPr/>
          <p:nvPr/>
        </p:nvCxnSpPr>
        <p:spPr bwMode="auto">
          <a:xfrm>
            <a:off x="2405304" y="2134627"/>
            <a:ext cx="3194242" cy="0"/>
          </a:xfrm>
          <a:prstGeom prst="line">
            <a:avLst/>
          </a:prstGeom>
          <a:noFill/>
          <a:ln algn="ctr" w="19050">
            <a:solidFill>
              <a:schemeClr val="tx1"/>
            </a:solidFill>
            <a:prstDash val="dash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6" name="直接连接符 56">
            <a:extLst>
              <a:ext uri="{FF2B5EF4-FFF2-40B4-BE49-F238E27FC236}">
                <a16:creationId xmlns:a16="http://schemas.microsoft.com/office/drawing/2014/main" id="{395821C5-C7A1-4BA6-8756-48DE4B5B36B7}"/>
              </a:ext>
            </a:extLst>
          </p:cNvPr>
          <p:cNvCxnSpPr/>
          <p:nvPr/>
        </p:nvCxnSpPr>
        <p:spPr bwMode="auto">
          <a:xfrm flipH="1">
            <a:off x="5862525" y="2379647"/>
            <a:ext cx="0" cy="700424"/>
          </a:xfrm>
          <a:prstGeom prst="line">
            <a:avLst/>
          </a:prstGeom>
          <a:noFill/>
          <a:ln algn="ctr" w="19050">
            <a:solidFill>
              <a:schemeClr val="tx1"/>
            </a:solidFill>
            <a:prstDash val="dash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7" name="直接连接符 59">
            <a:extLst>
              <a:ext uri="{FF2B5EF4-FFF2-40B4-BE49-F238E27FC236}">
                <a16:creationId xmlns:a16="http://schemas.microsoft.com/office/drawing/2014/main" id="{554AFD56-4C09-4723-9EC7-4B02B8C0CBFA}"/>
              </a:ext>
            </a:extLst>
          </p:cNvPr>
          <p:cNvCxnSpPr/>
          <p:nvPr/>
        </p:nvCxnSpPr>
        <p:spPr bwMode="auto">
          <a:xfrm flipH="1">
            <a:off x="5862525" y="3080071"/>
            <a:ext cx="0" cy="1583010"/>
          </a:xfrm>
          <a:prstGeom prst="line">
            <a:avLst/>
          </a:prstGeom>
          <a:noFill/>
          <a:ln algn="ctr" w="19050">
            <a:solidFill>
              <a:schemeClr val="bg1"/>
            </a:solidFill>
            <a:prstDash val="dash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8" name="直接连接符 68">
            <a:extLst>
              <a:ext uri="{FF2B5EF4-FFF2-40B4-BE49-F238E27FC236}">
                <a16:creationId xmlns:a16="http://schemas.microsoft.com/office/drawing/2014/main" id="{1B7CDEBA-B2A7-4C4F-A738-1B9E6414AA09}"/>
              </a:ext>
            </a:extLst>
          </p:cNvPr>
          <p:cNvCxnSpPr/>
          <p:nvPr/>
        </p:nvCxnSpPr>
        <p:spPr bwMode="auto">
          <a:xfrm flipH="1">
            <a:off x="5339131" y="1742083"/>
            <a:ext cx="0" cy="1454727"/>
          </a:xfrm>
          <a:prstGeom prst="line">
            <a:avLst/>
          </a:prstGeom>
          <a:noFill/>
          <a:ln algn="ctr" w="19050">
            <a:solidFill>
              <a:schemeClr val="tx1"/>
            </a:solidFill>
            <a:prstDash val="dash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9" name="直接连接符 73">
            <a:extLst>
              <a:ext uri="{FF2B5EF4-FFF2-40B4-BE49-F238E27FC236}">
                <a16:creationId xmlns:a16="http://schemas.microsoft.com/office/drawing/2014/main" id="{31802C41-FFCC-4418-BB09-A8F6FA60248B}"/>
              </a:ext>
            </a:extLst>
          </p:cNvPr>
          <p:cNvCxnSpPr/>
          <p:nvPr/>
        </p:nvCxnSpPr>
        <p:spPr bwMode="auto">
          <a:xfrm flipH="1">
            <a:off x="5339131" y="3196810"/>
            <a:ext cx="0" cy="2597727"/>
          </a:xfrm>
          <a:prstGeom prst="line">
            <a:avLst/>
          </a:prstGeom>
          <a:noFill/>
          <a:ln algn="ctr" w="19050">
            <a:solidFill>
              <a:schemeClr val="bg1"/>
            </a:solidFill>
            <a:prstDash val="dash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20" name="直接连接符 77">
            <a:extLst>
              <a:ext uri="{FF2B5EF4-FFF2-40B4-BE49-F238E27FC236}">
                <a16:creationId xmlns:a16="http://schemas.microsoft.com/office/drawing/2014/main" id="{8D41DC8A-8206-455E-9A7E-068858C7BE37}"/>
              </a:ext>
            </a:extLst>
          </p:cNvPr>
          <p:cNvCxnSpPr/>
          <p:nvPr/>
        </p:nvCxnSpPr>
        <p:spPr bwMode="auto">
          <a:xfrm>
            <a:off x="5339133" y="5794535"/>
            <a:ext cx="1423939" cy="0"/>
          </a:xfrm>
          <a:prstGeom prst="line">
            <a:avLst/>
          </a:prstGeom>
          <a:noFill/>
          <a:ln algn="ctr" w="19050">
            <a:solidFill>
              <a:schemeClr val="bg1"/>
            </a:solidFill>
            <a:prstDash val="dash"/>
            <a:round/>
            <a:tailEnd len="med" type="oval" w="med"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val="3996373085"/>
      </p:ext>
    </p:extLst>
  </p:cSld>
  <p:clrMapOvr>
    <a:masterClrMapping/>
  </p:clrMapOvr>
  <mc:AlternateContent>
    <mc:Choice Requires="p14">
      <p:transition advTm="3000" p14:dur="2000" spd="slow"/>
    </mc:Choice>
    <mc:Fallback>
      <p:transition advTm="3000" spd="slow"/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2" name="任意多边形: 形状 18">
            <a:extLst>
              <a:ext uri="{FF2B5EF4-FFF2-40B4-BE49-F238E27FC236}">
                <a16:creationId xmlns:a16="http://schemas.microsoft.com/office/drawing/2014/main" id="{3D3A166E-754B-461B-B296-35AE5B39F831}"/>
              </a:ext>
            </a:extLst>
          </p:cNvPr>
          <p:cNvSpPr/>
          <p:nvPr/>
        </p:nvSpPr>
        <p:spPr bwMode="auto">
          <a:xfrm flipH="1" rot="16200000">
            <a:off x="3530730" y="-286456"/>
            <a:ext cx="6934200" cy="7507111"/>
          </a:xfrm>
          <a:custGeom>
            <a:gdLst>
              <a:gd fmla="*/ 0 w 11395903" name="T0"/>
              <a:gd fmla="*/ 3794767 h 5791199" name="T1"/>
              <a:gd fmla="*/ 0 w 11395903" name="T2"/>
              <a:gd fmla="*/ 9265752 h 5791199" name="T3"/>
              <a:gd fmla="*/ 8001000 w 11395903" name="T4"/>
              <a:gd fmla="*/ 9289032 h 5791199" name="T5"/>
              <a:gd fmla="*/ 7995888 w 11395903" name="T6"/>
              <a:gd fmla="*/ 0 h 5791199" name="T7"/>
              <a:gd fmla="*/ 0 w 11395903" name="T8"/>
              <a:gd fmla="*/ 3794767 h 579119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5791199" w="11395903">
                <a:moveTo>
                  <a:pt x="0" y="2365828"/>
                </a:moveTo>
                <a:lnTo>
                  <a:pt x="0" y="5776685"/>
                </a:lnTo>
                <a:lnTo>
                  <a:pt x="11357429" y="5791199"/>
                </a:lnTo>
                <a:cubicBezTo>
                  <a:pt x="11355010" y="3860799"/>
                  <a:pt x="11449941" y="1992159"/>
                  <a:pt x="11350172" y="0"/>
                </a:cubicBezTo>
                <a:lnTo>
                  <a:pt x="0" y="2365828"/>
                </a:lnTo>
                <a:close/>
              </a:path>
            </a:pathLst>
          </a:custGeom>
          <a:solidFill>
            <a:srgbClr val="0F294E"/>
          </a:solidFill>
          <a:ln>
            <a:noFill/>
          </a:ln>
          <a:extLst>
            <a:ext uri="{91240B29-F687-4F45-9708-019B960494DF}">
              <a14:hiddenLine algn="ctr" cap="flat" cmpd="sng" w="9525">
                <a:solidFill>
                  <a:srgbClr val="000000"/>
                </a:solidFill>
                <a:prstDash val="solid"/>
                <a:round/>
                <a:headEnd len="med" type="none" w="med"/>
                <a:tailEnd len="med" type="none" w="med"/>
              </a14:hiddenLine>
            </a:ext>
          </a:extLst>
        </p:spPr>
        <p:txBody>
          <a:bodyPr/>
          <a:lstStyle/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altLang="en-US" kumimoji="1" lang="zh-CN" sz="1939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9219" name="矩形 1">
            <a:extLst>
              <a:ext uri="{FF2B5EF4-FFF2-40B4-BE49-F238E27FC236}">
                <a16:creationId xmlns:a16="http://schemas.microsoft.com/office/drawing/2014/main" id="{D0FA7C3C-1AF3-4A42-9C8D-0086E9DDD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108972"/>
            <a:ext cx="4572000" cy="68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1616">
                <a:solidFill>
                  <a:srgbClr val="FFFFFF"/>
                </a:solidFill>
                <a:latin typeface="微软雅黑"/>
                <a:ea typeface="微软雅黑"/>
              </a:rPr>
              <a:t>主席台必须排座次、放名签，以便领导同志对号入座，避免上台之后互相谦让。</a:t>
            </a:r>
          </a:p>
        </p:txBody>
      </p:sp>
      <p:sp>
        <p:nvSpPr>
          <p:cNvPr id="9220" name="矩形 2">
            <a:extLst>
              <a:ext uri="{FF2B5EF4-FFF2-40B4-BE49-F238E27FC236}">
                <a16:creationId xmlns:a16="http://schemas.microsoft.com/office/drawing/2014/main" id="{B0F20857-856F-4C58-BB4E-3FB18D212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5224" y="3339202"/>
            <a:ext cx="4713111" cy="1569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1616">
                <a:solidFill>
                  <a:srgbClr val="FFFFFF"/>
                </a:solidFill>
                <a:latin typeface="微软雅黑"/>
                <a:ea typeface="微软雅黑"/>
              </a:rPr>
              <a:t>对邀请的上级单位或兄弟单位的来宾，也不一定非得按职务高低来排，通常掌握的原则是：上级单位或同级单位的来宾，其实际职务略低于主人一方领导的，可安排在主席台适当位置就座。这样，既体现出对客人的尊重，又使主客都感到较为得体。</a:t>
            </a:r>
          </a:p>
        </p:txBody>
      </p:sp>
      <p:sp>
        <p:nvSpPr>
          <p:cNvPr id="48" name="PA_任意多边形 47">
            <a:extLst>
              <a:ext uri="{FF2B5EF4-FFF2-40B4-BE49-F238E27FC236}">
                <a16:creationId xmlns:a16="http://schemas.microsoft.com/office/drawing/2014/main" id="{B47F5096-9CC8-4030-A3A1-20A8AC264CF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145961" y="981365"/>
            <a:ext cx="302747" cy="406657"/>
          </a:xfrm>
          <a:custGeom>
            <a:rect b="b" l="l" r="r" t="t"/>
            <a:pathLst>
              <a:path h="503377" w="374789">
                <a:moveTo>
                  <a:pt x="267804" y="0"/>
                </a:moveTo>
                <a:lnTo>
                  <a:pt x="374789" y="0"/>
                </a:lnTo>
                <a:lnTo>
                  <a:pt x="374789" y="503377"/>
                </a:lnTo>
                <a:lnTo>
                  <a:pt x="267804" y="503377"/>
                </a:lnTo>
                <a:lnTo>
                  <a:pt x="267804" y="416281"/>
                </a:lnTo>
                <a:lnTo>
                  <a:pt x="190438" y="416281"/>
                </a:lnTo>
                <a:lnTo>
                  <a:pt x="190438" y="344958"/>
                </a:lnTo>
                <a:lnTo>
                  <a:pt x="267804" y="344958"/>
                </a:lnTo>
                <a:lnTo>
                  <a:pt x="267804" y="274320"/>
                </a:lnTo>
                <a:lnTo>
                  <a:pt x="190438" y="274320"/>
                </a:lnTo>
                <a:lnTo>
                  <a:pt x="190438" y="211614"/>
                </a:lnTo>
                <a:lnTo>
                  <a:pt x="150532" y="300863"/>
                </a:lnTo>
                <a:lnTo>
                  <a:pt x="150532" y="433297"/>
                </a:lnTo>
                <a:cubicBezTo>
                  <a:pt x="150532" y="443184"/>
                  <a:pt x="148786" y="452351"/>
                  <a:pt x="145293" y="460799"/>
                </a:cubicBezTo>
                <a:cubicBezTo>
                  <a:pt x="141799" y="469246"/>
                  <a:pt x="137207" y="476554"/>
                  <a:pt x="131512" y="482723"/>
                </a:cubicBezTo>
                <a:cubicBezTo>
                  <a:pt x="125819" y="488892"/>
                  <a:pt x="119034" y="493876"/>
                  <a:pt x="111158" y="497677"/>
                </a:cubicBezTo>
                <a:cubicBezTo>
                  <a:pt x="103282" y="501477"/>
                  <a:pt x="94780" y="503377"/>
                  <a:pt x="85650" y="503377"/>
                </a:cubicBezTo>
                <a:lnTo>
                  <a:pt x="6065" y="503377"/>
                </a:lnTo>
                <a:lnTo>
                  <a:pt x="23284" y="443113"/>
                </a:lnTo>
                <a:lnTo>
                  <a:pt x="40504" y="443113"/>
                </a:lnTo>
                <a:cubicBezTo>
                  <a:pt x="43798" y="443113"/>
                  <a:pt x="46729" y="441750"/>
                  <a:pt x="49297" y="439025"/>
                </a:cubicBezTo>
                <a:cubicBezTo>
                  <a:pt x="51865" y="436299"/>
                  <a:pt x="53149" y="432751"/>
                  <a:pt x="53149" y="428379"/>
                </a:cubicBezTo>
                <a:lnTo>
                  <a:pt x="53149" y="408244"/>
                </a:lnTo>
                <a:lnTo>
                  <a:pt x="0" y="408244"/>
                </a:lnTo>
                <a:lnTo>
                  <a:pt x="53149" y="289290"/>
                </a:lnTo>
                <a:lnTo>
                  <a:pt x="53149" y="124816"/>
                </a:lnTo>
                <a:lnTo>
                  <a:pt x="675" y="124816"/>
                </a:lnTo>
                <a:lnTo>
                  <a:pt x="675" y="45949"/>
                </a:lnTo>
                <a:lnTo>
                  <a:pt x="53149" y="45949"/>
                </a:lnTo>
                <a:lnTo>
                  <a:pt x="53149" y="5583"/>
                </a:lnTo>
                <a:lnTo>
                  <a:pt x="150532" y="5583"/>
                </a:lnTo>
                <a:lnTo>
                  <a:pt x="150532" y="45949"/>
                </a:lnTo>
                <a:lnTo>
                  <a:pt x="183494" y="45949"/>
                </a:lnTo>
                <a:lnTo>
                  <a:pt x="183494" y="124816"/>
                </a:lnTo>
                <a:lnTo>
                  <a:pt x="150532" y="124816"/>
                </a:lnTo>
                <a:lnTo>
                  <a:pt x="150532" y="191028"/>
                </a:lnTo>
                <a:lnTo>
                  <a:pt x="199642" y="191028"/>
                </a:lnTo>
                <a:lnTo>
                  <a:pt x="194290" y="202997"/>
                </a:lnTo>
                <a:lnTo>
                  <a:pt x="267804" y="202997"/>
                </a:lnTo>
                <a:lnTo>
                  <a:pt x="267804" y="132359"/>
                </a:lnTo>
                <a:lnTo>
                  <a:pt x="190438" y="132359"/>
                </a:lnTo>
                <a:lnTo>
                  <a:pt x="190438" y="61036"/>
                </a:lnTo>
                <a:lnTo>
                  <a:pt x="267804" y="61036"/>
                </a:lnTo>
                <a:lnTo>
                  <a:pt x="26780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47" name="PA_任意多边形 46">
            <a:extLst>
              <a:ext uri="{FF2B5EF4-FFF2-40B4-BE49-F238E27FC236}">
                <a16:creationId xmlns:a16="http://schemas.microsoft.com/office/drawing/2014/main" id="{1A68724C-79B8-44E8-8B1A-98CAA891B0F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8485910" y="981365"/>
            <a:ext cx="148808" cy="406657"/>
          </a:xfrm>
          <a:custGeom>
            <a:rect b="b" l="l" r="r" t="t"/>
            <a:pathLst>
              <a:path h="503377" w="184351">
                <a:moveTo>
                  <a:pt x="0" y="0"/>
                </a:moveTo>
                <a:lnTo>
                  <a:pt x="106985" y="0"/>
                </a:lnTo>
                <a:lnTo>
                  <a:pt x="106985" y="61036"/>
                </a:lnTo>
                <a:lnTo>
                  <a:pt x="184351" y="61036"/>
                </a:lnTo>
                <a:lnTo>
                  <a:pt x="184351" y="132359"/>
                </a:lnTo>
                <a:lnTo>
                  <a:pt x="106985" y="132359"/>
                </a:lnTo>
                <a:lnTo>
                  <a:pt x="106985" y="202997"/>
                </a:lnTo>
                <a:lnTo>
                  <a:pt x="184351" y="202997"/>
                </a:lnTo>
                <a:lnTo>
                  <a:pt x="184351" y="274320"/>
                </a:lnTo>
                <a:lnTo>
                  <a:pt x="106985" y="274320"/>
                </a:lnTo>
                <a:lnTo>
                  <a:pt x="106985" y="344958"/>
                </a:lnTo>
                <a:lnTo>
                  <a:pt x="184351" y="344958"/>
                </a:lnTo>
                <a:lnTo>
                  <a:pt x="184351" y="416281"/>
                </a:lnTo>
                <a:lnTo>
                  <a:pt x="106985" y="416281"/>
                </a:lnTo>
                <a:lnTo>
                  <a:pt x="106985" y="503377"/>
                </a:lnTo>
                <a:lnTo>
                  <a:pt x="0" y="50337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46" name="PA_任意多边形 45">
            <a:extLst>
              <a:ext uri="{FF2B5EF4-FFF2-40B4-BE49-F238E27FC236}">
                <a16:creationId xmlns:a16="http://schemas.microsoft.com/office/drawing/2014/main" id="{85AC6899-44AB-49A0-8C13-6F5E40A5BA7B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4075547" y="982648"/>
            <a:ext cx="487475" cy="404091"/>
          </a:xfrm>
          <a:custGeom>
            <a:rect b="b" l="l" r="r" t="t"/>
            <a:pathLst>
              <a:path h="500634" w="604136">
                <a:moveTo>
                  <a:pt x="338806" y="0"/>
                </a:moveTo>
                <a:lnTo>
                  <a:pt x="436629" y="0"/>
                </a:lnTo>
                <a:lnTo>
                  <a:pt x="461643" y="114483"/>
                </a:lnTo>
                <a:lnTo>
                  <a:pt x="464951" y="106593"/>
                </a:lnTo>
                <a:cubicBezTo>
                  <a:pt x="476316" y="77934"/>
                  <a:pt x="487025" y="46189"/>
                  <a:pt x="497076" y="11358"/>
                </a:cubicBezTo>
                <a:lnTo>
                  <a:pt x="604136" y="11358"/>
                </a:lnTo>
                <a:cubicBezTo>
                  <a:pt x="590013" y="72573"/>
                  <a:pt x="571967" y="127296"/>
                  <a:pt x="550000" y="175527"/>
                </a:cubicBezTo>
                <a:cubicBezTo>
                  <a:pt x="528034" y="223758"/>
                  <a:pt x="501677" y="266504"/>
                  <a:pt x="470930" y="303766"/>
                </a:cubicBezTo>
                <a:cubicBezTo>
                  <a:pt x="487553" y="317839"/>
                  <a:pt x="506713" y="332179"/>
                  <a:pt x="528408" y="346784"/>
                </a:cubicBezTo>
                <a:cubicBezTo>
                  <a:pt x="550104" y="361390"/>
                  <a:pt x="575346" y="376011"/>
                  <a:pt x="604136" y="390649"/>
                </a:cubicBezTo>
                <a:lnTo>
                  <a:pt x="604136" y="500634"/>
                </a:lnTo>
                <a:cubicBezTo>
                  <a:pt x="558530" y="484532"/>
                  <a:pt x="519488" y="466147"/>
                  <a:pt x="487009" y="445480"/>
                </a:cubicBezTo>
                <a:cubicBezTo>
                  <a:pt x="454530" y="424813"/>
                  <a:pt x="426231" y="402382"/>
                  <a:pt x="402114" y="378186"/>
                </a:cubicBezTo>
                <a:cubicBezTo>
                  <a:pt x="377761" y="402604"/>
                  <a:pt x="349375" y="425056"/>
                  <a:pt x="316957" y="445545"/>
                </a:cubicBezTo>
                <a:cubicBezTo>
                  <a:pt x="284539" y="466033"/>
                  <a:pt x="245398" y="484396"/>
                  <a:pt x="199535" y="500634"/>
                </a:cubicBezTo>
                <a:lnTo>
                  <a:pt x="199535" y="444778"/>
                </a:lnTo>
                <a:lnTo>
                  <a:pt x="177922" y="499262"/>
                </a:lnTo>
                <a:lnTo>
                  <a:pt x="119747" y="499262"/>
                </a:lnTo>
                <a:cubicBezTo>
                  <a:pt x="108445" y="499262"/>
                  <a:pt x="97896" y="497182"/>
                  <a:pt x="88098" y="493020"/>
                </a:cubicBezTo>
                <a:cubicBezTo>
                  <a:pt x="78300" y="488859"/>
                  <a:pt x="69769" y="483155"/>
                  <a:pt x="62504" y="475907"/>
                </a:cubicBezTo>
                <a:cubicBezTo>
                  <a:pt x="55239" y="468660"/>
                  <a:pt x="49520" y="460254"/>
                  <a:pt x="45348" y="450688"/>
                </a:cubicBezTo>
                <a:cubicBezTo>
                  <a:pt x="41176" y="441123"/>
                  <a:pt x="39090" y="430668"/>
                  <a:pt x="39090" y="419324"/>
                </a:cubicBezTo>
                <a:lnTo>
                  <a:pt x="39090" y="227707"/>
                </a:lnTo>
                <a:lnTo>
                  <a:pt x="0" y="227707"/>
                </a:lnTo>
                <a:lnTo>
                  <a:pt x="0" y="148743"/>
                </a:lnTo>
                <a:lnTo>
                  <a:pt x="45948" y="148743"/>
                </a:lnTo>
                <a:lnTo>
                  <a:pt x="137192" y="148743"/>
                </a:lnTo>
                <a:lnTo>
                  <a:pt x="145389" y="148743"/>
                </a:lnTo>
                <a:lnTo>
                  <a:pt x="145389" y="413934"/>
                </a:lnTo>
                <a:cubicBezTo>
                  <a:pt x="145389" y="418227"/>
                  <a:pt x="146763" y="421749"/>
                  <a:pt x="149509" y="424499"/>
                </a:cubicBezTo>
                <a:cubicBezTo>
                  <a:pt x="152256" y="427250"/>
                  <a:pt x="155772" y="428625"/>
                  <a:pt x="160059" y="428625"/>
                </a:cubicBezTo>
                <a:lnTo>
                  <a:pt x="199535" y="428625"/>
                </a:lnTo>
                <a:lnTo>
                  <a:pt x="199535" y="390595"/>
                </a:lnTo>
                <a:cubicBezTo>
                  <a:pt x="253499" y="363156"/>
                  <a:pt x="298126" y="334202"/>
                  <a:pt x="333416" y="303734"/>
                </a:cubicBezTo>
                <a:cubicBezTo>
                  <a:pt x="302162" y="266515"/>
                  <a:pt x="275552" y="223788"/>
                  <a:pt x="253585" y="175554"/>
                </a:cubicBezTo>
                <a:cubicBezTo>
                  <a:pt x="231618" y="127319"/>
                  <a:pt x="213601" y="72587"/>
                  <a:pt x="199535" y="11358"/>
                </a:cubicBezTo>
                <a:lnTo>
                  <a:pt x="307206" y="11358"/>
                </a:lnTo>
                <a:cubicBezTo>
                  <a:pt x="320136" y="57807"/>
                  <a:pt x="334490" y="98812"/>
                  <a:pt x="350266" y="134374"/>
                </a:cubicBezTo>
                <a:cubicBezTo>
                  <a:pt x="366043" y="169935"/>
                  <a:pt x="383290" y="201364"/>
                  <a:pt x="402007" y="228660"/>
                </a:cubicBezTo>
                <a:cubicBezTo>
                  <a:pt x="420509" y="201171"/>
                  <a:pt x="437629" y="169692"/>
                  <a:pt x="453367" y="134224"/>
                </a:cubicBezTo>
                <a:lnTo>
                  <a:pt x="456736" y="126187"/>
                </a:lnTo>
                <a:lnTo>
                  <a:pt x="366367" y="126187"/>
                </a:lnTo>
                <a:lnTo>
                  <a:pt x="338806" y="0"/>
                </a:lnTo>
                <a:close/>
              </a:path>
            </a:pathLst>
          </a:custGeom>
          <a:solidFill>
            <a:srgbClr val="0F294E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45" name="PA_任意多边形 44">
            <a:extLst>
              <a:ext uri="{FF2B5EF4-FFF2-40B4-BE49-F238E27FC236}">
                <a16:creationId xmlns:a16="http://schemas.microsoft.com/office/drawing/2014/main" id="{7824D01D-B6AA-41A9-9FFD-B81FB5255B27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4588678" y="983930"/>
            <a:ext cx="475929" cy="402808"/>
          </a:xfrm>
          <a:custGeom>
            <a:rect b="b" l="l" r="r" t="t"/>
            <a:pathLst>
              <a:path h="498577" w="589852">
                <a:moveTo>
                  <a:pt x="222692" y="0"/>
                </a:moveTo>
                <a:lnTo>
                  <a:pt x="318307" y="0"/>
                </a:lnTo>
                <a:lnTo>
                  <a:pt x="333823" y="50064"/>
                </a:lnTo>
                <a:lnTo>
                  <a:pt x="589852" y="50064"/>
                </a:lnTo>
                <a:lnTo>
                  <a:pt x="589852" y="128931"/>
                </a:lnTo>
                <a:lnTo>
                  <a:pt x="343617" y="128931"/>
                </a:lnTo>
                <a:lnTo>
                  <a:pt x="343617" y="220828"/>
                </a:lnTo>
                <a:lnTo>
                  <a:pt x="575054" y="220828"/>
                </a:lnTo>
                <a:lnTo>
                  <a:pt x="575054" y="299695"/>
                </a:lnTo>
                <a:lnTo>
                  <a:pt x="343617" y="299695"/>
                </a:lnTo>
                <a:lnTo>
                  <a:pt x="343617" y="419710"/>
                </a:lnTo>
                <a:lnTo>
                  <a:pt x="589852" y="419710"/>
                </a:lnTo>
                <a:lnTo>
                  <a:pt x="589852" y="498577"/>
                </a:lnTo>
                <a:lnTo>
                  <a:pt x="0" y="498577"/>
                </a:lnTo>
                <a:lnTo>
                  <a:pt x="0" y="419710"/>
                </a:lnTo>
                <a:lnTo>
                  <a:pt x="246234" y="419710"/>
                </a:lnTo>
                <a:lnTo>
                  <a:pt x="246234" y="299695"/>
                </a:lnTo>
                <a:lnTo>
                  <a:pt x="14798" y="299695"/>
                </a:lnTo>
                <a:lnTo>
                  <a:pt x="14798" y="220828"/>
                </a:lnTo>
                <a:lnTo>
                  <a:pt x="246234" y="220828"/>
                </a:lnTo>
                <a:lnTo>
                  <a:pt x="246234" y="128931"/>
                </a:lnTo>
                <a:lnTo>
                  <a:pt x="0" y="128931"/>
                </a:lnTo>
                <a:lnTo>
                  <a:pt x="0" y="50075"/>
                </a:lnTo>
                <a:lnTo>
                  <a:pt x="238165" y="49871"/>
                </a:lnTo>
                <a:lnTo>
                  <a:pt x="222692" y="0"/>
                </a:lnTo>
                <a:close/>
              </a:path>
            </a:pathLst>
          </a:custGeom>
          <a:solidFill>
            <a:srgbClr val="0F294E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44" name="PA_任意多边形 43">
            <a:extLst>
              <a:ext uri="{FF2B5EF4-FFF2-40B4-BE49-F238E27FC236}">
                <a16:creationId xmlns:a16="http://schemas.microsoft.com/office/drawing/2014/main" id="{FEB591D3-71D2-4946-91EC-6BBE52EABCE6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7137658" y="983930"/>
            <a:ext cx="224495" cy="402808"/>
          </a:xfrm>
          <a:custGeom>
            <a:rect b="b" l="l" r="r" t="t"/>
            <a:pathLst>
              <a:path h="498577" w="277063">
                <a:moveTo>
                  <a:pt x="73916" y="0"/>
                </a:moveTo>
                <a:lnTo>
                  <a:pt x="185155" y="0"/>
                </a:lnTo>
                <a:lnTo>
                  <a:pt x="154948" y="53493"/>
                </a:lnTo>
                <a:lnTo>
                  <a:pt x="277063" y="53493"/>
                </a:lnTo>
                <a:lnTo>
                  <a:pt x="277063" y="417696"/>
                </a:lnTo>
                <a:cubicBezTo>
                  <a:pt x="277063" y="428790"/>
                  <a:pt x="274947" y="439323"/>
                  <a:pt x="270714" y="449296"/>
                </a:cubicBezTo>
                <a:cubicBezTo>
                  <a:pt x="266481" y="459269"/>
                  <a:pt x="260740" y="467886"/>
                  <a:pt x="253488" y="475147"/>
                </a:cubicBezTo>
                <a:cubicBezTo>
                  <a:pt x="246238" y="482409"/>
                  <a:pt x="237710" y="488129"/>
                  <a:pt x="227905" y="492308"/>
                </a:cubicBezTo>
                <a:cubicBezTo>
                  <a:pt x="218100" y="496488"/>
                  <a:pt x="207790" y="498577"/>
                  <a:pt x="196974" y="498577"/>
                </a:cubicBezTo>
                <a:lnTo>
                  <a:pt x="0" y="498577"/>
                </a:lnTo>
                <a:lnTo>
                  <a:pt x="0" y="53493"/>
                </a:lnTo>
                <a:lnTo>
                  <a:pt x="42980" y="53493"/>
                </a:lnTo>
                <a:lnTo>
                  <a:pt x="73916" y="0"/>
                </a:lnTo>
                <a:close/>
                <a:moveTo>
                  <a:pt x="106985" y="133046"/>
                </a:moveTo>
                <a:lnTo>
                  <a:pt x="106985" y="254432"/>
                </a:lnTo>
                <a:lnTo>
                  <a:pt x="170764" y="254432"/>
                </a:lnTo>
                <a:lnTo>
                  <a:pt x="170764" y="133046"/>
                </a:lnTo>
                <a:lnTo>
                  <a:pt x="106985" y="133046"/>
                </a:lnTo>
                <a:close/>
                <a:moveTo>
                  <a:pt x="106985" y="333299"/>
                </a:moveTo>
                <a:lnTo>
                  <a:pt x="106985" y="419024"/>
                </a:lnTo>
                <a:lnTo>
                  <a:pt x="156062" y="419024"/>
                </a:lnTo>
                <a:cubicBezTo>
                  <a:pt x="160291" y="419024"/>
                  <a:pt x="163799" y="417635"/>
                  <a:pt x="166585" y="414856"/>
                </a:cubicBezTo>
                <a:cubicBezTo>
                  <a:pt x="169371" y="412077"/>
                  <a:pt x="170764" y="408580"/>
                  <a:pt x="170764" y="404365"/>
                </a:cubicBezTo>
                <a:lnTo>
                  <a:pt x="170764" y="333299"/>
                </a:lnTo>
                <a:lnTo>
                  <a:pt x="106985" y="3332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43" name="PA_任意多边形 42">
            <a:extLst>
              <a:ext uri="{FF2B5EF4-FFF2-40B4-BE49-F238E27FC236}">
                <a16:creationId xmlns:a16="http://schemas.microsoft.com/office/drawing/2014/main" id="{FDC40557-DB6E-4C33-9430-952768116C89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7364719" y="983930"/>
            <a:ext cx="262979" cy="402808"/>
          </a:xfrm>
          <a:custGeom>
            <a:rect b="b" l="l" r="r" t="t"/>
            <a:pathLst>
              <a:path h="499949" w="325112">
                <a:moveTo>
                  <a:pt x="38737" y="0"/>
                </a:moveTo>
                <a:lnTo>
                  <a:pt x="148229" y="0"/>
                </a:lnTo>
                <a:lnTo>
                  <a:pt x="133431" y="43206"/>
                </a:lnTo>
                <a:lnTo>
                  <a:pt x="325112" y="43206"/>
                </a:lnTo>
                <a:lnTo>
                  <a:pt x="325112" y="53407"/>
                </a:lnTo>
                <a:lnTo>
                  <a:pt x="325112" y="115901"/>
                </a:lnTo>
                <a:lnTo>
                  <a:pt x="325112" y="419131"/>
                </a:lnTo>
                <a:cubicBezTo>
                  <a:pt x="325112" y="430419"/>
                  <a:pt x="322898" y="440979"/>
                  <a:pt x="318468" y="450812"/>
                </a:cubicBezTo>
                <a:cubicBezTo>
                  <a:pt x="314040" y="460646"/>
                  <a:pt x="308180" y="469206"/>
                  <a:pt x="300889" y="476492"/>
                </a:cubicBezTo>
                <a:cubicBezTo>
                  <a:pt x="293600" y="483779"/>
                  <a:pt x="285043" y="489510"/>
                  <a:pt x="275220" y="493685"/>
                </a:cubicBezTo>
                <a:cubicBezTo>
                  <a:pt x="265398" y="497861"/>
                  <a:pt x="255082" y="499949"/>
                  <a:pt x="244273" y="499949"/>
                </a:cubicBezTo>
                <a:lnTo>
                  <a:pt x="56504" y="499949"/>
                </a:lnTo>
                <a:lnTo>
                  <a:pt x="84954" y="428626"/>
                </a:lnTo>
                <a:lnTo>
                  <a:pt x="204111" y="428626"/>
                </a:lnTo>
                <a:cubicBezTo>
                  <a:pt x="207883" y="428626"/>
                  <a:pt x="211162" y="427234"/>
                  <a:pt x="213948" y="424452"/>
                </a:cubicBezTo>
                <a:cubicBezTo>
                  <a:pt x="216734" y="421669"/>
                  <a:pt x="218127" y="418167"/>
                  <a:pt x="218127" y="413945"/>
                </a:cubicBezTo>
                <a:lnTo>
                  <a:pt x="218127" y="122759"/>
                </a:lnTo>
                <a:lnTo>
                  <a:pt x="104477" y="122759"/>
                </a:lnTo>
                <a:lnTo>
                  <a:pt x="81589" y="122759"/>
                </a:lnTo>
                <a:lnTo>
                  <a:pt x="0" y="122759"/>
                </a:lnTo>
                <a:lnTo>
                  <a:pt x="3873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42" name="PA_任意多边形 41">
            <a:extLst>
              <a:ext uri="{FF2B5EF4-FFF2-40B4-BE49-F238E27FC236}">
                <a16:creationId xmlns:a16="http://schemas.microsoft.com/office/drawing/2014/main" id="{C0668E8C-9CD6-40CD-99D9-1A96DA36C25B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3567547" y="983930"/>
            <a:ext cx="487475" cy="128283"/>
          </a:xfrm>
          <a:custGeom>
            <a:rect b="b" l="l" r="r" t="t"/>
            <a:pathLst>
              <a:path h="158420" w="603065">
                <a:moveTo>
                  <a:pt x="78546" y="0"/>
                </a:moveTo>
                <a:lnTo>
                  <a:pt x="181780" y="0"/>
                </a:lnTo>
                <a:lnTo>
                  <a:pt x="525109" y="0"/>
                </a:lnTo>
                <a:lnTo>
                  <a:pt x="603065" y="158420"/>
                </a:lnTo>
                <a:lnTo>
                  <a:pt x="494430" y="158420"/>
                </a:lnTo>
                <a:lnTo>
                  <a:pt x="448685" y="69952"/>
                </a:lnTo>
                <a:lnTo>
                  <a:pt x="155623" y="69952"/>
                </a:lnTo>
                <a:lnTo>
                  <a:pt x="108528" y="158420"/>
                </a:lnTo>
                <a:lnTo>
                  <a:pt x="0" y="158420"/>
                </a:lnTo>
                <a:lnTo>
                  <a:pt x="78546" y="0"/>
                </a:lnTo>
                <a:close/>
              </a:path>
            </a:pathLst>
          </a:custGeom>
          <a:solidFill>
            <a:srgbClr val="0F294E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41" name="PA_任意多边形 40">
            <a:extLst>
              <a:ext uri="{FF2B5EF4-FFF2-40B4-BE49-F238E27FC236}">
                <a16:creationId xmlns:a16="http://schemas.microsoft.com/office/drawing/2014/main" id="{7E027E3A-E9DB-4C19-AC50-FDD0107A7752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4075547" y="983930"/>
            <a:ext cx="138545" cy="97495"/>
          </a:xfrm>
          <a:custGeom>
            <a:rect b="b" l="l" r="r" t="t"/>
            <a:pathLst>
              <a:path h="121386" w="171814">
                <a:moveTo>
                  <a:pt x="0" y="0"/>
                </a:moveTo>
                <a:lnTo>
                  <a:pt x="120400" y="0"/>
                </a:lnTo>
                <a:lnTo>
                  <a:pt x="171814" y="121387"/>
                </a:lnTo>
                <a:lnTo>
                  <a:pt x="50749" y="121387"/>
                </a:lnTo>
                <a:lnTo>
                  <a:pt x="0" y="0"/>
                </a:lnTo>
                <a:close/>
              </a:path>
            </a:pathLst>
          </a:custGeom>
          <a:solidFill>
            <a:srgbClr val="0F294E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40" name="PA_任意多边形 39">
            <a:extLst>
              <a:ext uri="{FF2B5EF4-FFF2-40B4-BE49-F238E27FC236}">
                <a16:creationId xmlns:a16="http://schemas.microsoft.com/office/drawing/2014/main" id="{3EA104BB-0E10-4897-B6ED-C10258F92A1F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7644374" y="983930"/>
            <a:ext cx="492606" cy="402808"/>
          </a:xfrm>
          <a:custGeom>
            <a:rect b="b" l="l" r="r" t="t"/>
            <a:pathLst>
              <a:path h="497891" w="609677">
                <a:moveTo>
                  <a:pt x="232058" y="0"/>
                </a:moveTo>
                <a:lnTo>
                  <a:pt x="345762" y="0"/>
                </a:lnTo>
                <a:lnTo>
                  <a:pt x="361910" y="37719"/>
                </a:lnTo>
                <a:lnTo>
                  <a:pt x="528827" y="37719"/>
                </a:lnTo>
                <a:cubicBezTo>
                  <a:pt x="539572" y="37719"/>
                  <a:pt x="549914" y="39836"/>
                  <a:pt x="559855" y="44068"/>
                </a:cubicBezTo>
                <a:cubicBezTo>
                  <a:pt x="569795" y="48301"/>
                  <a:pt x="578399" y="54066"/>
                  <a:pt x="585668" y="61363"/>
                </a:cubicBezTo>
                <a:cubicBezTo>
                  <a:pt x="592937" y="68661"/>
                  <a:pt x="598756" y="77176"/>
                  <a:pt x="603124" y="86909"/>
                </a:cubicBezTo>
                <a:cubicBezTo>
                  <a:pt x="607492" y="96643"/>
                  <a:pt x="609677" y="107039"/>
                  <a:pt x="609677" y="118097"/>
                </a:cubicBezTo>
                <a:lnTo>
                  <a:pt x="609677" y="174879"/>
                </a:lnTo>
                <a:lnTo>
                  <a:pt x="572643" y="174879"/>
                </a:lnTo>
                <a:lnTo>
                  <a:pt x="572643" y="180366"/>
                </a:lnTo>
                <a:lnTo>
                  <a:pt x="609677" y="180366"/>
                </a:lnTo>
                <a:lnTo>
                  <a:pt x="609677" y="259918"/>
                </a:lnTo>
                <a:lnTo>
                  <a:pt x="572643" y="259918"/>
                </a:lnTo>
                <a:lnTo>
                  <a:pt x="572643" y="339214"/>
                </a:lnTo>
                <a:cubicBezTo>
                  <a:pt x="549069" y="351973"/>
                  <a:pt x="526280" y="363510"/>
                  <a:pt x="504278" y="373826"/>
                </a:cubicBezTo>
                <a:cubicBezTo>
                  <a:pt x="482275" y="384141"/>
                  <a:pt x="461579" y="391160"/>
                  <a:pt x="442191" y="394882"/>
                </a:cubicBezTo>
                <a:cubicBezTo>
                  <a:pt x="466137" y="398018"/>
                  <a:pt x="492096" y="401840"/>
                  <a:pt x="520067" y="406348"/>
                </a:cubicBezTo>
                <a:cubicBezTo>
                  <a:pt x="548038" y="410855"/>
                  <a:pt x="577908" y="414370"/>
                  <a:pt x="609677" y="416892"/>
                </a:cubicBezTo>
                <a:lnTo>
                  <a:pt x="609677" y="497891"/>
                </a:lnTo>
                <a:cubicBezTo>
                  <a:pt x="500127" y="490226"/>
                  <a:pt x="398496" y="473181"/>
                  <a:pt x="304785" y="446756"/>
                </a:cubicBezTo>
                <a:cubicBezTo>
                  <a:pt x="257550" y="460215"/>
                  <a:pt x="209227" y="471193"/>
                  <a:pt x="159813" y="479691"/>
                </a:cubicBezTo>
                <a:cubicBezTo>
                  <a:pt x="110400" y="488188"/>
                  <a:pt x="57129" y="494255"/>
                  <a:pt x="0" y="497891"/>
                </a:cubicBezTo>
                <a:lnTo>
                  <a:pt x="0" y="416881"/>
                </a:lnTo>
                <a:cubicBezTo>
                  <a:pt x="31697" y="414366"/>
                  <a:pt x="61485" y="410844"/>
                  <a:pt x="89364" y="406315"/>
                </a:cubicBezTo>
                <a:cubicBezTo>
                  <a:pt x="117242" y="401786"/>
                  <a:pt x="143282" y="397982"/>
                  <a:pt x="167486" y="394903"/>
                </a:cubicBezTo>
                <a:cubicBezTo>
                  <a:pt x="147562" y="391153"/>
                  <a:pt x="126595" y="384122"/>
                  <a:pt x="104585" y="373810"/>
                </a:cubicBezTo>
                <a:cubicBezTo>
                  <a:pt x="82575" y="363498"/>
                  <a:pt x="59829" y="351984"/>
                  <a:pt x="36348" y="339268"/>
                </a:cubicBezTo>
                <a:lnTo>
                  <a:pt x="36348" y="259918"/>
                </a:lnTo>
                <a:lnTo>
                  <a:pt x="0" y="259918"/>
                </a:lnTo>
                <a:lnTo>
                  <a:pt x="0" y="180366"/>
                </a:lnTo>
                <a:lnTo>
                  <a:pt x="36348" y="180366"/>
                </a:lnTo>
                <a:lnTo>
                  <a:pt x="36348" y="174879"/>
                </a:lnTo>
                <a:lnTo>
                  <a:pt x="0" y="174879"/>
                </a:lnTo>
                <a:lnTo>
                  <a:pt x="0" y="37719"/>
                </a:lnTo>
                <a:lnTo>
                  <a:pt x="248882" y="37666"/>
                </a:lnTo>
                <a:lnTo>
                  <a:pt x="232058" y="0"/>
                </a:lnTo>
                <a:close/>
                <a:moveTo>
                  <a:pt x="106332" y="117272"/>
                </a:moveTo>
                <a:lnTo>
                  <a:pt x="106332" y="137921"/>
                </a:lnTo>
                <a:lnTo>
                  <a:pt x="143333" y="137921"/>
                </a:lnTo>
                <a:lnTo>
                  <a:pt x="143333" y="180366"/>
                </a:lnTo>
                <a:lnTo>
                  <a:pt x="466345" y="180366"/>
                </a:lnTo>
                <a:lnTo>
                  <a:pt x="466345" y="137921"/>
                </a:lnTo>
                <a:lnTo>
                  <a:pt x="502670" y="137921"/>
                </a:lnTo>
                <a:lnTo>
                  <a:pt x="502670" y="131299"/>
                </a:lnTo>
                <a:cubicBezTo>
                  <a:pt x="502670" y="127463"/>
                  <a:pt x="501295" y="124166"/>
                  <a:pt x="498545" y="121408"/>
                </a:cubicBezTo>
                <a:cubicBezTo>
                  <a:pt x="495795" y="118651"/>
                  <a:pt x="492505" y="117272"/>
                  <a:pt x="488676" y="117272"/>
                </a:cubicBezTo>
                <a:lnTo>
                  <a:pt x="106332" y="117272"/>
                </a:lnTo>
                <a:close/>
                <a:moveTo>
                  <a:pt x="143333" y="259918"/>
                </a:moveTo>
                <a:lnTo>
                  <a:pt x="143333" y="294894"/>
                </a:lnTo>
                <a:cubicBezTo>
                  <a:pt x="170093" y="305924"/>
                  <a:pt x="196635" y="316265"/>
                  <a:pt x="222961" y="325916"/>
                </a:cubicBezTo>
                <a:cubicBezTo>
                  <a:pt x="249285" y="335567"/>
                  <a:pt x="276335" y="344879"/>
                  <a:pt x="304110" y="353852"/>
                </a:cubicBezTo>
                <a:cubicBezTo>
                  <a:pt x="330649" y="345643"/>
                  <a:pt x="358029" y="336353"/>
                  <a:pt x="386251" y="325980"/>
                </a:cubicBezTo>
                <a:cubicBezTo>
                  <a:pt x="414472" y="315608"/>
                  <a:pt x="441170" y="305231"/>
                  <a:pt x="466345" y="294851"/>
                </a:cubicBezTo>
                <a:lnTo>
                  <a:pt x="466345" y="259918"/>
                </a:lnTo>
                <a:lnTo>
                  <a:pt x="143333" y="2599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39" name="PA_任意多边形 38">
            <a:extLst>
              <a:ext uri="{FF2B5EF4-FFF2-40B4-BE49-F238E27FC236}">
                <a16:creationId xmlns:a16="http://schemas.microsoft.com/office/drawing/2014/main" id="{E8651CFC-6E1D-41E0-80BA-210CEC6C9ADD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5112071" y="983930"/>
            <a:ext cx="486192" cy="398960"/>
          </a:xfrm>
          <a:custGeom>
            <a:rect b="b" l="l" r="r" t="t"/>
            <a:pathLst>
              <a:path h="493776" w="600514">
                <a:moveTo>
                  <a:pt x="259157" y="0"/>
                </a:moveTo>
                <a:lnTo>
                  <a:pt x="378015" y="0"/>
                </a:lnTo>
                <a:lnTo>
                  <a:pt x="389449" y="22631"/>
                </a:lnTo>
                <a:lnTo>
                  <a:pt x="600514" y="22631"/>
                </a:lnTo>
                <a:lnTo>
                  <a:pt x="600514" y="101498"/>
                </a:lnTo>
                <a:lnTo>
                  <a:pt x="137203" y="101498"/>
                </a:lnTo>
                <a:lnTo>
                  <a:pt x="137203" y="415584"/>
                </a:lnTo>
                <a:lnTo>
                  <a:pt x="102570" y="493776"/>
                </a:lnTo>
                <a:lnTo>
                  <a:pt x="0" y="493776"/>
                </a:lnTo>
                <a:lnTo>
                  <a:pt x="32961" y="412948"/>
                </a:lnTo>
                <a:lnTo>
                  <a:pt x="32961" y="21956"/>
                </a:lnTo>
                <a:lnTo>
                  <a:pt x="269209" y="22631"/>
                </a:lnTo>
                <a:lnTo>
                  <a:pt x="259157" y="0"/>
                </a:lnTo>
                <a:close/>
              </a:path>
            </a:pathLst>
          </a:custGeom>
          <a:solidFill>
            <a:srgbClr val="0F294E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38" name="PA_任意多边形 37">
            <a:extLst>
              <a:ext uri="{FF2B5EF4-FFF2-40B4-BE49-F238E27FC236}">
                <a16:creationId xmlns:a16="http://schemas.microsoft.com/office/drawing/2014/main" id="{E9816EF1-14FE-4AE6-81EE-DF0754F6A0CC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138335" y="983929"/>
            <a:ext cx="487475" cy="401526"/>
          </a:xfrm>
          <a:custGeom>
            <a:rect b="b" l="l" r="r" t="t"/>
            <a:pathLst>
              <a:path h="496519" w="604051">
                <a:moveTo>
                  <a:pt x="260818" y="0"/>
                </a:moveTo>
                <a:lnTo>
                  <a:pt x="381080" y="0"/>
                </a:lnTo>
                <a:lnTo>
                  <a:pt x="391828" y="23317"/>
                </a:lnTo>
                <a:lnTo>
                  <a:pt x="604051" y="23317"/>
                </a:lnTo>
                <a:lnTo>
                  <a:pt x="604051" y="102184"/>
                </a:lnTo>
                <a:lnTo>
                  <a:pt x="416345" y="102184"/>
                </a:lnTo>
                <a:lnTo>
                  <a:pt x="416345" y="247231"/>
                </a:lnTo>
                <a:lnTo>
                  <a:pt x="445234" y="115900"/>
                </a:lnTo>
                <a:lnTo>
                  <a:pt x="530048" y="115900"/>
                </a:lnTo>
                <a:lnTo>
                  <a:pt x="515239" y="164592"/>
                </a:lnTo>
                <a:lnTo>
                  <a:pt x="554448" y="164592"/>
                </a:lnTo>
                <a:lnTo>
                  <a:pt x="589252" y="279806"/>
                </a:lnTo>
                <a:lnTo>
                  <a:pt x="508735" y="279806"/>
                </a:lnTo>
                <a:lnTo>
                  <a:pt x="494880" y="220603"/>
                </a:lnTo>
                <a:lnTo>
                  <a:pt x="481024" y="279796"/>
                </a:lnTo>
                <a:lnTo>
                  <a:pt x="416345" y="279892"/>
                </a:lnTo>
                <a:lnTo>
                  <a:pt x="416345" y="296266"/>
                </a:lnTo>
                <a:lnTo>
                  <a:pt x="565699" y="296266"/>
                </a:lnTo>
                <a:lnTo>
                  <a:pt x="565699" y="367589"/>
                </a:lnTo>
                <a:lnTo>
                  <a:pt x="416345" y="367589"/>
                </a:lnTo>
                <a:lnTo>
                  <a:pt x="416345" y="418338"/>
                </a:lnTo>
                <a:lnTo>
                  <a:pt x="576468" y="418338"/>
                </a:lnTo>
                <a:lnTo>
                  <a:pt x="576468" y="489661"/>
                </a:lnTo>
                <a:lnTo>
                  <a:pt x="370578" y="489661"/>
                </a:lnTo>
                <a:lnTo>
                  <a:pt x="143879" y="489661"/>
                </a:lnTo>
                <a:lnTo>
                  <a:pt x="143879" y="418338"/>
                </a:lnTo>
                <a:lnTo>
                  <a:pt x="310732" y="418338"/>
                </a:lnTo>
                <a:lnTo>
                  <a:pt x="310732" y="367589"/>
                </a:lnTo>
                <a:lnTo>
                  <a:pt x="154648" y="367589"/>
                </a:lnTo>
                <a:lnTo>
                  <a:pt x="154648" y="296266"/>
                </a:lnTo>
                <a:lnTo>
                  <a:pt x="310732" y="296266"/>
                </a:lnTo>
                <a:lnTo>
                  <a:pt x="310732" y="279806"/>
                </a:lnTo>
                <a:lnTo>
                  <a:pt x="250574" y="279903"/>
                </a:lnTo>
                <a:lnTo>
                  <a:pt x="236751" y="220538"/>
                </a:lnTo>
                <a:lnTo>
                  <a:pt x="222971" y="279796"/>
                </a:lnTo>
                <a:lnTo>
                  <a:pt x="138489" y="279903"/>
                </a:lnTo>
                <a:lnTo>
                  <a:pt x="187095" y="115900"/>
                </a:lnTo>
                <a:lnTo>
                  <a:pt x="272509" y="115900"/>
                </a:lnTo>
                <a:lnTo>
                  <a:pt x="257057" y="164592"/>
                </a:lnTo>
                <a:lnTo>
                  <a:pt x="296351" y="164592"/>
                </a:lnTo>
                <a:lnTo>
                  <a:pt x="310732" y="246556"/>
                </a:lnTo>
                <a:lnTo>
                  <a:pt x="310732" y="102184"/>
                </a:lnTo>
                <a:lnTo>
                  <a:pt x="137910" y="102291"/>
                </a:lnTo>
                <a:lnTo>
                  <a:pt x="137910" y="417652"/>
                </a:lnTo>
                <a:lnTo>
                  <a:pt x="103277" y="496519"/>
                </a:lnTo>
                <a:lnTo>
                  <a:pt x="0" y="496519"/>
                </a:lnTo>
                <a:lnTo>
                  <a:pt x="32297" y="415145"/>
                </a:lnTo>
                <a:lnTo>
                  <a:pt x="32297" y="23317"/>
                </a:lnTo>
                <a:lnTo>
                  <a:pt x="270891" y="23457"/>
                </a:lnTo>
                <a:lnTo>
                  <a:pt x="26081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37" name="PA_任意多边形 36">
            <a:extLst>
              <a:ext uri="{FF2B5EF4-FFF2-40B4-BE49-F238E27FC236}">
                <a16:creationId xmlns:a16="http://schemas.microsoft.com/office/drawing/2014/main" id="{D3035E16-1D16-4960-90E5-944099F11076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761788" y="983930"/>
            <a:ext cx="363040" cy="165485"/>
          </a:xfrm>
          <a:custGeom>
            <a:rect b="b" l="l" r="r" t="t"/>
            <a:pathLst>
              <a:path h="204368" w="450346">
                <a:moveTo>
                  <a:pt x="44577" y="0"/>
                </a:moveTo>
                <a:lnTo>
                  <a:pt x="154327" y="0"/>
                </a:lnTo>
                <a:lnTo>
                  <a:pt x="140878" y="28804"/>
                </a:lnTo>
                <a:lnTo>
                  <a:pt x="450346" y="28804"/>
                </a:lnTo>
                <a:lnTo>
                  <a:pt x="379312" y="204368"/>
                </a:lnTo>
                <a:lnTo>
                  <a:pt x="271802" y="204368"/>
                </a:lnTo>
                <a:lnTo>
                  <a:pt x="314857" y="106985"/>
                </a:lnTo>
                <a:lnTo>
                  <a:pt x="0" y="106985"/>
                </a:lnTo>
                <a:lnTo>
                  <a:pt x="4457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62" name="任意多边形: 形状 61">
            <a:extLst>
              <a:ext uri="{FF2B5EF4-FFF2-40B4-BE49-F238E27FC236}">
                <a16:creationId xmlns:a16="http://schemas.microsoft.com/office/drawing/2014/main" id="{49495AC7-1AFC-4F7C-9D17-34ACD452717F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5824041" y="1008304"/>
            <a:ext cx="296334" cy="165484"/>
          </a:xfrm>
          <a:custGeom>
            <a:gdLst>
              <a:gd fmla="*/ 147501 w 365843" name="connsiteX0"/>
              <a:gd fmla="*/ 0 h 204004" name="connsiteY0"/>
              <a:gd fmla="*/ 248560 w 365843" name="connsiteX1"/>
              <a:gd fmla="*/ 0 h 204004" name="connsiteY1"/>
              <a:gd fmla="*/ 365843 w 365843" name="connsiteX2"/>
              <a:gd fmla="*/ 204004 h 204004" name="connsiteY2"/>
              <a:gd fmla="*/ 265577 w 365843" name="connsiteX3"/>
              <a:gd fmla="*/ 204004 h 204004" name="connsiteY3"/>
              <a:gd fmla="*/ 256158 w 365843" name="connsiteX4"/>
              <a:gd fmla="*/ 188530 h 204004" name="connsiteY4"/>
              <a:gd fmla="*/ 0 w 365843" name="connsiteX5"/>
              <a:gd fmla="*/ 188530 h 204004" name="connsiteY5"/>
              <a:gd fmla="*/ 37015 w 365843" name="connsiteX6"/>
              <a:gd fmla="*/ 109663 h 204004" name="connsiteY6"/>
              <a:gd fmla="*/ 213424 w 365843" name="connsiteX7"/>
              <a:gd fmla="*/ 109663 h 204004" name="connsiteY7"/>
              <a:gd fmla="*/ 147501 w 365843" name="connsiteX8"/>
              <a:gd fmla="*/ 0 h 204004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204004" w="365843">
                <a:moveTo>
                  <a:pt x="147501" y="0"/>
                </a:moveTo>
                <a:lnTo>
                  <a:pt x="248560" y="0"/>
                </a:lnTo>
                <a:lnTo>
                  <a:pt x="365843" y="204004"/>
                </a:lnTo>
                <a:lnTo>
                  <a:pt x="265577" y="204004"/>
                </a:lnTo>
                <a:lnTo>
                  <a:pt x="256158" y="188530"/>
                </a:lnTo>
                <a:lnTo>
                  <a:pt x="0" y="188530"/>
                </a:lnTo>
                <a:lnTo>
                  <a:pt x="37015" y="109663"/>
                </a:lnTo>
                <a:lnTo>
                  <a:pt x="213424" y="109663"/>
                </a:lnTo>
                <a:lnTo>
                  <a:pt x="14750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61" name="任意多边形: 形状 60">
            <a:extLst>
              <a:ext uri="{FF2B5EF4-FFF2-40B4-BE49-F238E27FC236}">
                <a16:creationId xmlns:a16="http://schemas.microsoft.com/office/drawing/2014/main" id="{F21F1A5D-D7B6-45AE-9BDC-53689A464976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5720132" y="1176353"/>
            <a:ext cx="384848" cy="206536"/>
          </a:xfrm>
          <a:custGeom>
            <a:gdLst>
              <a:gd fmla="*/ 119736 w 476236" name="connsiteX0"/>
              <a:gd fmla="*/ 0 h 255117" name="connsiteY0"/>
              <a:gd fmla="*/ 476236 w 476236" name="connsiteX1"/>
              <a:gd fmla="*/ 0 h 255117" name="connsiteY1"/>
              <a:gd fmla="*/ 476236 w 476236" name="connsiteX2"/>
              <a:gd fmla="*/ 7522 h 255117" name="connsiteY2"/>
              <a:gd fmla="*/ 476236 w 476236" name="connsiteX3"/>
              <a:gd fmla="*/ 72073 h 255117" name="connsiteY3"/>
              <a:gd fmla="*/ 476236 w 476236" name="connsiteX4"/>
              <a:gd fmla="*/ 185048 h 255117" name="connsiteY4"/>
              <a:gd fmla="*/ 470578 w 476236" name="connsiteX5"/>
              <a:gd fmla="*/ 212657 h 255117" name="connsiteY5"/>
              <a:gd fmla="*/ 455694 w 476236" name="connsiteX6"/>
              <a:gd fmla="*/ 234715 h 255117" name="connsiteY6"/>
              <a:gd fmla="*/ 433416 w 476236" name="connsiteX7"/>
              <a:gd fmla="*/ 249529 h 255117" name="connsiteY7"/>
              <a:gd fmla="*/ 406166 w 476236" name="connsiteX8"/>
              <a:gd fmla="*/ 255117 h 255117" name="connsiteY8"/>
              <a:gd fmla="*/ 19493 w 476236" name="connsiteX9"/>
              <a:gd fmla="*/ 255117 h 255117" name="connsiteY9"/>
              <a:gd fmla="*/ 0 w 476236" name="connsiteX10"/>
              <a:gd fmla="*/ 255117 h 255117" name="connsiteY10"/>
              <a:gd fmla="*/ 36693 w 476236" name="connsiteX11"/>
              <a:gd fmla="*/ 176936 h 255117" name="connsiteY11"/>
              <a:gd fmla="*/ 350456 w 476236" name="connsiteX12"/>
              <a:gd fmla="*/ 176936 h 255117" name="connsiteY12"/>
              <a:gd fmla="*/ 360277 w 476236" name="connsiteX13"/>
              <a:gd fmla="*/ 172757 h 255117" name="connsiteY13"/>
              <a:gd fmla="*/ 364450 w 476236" name="connsiteX14"/>
              <a:gd fmla="*/ 161559 h 255117" name="connsiteY14"/>
              <a:gd fmla="*/ 364450 w 476236" name="connsiteX15"/>
              <a:gd fmla="*/ 78867 h 255117" name="connsiteY15"/>
              <a:gd fmla="*/ 82721 w 476236" name="connsiteX16"/>
              <a:gd fmla="*/ 78867 h 255117" name="connsiteY16"/>
              <a:gd fmla="*/ 119736 w 476236" name="connsiteX17"/>
              <a:gd fmla="*/ 0 h 255117" name="connsiteY1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b="b" l="l" r="r" t="t"/>
            <a:pathLst>
              <a:path h="255117" w="476236">
                <a:moveTo>
                  <a:pt x="119736" y="0"/>
                </a:moveTo>
                <a:lnTo>
                  <a:pt x="476236" y="0"/>
                </a:lnTo>
                <a:lnTo>
                  <a:pt x="476236" y="7522"/>
                </a:lnTo>
                <a:lnTo>
                  <a:pt x="476236" y="72073"/>
                </a:lnTo>
                <a:lnTo>
                  <a:pt x="476236" y="185048"/>
                </a:lnTo>
                <a:cubicBezTo>
                  <a:pt x="476236" y="194899"/>
                  <a:pt x="474350" y="204102"/>
                  <a:pt x="470578" y="212657"/>
                </a:cubicBezTo>
                <a:cubicBezTo>
                  <a:pt x="466806" y="221211"/>
                  <a:pt x="461845" y="228564"/>
                  <a:pt x="455694" y="234715"/>
                </a:cubicBezTo>
                <a:cubicBezTo>
                  <a:pt x="449543" y="240866"/>
                  <a:pt x="442117" y="245804"/>
                  <a:pt x="433416" y="249529"/>
                </a:cubicBezTo>
                <a:cubicBezTo>
                  <a:pt x="424715" y="253255"/>
                  <a:pt x="415632" y="255117"/>
                  <a:pt x="406166" y="255117"/>
                </a:cubicBezTo>
                <a:lnTo>
                  <a:pt x="19493" y="255117"/>
                </a:lnTo>
                <a:lnTo>
                  <a:pt x="0" y="255117"/>
                </a:lnTo>
                <a:lnTo>
                  <a:pt x="36693" y="176936"/>
                </a:lnTo>
                <a:lnTo>
                  <a:pt x="350456" y="176936"/>
                </a:lnTo>
                <a:cubicBezTo>
                  <a:pt x="354220" y="176936"/>
                  <a:pt x="357494" y="175543"/>
                  <a:pt x="360277" y="172757"/>
                </a:cubicBezTo>
                <a:cubicBezTo>
                  <a:pt x="363059" y="169971"/>
                  <a:pt x="364450" y="166238"/>
                  <a:pt x="364450" y="161559"/>
                </a:cubicBezTo>
                <a:lnTo>
                  <a:pt x="364450" y="78867"/>
                </a:lnTo>
                <a:lnTo>
                  <a:pt x="82721" y="78867"/>
                </a:lnTo>
                <a:lnTo>
                  <a:pt x="11973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58" name="任意多边形: 形状 57">
            <a:extLst>
              <a:ext uri="{FF2B5EF4-FFF2-40B4-BE49-F238E27FC236}">
                <a16:creationId xmlns:a16="http://schemas.microsoft.com/office/drawing/2014/main" id="{FD2AA1FB-8E6D-4640-9259-1239D73A20E4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5672668" y="987779"/>
            <a:ext cx="211667" cy="173181"/>
          </a:xfrm>
          <a:custGeom>
            <a:gdLst>
              <a:gd fmla="*/ 132777 w 262107" name="connsiteX0"/>
              <a:gd fmla="*/ 0 h 215341" name="connsiteY0"/>
              <a:gd fmla="*/ 238423 w 262107" name="connsiteX1"/>
              <a:gd fmla="*/ 0 h 215341" name="connsiteY1"/>
              <a:gd fmla="*/ 151026 w 262107" name="connsiteX2"/>
              <a:gd fmla="*/ 136474 h 215341" name="connsiteY2"/>
              <a:gd fmla="*/ 262107 w 262107" name="connsiteX3"/>
              <a:gd fmla="*/ 136474 h 215341" name="connsiteY3"/>
              <a:gd fmla="*/ 225092 w 262107" name="connsiteX4"/>
              <a:gd fmla="*/ 215341 h 215341" name="connsiteY4"/>
              <a:gd fmla="*/ 101723 w 262107" name="connsiteX5"/>
              <a:gd fmla="*/ 215341 h 215341" name="connsiteY5"/>
              <a:gd fmla="*/ 33776 w 262107" name="connsiteX6"/>
              <a:gd fmla="*/ 215341 h 215341" name="connsiteY6"/>
              <a:gd fmla="*/ 0 w 262107" name="connsiteX7"/>
              <a:gd fmla="*/ 215341 h 215341" name="connsiteY7"/>
              <a:gd fmla="*/ 132777 w 262107" name="connsiteX8"/>
              <a:gd fmla="*/ 0 h 215341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215341" w="262107">
                <a:moveTo>
                  <a:pt x="132777" y="0"/>
                </a:moveTo>
                <a:lnTo>
                  <a:pt x="238423" y="0"/>
                </a:lnTo>
                <a:lnTo>
                  <a:pt x="151026" y="136474"/>
                </a:lnTo>
                <a:lnTo>
                  <a:pt x="262107" y="136474"/>
                </a:lnTo>
                <a:lnTo>
                  <a:pt x="225092" y="215341"/>
                </a:lnTo>
                <a:lnTo>
                  <a:pt x="101723" y="215341"/>
                </a:lnTo>
                <a:lnTo>
                  <a:pt x="33776" y="215341"/>
                </a:lnTo>
                <a:lnTo>
                  <a:pt x="0" y="215341"/>
                </a:lnTo>
                <a:lnTo>
                  <a:pt x="132777" y="0"/>
                </a:lnTo>
                <a:close/>
              </a:path>
            </a:pathLst>
          </a:custGeom>
          <a:solidFill>
            <a:srgbClr val="0F294E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57" name="任意多边形: 形状 56">
            <a:extLst>
              <a:ext uri="{FF2B5EF4-FFF2-40B4-BE49-F238E27FC236}">
                <a16:creationId xmlns:a16="http://schemas.microsoft.com/office/drawing/2014/main" id="{AE183D3E-A353-40D9-A0D2-232C4FC9E92F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5681647" y="1176353"/>
            <a:ext cx="165484" cy="206536"/>
          </a:xfrm>
          <a:custGeom>
            <a:gdLst>
              <a:gd fmla="*/ 0 w 205170" name="connsiteX0"/>
              <a:gd fmla="*/ 0 h 255117" name="connsiteY0"/>
              <a:gd fmla="*/ 205170 w 205170" name="connsiteX1"/>
              <a:gd fmla="*/ 0 h 255117" name="connsiteY1"/>
              <a:gd fmla="*/ 168155 w 205170" name="connsiteX2"/>
              <a:gd fmla="*/ 78867 h 255117" name="connsiteY2"/>
              <a:gd fmla="*/ 111785 w 205170" name="connsiteX3"/>
              <a:gd fmla="*/ 78867 h 255117" name="connsiteY3"/>
              <a:gd fmla="*/ 111785 w 205170" name="connsiteX4"/>
              <a:gd fmla="*/ 176936 h 255117" name="connsiteY4"/>
              <a:gd fmla="*/ 122127 w 205170" name="connsiteX5"/>
              <a:gd fmla="*/ 176936 h 255117" name="connsiteY5"/>
              <a:gd fmla="*/ 85434 w 205170" name="connsiteX6"/>
              <a:gd fmla="*/ 255117 h 255117" name="connsiteY6"/>
              <a:gd fmla="*/ 0 w 205170" name="connsiteX7"/>
              <a:gd fmla="*/ 255117 h 255117" name="connsiteY7"/>
              <a:gd fmla="*/ 0 w 205170" name="connsiteX8"/>
              <a:gd fmla="*/ 183001 h 255117" name="connsiteY8"/>
              <a:gd fmla="*/ 0 w 205170" name="connsiteX9"/>
              <a:gd fmla="*/ 72009 h 255117" name="connsiteY9"/>
              <a:gd fmla="*/ 0 w 205170" name="connsiteX10"/>
              <a:gd fmla="*/ 63951 h 255117" name="connsiteY10"/>
              <a:gd fmla="*/ 0 w 205170" name="connsiteX11"/>
              <a:gd fmla="*/ 0 h 255117" name="connsiteY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b="b" l="l" r="r" t="t"/>
            <a:pathLst>
              <a:path h="255117" w="205170">
                <a:moveTo>
                  <a:pt x="0" y="0"/>
                </a:moveTo>
                <a:lnTo>
                  <a:pt x="205170" y="0"/>
                </a:lnTo>
                <a:lnTo>
                  <a:pt x="168155" y="78867"/>
                </a:lnTo>
                <a:lnTo>
                  <a:pt x="111785" y="78867"/>
                </a:lnTo>
                <a:lnTo>
                  <a:pt x="111785" y="176936"/>
                </a:lnTo>
                <a:lnTo>
                  <a:pt x="122127" y="176936"/>
                </a:lnTo>
                <a:lnTo>
                  <a:pt x="85434" y="255117"/>
                </a:lnTo>
                <a:lnTo>
                  <a:pt x="0" y="255117"/>
                </a:lnTo>
                <a:lnTo>
                  <a:pt x="0" y="183001"/>
                </a:lnTo>
                <a:lnTo>
                  <a:pt x="0" y="72009"/>
                </a:lnTo>
                <a:lnTo>
                  <a:pt x="0" y="63951"/>
                </a:lnTo>
                <a:lnTo>
                  <a:pt x="0" y="0"/>
                </a:lnTo>
                <a:close/>
              </a:path>
            </a:pathLst>
          </a:custGeom>
          <a:solidFill>
            <a:srgbClr val="0F294E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35" name="PA_任意多边形 34">
            <a:extLst>
              <a:ext uri="{FF2B5EF4-FFF2-40B4-BE49-F238E27FC236}">
                <a16:creationId xmlns:a16="http://schemas.microsoft.com/office/drawing/2014/main" id="{19E642D4-32F2-4B67-B6C8-D274DA739C80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6641203" y="998041"/>
            <a:ext cx="121868" cy="148808"/>
          </a:xfrm>
          <a:custGeom>
            <a:rect b="b" l="l" r="r" t="t"/>
            <a:pathLst>
              <a:path h="184587" w="149611">
                <a:moveTo>
                  <a:pt x="0" y="0"/>
                </a:moveTo>
                <a:lnTo>
                  <a:pt x="105152" y="0"/>
                </a:lnTo>
                <a:lnTo>
                  <a:pt x="149611" y="184587"/>
                </a:lnTo>
                <a:lnTo>
                  <a:pt x="44448" y="18458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34" name="PA_任意多边形 33">
            <a:extLst>
              <a:ext uri="{FF2B5EF4-FFF2-40B4-BE49-F238E27FC236}">
                <a16:creationId xmlns:a16="http://schemas.microsoft.com/office/drawing/2014/main" id="{DC11ACE2-8BD8-4A40-9FF8-64B13F516AFD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5235223" y="1069879"/>
            <a:ext cx="365606" cy="316858"/>
          </a:xfrm>
          <a:custGeom>
            <a:rect b="b" l="l" r="r" t="t"/>
            <a:pathLst>
              <a:path h="391592" w="452414">
                <a:moveTo>
                  <a:pt x="41716" y="0"/>
                </a:moveTo>
                <a:lnTo>
                  <a:pt x="145958" y="0"/>
                </a:lnTo>
                <a:lnTo>
                  <a:pt x="145958" y="12345"/>
                </a:lnTo>
                <a:lnTo>
                  <a:pt x="306435" y="12345"/>
                </a:lnTo>
                <a:lnTo>
                  <a:pt x="306435" y="0"/>
                </a:lnTo>
                <a:lnTo>
                  <a:pt x="412048" y="0"/>
                </a:lnTo>
                <a:lnTo>
                  <a:pt x="412048" y="12345"/>
                </a:lnTo>
                <a:lnTo>
                  <a:pt x="452414" y="12345"/>
                </a:lnTo>
                <a:lnTo>
                  <a:pt x="452414" y="76810"/>
                </a:lnTo>
                <a:lnTo>
                  <a:pt x="412048" y="76810"/>
                </a:lnTo>
                <a:lnTo>
                  <a:pt x="412048" y="96291"/>
                </a:lnTo>
                <a:cubicBezTo>
                  <a:pt x="412048" y="106364"/>
                  <a:pt x="410041" y="115433"/>
                  <a:pt x="406026" y="123498"/>
                </a:cubicBezTo>
                <a:cubicBezTo>
                  <a:pt x="404561" y="127898"/>
                  <a:pt x="402592" y="131683"/>
                  <a:pt x="400116" y="134851"/>
                </a:cubicBezTo>
                <a:cubicBezTo>
                  <a:pt x="397641" y="138019"/>
                  <a:pt x="395089" y="141450"/>
                  <a:pt x="392460" y="145143"/>
                </a:cubicBezTo>
                <a:cubicBezTo>
                  <a:pt x="385288" y="151801"/>
                  <a:pt x="377158" y="156806"/>
                  <a:pt x="368071" y="160156"/>
                </a:cubicBezTo>
                <a:cubicBezTo>
                  <a:pt x="360849" y="164028"/>
                  <a:pt x="352144" y="165964"/>
                  <a:pt x="341957" y="165964"/>
                </a:cubicBezTo>
                <a:lnTo>
                  <a:pt x="271459" y="165964"/>
                </a:lnTo>
                <a:lnTo>
                  <a:pt x="271459" y="180366"/>
                </a:lnTo>
                <a:lnTo>
                  <a:pt x="380619" y="180366"/>
                </a:lnTo>
                <a:cubicBezTo>
                  <a:pt x="395550" y="180366"/>
                  <a:pt x="408407" y="185645"/>
                  <a:pt x="419190" y="196203"/>
                </a:cubicBezTo>
                <a:cubicBezTo>
                  <a:pt x="429974" y="206762"/>
                  <a:pt x="435365" y="219328"/>
                  <a:pt x="435365" y="233901"/>
                </a:cubicBezTo>
                <a:lnTo>
                  <a:pt x="435365" y="298516"/>
                </a:lnTo>
                <a:cubicBezTo>
                  <a:pt x="435365" y="307460"/>
                  <a:pt x="433654" y="316576"/>
                  <a:pt x="430233" y="325862"/>
                </a:cubicBezTo>
                <a:cubicBezTo>
                  <a:pt x="425618" y="335085"/>
                  <a:pt x="420331" y="342672"/>
                  <a:pt x="414374" y="348622"/>
                </a:cubicBezTo>
                <a:cubicBezTo>
                  <a:pt x="412002" y="351473"/>
                  <a:pt x="408962" y="354134"/>
                  <a:pt x="405254" y="356606"/>
                </a:cubicBezTo>
                <a:cubicBezTo>
                  <a:pt x="401547" y="359077"/>
                  <a:pt x="397404" y="361331"/>
                  <a:pt x="392824" y="363367"/>
                </a:cubicBezTo>
                <a:cubicBezTo>
                  <a:pt x="388353" y="365353"/>
                  <a:pt x="383912" y="366835"/>
                  <a:pt x="379505" y="367814"/>
                </a:cubicBezTo>
                <a:cubicBezTo>
                  <a:pt x="375097" y="368793"/>
                  <a:pt x="370343" y="369282"/>
                  <a:pt x="365242" y="369282"/>
                </a:cubicBezTo>
                <a:lnTo>
                  <a:pt x="283011" y="369282"/>
                </a:lnTo>
                <a:lnTo>
                  <a:pt x="307282" y="305128"/>
                </a:lnTo>
                <a:lnTo>
                  <a:pt x="332731" y="305128"/>
                </a:lnTo>
                <a:cubicBezTo>
                  <a:pt x="332996" y="305128"/>
                  <a:pt x="333595" y="304813"/>
                  <a:pt x="334531" y="304185"/>
                </a:cubicBezTo>
                <a:cubicBezTo>
                  <a:pt x="335460" y="303070"/>
                  <a:pt x="335924" y="301852"/>
                  <a:pt x="335924" y="300531"/>
                </a:cubicBezTo>
                <a:lnTo>
                  <a:pt x="335924" y="256125"/>
                </a:lnTo>
                <a:cubicBezTo>
                  <a:pt x="335924" y="252760"/>
                  <a:pt x="334696" y="249923"/>
                  <a:pt x="332238" y="247612"/>
                </a:cubicBezTo>
                <a:cubicBezTo>
                  <a:pt x="329781" y="245301"/>
                  <a:pt x="327005" y="244145"/>
                  <a:pt x="323912" y="244145"/>
                </a:cubicBezTo>
                <a:lnTo>
                  <a:pt x="271459" y="244145"/>
                </a:lnTo>
                <a:lnTo>
                  <a:pt x="271459" y="391592"/>
                </a:lnTo>
                <a:lnTo>
                  <a:pt x="164475" y="391592"/>
                </a:lnTo>
                <a:lnTo>
                  <a:pt x="164475" y="244145"/>
                </a:lnTo>
                <a:lnTo>
                  <a:pt x="106182" y="244145"/>
                </a:lnTo>
                <a:lnTo>
                  <a:pt x="106182" y="368607"/>
                </a:lnTo>
                <a:lnTo>
                  <a:pt x="6055" y="368607"/>
                </a:lnTo>
                <a:lnTo>
                  <a:pt x="6055" y="180366"/>
                </a:lnTo>
                <a:lnTo>
                  <a:pt x="164475" y="180366"/>
                </a:lnTo>
                <a:lnTo>
                  <a:pt x="164475" y="165942"/>
                </a:lnTo>
                <a:lnTo>
                  <a:pt x="41716" y="165525"/>
                </a:lnTo>
                <a:lnTo>
                  <a:pt x="41716" y="76810"/>
                </a:lnTo>
                <a:lnTo>
                  <a:pt x="0" y="76810"/>
                </a:lnTo>
                <a:lnTo>
                  <a:pt x="0" y="12345"/>
                </a:lnTo>
                <a:lnTo>
                  <a:pt x="41716" y="12345"/>
                </a:lnTo>
                <a:lnTo>
                  <a:pt x="41716" y="0"/>
                </a:lnTo>
                <a:close/>
                <a:moveTo>
                  <a:pt x="145958" y="76810"/>
                </a:moveTo>
                <a:lnTo>
                  <a:pt x="145958" y="102184"/>
                </a:lnTo>
                <a:lnTo>
                  <a:pt x="297091" y="102184"/>
                </a:lnTo>
                <a:cubicBezTo>
                  <a:pt x="300034" y="102184"/>
                  <a:pt x="302256" y="101184"/>
                  <a:pt x="303756" y="99184"/>
                </a:cubicBezTo>
                <a:cubicBezTo>
                  <a:pt x="305542" y="97405"/>
                  <a:pt x="306435" y="94623"/>
                  <a:pt x="306435" y="90837"/>
                </a:cubicBezTo>
                <a:lnTo>
                  <a:pt x="306435" y="76810"/>
                </a:lnTo>
                <a:lnTo>
                  <a:pt x="145958" y="76810"/>
                </a:lnTo>
                <a:close/>
              </a:path>
            </a:pathLst>
          </a:custGeom>
          <a:solidFill>
            <a:srgbClr val="0F294E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33" name="PA_任意多边形 32">
            <a:extLst>
              <a:ext uri="{FF2B5EF4-FFF2-40B4-BE49-F238E27FC236}">
                <a16:creationId xmlns:a16="http://schemas.microsoft.com/office/drawing/2014/main" id="{D8B44A7B-7EC7-4675-A600-C45EC64B6817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6731000" y="1100667"/>
            <a:ext cx="393828" cy="286070"/>
          </a:xfrm>
          <a:custGeom>
            <a:rect b="b" l="l" r="r" t="t"/>
            <a:pathLst>
              <a:path h="352780" w="488450">
                <a:moveTo>
                  <a:pt x="170882" y="0"/>
                </a:moveTo>
                <a:lnTo>
                  <a:pt x="278553" y="0"/>
                </a:lnTo>
                <a:lnTo>
                  <a:pt x="278553" y="131556"/>
                </a:lnTo>
                <a:lnTo>
                  <a:pt x="238959" y="178962"/>
                </a:lnTo>
                <a:lnTo>
                  <a:pt x="304635" y="178962"/>
                </a:lnTo>
                <a:lnTo>
                  <a:pt x="488450" y="352780"/>
                </a:lnTo>
                <a:lnTo>
                  <a:pt x="357034" y="352780"/>
                </a:lnTo>
                <a:lnTo>
                  <a:pt x="216359" y="216209"/>
                </a:lnTo>
                <a:lnTo>
                  <a:pt x="122137" y="352780"/>
                </a:lnTo>
                <a:lnTo>
                  <a:pt x="0" y="352780"/>
                </a:lnTo>
                <a:lnTo>
                  <a:pt x="170882" y="116576"/>
                </a:lnTo>
                <a:lnTo>
                  <a:pt x="17088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32" name="PA_任意多边形 31">
            <a:extLst>
              <a:ext uri="{FF2B5EF4-FFF2-40B4-BE49-F238E27FC236}">
                <a16:creationId xmlns:a16="http://schemas.microsoft.com/office/drawing/2014/main" id="{8FED7342-D10C-465E-BA61-9198CD99ADB1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3604747" y="1125042"/>
            <a:ext cx="416920" cy="64141"/>
          </a:xfrm>
          <a:custGeom>
            <a:rect b="b" l="l" r="r" t="t"/>
            <a:pathLst>
              <a:path h="79553" w="515604">
                <a:moveTo>
                  <a:pt x="0" y="0"/>
                </a:moveTo>
                <a:lnTo>
                  <a:pt x="515604" y="0"/>
                </a:lnTo>
                <a:lnTo>
                  <a:pt x="515604" y="79553"/>
                </a:lnTo>
                <a:lnTo>
                  <a:pt x="0" y="79553"/>
                </a:lnTo>
                <a:lnTo>
                  <a:pt x="0" y="0"/>
                </a:lnTo>
                <a:close/>
              </a:path>
            </a:pathLst>
          </a:custGeom>
          <a:solidFill>
            <a:srgbClr val="0F294E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31" name="PA_任意多边形 30">
            <a:extLst>
              <a:ext uri="{FF2B5EF4-FFF2-40B4-BE49-F238E27FC236}">
                <a16:creationId xmlns:a16="http://schemas.microsoft.com/office/drawing/2014/main" id="{69E41D54-8DA1-4ECC-8718-4575FC1016F4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7395506" y="1130172"/>
            <a:ext cx="139828" cy="114172"/>
          </a:xfrm>
          <a:custGeom>
            <a:rect b="b" l="l" r="r" t="t"/>
            <a:pathLst>
              <a:path h="141500" w="174462">
                <a:moveTo>
                  <a:pt x="0" y="0"/>
                </a:moveTo>
                <a:lnTo>
                  <a:pt x="109471" y="0"/>
                </a:lnTo>
                <a:lnTo>
                  <a:pt x="174462" y="141500"/>
                </a:lnTo>
                <a:lnTo>
                  <a:pt x="65012" y="14126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30" name="PA_任意多边形 29">
            <a:extLst>
              <a:ext uri="{FF2B5EF4-FFF2-40B4-BE49-F238E27FC236}">
                <a16:creationId xmlns:a16="http://schemas.microsoft.com/office/drawing/2014/main" id="{EC2F7C91-5A51-4CC4-A2DE-9AE479327FAC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6638637" y="1176355"/>
            <a:ext cx="124434" cy="209101"/>
          </a:xfrm>
          <a:custGeom>
            <a:rect b="b" l="l" r="r" t="t"/>
            <a:pathLst>
              <a:path h="259264" w="153651">
                <a:moveTo>
                  <a:pt x="48166" y="0"/>
                </a:moveTo>
                <a:lnTo>
                  <a:pt x="153651" y="0"/>
                </a:lnTo>
                <a:lnTo>
                  <a:pt x="104616" y="259264"/>
                </a:lnTo>
                <a:lnTo>
                  <a:pt x="0" y="259264"/>
                </a:lnTo>
                <a:lnTo>
                  <a:pt x="4816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28" name="PA_任意多边形 27">
            <a:extLst>
              <a:ext uri="{FF2B5EF4-FFF2-40B4-BE49-F238E27FC236}">
                <a16:creationId xmlns:a16="http://schemas.microsoft.com/office/drawing/2014/main" id="{8A8712D8-EB61-4983-AA11-75426C14E6A3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3579092" y="1204576"/>
            <a:ext cx="468233" cy="182162"/>
          </a:xfrm>
          <a:custGeom>
            <a:rect b="b" l="l" r="r" t="t"/>
            <a:pathLst>
              <a:path h="224943" w="578848">
                <a:moveTo>
                  <a:pt x="0" y="0"/>
                </a:moveTo>
                <a:lnTo>
                  <a:pt x="575483" y="0"/>
                </a:lnTo>
                <a:lnTo>
                  <a:pt x="575483" y="79553"/>
                </a:lnTo>
                <a:lnTo>
                  <a:pt x="143611" y="79553"/>
                </a:lnTo>
                <a:lnTo>
                  <a:pt x="124730" y="130356"/>
                </a:lnTo>
                <a:lnTo>
                  <a:pt x="430575" y="130302"/>
                </a:lnTo>
                <a:lnTo>
                  <a:pt x="415777" y="93955"/>
                </a:lnTo>
                <a:lnTo>
                  <a:pt x="526791" y="93955"/>
                </a:lnTo>
                <a:lnTo>
                  <a:pt x="578848" y="224943"/>
                </a:lnTo>
                <a:lnTo>
                  <a:pt x="467834" y="224943"/>
                </a:lnTo>
                <a:lnTo>
                  <a:pt x="461104" y="209170"/>
                </a:lnTo>
                <a:lnTo>
                  <a:pt x="95669" y="209170"/>
                </a:lnTo>
                <a:lnTo>
                  <a:pt x="50589" y="209170"/>
                </a:lnTo>
                <a:lnTo>
                  <a:pt x="0" y="209437"/>
                </a:lnTo>
                <a:lnTo>
                  <a:pt x="43066" y="79553"/>
                </a:lnTo>
                <a:lnTo>
                  <a:pt x="0" y="79553"/>
                </a:lnTo>
                <a:lnTo>
                  <a:pt x="0" y="0"/>
                </a:lnTo>
                <a:close/>
              </a:path>
            </a:pathLst>
          </a:custGeom>
          <a:solidFill>
            <a:srgbClr val="0F294E"/>
          </a:solidFill>
          <a:ln>
            <a:noFill/>
          </a:ln>
          <a:effectLst>
            <a:outerShdw algn="tl" blurRad="50800" dir="2700000" dist="38100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b="1" cap="all" kumimoji="1" lang="zh-CN" sz="4364">
              <a:solidFill>
                <a:srgbClr val="F25256"/>
              </a:solidFill>
              <a:effectLst>
                <a:outerShdw algn="tl" blurRad="50800" dir="2700000" dist="38100" rotWithShape="0">
                  <a:prstClr val="black">
                    <a:alpha val="16000"/>
                  </a:prstClr>
                </a:outerShdw>
              </a:effectLst>
              <a:latin charset="-122" panose="02010600030101010101" pitchFamily="2" typeface="庞门正道标题体"/>
              <a:ea charset="-122" panose="02010600030101010101" pitchFamily="2" typeface="庞门正道标题体"/>
              <a:cs charset="0" panose="020b0604020202020204" pitchFamily="34" typeface="Arial"/>
            </a:endParaRPr>
          </a:p>
        </p:txBody>
      </p:sp>
      <p:sp>
        <p:nvSpPr>
          <p:cNvPr id="9244" name="矩形 6">
            <a:extLst>
              <a:ext uri="{FF2B5EF4-FFF2-40B4-BE49-F238E27FC236}">
                <a16:creationId xmlns:a16="http://schemas.microsoft.com/office/drawing/2014/main" id="{14244D56-72B3-4E7A-9999-62C997847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6284" y="5640598"/>
            <a:ext cx="3254692" cy="337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9pPr>
          </a:lstStyle>
          <a:p>
            <a:pPr defTabSz="738927" fontAlgn="base">
              <a:spcBef>
                <a:spcPct val="0"/>
              </a:spcBef>
              <a:spcAft>
                <a:spcPct val="0"/>
              </a:spcAft>
              <a:buNone/>
            </a:pPr>
            <a:r>
              <a:rPr altLang="en-US" lang="zh-CN" sz="1616">
                <a:solidFill>
                  <a:srgbClr val="FFFFFF"/>
                </a:solidFill>
                <a:latin typeface="微软雅黑"/>
                <a:ea typeface="微软雅黑"/>
              </a:rPr>
              <a:t>左为上，右为下（面对观众方向）</a:t>
            </a:r>
          </a:p>
        </p:txBody>
      </p:sp>
      <p:grpSp>
        <p:nvGrpSpPr>
          <p:cNvPr id="9245" name="组合 5">
            <a:extLst>
              <a:ext uri="{FF2B5EF4-FFF2-40B4-BE49-F238E27FC236}">
                <a16:creationId xmlns:a16="http://schemas.microsoft.com/office/drawing/2014/main" id="{CAD89875-EB3B-4D08-97A6-1F530994DF92}"/>
              </a:ext>
            </a:extLst>
          </p:cNvPr>
          <p:cNvGrpSpPr/>
          <p:nvPr/>
        </p:nvGrpSpPr>
        <p:grpSpPr>
          <a:xfrm>
            <a:off x="4865769" y="2033284"/>
            <a:ext cx="738909" cy="838563"/>
            <a:chOff x="4135438" y="2273300"/>
            <a:chExt cx="914400" cy="1037721"/>
          </a:xfrm>
        </p:grpSpPr>
        <p:sp>
          <p:nvSpPr>
            <p:cNvPr id="10279" name="椭圆 14">
              <a:extLst>
                <a:ext uri="{FF2B5EF4-FFF2-40B4-BE49-F238E27FC236}">
                  <a16:creationId xmlns:a16="http://schemas.microsoft.com/office/drawing/2014/main" id="{FCDC591F-2900-4232-BA7D-64CEFDFC6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5438" y="2324100"/>
              <a:ext cx="914400" cy="914400"/>
            </a:xfrm>
            <a:prstGeom prst="ellipse">
              <a:avLst/>
            </a:prstGeom>
            <a:solidFill>
              <a:srgbClr val="0F294E"/>
            </a:solidFill>
            <a:ln>
              <a:noFill/>
            </a:ln>
            <a:extLst>
              <a:ext uri="{91240B29-F687-4F45-9708-019B960494DF}">
                <a14:hiddenLine algn="ctr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1pPr>
              <a:lvl2pPr indent="-285750" marL="74295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2pPr>
              <a:lvl3pPr indent="-228600" marL="114300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3pPr>
              <a:lvl4pPr indent="-228600" marL="160020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4pPr>
              <a:lvl5pPr indent="-228600" marL="205740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9pPr>
            </a:lstStyle>
            <a:p>
              <a:pPr defTabSz="73892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939">
                <a:solidFill>
                  <a:srgbClr val="000000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10280" name="椭圆 63">
              <a:extLst>
                <a:ext uri="{FF2B5EF4-FFF2-40B4-BE49-F238E27FC236}">
                  <a16:creationId xmlns:a16="http://schemas.microsoft.com/office/drawing/2014/main" id="{AD27E960-3364-43AE-8373-636BAEBD57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5125" y="2363788"/>
              <a:ext cx="835025" cy="8350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algn="ctr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1pPr>
              <a:lvl2pPr indent="-285750" marL="74295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2pPr>
              <a:lvl3pPr indent="-228600" marL="114300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3pPr>
              <a:lvl4pPr indent="-228600" marL="160020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4pPr>
              <a:lvl5pPr indent="-228600" marL="205740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9pPr>
            </a:lstStyle>
            <a:p>
              <a:pPr defTabSz="73892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939">
                <a:solidFill>
                  <a:srgbClr val="000000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9257" name="文本框 19">
              <a:extLst>
                <a:ext uri="{FF2B5EF4-FFF2-40B4-BE49-F238E27FC236}">
                  <a16:creationId xmlns:a16="http://schemas.microsoft.com/office/drawing/2014/main" id="{BA30C0AD-E6BF-4AF7-A595-08A57AFDF5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0611" y="2273300"/>
              <a:ext cx="504056" cy="1027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1pPr>
              <a:lvl2pPr indent="-285750" marL="7429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2pPr>
              <a:lvl3pPr indent="-228600" marL="1143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3pPr>
              <a:lvl4pPr indent="-228600" marL="16002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4pPr>
              <a:lvl5pPr indent="-228600" marL="20574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9pPr>
            </a:lstStyle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altLang="zh-CN" b="1" lang="en-US" sz="4849">
                  <a:solidFill>
                    <a:srgbClr val="0F294E"/>
                  </a:solidFill>
                  <a:latin charset="-122" panose="02010600030101010101" pitchFamily="2" typeface="庞门正道标题体"/>
                  <a:ea charset="-122" panose="02010600030101010101" pitchFamily="2" typeface="庞门正道标题体"/>
                </a:rPr>
                <a:t>1</a:t>
              </a:r>
            </a:p>
          </p:txBody>
        </p:sp>
      </p:grpSp>
      <p:grpSp>
        <p:nvGrpSpPr>
          <p:cNvPr id="9246" name="组合 4">
            <a:extLst>
              <a:ext uri="{FF2B5EF4-FFF2-40B4-BE49-F238E27FC236}">
                <a16:creationId xmlns:a16="http://schemas.microsoft.com/office/drawing/2014/main" id="{92C0F9F9-8581-4723-867F-F253E860968B}"/>
              </a:ext>
            </a:extLst>
          </p:cNvPr>
          <p:cNvGrpSpPr/>
          <p:nvPr/>
        </p:nvGrpSpPr>
        <p:grpSpPr>
          <a:xfrm>
            <a:off x="4096072" y="3712507"/>
            <a:ext cx="738909" cy="838563"/>
            <a:chOff x="3182938" y="4351338"/>
            <a:chExt cx="914400" cy="1037721"/>
          </a:xfrm>
        </p:grpSpPr>
        <p:sp>
          <p:nvSpPr>
            <p:cNvPr id="10276" name="椭圆 67">
              <a:extLst>
                <a:ext uri="{FF2B5EF4-FFF2-40B4-BE49-F238E27FC236}">
                  <a16:creationId xmlns:a16="http://schemas.microsoft.com/office/drawing/2014/main" id="{11E1141D-262A-4F87-B1F7-CE286A2865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2938" y="4402138"/>
              <a:ext cx="914400" cy="914400"/>
            </a:xfrm>
            <a:prstGeom prst="ellipse">
              <a:avLst/>
            </a:prstGeom>
            <a:solidFill>
              <a:srgbClr val="0F294E"/>
            </a:solidFill>
            <a:ln>
              <a:noFill/>
            </a:ln>
            <a:extLst>
              <a:ext uri="{91240B29-F687-4F45-9708-019B960494DF}">
                <a14:hiddenLine algn="ctr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1pPr>
              <a:lvl2pPr indent="-285750" marL="74295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2pPr>
              <a:lvl3pPr indent="-228600" marL="114300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3pPr>
              <a:lvl4pPr indent="-228600" marL="160020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4pPr>
              <a:lvl5pPr indent="-228600" marL="205740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9pPr>
            </a:lstStyle>
            <a:p>
              <a:pPr defTabSz="73892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939">
                <a:solidFill>
                  <a:srgbClr val="000000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10277" name="椭圆 68">
              <a:extLst>
                <a:ext uri="{FF2B5EF4-FFF2-40B4-BE49-F238E27FC236}">
                  <a16:creationId xmlns:a16="http://schemas.microsoft.com/office/drawing/2014/main" id="{2DED22D2-42CB-4838-93E1-87ADD3797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2625" y="4441825"/>
              <a:ext cx="835025" cy="8350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algn="ctr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1pPr>
              <a:lvl2pPr indent="-285750" marL="74295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2pPr>
              <a:lvl3pPr indent="-228600" marL="114300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3pPr>
              <a:lvl4pPr indent="-228600" marL="160020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4pPr>
              <a:lvl5pPr indent="-228600" marL="205740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9pPr>
            </a:lstStyle>
            <a:p>
              <a:pPr defTabSz="73892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939">
                <a:solidFill>
                  <a:srgbClr val="000000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9254" name="文本框 69">
              <a:extLst>
                <a:ext uri="{FF2B5EF4-FFF2-40B4-BE49-F238E27FC236}">
                  <a16:creationId xmlns:a16="http://schemas.microsoft.com/office/drawing/2014/main" id="{E7251D2C-46A7-4ACA-A0FD-0E9B5B1C16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8112" y="4351338"/>
              <a:ext cx="504056" cy="1027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1pPr>
              <a:lvl2pPr indent="-285750" marL="7429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2pPr>
              <a:lvl3pPr indent="-228600" marL="1143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3pPr>
              <a:lvl4pPr indent="-228600" marL="16002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4pPr>
              <a:lvl5pPr indent="-228600" marL="20574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9pPr>
            </a:lstStyle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altLang="zh-CN" b="1" lang="en-US" sz="4849">
                  <a:solidFill>
                    <a:srgbClr val="0F294E"/>
                  </a:solidFill>
                  <a:latin charset="-122" panose="02010600030101010101" pitchFamily="2" typeface="庞门正道标题体"/>
                  <a:ea charset="-122" panose="02010600030101010101" pitchFamily="2" typeface="庞门正道标题体"/>
                </a:rPr>
                <a:t>2</a:t>
              </a:r>
            </a:p>
          </p:txBody>
        </p:sp>
      </p:grpSp>
      <p:grpSp>
        <p:nvGrpSpPr>
          <p:cNvPr id="9247" name="组合 3">
            <a:extLst>
              <a:ext uri="{FF2B5EF4-FFF2-40B4-BE49-F238E27FC236}">
                <a16:creationId xmlns:a16="http://schemas.microsoft.com/office/drawing/2014/main" id="{53F97FD0-2E06-453E-9FA7-531BBF0E8945}"/>
              </a:ext>
            </a:extLst>
          </p:cNvPr>
          <p:cNvGrpSpPr/>
          <p:nvPr/>
        </p:nvGrpSpPr>
        <p:grpSpPr>
          <a:xfrm>
            <a:off x="3326375" y="5391729"/>
            <a:ext cx="738909" cy="838563"/>
            <a:chOff x="2230438" y="6429375"/>
            <a:chExt cx="914400" cy="1037721"/>
          </a:xfrm>
        </p:grpSpPr>
        <p:sp>
          <p:nvSpPr>
            <p:cNvPr id="10273" name="椭圆 71">
              <a:extLst>
                <a:ext uri="{FF2B5EF4-FFF2-40B4-BE49-F238E27FC236}">
                  <a16:creationId xmlns:a16="http://schemas.microsoft.com/office/drawing/2014/main" id="{0BE3C566-42ED-4E18-B60B-A2C093022E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0438" y="6480175"/>
              <a:ext cx="914400" cy="914400"/>
            </a:xfrm>
            <a:prstGeom prst="ellipse">
              <a:avLst/>
            </a:prstGeom>
            <a:solidFill>
              <a:srgbClr val="0F294E"/>
            </a:solidFill>
            <a:ln>
              <a:noFill/>
            </a:ln>
            <a:extLst>
              <a:ext uri="{91240B29-F687-4F45-9708-019B960494DF}">
                <a14:hiddenLine algn="ctr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1pPr>
              <a:lvl2pPr indent="-285750" marL="74295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2pPr>
              <a:lvl3pPr indent="-228600" marL="114300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3pPr>
              <a:lvl4pPr indent="-228600" marL="160020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4pPr>
              <a:lvl5pPr indent="-228600" marL="205740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9pPr>
            </a:lstStyle>
            <a:p>
              <a:pPr defTabSz="73892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939">
                <a:solidFill>
                  <a:srgbClr val="000000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10274" name="椭圆 72">
              <a:extLst>
                <a:ext uri="{FF2B5EF4-FFF2-40B4-BE49-F238E27FC236}">
                  <a16:creationId xmlns:a16="http://schemas.microsoft.com/office/drawing/2014/main" id="{35AC3848-CA83-4FD3-992F-A53AFB30EB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0125" y="6519863"/>
              <a:ext cx="835025" cy="8350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algn="ctr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1pPr>
              <a:lvl2pPr indent="-285750" marL="74295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2pPr>
              <a:lvl3pPr indent="-228600" marL="114300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3pPr>
              <a:lvl4pPr indent="-228600" marL="160020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4pPr>
              <a:lvl5pPr indent="-228600" marL="2057400"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charset="0" panose="02020603050405020304" pitchFamily="18" typeface="Times New Roman"/>
                  <a:ea charset="-122" pitchFamily="49" typeface="楷体_GB2312"/>
                </a:defRPr>
              </a:lvl9pPr>
            </a:lstStyle>
            <a:p>
              <a:pPr defTabSz="73892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939">
                <a:solidFill>
                  <a:srgbClr val="000000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9251" name="文本框 73">
              <a:extLst>
                <a:ext uri="{FF2B5EF4-FFF2-40B4-BE49-F238E27FC236}">
                  <a16:creationId xmlns:a16="http://schemas.microsoft.com/office/drawing/2014/main" id="{DCEEE5E2-B6FD-49FC-8BE6-49D9BF4625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35611" y="6429375"/>
              <a:ext cx="504056" cy="1027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1pPr>
              <a:lvl2pPr indent="-285750" marL="7429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2pPr>
              <a:lvl3pPr indent="-228600" marL="1143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3pPr>
              <a:lvl4pPr indent="-228600" marL="16002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4pPr>
              <a:lvl5pPr indent="-228600" marL="20574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9pPr>
            </a:lstStyle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altLang="zh-CN" b="1" lang="en-US" sz="4849">
                  <a:solidFill>
                    <a:srgbClr val="0F294E"/>
                  </a:solidFill>
                  <a:latin charset="-122" panose="02010600030101010101" pitchFamily="2" typeface="庞门正道标题体"/>
                  <a:ea charset="-122" panose="02010600030101010101" pitchFamily="2" typeface="庞门正道标题体"/>
                </a:rPr>
                <a:t>3</a:t>
              </a:r>
            </a:p>
          </p:txBody>
        </p:sp>
      </p:grpSp>
      <p:pic>
        <p:nvPicPr>
          <p:cNvPr id="9248" name="图片 11357">
            <a:extLst>
              <a:ext uri="{FF2B5EF4-FFF2-40B4-BE49-F238E27FC236}">
                <a16:creationId xmlns:a16="http://schemas.microsoft.com/office/drawing/2014/main" id="{D99B8E11-D956-4A0C-A5E4-15251D7E9ECF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2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524000" y="1706163"/>
            <a:ext cx="1792112" cy="2033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val="2895152974"/>
      </p:ext>
    </p:extLst>
  </p:cSld>
  <p:clrMapOvr>
    <a:masterClrMapping/>
  </p:clrMapOvr>
  <mc:AlternateContent>
    <mc:Choice Requires="p14">
      <p:transition advTm="3000" p14:dur="2000" spd="slow"/>
    </mc:Choice>
    <mc:Fallback>
      <p:transition advTm="3000" spd="slow"/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0F29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7FDDF8BF-1139-4787-A83A-110E43A04EF8}"/>
              </a:ext>
            </a:extLst>
          </p:cNvPr>
          <p:cNvSpPr/>
          <p:nvPr/>
        </p:nvSpPr>
        <p:spPr>
          <a:xfrm>
            <a:off x="3541890" y="595234"/>
            <a:ext cx="5108222" cy="14215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73892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cap="all" kumimoji="1" lang="zh-CN" sz="4364">
                <a:solidFill>
                  <a:srgbClr val="FFFFFF"/>
                </a:solidFill>
                <a:effectLst>
                  <a:outerShdw algn="tl" blurRad="50800" dir="2700000" dist="38100" rotWithShape="0">
                    <a:prstClr val="black">
                      <a:alpha val="16000"/>
                    </a:prstClr>
                  </a:outerShdw>
                </a:effectLst>
                <a:latin charset="-122" panose="02010600030101010101" pitchFamily="2" typeface="庞门正道标题体"/>
                <a:ea charset="-122" panose="02010600030101010101" pitchFamily="2" typeface="庞门正道标题体"/>
                <a:cs charset="0" panose="020b0604020202020204" pitchFamily="34" typeface="Arial"/>
              </a:rPr>
              <a:t>主席台座次安排图示</a:t>
            </a:r>
          </a:p>
        </p:txBody>
      </p:sp>
      <p:grpSp>
        <p:nvGrpSpPr>
          <p:cNvPr id="10243" name="组合 11">
            <a:extLst>
              <a:ext uri="{FF2B5EF4-FFF2-40B4-BE49-F238E27FC236}">
                <a16:creationId xmlns:a16="http://schemas.microsoft.com/office/drawing/2014/main" id="{AD0FFF4F-6A6B-4E5F-AFFA-4FAAE0D290B1}"/>
              </a:ext>
            </a:extLst>
          </p:cNvPr>
          <p:cNvGrpSpPr/>
          <p:nvPr/>
        </p:nvGrpSpPr>
        <p:grpSpPr>
          <a:xfrm>
            <a:off x="260414" y="850516"/>
            <a:ext cx="3131384" cy="234758"/>
            <a:chOff x="16220" y="842001"/>
            <a:chExt cx="3876626" cy="291159"/>
          </a:xfrm>
        </p:grpSpPr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id="{48AD50F4-DA39-40BE-862A-00F6692B1C9B}"/>
                </a:ext>
              </a:extLst>
            </p:cNvPr>
            <p:cNvSpPr/>
            <p:nvPr/>
          </p:nvSpPr>
          <p:spPr>
            <a:xfrm>
              <a:off x="16220" y="842001"/>
              <a:ext cx="3589175" cy="291159"/>
            </a:xfrm>
            <a:custGeom>
              <a:gdLst>
                <a:gd fmla="*/ 0 w 6026121" name="connsiteX0"/>
                <a:gd fmla="*/ 794 h 488953" name="connsiteY0"/>
                <a:gd fmla="*/ 5785246 w 6026121" name="connsiteX1"/>
                <a:gd fmla="*/ 794 h 488953" name="connsiteY1"/>
                <a:gd fmla="*/ 5786040 w 6026121" name="connsiteX2"/>
                <a:gd fmla="*/ 0 h 488953" name="connsiteY2"/>
                <a:gd fmla="*/ 6026121 w 6026121" name="connsiteX3"/>
                <a:gd fmla="*/ 240081 h 488953" name="connsiteY3"/>
                <a:gd fmla="*/ 5786040 w 6026121" name="connsiteX4"/>
                <a:gd fmla="*/ 480162 h 488953" name="connsiteY4"/>
                <a:gd fmla="*/ 5786040 w 6026121" name="connsiteX5"/>
                <a:gd fmla="*/ 480956 h 488953" name="connsiteY5"/>
                <a:gd fmla="*/ 7997 w 6026121" name="connsiteX6"/>
                <a:gd fmla="*/ 488953 h 488953" name="connsiteY6"/>
                <a:gd fmla="*/ 0 w 4898430" name="connsiteX7"/>
                <a:gd fmla="*/ 480956 h 480956" name="connsiteY7"/>
                <a:gd fmla="*/ 91442 w 4898430" name="connsiteX8"/>
                <a:gd fmla="*/ 379509 h 480956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488952" w="6026121">
                  <a:moveTo>
                    <a:pt x="0" y="794"/>
                  </a:moveTo>
                  <a:lnTo>
                    <a:pt x="5785246" y="794"/>
                  </a:lnTo>
                  <a:lnTo>
                    <a:pt x="5786040" y="0"/>
                  </a:lnTo>
                  <a:lnTo>
                    <a:pt x="6026121" y="240081"/>
                  </a:lnTo>
                  <a:lnTo>
                    <a:pt x="5786040" y="480162"/>
                  </a:lnTo>
                  <a:lnTo>
                    <a:pt x="5786040" y="480956"/>
                  </a:lnTo>
                  <a:lnTo>
                    <a:pt x="7997" y="488953"/>
                  </a:lnTo>
                </a:path>
              </a:pathLst>
            </a:custGeom>
            <a:noFill/>
            <a:ln algn="ctr" cap="flat" cmpd="sng" w="3175">
              <a:solidFill>
                <a:schemeClr val="bg1">
                  <a:alpha val="58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7F77992A-BE8A-4A1B-BD7B-24B9E1B3CB86}"/>
                </a:ext>
              </a:extLst>
            </p:cNvPr>
            <p:cNvGrpSpPr/>
            <p:nvPr/>
          </p:nvGrpSpPr>
          <p:grpSpPr>
            <a:xfrm>
              <a:off x="3438518" y="842902"/>
              <a:ext cx="454328" cy="286397"/>
              <a:chOff x="4483600" y="2715724"/>
              <a:chExt cx="762967" cy="480956"/>
            </a:xfrm>
            <a:solidFill>
              <a:srgbClr val="2CF5FC"/>
            </a:solidFill>
          </p:grpSpPr>
          <p:sp>
            <p:nvSpPr>
              <p:cNvPr id="15" name="任意多边形: 形状 14">
                <a:extLst>
                  <a:ext uri="{FF2B5EF4-FFF2-40B4-BE49-F238E27FC236}">
                    <a16:creationId xmlns:a16="http://schemas.microsoft.com/office/drawing/2014/main" id="{ED97D668-E29F-4D10-80E9-10B84DBAE546}"/>
                  </a:ext>
                </a:extLst>
              </p:cNvPr>
              <p:cNvSpPr/>
              <p:nvPr/>
            </p:nvSpPr>
            <p:spPr>
              <a:xfrm>
                <a:off x="4483600" y="2715724"/>
                <a:ext cx="414828" cy="480956"/>
              </a:xfrm>
              <a:custGeom>
                <a:gdLst>
                  <a:gd fmla="*/ 174747 w 414828" name="connsiteX0"/>
                  <a:gd fmla="*/ 0 h 480956" name="connsiteY0"/>
                  <a:gd fmla="*/ 414828 w 414828" name="connsiteX1"/>
                  <a:gd fmla="*/ 240081 h 480956" name="connsiteY1"/>
                  <a:gd fmla="*/ 174747 w 414828" name="connsiteX2"/>
                  <a:gd fmla="*/ 480162 h 480956" name="connsiteY2"/>
                  <a:gd fmla="*/ 174747 w 414828" name="connsiteX3"/>
                  <a:gd fmla="*/ 480956 h 480956" name="connsiteY3"/>
                  <a:gd fmla="*/ 0 w 414828" name="connsiteX4"/>
                  <a:gd fmla="*/ 480956 h 480956" name="connsiteY4"/>
                  <a:gd fmla="*/ 240478 w 414828" name="connsiteX5"/>
                  <a:gd fmla="*/ 240479 h 480956" name="connsiteY5"/>
                  <a:gd fmla="*/ 792 w 414828" name="connsiteX6"/>
                  <a:gd fmla="*/ 794 h 480956" name="connsiteY6"/>
                  <a:gd fmla="*/ 173953 w 414828" name="connsiteX7"/>
                  <a:gd fmla="*/ 794 h 480956" name="connsiteY7"/>
                  <a:gd fmla="*/ 174747 w 414828" name="connsiteX8"/>
                  <a:gd fmla="*/ 0 h 48095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480956" w="414828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algn="ctr" cap="flat" cmpd="sng" w="12700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8927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umimoji="1" lang="zh-CN" sz="1939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16" name="任意多边形: 形状 15">
                <a:extLst>
                  <a:ext uri="{FF2B5EF4-FFF2-40B4-BE49-F238E27FC236}">
                    <a16:creationId xmlns:a16="http://schemas.microsoft.com/office/drawing/2014/main" id="{F86025C4-22EE-43DE-8569-7346175430E9}"/>
                  </a:ext>
                </a:extLst>
              </p:cNvPr>
              <p:cNvSpPr/>
              <p:nvPr/>
            </p:nvSpPr>
            <p:spPr>
              <a:xfrm>
                <a:off x="4831739" y="2715724"/>
                <a:ext cx="414828" cy="480956"/>
              </a:xfrm>
              <a:custGeom>
                <a:gdLst>
                  <a:gd fmla="*/ 174747 w 414828" name="connsiteX0"/>
                  <a:gd fmla="*/ 0 h 480956" name="connsiteY0"/>
                  <a:gd fmla="*/ 414828 w 414828" name="connsiteX1"/>
                  <a:gd fmla="*/ 240081 h 480956" name="connsiteY1"/>
                  <a:gd fmla="*/ 174747 w 414828" name="connsiteX2"/>
                  <a:gd fmla="*/ 480162 h 480956" name="connsiteY2"/>
                  <a:gd fmla="*/ 174747 w 414828" name="connsiteX3"/>
                  <a:gd fmla="*/ 480956 h 480956" name="connsiteY3"/>
                  <a:gd fmla="*/ 0 w 414828" name="connsiteX4"/>
                  <a:gd fmla="*/ 480956 h 480956" name="connsiteY4"/>
                  <a:gd fmla="*/ 240478 w 414828" name="connsiteX5"/>
                  <a:gd fmla="*/ 240479 h 480956" name="connsiteY5"/>
                  <a:gd fmla="*/ 792 w 414828" name="connsiteX6"/>
                  <a:gd fmla="*/ 794 h 480956" name="connsiteY6"/>
                  <a:gd fmla="*/ 173953 w 414828" name="connsiteX7"/>
                  <a:gd fmla="*/ 794 h 480956" name="connsiteY7"/>
                  <a:gd fmla="*/ 174747 w 414828" name="connsiteX8"/>
                  <a:gd fmla="*/ 0 h 48095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480956" w="414828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algn="ctr" cap="flat" cmpd="sng" w="12700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8927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umimoji="1" lang="zh-CN" sz="1939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</p:grpSp>
      </p:grpSp>
      <p:grpSp>
        <p:nvGrpSpPr>
          <p:cNvPr id="10244" name="组合 16">
            <a:extLst>
              <a:ext uri="{FF2B5EF4-FFF2-40B4-BE49-F238E27FC236}">
                <a16:creationId xmlns:a16="http://schemas.microsoft.com/office/drawing/2014/main" id="{F6FDFBA5-D70E-4DB7-B70E-23B89535F2C6}"/>
              </a:ext>
            </a:extLst>
          </p:cNvPr>
          <p:cNvGrpSpPr/>
          <p:nvPr/>
        </p:nvGrpSpPr>
        <p:grpSpPr>
          <a:xfrm flipH="1">
            <a:off x="8800202" y="850516"/>
            <a:ext cx="3131384" cy="234758"/>
            <a:chOff x="16220" y="842001"/>
            <a:chExt cx="3876626" cy="291159"/>
          </a:xfrm>
        </p:grpSpPr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1D848EE7-97FC-444C-BA06-55B51FCE422E}"/>
                </a:ext>
              </a:extLst>
            </p:cNvPr>
            <p:cNvSpPr/>
            <p:nvPr/>
          </p:nvSpPr>
          <p:spPr>
            <a:xfrm>
              <a:off x="16220" y="842001"/>
              <a:ext cx="3589174" cy="291159"/>
            </a:xfrm>
            <a:custGeom>
              <a:gdLst>
                <a:gd fmla="*/ 0 w 6026121" name="connsiteX0"/>
                <a:gd fmla="*/ 794 h 488953" name="connsiteY0"/>
                <a:gd fmla="*/ 5785246 w 6026121" name="connsiteX1"/>
                <a:gd fmla="*/ 794 h 488953" name="connsiteY1"/>
                <a:gd fmla="*/ 5786040 w 6026121" name="connsiteX2"/>
                <a:gd fmla="*/ 0 h 488953" name="connsiteY2"/>
                <a:gd fmla="*/ 6026121 w 6026121" name="connsiteX3"/>
                <a:gd fmla="*/ 240081 h 488953" name="connsiteY3"/>
                <a:gd fmla="*/ 5786040 w 6026121" name="connsiteX4"/>
                <a:gd fmla="*/ 480162 h 488953" name="connsiteY4"/>
                <a:gd fmla="*/ 5786040 w 6026121" name="connsiteX5"/>
                <a:gd fmla="*/ 480956 h 488953" name="connsiteY5"/>
                <a:gd fmla="*/ 7997 w 6026121" name="connsiteX6"/>
                <a:gd fmla="*/ 488953 h 488953" name="connsiteY6"/>
                <a:gd fmla="*/ 0 w 4898430" name="connsiteX7"/>
                <a:gd fmla="*/ 480956 h 480956" name="connsiteY7"/>
                <a:gd fmla="*/ 91442 w 4898430" name="connsiteX8"/>
                <a:gd fmla="*/ 379509 h 480956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488952" w="6026121">
                  <a:moveTo>
                    <a:pt x="0" y="794"/>
                  </a:moveTo>
                  <a:lnTo>
                    <a:pt x="5785246" y="794"/>
                  </a:lnTo>
                  <a:lnTo>
                    <a:pt x="5786040" y="0"/>
                  </a:lnTo>
                  <a:lnTo>
                    <a:pt x="6026121" y="240081"/>
                  </a:lnTo>
                  <a:lnTo>
                    <a:pt x="5786040" y="480162"/>
                  </a:lnTo>
                  <a:lnTo>
                    <a:pt x="5786040" y="480956"/>
                  </a:lnTo>
                  <a:lnTo>
                    <a:pt x="7997" y="488953"/>
                  </a:lnTo>
                </a:path>
              </a:pathLst>
            </a:custGeom>
            <a:noFill/>
            <a:ln algn="ctr" cap="flat" cmpd="sng" w="3175">
              <a:solidFill>
                <a:schemeClr val="bg1">
                  <a:alpha val="58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id="{30193746-0D65-4055-A2CE-F5B90D524E54}"/>
                </a:ext>
              </a:extLst>
            </p:cNvPr>
            <p:cNvGrpSpPr/>
            <p:nvPr/>
          </p:nvGrpSpPr>
          <p:grpSpPr>
            <a:xfrm>
              <a:off x="3438518" y="842902"/>
              <a:ext cx="454328" cy="286397"/>
              <a:chOff x="4483600" y="2715724"/>
              <a:chExt cx="762967" cy="480956"/>
            </a:xfrm>
            <a:solidFill>
              <a:srgbClr val="2CF5FC"/>
            </a:solidFill>
          </p:grpSpPr>
          <p:sp>
            <p:nvSpPr>
              <p:cNvPr id="20" name="任意多边形: 形状 19">
                <a:extLst>
                  <a:ext uri="{FF2B5EF4-FFF2-40B4-BE49-F238E27FC236}">
                    <a16:creationId xmlns:a16="http://schemas.microsoft.com/office/drawing/2014/main" id="{DFB407E0-F0F6-4B9D-A584-248DE9211F68}"/>
                  </a:ext>
                </a:extLst>
              </p:cNvPr>
              <p:cNvSpPr/>
              <p:nvPr/>
            </p:nvSpPr>
            <p:spPr>
              <a:xfrm>
                <a:off x="4483600" y="2715724"/>
                <a:ext cx="414828" cy="480956"/>
              </a:xfrm>
              <a:custGeom>
                <a:gdLst>
                  <a:gd fmla="*/ 174747 w 414828" name="connsiteX0"/>
                  <a:gd fmla="*/ 0 h 480956" name="connsiteY0"/>
                  <a:gd fmla="*/ 414828 w 414828" name="connsiteX1"/>
                  <a:gd fmla="*/ 240081 h 480956" name="connsiteY1"/>
                  <a:gd fmla="*/ 174747 w 414828" name="connsiteX2"/>
                  <a:gd fmla="*/ 480162 h 480956" name="connsiteY2"/>
                  <a:gd fmla="*/ 174747 w 414828" name="connsiteX3"/>
                  <a:gd fmla="*/ 480956 h 480956" name="connsiteY3"/>
                  <a:gd fmla="*/ 0 w 414828" name="connsiteX4"/>
                  <a:gd fmla="*/ 480956 h 480956" name="connsiteY4"/>
                  <a:gd fmla="*/ 240478 w 414828" name="connsiteX5"/>
                  <a:gd fmla="*/ 240479 h 480956" name="connsiteY5"/>
                  <a:gd fmla="*/ 792 w 414828" name="connsiteX6"/>
                  <a:gd fmla="*/ 794 h 480956" name="connsiteY6"/>
                  <a:gd fmla="*/ 173953 w 414828" name="connsiteX7"/>
                  <a:gd fmla="*/ 794 h 480956" name="connsiteY7"/>
                  <a:gd fmla="*/ 174747 w 414828" name="connsiteX8"/>
                  <a:gd fmla="*/ 0 h 48095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480956" w="414828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algn="ctr" cap="flat" cmpd="sng" w="12700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8927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umimoji="1" lang="zh-CN" sz="1939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21" name="任意多边形: 形状 20">
                <a:extLst>
                  <a:ext uri="{FF2B5EF4-FFF2-40B4-BE49-F238E27FC236}">
                    <a16:creationId xmlns:a16="http://schemas.microsoft.com/office/drawing/2014/main" id="{849AE059-6862-48A2-A3D7-9A6ADEF74AFC}"/>
                  </a:ext>
                </a:extLst>
              </p:cNvPr>
              <p:cNvSpPr/>
              <p:nvPr/>
            </p:nvSpPr>
            <p:spPr>
              <a:xfrm>
                <a:off x="4831739" y="2715724"/>
                <a:ext cx="414828" cy="480956"/>
              </a:xfrm>
              <a:custGeom>
                <a:gdLst>
                  <a:gd fmla="*/ 174747 w 414828" name="connsiteX0"/>
                  <a:gd fmla="*/ 0 h 480956" name="connsiteY0"/>
                  <a:gd fmla="*/ 414828 w 414828" name="connsiteX1"/>
                  <a:gd fmla="*/ 240081 h 480956" name="connsiteY1"/>
                  <a:gd fmla="*/ 174747 w 414828" name="connsiteX2"/>
                  <a:gd fmla="*/ 480162 h 480956" name="connsiteY2"/>
                  <a:gd fmla="*/ 174747 w 414828" name="connsiteX3"/>
                  <a:gd fmla="*/ 480956 h 480956" name="connsiteY3"/>
                  <a:gd fmla="*/ 0 w 414828" name="connsiteX4"/>
                  <a:gd fmla="*/ 480956 h 480956" name="connsiteY4"/>
                  <a:gd fmla="*/ 240478 w 414828" name="connsiteX5"/>
                  <a:gd fmla="*/ 240479 h 480956" name="connsiteY5"/>
                  <a:gd fmla="*/ 792 w 414828" name="connsiteX6"/>
                  <a:gd fmla="*/ 794 h 480956" name="connsiteY6"/>
                  <a:gd fmla="*/ 173953 w 414828" name="connsiteX7"/>
                  <a:gd fmla="*/ 794 h 480956" name="connsiteY7"/>
                  <a:gd fmla="*/ 174747 w 414828" name="connsiteX8"/>
                  <a:gd fmla="*/ 0 h 48095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480956" w="414828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algn="ctr" cap="flat" cmpd="sng" w="12700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8927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umimoji="1" lang="zh-CN" sz="1939">
                  <a:solidFill>
                    <a:srgbClr val="FFFFFF"/>
                  </a:solidFill>
                  <a:latin typeface="微软雅黑"/>
                  <a:ea typeface="微软雅黑"/>
                </a:endParaRPr>
              </a:p>
            </p:txBody>
          </p:sp>
        </p:grpSp>
      </p:grpSp>
      <p:sp>
        <p:nvSpPr>
          <p:cNvPr id="10245" name="矩形 21">
            <a:extLst>
              <a:ext uri="{FF2B5EF4-FFF2-40B4-BE49-F238E27FC236}">
                <a16:creationId xmlns:a16="http://schemas.microsoft.com/office/drawing/2014/main" id="{F0548359-B114-4904-BAB1-0E8C44A1A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2980" y="1663828"/>
            <a:ext cx="2467292" cy="38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spcBef>
                <a:spcPct val="0"/>
              </a:spcBef>
              <a:spcAft>
                <a:spcPct val="0"/>
              </a:spcAft>
            </a:pPr>
            <a:r>
              <a:rPr altLang="en-US" b="1" lang="zh-CN" sz="1939">
                <a:solidFill>
                  <a:srgbClr val="FFFFFF"/>
                </a:solidFill>
                <a:latin typeface="微软雅黑"/>
                <a:ea typeface="微软雅黑"/>
              </a:rPr>
              <a:t>主席台人数为奇数时:</a:t>
            </a:r>
          </a:p>
        </p:txBody>
      </p:sp>
      <p:sp>
        <p:nvSpPr>
          <p:cNvPr id="10246" name="矩形 103">
            <a:extLst>
              <a:ext uri="{FF2B5EF4-FFF2-40B4-BE49-F238E27FC236}">
                <a16:creationId xmlns:a16="http://schemas.microsoft.com/office/drawing/2014/main" id="{31F62D0D-79C8-4539-BA26-B3D87653C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2980" y="1980687"/>
            <a:ext cx="5740656" cy="623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1455">
                <a:solidFill>
                  <a:srgbClr val="FFFFFF"/>
                </a:solidFill>
                <a:latin typeface="微软雅黑"/>
                <a:ea typeface="微软雅黑"/>
              </a:rPr>
              <a:t>当领导同志人数为奇数时，1号领导居中，2号领导排在1号领导左边，3号领导排右边，其他依次排列。</a:t>
            </a:r>
          </a:p>
        </p:txBody>
      </p:sp>
      <p:sp>
        <p:nvSpPr>
          <p:cNvPr id="10247" name="矩形 102">
            <a:extLst>
              <a:ext uri="{FF2B5EF4-FFF2-40B4-BE49-F238E27FC236}">
                <a16:creationId xmlns:a16="http://schemas.microsoft.com/office/drawing/2014/main" id="{9D5EEEF6-3230-4A1B-A43A-ED0328F0C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2980" y="4078112"/>
            <a:ext cx="2643505" cy="38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altLang="en-US" b="1" lang="zh-CN" sz="1939">
                <a:solidFill>
                  <a:srgbClr val="FFFFFF"/>
                </a:solidFill>
                <a:latin typeface="微软雅黑"/>
                <a:ea typeface="微软雅黑"/>
              </a:rPr>
              <a:t>主席台人数为偶数时：</a:t>
            </a:r>
          </a:p>
        </p:txBody>
      </p:sp>
      <p:sp>
        <p:nvSpPr>
          <p:cNvPr id="10248" name="矩形 183">
            <a:extLst>
              <a:ext uri="{FF2B5EF4-FFF2-40B4-BE49-F238E27FC236}">
                <a16:creationId xmlns:a16="http://schemas.microsoft.com/office/drawing/2014/main" id="{A2BFBF03-3EC0-4DB8-955D-9A08588EF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2981" y="4410364"/>
            <a:ext cx="5909989" cy="623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1pPr>
            <a:lvl2pPr indent="-285750" marL="74295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2pPr>
            <a:lvl3pPr indent="-228600" marL="11430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3pPr>
            <a:lvl4pPr indent="-228600" marL="16002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4pPr>
            <a:lvl5pPr indent="-228600" marL="2057400"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charset="0" panose="02020603050405020304" pitchFamily="18" typeface="Times New Roman"/>
                <a:ea charset="-122" pitchFamily="49" typeface="楷体_GB2312"/>
              </a:defRPr>
            </a:lvl9pPr>
          </a:lstStyle>
          <a:p>
            <a:pPr defTabSz="738927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1455">
                <a:solidFill>
                  <a:srgbClr val="FFFFFF"/>
                </a:solidFill>
                <a:latin typeface="微软雅黑"/>
                <a:ea typeface="微软雅黑"/>
              </a:rPr>
              <a:t>当领导同志人数为偶数时，1号首长、2号首长同时居中，1号首长排在居中座位的左边，2号首长排右边，其他依次排列</a:t>
            </a:r>
          </a:p>
        </p:txBody>
      </p:sp>
      <p:grpSp>
        <p:nvGrpSpPr>
          <p:cNvPr id="10249" name="组合 218">
            <a:extLst>
              <a:ext uri="{FF2B5EF4-FFF2-40B4-BE49-F238E27FC236}">
                <a16:creationId xmlns:a16="http://schemas.microsoft.com/office/drawing/2014/main" id="{4982AC98-2753-4E29-832E-6A99293DE654}"/>
              </a:ext>
            </a:extLst>
          </p:cNvPr>
          <p:cNvGrpSpPr/>
          <p:nvPr/>
        </p:nvGrpSpPr>
        <p:grpSpPr>
          <a:xfrm>
            <a:off x="2881233" y="5115921"/>
            <a:ext cx="923636" cy="922353"/>
            <a:chOff x="1062972" y="6148426"/>
            <a:chExt cx="1316553" cy="1316554"/>
          </a:xfrm>
        </p:grpSpPr>
        <p:grpSp>
          <p:nvGrpSpPr>
            <p:cNvPr id="10432" name="组合 105">
              <a:extLst>
                <a:ext uri="{FF2B5EF4-FFF2-40B4-BE49-F238E27FC236}">
                  <a16:creationId xmlns:a16="http://schemas.microsoft.com/office/drawing/2014/main" id="{1F1AE441-6110-47C0-B7B9-20BDDF1DEBD5}"/>
                </a:ext>
              </a:extLst>
            </p:cNvPr>
            <p:cNvGrpSpPr/>
            <p:nvPr/>
          </p:nvGrpSpPr>
          <p:grpSpPr>
            <a:xfrm>
              <a:off x="1062972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82" name="直接连接符 181">
                <a:extLst>
                  <a:ext uri="{FF2B5EF4-FFF2-40B4-BE49-F238E27FC236}">
                    <a16:creationId xmlns:a16="http://schemas.microsoft.com/office/drawing/2014/main" id="{754192FE-B08D-4C6D-9C98-FC574FC925D7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直接连接符 182">
                <a:extLst>
                  <a:ext uri="{FF2B5EF4-FFF2-40B4-BE49-F238E27FC236}">
                    <a16:creationId xmlns:a16="http://schemas.microsoft.com/office/drawing/2014/main" id="{29D92E79-DA07-495A-BDB3-CFC08641CD93}"/>
                  </a:ext>
                </a:extLst>
              </p:cNvPr>
              <p:cNvCxnSpPr/>
              <p:nvPr/>
            </p:nvCxnSpPr>
            <p:spPr>
              <a:xfrm flipH="1" rot="5400000">
                <a:off x="-1425575" y="3292475"/>
                <a:ext cx="0" cy="27305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33" name="组合 106">
              <a:extLst>
                <a:ext uri="{FF2B5EF4-FFF2-40B4-BE49-F238E27FC236}">
                  <a16:creationId xmlns:a16="http://schemas.microsoft.com/office/drawing/2014/main" id="{EE99AC08-2B00-4FAE-9DD7-F3F102BF85D0}"/>
                </a:ext>
              </a:extLst>
            </p:cNvPr>
            <p:cNvGrpSpPr/>
            <p:nvPr/>
          </p:nvGrpSpPr>
          <p:grpSpPr>
            <a:xfrm flipH="1">
              <a:off x="2182042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80" name="直接连接符 179">
                <a:extLst>
                  <a:ext uri="{FF2B5EF4-FFF2-40B4-BE49-F238E27FC236}">
                    <a16:creationId xmlns:a16="http://schemas.microsoft.com/office/drawing/2014/main" id="{AA4F408B-08BF-442C-994C-C61E17671504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直接连接符 180">
                <a:extLst>
                  <a:ext uri="{FF2B5EF4-FFF2-40B4-BE49-F238E27FC236}">
                    <a16:creationId xmlns:a16="http://schemas.microsoft.com/office/drawing/2014/main" id="{A21E9C00-6E07-47A6-8800-DFD625D9EBA4}"/>
                  </a:ext>
                </a:extLst>
              </p:cNvPr>
              <p:cNvCxnSpPr/>
              <p:nvPr/>
            </p:nvCxnSpPr>
            <p:spPr>
              <a:xfrm flipH="1" rot="5400000">
                <a:off x="-1425575" y="3292475"/>
                <a:ext cx="0" cy="27305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8" name="矩形 107">
              <a:extLst>
                <a:ext uri="{FF2B5EF4-FFF2-40B4-BE49-F238E27FC236}">
                  <a16:creationId xmlns:a16="http://schemas.microsoft.com/office/drawing/2014/main" id="{3430DDD2-3BBC-4CEF-A79F-23F647265A76}"/>
                </a:ext>
              </a:extLst>
            </p:cNvPr>
            <p:cNvSpPr/>
            <p:nvPr/>
          </p:nvSpPr>
          <p:spPr>
            <a:xfrm>
              <a:off x="1062972" y="6148426"/>
              <a:ext cx="1316553" cy="1316554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10435" name="组合 108">
              <a:extLst>
                <a:ext uri="{FF2B5EF4-FFF2-40B4-BE49-F238E27FC236}">
                  <a16:creationId xmlns:a16="http://schemas.microsoft.com/office/drawing/2014/main" id="{D76FC1CE-09F4-4234-ACA3-BA37C969511C}"/>
                </a:ext>
              </a:extLst>
            </p:cNvPr>
            <p:cNvGrpSpPr/>
            <p:nvPr/>
          </p:nvGrpSpPr>
          <p:grpSpPr>
            <a:xfrm flipV="1">
              <a:off x="1062972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78" name="直接连接符 177">
                <a:extLst>
                  <a:ext uri="{FF2B5EF4-FFF2-40B4-BE49-F238E27FC236}">
                    <a16:creationId xmlns:a16="http://schemas.microsoft.com/office/drawing/2014/main" id="{558D507B-2BFF-4D63-B3AD-372FD4DBB7FC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直接连接符 178">
                <a:extLst>
                  <a:ext uri="{FF2B5EF4-FFF2-40B4-BE49-F238E27FC236}">
                    <a16:creationId xmlns:a16="http://schemas.microsoft.com/office/drawing/2014/main" id="{85A9372F-7028-4229-9DD4-0DD28DA34BF4}"/>
                  </a:ext>
                </a:extLst>
              </p:cNvPr>
              <p:cNvCxnSpPr/>
              <p:nvPr/>
            </p:nvCxnSpPr>
            <p:spPr>
              <a:xfrm flipH="1" rot="5400000">
                <a:off x="-1425575" y="3292475"/>
                <a:ext cx="0" cy="27305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36" name="组合 109">
              <a:extLst>
                <a:ext uri="{FF2B5EF4-FFF2-40B4-BE49-F238E27FC236}">
                  <a16:creationId xmlns:a16="http://schemas.microsoft.com/office/drawing/2014/main" id="{3C1DF933-48EA-4908-8625-720BB5201BF4}"/>
                </a:ext>
              </a:extLst>
            </p:cNvPr>
            <p:cNvGrpSpPr/>
            <p:nvPr/>
          </p:nvGrpSpPr>
          <p:grpSpPr>
            <a:xfrm flipH="1" flipV="1">
              <a:off x="2182042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76" name="直接连接符 175">
                <a:extLst>
                  <a:ext uri="{FF2B5EF4-FFF2-40B4-BE49-F238E27FC236}">
                    <a16:creationId xmlns:a16="http://schemas.microsoft.com/office/drawing/2014/main" id="{3B7CC18D-4AE0-4794-AE39-B21CD7E75DB5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直接连接符 176">
                <a:extLst>
                  <a:ext uri="{FF2B5EF4-FFF2-40B4-BE49-F238E27FC236}">
                    <a16:creationId xmlns:a16="http://schemas.microsoft.com/office/drawing/2014/main" id="{2ECE5CA3-5B23-48C2-9CE2-281868BC567B}"/>
                  </a:ext>
                </a:extLst>
              </p:cNvPr>
              <p:cNvCxnSpPr/>
              <p:nvPr/>
            </p:nvCxnSpPr>
            <p:spPr>
              <a:xfrm flipH="1" rot="5400000">
                <a:off x="-1425575" y="3292475"/>
                <a:ext cx="0" cy="27305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50" name="组合 217">
            <a:extLst>
              <a:ext uri="{FF2B5EF4-FFF2-40B4-BE49-F238E27FC236}">
                <a16:creationId xmlns:a16="http://schemas.microsoft.com/office/drawing/2014/main" id="{89B08B54-D426-4A0C-A601-E0CF23A5FE3D}"/>
              </a:ext>
            </a:extLst>
          </p:cNvPr>
          <p:cNvGrpSpPr/>
          <p:nvPr/>
        </p:nvGrpSpPr>
        <p:grpSpPr>
          <a:xfrm>
            <a:off x="3813850" y="5115921"/>
            <a:ext cx="922353" cy="922353"/>
            <a:chOff x="2392521" y="6148426"/>
            <a:chExt cx="1316553" cy="1316554"/>
          </a:xfrm>
        </p:grpSpPr>
        <p:grpSp>
          <p:nvGrpSpPr>
            <p:cNvPr id="10419" name="组合 110">
              <a:extLst>
                <a:ext uri="{FF2B5EF4-FFF2-40B4-BE49-F238E27FC236}">
                  <a16:creationId xmlns:a16="http://schemas.microsoft.com/office/drawing/2014/main" id="{50DEF8FD-426B-414C-883D-5006C6FCCCB9}"/>
                </a:ext>
              </a:extLst>
            </p:cNvPr>
            <p:cNvGrpSpPr/>
            <p:nvPr/>
          </p:nvGrpSpPr>
          <p:grpSpPr>
            <a:xfrm>
              <a:off x="2392521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74" name="直接连接符 173">
                <a:extLst>
                  <a:ext uri="{FF2B5EF4-FFF2-40B4-BE49-F238E27FC236}">
                    <a16:creationId xmlns:a16="http://schemas.microsoft.com/office/drawing/2014/main" id="{3DAB239B-2FCB-4623-A004-F3956347393D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直接连接符 174">
                <a:extLst>
                  <a:ext uri="{FF2B5EF4-FFF2-40B4-BE49-F238E27FC236}">
                    <a16:creationId xmlns:a16="http://schemas.microsoft.com/office/drawing/2014/main" id="{60D9EB96-7950-4C4E-A9E6-0FAF86C5E6B9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20" name="组合 111">
              <a:extLst>
                <a:ext uri="{FF2B5EF4-FFF2-40B4-BE49-F238E27FC236}">
                  <a16:creationId xmlns:a16="http://schemas.microsoft.com/office/drawing/2014/main" id="{E230FEE7-2F93-4130-B21F-14F9E2709DFE}"/>
                </a:ext>
              </a:extLst>
            </p:cNvPr>
            <p:cNvGrpSpPr/>
            <p:nvPr/>
          </p:nvGrpSpPr>
          <p:grpSpPr>
            <a:xfrm flipH="1">
              <a:off x="3511591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72" name="直接连接符 171">
                <a:extLst>
                  <a:ext uri="{FF2B5EF4-FFF2-40B4-BE49-F238E27FC236}">
                    <a16:creationId xmlns:a16="http://schemas.microsoft.com/office/drawing/2014/main" id="{A0F13CCD-8314-4F0A-B4CF-C7D183E665E4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直接连接符 172">
                <a:extLst>
                  <a:ext uri="{FF2B5EF4-FFF2-40B4-BE49-F238E27FC236}">
                    <a16:creationId xmlns:a16="http://schemas.microsoft.com/office/drawing/2014/main" id="{3904694C-5BBF-46DB-AE5D-2A0C9629DB4C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3" name="矩形 112">
              <a:extLst>
                <a:ext uri="{FF2B5EF4-FFF2-40B4-BE49-F238E27FC236}">
                  <a16:creationId xmlns:a16="http://schemas.microsoft.com/office/drawing/2014/main" id="{00F5FE5A-D0B4-4B73-A392-B38D43876D05}"/>
                </a:ext>
              </a:extLst>
            </p:cNvPr>
            <p:cNvSpPr/>
            <p:nvPr/>
          </p:nvSpPr>
          <p:spPr>
            <a:xfrm>
              <a:off x="2392521" y="6148426"/>
              <a:ext cx="1316553" cy="1316554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10422" name="组合 113">
              <a:extLst>
                <a:ext uri="{FF2B5EF4-FFF2-40B4-BE49-F238E27FC236}">
                  <a16:creationId xmlns:a16="http://schemas.microsoft.com/office/drawing/2014/main" id="{0B664CC2-F9A9-4CD2-B87F-834464B62100}"/>
                </a:ext>
              </a:extLst>
            </p:cNvPr>
            <p:cNvGrpSpPr/>
            <p:nvPr/>
          </p:nvGrpSpPr>
          <p:grpSpPr>
            <a:xfrm flipV="1">
              <a:off x="2392521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70" name="直接连接符 169">
                <a:extLst>
                  <a:ext uri="{FF2B5EF4-FFF2-40B4-BE49-F238E27FC236}">
                    <a16:creationId xmlns:a16="http://schemas.microsoft.com/office/drawing/2014/main" id="{1EB0AEBA-CB5E-4B27-A216-D8952E154735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直接连接符 170">
                <a:extLst>
                  <a:ext uri="{FF2B5EF4-FFF2-40B4-BE49-F238E27FC236}">
                    <a16:creationId xmlns:a16="http://schemas.microsoft.com/office/drawing/2014/main" id="{B778721F-AE11-45E6-A837-186F4EC1E0DA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23" name="组合 114">
              <a:extLst>
                <a:ext uri="{FF2B5EF4-FFF2-40B4-BE49-F238E27FC236}">
                  <a16:creationId xmlns:a16="http://schemas.microsoft.com/office/drawing/2014/main" id="{37347EB6-0657-46F1-B1AD-94FE4B15C086}"/>
                </a:ext>
              </a:extLst>
            </p:cNvPr>
            <p:cNvGrpSpPr/>
            <p:nvPr/>
          </p:nvGrpSpPr>
          <p:grpSpPr>
            <a:xfrm flipH="1" flipV="1">
              <a:off x="3511591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68" name="直接连接符 167">
                <a:extLst>
                  <a:ext uri="{FF2B5EF4-FFF2-40B4-BE49-F238E27FC236}">
                    <a16:creationId xmlns:a16="http://schemas.microsoft.com/office/drawing/2014/main" id="{5459D95C-0682-427B-ADCA-5B7C4D658BC4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接连接符 168">
                <a:extLst>
                  <a:ext uri="{FF2B5EF4-FFF2-40B4-BE49-F238E27FC236}">
                    <a16:creationId xmlns:a16="http://schemas.microsoft.com/office/drawing/2014/main" id="{B316204D-5611-4DAD-8942-A2EB3D5220D1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51" name="组合 216">
            <a:extLst>
              <a:ext uri="{FF2B5EF4-FFF2-40B4-BE49-F238E27FC236}">
                <a16:creationId xmlns:a16="http://schemas.microsoft.com/office/drawing/2014/main" id="{7C033A84-AE9E-40FF-8C7E-E8322279F6B9}"/>
              </a:ext>
            </a:extLst>
          </p:cNvPr>
          <p:cNvGrpSpPr/>
          <p:nvPr/>
        </p:nvGrpSpPr>
        <p:grpSpPr>
          <a:xfrm>
            <a:off x="4741334" y="5115921"/>
            <a:ext cx="922354" cy="922353"/>
            <a:chOff x="3717657" y="6148426"/>
            <a:chExt cx="1316553" cy="1316554"/>
          </a:xfrm>
        </p:grpSpPr>
        <p:grpSp>
          <p:nvGrpSpPr>
            <p:cNvPr id="10406" name="组合 115">
              <a:extLst>
                <a:ext uri="{FF2B5EF4-FFF2-40B4-BE49-F238E27FC236}">
                  <a16:creationId xmlns:a16="http://schemas.microsoft.com/office/drawing/2014/main" id="{D6E88FAA-7F68-410A-9266-EE29D4D87C44}"/>
                </a:ext>
              </a:extLst>
            </p:cNvPr>
            <p:cNvGrpSpPr/>
            <p:nvPr/>
          </p:nvGrpSpPr>
          <p:grpSpPr>
            <a:xfrm>
              <a:off x="3717657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66" name="直接连接符 165">
                <a:extLst>
                  <a:ext uri="{FF2B5EF4-FFF2-40B4-BE49-F238E27FC236}">
                    <a16:creationId xmlns:a16="http://schemas.microsoft.com/office/drawing/2014/main" id="{DF1E3B89-4CCB-4442-AFED-BB48D61ACE04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接连接符 166">
                <a:extLst>
                  <a:ext uri="{FF2B5EF4-FFF2-40B4-BE49-F238E27FC236}">
                    <a16:creationId xmlns:a16="http://schemas.microsoft.com/office/drawing/2014/main" id="{F83D5924-3D1D-467B-A8DB-E1DE2BEA839F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07" name="组合 116">
              <a:extLst>
                <a:ext uri="{FF2B5EF4-FFF2-40B4-BE49-F238E27FC236}">
                  <a16:creationId xmlns:a16="http://schemas.microsoft.com/office/drawing/2014/main" id="{F56DC52E-C3E1-47AF-A2E2-4843928FF09B}"/>
                </a:ext>
              </a:extLst>
            </p:cNvPr>
            <p:cNvGrpSpPr/>
            <p:nvPr/>
          </p:nvGrpSpPr>
          <p:grpSpPr>
            <a:xfrm flipH="1">
              <a:off x="4836727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64" name="直接连接符 163">
                <a:extLst>
                  <a:ext uri="{FF2B5EF4-FFF2-40B4-BE49-F238E27FC236}">
                    <a16:creationId xmlns:a16="http://schemas.microsoft.com/office/drawing/2014/main" id="{96A6C590-B90C-4DE5-AC10-4519380E4D49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直接连接符 164">
                <a:extLst>
                  <a:ext uri="{FF2B5EF4-FFF2-40B4-BE49-F238E27FC236}">
                    <a16:creationId xmlns:a16="http://schemas.microsoft.com/office/drawing/2014/main" id="{1BBC9A3A-5E65-44F3-8ADE-5061DA4110B2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8" name="矩形 117">
              <a:extLst>
                <a:ext uri="{FF2B5EF4-FFF2-40B4-BE49-F238E27FC236}">
                  <a16:creationId xmlns:a16="http://schemas.microsoft.com/office/drawing/2014/main" id="{F7FB5374-6FD9-459F-BCF3-B0FE9BCD8E32}"/>
                </a:ext>
              </a:extLst>
            </p:cNvPr>
            <p:cNvSpPr/>
            <p:nvPr/>
          </p:nvSpPr>
          <p:spPr>
            <a:xfrm>
              <a:off x="3717657" y="6148426"/>
              <a:ext cx="1316553" cy="1316554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10409" name="组合 118">
              <a:extLst>
                <a:ext uri="{FF2B5EF4-FFF2-40B4-BE49-F238E27FC236}">
                  <a16:creationId xmlns:a16="http://schemas.microsoft.com/office/drawing/2014/main" id="{A298AA33-D038-4F74-9955-5737436AFE75}"/>
                </a:ext>
              </a:extLst>
            </p:cNvPr>
            <p:cNvGrpSpPr/>
            <p:nvPr/>
          </p:nvGrpSpPr>
          <p:grpSpPr>
            <a:xfrm flipV="1">
              <a:off x="3717657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62" name="直接连接符 161">
                <a:extLst>
                  <a:ext uri="{FF2B5EF4-FFF2-40B4-BE49-F238E27FC236}">
                    <a16:creationId xmlns:a16="http://schemas.microsoft.com/office/drawing/2014/main" id="{6C31C418-83B3-4E72-9CFA-4FF85C252083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直接连接符 162">
                <a:extLst>
                  <a:ext uri="{FF2B5EF4-FFF2-40B4-BE49-F238E27FC236}">
                    <a16:creationId xmlns:a16="http://schemas.microsoft.com/office/drawing/2014/main" id="{0884004F-EF71-4C0F-BE1B-2CECD5CBD05C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10" name="组合 119">
              <a:extLst>
                <a:ext uri="{FF2B5EF4-FFF2-40B4-BE49-F238E27FC236}">
                  <a16:creationId xmlns:a16="http://schemas.microsoft.com/office/drawing/2014/main" id="{C4A25A1B-36A6-4E9B-AA46-5F695A038BF5}"/>
                </a:ext>
              </a:extLst>
            </p:cNvPr>
            <p:cNvGrpSpPr/>
            <p:nvPr/>
          </p:nvGrpSpPr>
          <p:grpSpPr>
            <a:xfrm flipH="1" flipV="1">
              <a:off x="4836727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60" name="直接连接符 159">
                <a:extLst>
                  <a:ext uri="{FF2B5EF4-FFF2-40B4-BE49-F238E27FC236}">
                    <a16:creationId xmlns:a16="http://schemas.microsoft.com/office/drawing/2014/main" id="{CB880F41-8D81-4C7D-B622-40F3323BC390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直接连接符 160">
                <a:extLst>
                  <a:ext uri="{FF2B5EF4-FFF2-40B4-BE49-F238E27FC236}">
                    <a16:creationId xmlns:a16="http://schemas.microsoft.com/office/drawing/2014/main" id="{6E08D919-2361-4259-8A91-7433BFD3FC7B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52" name="组合 215">
            <a:extLst>
              <a:ext uri="{FF2B5EF4-FFF2-40B4-BE49-F238E27FC236}">
                <a16:creationId xmlns:a16="http://schemas.microsoft.com/office/drawing/2014/main" id="{4D762E06-460D-4889-A17E-5391EDBB9270}"/>
              </a:ext>
            </a:extLst>
          </p:cNvPr>
          <p:cNvGrpSpPr/>
          <p:nvPr/>
        </p:nvGrpSpPr>
        <p:grpSpPr>
          <a:xfrm>
            <a:off x="5673951" y="5115921"/>
            <a:ext cx="922353" cy="922353"/>
            <a:chOff x="5047205" y="6148426"/>
            <a:chExt cx="1316553" cy="1316554"/>
          </a:xfrm>
        </p:grpSpPr>
        <p:grpSp>
          <p:nvGrpSpPr>
            <p:cNvPr id="10393" name="组合 120">
              <a:extLst>
                <a:ext uri="{FF2B5EF4-FFF2-40B4-BE49-F238E27FC236}">
                  <a16:creationId xmlns:a16="http://schemas.microsoft.com/office/drawing/2014/main" id="{4169CD25-6FC2-4D6E-8C2D-9F4382F09E40}"/>
                </a:ext>
              </a:extLst>
            </p:cNvPr>
            <p:cNvGrpSpPr/>
            <p:nvPr/>
          </p:nvGrpSpPr>
          <p:grpSpPr>
            <a:xfrm>
              <a:off x="5047205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58" name="直接连接符 157">
                <a:extLst>
                  <a:ext uri="{FF2B5EF4-FFF2-40B4-BE49-F238E27FC236}">
                    <a16:creationId xmlns:a16="http://schemas.microsoft.com/office/drawing/2014/main" id="{C84B72A2-02DE-4412-BCD1-025DB303A367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直接连接符 158">
                <a:extLst>
                  <a:ext uri="{FF2B5EF4-FFF2-40B4-BE49-F238E27FC236}">
                    <a16:creationId xmlns:a16="http://schemas.microsoft.com/office/drawing/2014/main" id="{2BB69F33-7897-41C3-9FCD-D26A1B3425CA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94" name="组合 121">
              <a:extLst>
                <a:ext uri="{FF2B5EF4-FFF2-40B4-BE49-F238E27FC236}">
                  <a16:creationId xmlns:a16="http://schemas.microsoft.com/office/drawing/2014/main" id="{1A6B72A6-15D1-4ED9-8E8D-395050263527}"/>
                </a:ext>
              </a:extLst>
            </p:cNvPr>
            <p:cNvGrpSpPr/>
            <p:nvPr/>
          </p:nvGrpSpPr>
          <p:grpSpPr>
            <a:xfrm flipH="1">
              <a:off x="6166275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56" name="直接连接符 155">
                <a:extLst>
                  <a:ext uri="{FF2B5EF4-FFF2-40B4-BE49-F238E27FC236}">
                    <a16:creationId xmlns:a16="http://schemas.microsoft.com/office/drawing/2014/main" id="{21FBFEA4-01E0-474A-936D-F6FF52A42FE3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直接连接符 156">
                <a:extLst>
                  <a:ext uri="{FF2B5EF4-FFF2-40B4-BE49-F238E27FC236}">
                    <a16:creationId xmlns:a16="http://schemas.microsoft.com/office/drawing/2014/main" id="{13AD5FB7-816C-411F-8350-53F2AD6F61DD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3" name="矩形 122">
              <a:extLst>
                <a:ext uri="{FF2B5EF4-FFF2-40B4-BE49-F238E27FC236}">
                  <a16:creationId xmlns:a16="http://schemas.microsoft.com/office/drawing/2014/main" id="{8019157A-B3BE-4FFD-B8AF-886F16E3BCAB}"/>
                </a:ext>
              </a:extLst>
            </p:cNvPr>
            <p:cNvSpPr/>
            <p:nvPr/>
          </p:nvSpPr>
          <p:spPr>
            <a:xfrm>
              <a:off x="5047205" y="6148426"/>
              <a:ext cx="1316553" cy="1316554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10396" name="组合 123">
              <a:extLst>
                <a:ext uri="{FF2B5EF4-FFF2-40B4-BE49-F238E27FC236}">
                  <a16:creationId xmlns:a16="http://schemas.microsoft.com/office/drawing/2014/main" id="{5244191B-44D8-4D14-B908-01CB22F2F3F9}"/>
                </a:ext>
              </a:extLst>
            </p:cNvPr>
            <p:cNvGrpSpPr/>
            <p:nvPr/>
          </p:nvGrpSpPr>
          <p:grpSpPr>
            <a:xfrm flipV="1">
              <a:off x="5047205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54" name="直接连接符 153">
                <a:extLst>
                  <a:ext uri="{FF2B5EF4-FFF2-40B4-BE49-F238E27FC236}">
                    <a16:creationId xmlns:a16="http://schemas.microsoft.com/office/drawing/2014/main" id="{36942D7C-B56D-43B3-AEF7-AFDCFC1F2581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直接连接符 154">
                <a:extLst>
                  <a:ext uri="{FF2B5EF4-FFF2-40B4-BE49-F238E27FC236}">
                    <a16:creationId xmlns:a16="http://schemas.microsoft.com/office/drawing/2014/main" id="{20AFBEF6-4345-42C6-839C-EA77EADE0FBD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97" name="组合 124">
              <a:extLst>
                <a:ext uri="{FF2B5EF4-FFF2-40B4-BE49-F238E27FC236}">
                  <a16:creationId xmlns:a16="http://schemas.microsoft.com/office/drawing/2014/main" id="{77971787-C453-4C95-9239-49A8360BE46C}"/>
                </a:ext>
              </a:extLst>
            </p:cNvPr>
            <p:cNvGrpSpPr/>
            <p:nvPr/>
          </p:nvGrpSpPr>
          <p:grpSpPr>
            <a:xfrm flipH="1" flipV="1">
              <a:off x="6166275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52" name="直接连接符 151">
                <a:extLst>
                  <a:ext uri="{FF2B5EF4-FFF2-40B4-BE49-F238E27FC236}">
                    <a16:creationId xmlns:a16="http://schemas.microsoft.com/office/drawing/2014/main" id="{EA13532E-7E42-4AA6-A1B1-C1790BAF3BA8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直接连接符 152">
                <a:extLst>
                  <a:ext uri="{FF2B5EF4-FFF2-40B4-BE49-F238E27FC236}">
                    <a16:creationId xmlns:a16="http://schemas.microsoft.com/office/drawing/2014/main" id="{C2CE8B89-E8EF-42ED-9814-E201CD15C33A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53" name="组合 214">
            <a:extLst>
              <a:ext uri="{FF2B5EF4-FFF2-40B4-BE49-F238E27FC236}">
                <a16:creationId xmlns:a16="http://schemas.microsoft.com/office/drawing/2014/main" id="{D7D7441D-DFD0-442C-AB4E-894378411B99}"/>
              </a:ext>
            </a:extLst>
          </p:cNvPr>
          <p:cNvGrpSpPr/>
          <p:nvPr/>
        </p:nvGrpSpPr>
        <p:grpSpPr>
          <a:xfrm>
            <a:off x="6602719" y="5115921"/>
            <a:ext cx="922353" cy="922353"/>
            <a:chOff x="6373998" y="6148426"/>
            <a:chExt cx="1316553" cy="1316554"/>
          </a:xfrm>
        </p:grpSpPr>
        <p:grpSp>
          <p:nvGrpSpPr>
            <p:cNvPr id="10380" name="组合 125">
              <a:extLst>
                <a:ext uri="{FF2B5EF4-FFF2-40B4-BE49-F238E27FC236}">
                  <a16:creationId xmlns:a16="http://schemas.microsoft.com/office/drawing/2014/main" id="{772C1413-49FC-40C6-88B6-126383E68B8B}"/>
                </a:ext>
              </a:extLst>
            </p:cNvPr>
            <p:cNvGrpSpPr/>
            <p:nvPr/>
          </p:nvGrpSpPr>
          <p:grpSpPr>
            <a:xfrm>
              <a:off x="6373998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50" name="直接连接符 149">
                <a:extLst>
                  <a:ext uri="{FF2B5EF4-FFF2-40B4-BE49-F238E27FC236}">
                    <a16:creationId xmlns:a16="http://schemas.microsoft.com/office/drawing/2014/main" id="{DF71BD5D-937B-4645-B172-91B326E445A9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直接连接符 150">
                <a:extLst>
                  <a:ext uri="{FF2B5EF4-FFF2-40B4-BE49-F238E27FC236}">
                    <a16:creationId xmlns:a16="http://schemas.microsoft.com/office/drawing/2014/main" id="{B9A7D280-313E-4943-B0A9-09C8D4D8B794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81" name="组合 126">
              <a:extLst>
                <a:ext uri="{FF2B5EF4-FFF2-40B4-BE49-F238E27FC236}">
                  <a16:creationId xmlns:a16="http://schemas.microsoft.com/office/drawing/2014/main" id="{A0F488EF-8C02-48A1-B7AE-4D17C0481265}"/>
                </a:ext>
              </a:extLst>
            </p:cNvPr>
            <p:cNvGrpSpPr/>
            <p:nvPr/>
          </p:nvGrpSpPr>
          <p:grpSpPr>
            <a:xfrm flipH="1">
              <a:off x="7493068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48" name="直接连接符 147">
                <a:extLst>
                  <a:ext uri="{FF2B5EF4-FFF2-40B4-BE49-F238E27FC236}">
                    <a16:creationId xmlns:a16="http://schemas.microsoft.com/office/drawing/2014/main" id="{CF11019D-F89F-4280-B16E-5DFDED3F27F6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直接连接符 148">
                <a:extLst>
                  <a:ext uri="{FF2B5EF4-FFF2-40B4-BE49-F238E27FC236}">
                    <a16:creationId xmlns:a16="http://schemas.microsoft.com/office/drawing/2014/main" id="{6D8F3C25-B946-4BE2-B144-A9790AF82128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8" name="矩形 127">
              <a:extLst>
                <a:ext uri="{FF2B5EF4-FFF2-40B4-BE49-F238E27FC236}">
                  <a16:creationId xmlns:a16="http://schemas.microsoft.com/office/drawing/2014/main" id="{7748066A-4289-4695-887A-76677A7BC5D1}"/>
                </a:ext>
              </a:extLst>
            </p:cNvPr>
            <p:cNvSpPr/>
            <p:nvPr/>
          </p:nvSpPr>
          <p:spPr>
            <a:xfrm>
              <a:off x="6373998" y="6148426"/>
              <a:ext cx="1316553" cy="1316554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10383" name="组合 128">
              <a:extLst>
                <a:ext uri="{FF2B5EF4-FFF2-40B4-BE49-F238E27FC236}">
                  <a16:creationId xmlns:a16="http://schemas.microsoft.com/office/drawing/2014/main" id="{6AC04CC9-4748-4D85-A89A-804785BAE3CB}"/>
                </a:ext>
              </a:extLst>
            </p:cNvPr>
            <p:cNvGrpSpPr/>
            <p:nvPr/>
          </p:nvGrpSpPr>
          <p:grpSpPr>
            <a:xfrm flipV="1">
              <a:off x="6373998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46" name="直接连接符 145">
                <a:extLst>
                  <a:ext uri="{FF2B5EF4-FFF2-40B4-BE49-F238E27FC236}">
                    <a16:creationId xmlns:a16="http://schemas.microsoft.com/office/drawing/2014/main" id="{F7C40B0D-DD4B-42B0-9DA3-097E8D683A78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接连接符 146">
                <a:extLst>
                  <a:ext uri="{FF2B5EF4-FFF2-40B4-BE49-F238E27FC236}">
                    <a16:creationId xmlns:a16="http://schemas.microsoft.com/office/drawing/2014/main" id="{32E2EEC5-5E16-403A-8FF8-024A0466B222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84" name="组合 129">
              <a:extLst>
                <a:ext uri="{FF2B5EF4-FFF2-40B4-BE49-F238E27FC236}">
                  <a16:creationId xmlns:a16="http://schemas.microsoft.com/office/drawing/2014/main" id="{FC20FDA4-4C33-44B4-A77F-5A24F86EB9C8}"/>
                </a:ext>
              </a:extLst>
            </p:cNvPr>
            <p:cNvGrpSpPr/>
            <p:nvPr/>
          </p:nvGrpSpPr>
          <p:grpSpPr>
            <a:xfrm flipH="1" flipV="1">
              <a:off x="7493068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44" name="直接连接符 143">
                <a:extLst>
                  <a:ext uri="{FF2B5EF4-FFF2-40B4-BE49-F238E27FC236}">
                    <a16:creationId xmlns:a16="http://schemas.microsoft.com/office/drawing/2014/main" id="{88CE0BFA-CA3C-4023-9EC9-AE29CBEC82AC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直接连接符 144">
                <a:extLst>
                  <a:ext uri="{FF2B5EF4-FFF2-40B4-BE49-F238E27FC236}">
                    <a16:creationId xmlns:a16="http://schemas.microsoft.com/office/drawing/2014/main" id="{A5D0EF9C-22A9-47D9-88FD-29EF57D12D33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54" name="组合 213">
            <a:extLst>
              <a:ext uri="{FF2B5EF4-FFF2-40B4-BE49-F238E27FC236}">
                <a16:creationId xmlns:a16="http://schemas.microsoft.com/office/drawing/2014/main" id="{EDBF3346-4156-4654-88EC-C5044C7AC7A1}"/>
              </a:ext>
            </a:extLst>
          </p:cNvPr>
          <p:cNvGrpSpPr/>
          <p:nvPr/>
        </p:nvGrpSpPr>
        <p:grpSpPr>
          <a:xfrm>
            <a:off x="7532768" y="5115921"/>
            <a:ext cx="922354" cy="922353"/>
            <a:chOff x="7703547" y="6148426"/>
            <a:chExt cx="1316553" cy="1316554"/>
          </a:xfrm>
        </p:grpSpPr>
        <p:grpSp>
          <p:nvGrpSpPr>
            <p:cNvPr id="10367" name="组合 130">
              <a:extLst>
                <a:ext uri="{FF2B5EF4-FFF2-40B4-BE49-F238E27FC236}">
                  <a16:creationId xmlns:a16="http://schemas.microsoft.com/office/drawing/2014/main" id="{7A22D493-1A5A-4D67-9A10-5E3FEC977807}"/>
                </a:ext>
              </a:extLst>
            </p:cNvPr>
            <p:cNvGrpSpPr/>
            <p:nvPr/>
          </p:nvGrpSpPr>
          <p:grpSpPr>
            <a:xfrm>
              <a:off x="7703547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42" name="直接连接符 141">
                <a:extLst>
                  <a:ext uri="{FF2B5EF4-FFF2-40B4-BE49-F238E27FC236}">
                    <a16:creationId xmlns:a16="http://schemas.microsoft.com/office/drawing/2014/main" id="{ECEF71F0-D8D4-4701-A2D9-91ECBACB8996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接连接符 142">
                <a:extLst>
                  <a:ext uri="{FF2B5EF4-FFF2-40B4-BE49-F238E27FC236}">
                    <a16:creationId xmlns:a16="http://schemas.microsoft.com/office/drawing/2014/main" id="{EF4716BF-83F5-4A35-B9A3-1F73BE35B2E9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68" name="组合 131">
              <a:extLst>
                <a:ext uri="{FF2B5EF4-FFF2-40B4-BE49-F238E27FC236}">
                  <a16:creationId xmlns:a16="http://schemas.microsoft.com/office/drawing/2014/main" id="{F068914A-CC6E-4121-AFDE-64E4C9290AA0}"/>
                </a:ext>
              </a:extLst>
            </p:cNvPr>
            <p:cNvGrpSpPr/>
            <p:nvPr/>
          </p:nvGrpSpPr>
          <p:grpSpPr>
            <a:xfrm flipH="1">
              <a:off x="8822617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40" name="直接连接符 139">
                <a:extLst>
                  <a:ext uri="{FF2B5EF4-FFF2-40B4-BE49-F238E27FC236}">
                    <a16:creationId xmlns:a16="http://schemas.microsoft.com/office/drawing/2014/main" id="{E859978D-30FF-4098-8D38-B9E9CFCED9FA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接连接符 140">
                <a:extLst>
                  <a:ext uri="{FF2B5EF4-FFF2-40B4-BE49-F238E27FC236}">
                    <a16:creationId xmlns:a16="http://schemas.microsoft.com/office/drawing/2014/main" id="{D36BD6D9-BF65-4751-861E-0442A87A74D6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" name="矩形 132">
              <a:extLst>
                <a:ext uri="{FF2B5EF4-FFF2-40B4-BE49-F238E27FC236}">
                  <a16:creationId xmlns:a16="http://schemas.microsoft.com/office/drawing/2014/main" id="{9BC5A564-12AA-4CB2-A8B2-345E3904BD47}"/>
                </a:ext>
              </a:extLst>
            </p:cNvPr>
            <p:cNvSpPr/>
            <p:nvPr/>
          </p:nvSpPr>
          <p:spPr>
            <a:xfrm>
              <a:off x="7703547" y="6148426"/>
              <a:ext cx="1316553" cy="1316554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10370" name="组合 133">
              <a:extLst>
                <a:ext uri="{FF2B5EF4-FFF2-40B4-BE49-F238E27FC236}">
                  <a16:creationId xmlns:a16="http://schemas.microsoft.com/office/drawing/2014/main" id="{10987CBD-D83D-4C14-9224-8D6E8E26D472}"/>
                </a:ext>
              </a:extLst>
            </p:cNvPr>
            <p:cNvGrpSpPr/>
            <p:nvPr/>
          </p:nvGrpSpPr>
          <p:grpSpPr>
            <a:xfrm flipV="1">
              <a:off x="7703547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38" name="直接连接符 137">
                <a:extLst>
                  <a:ext uri="{FF2B5EF4-FFF2-40B4-BE49-F238E27FC236}">
                    <a16:creationId xmlns:a16="http://schemas.microsoft.com/office/drawing/2014/main" id="{114F4A4B-934D-475F-A8E9-DF558B1ED21D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接连接符 138">
                <a:extLst>
                  <a:ext uri="{FF2B5EF4-FFF2-40B4-BE49-F238E27FC236}">
                    <a16:creationId xmlns:a16="http://schemas.microsoft.com/office/drawing/2014/main" id="{262F5254-82B5-443C-8521-9ADE466BA3DD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71" name="组合 134">
              <a:extLst>
                <a:ext uri="{FF2B5EF4-FFF2-40B4-BE49-F238E27FC236}">
                  <a16:creationId xmlns:a16="http://schemas.microsoft.com/office/drawing/2014/main" id="{C2AB7F1F-E2E3-4043-93B4-91C0F228FB75}"/>
                </a:ext>
              </a:extLst>
            </p:cNvPr>
            <p:cNvGrpSpPr/>
            <p:nvPr/>
          </p:nvGrpSpPr>
          <p:grpSpPr>
            <a:xfrm flipH="1" flipV="1">
              <a:off x="8822617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36" name="直接连接符 135">
                <a:extLst>
                  <a:ext uri="{FF2B5EF4-FFF2-40B4-BE49-F238E27FC236}">
                    <a16:creationId xmlns:a16="http://schemas.microsoft.com/office/drawing/2014/main" id="{84C5EA3D-4CCA-44E4-83BD-DA35999D6D83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直接连接符 136">
                <a:extLst>
                  <a:ext uri="{FF2B5EF4-FFF2-40B4-BE49-F238E27FC236}">
                    <a16:creationId xmlns:a16="http://schemas.microsoft.com/office/drawing/2014/main" id="{EC5BA75E-523A-4881-B5BC-E081283E0E87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255" name="文本框 184">
            <a:extLst>
              <a:ext uri="{FF2B5EF4-FFF2-40B4-BE49-F238E27FC236}">
                <a16:creationId xmlns:a16="http://schemas.microsoft.com/office/drawing/2014/main" id="{D4D35AE0-B16B-423C-B4AF-026F70064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1647" y="5167234"/>
            <a:ext cx="904394" cy="830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9pPr>
          </a:lstStyle>
          <a:p>
            <a:pPr algn="ctr" defTabSz="738927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altLang="zh-CN" b="1" lang="en-US" sz="4849">
                <a:solidFill>
                  <a:srgbClr val="FFFFFF"/>
                </a:solidFill>
                <a:latin charset="-122" panose="02010600030101010101" pitchFamily="2" typeface="庞门正道标题体"/>
                <a:ea charset="-122" panose="02010600030101010101" pitchFamily="2" typeface="庞门正道标题体"/>
              </a:rPr>
              <a:t>1</a:t>
            </a:r>
          </a:p>
        </p:txBody>
      </p:sp>
      <p:sp>
        <p:nvSpPr>
          <p:cNvPr id="10256" name="文本框 187">
            <a:extLst>
              <a:ext uri="{FF2B5EF4-FFF2-40B4-BE49-F238E27FC236}">
                <a16:creationId xmlns:a16="http://schemas.microsoft.com/office/drawing/2014/main" id="{DF10C92D-D777-4A8D-85AF-645AEF243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1596" y="5167234"/>
            <a:ext cx="904394" cy="830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9pPr>
          </a:lstStyle>
          <a:p>
            <a:pPr algn="ctr" defTabSz="738927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altLang="zh-CN" b="1" lang="en-US" sz="4849">
                <a:solidFill>
                  <a:srgbClr val="FFFFFF"/>
                </a:solidFill>
                <a:latin charset="-122" panose="02010600030101010101" pitchFamily="2" typeface="庞门正道标题体"/>
                <a:ea charset="-122" panose="02010600030101010101" pitchFamily="2" typeface="庞门正道标题体"/>
              </a:rPr>
              <a:t>2</a:t>
            </a:r>
          </a:p>
        </p:txBody>
      </p:sp>
      <p:sp>
        <p:nvSpPr>
          <p:cNvPr id="10257" name="文本框 188">
            <a:extLst>
              <a:ext uri="{FF2B5EF4-FFF2-40B4-BE49-F238E27FC236}">
                <a16:creationId xmlns:a16="http://schemas.microsoft.com/office/drawing/2014/main" id="{A196B8CF-4ED0-4D96-8324-D8B316CD7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1546" y="5167234"/>
            <a:ext cx="904394" cy="830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9pPr>
          </a:lstStyle>
          <a:p>
            <a:pPr algn="ctr" defTabSz="738927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altLang="zh-CN" b="1" lang="en-US" sz="4849">
                <a:solidFill>
                  <a:srgbClr val="FFFFFF"/>
                </a:solidFill>
                <a:latin charset="-122" panose="02010600030101010101" pitchFamily="2" typeface="庞门正道标题体"/>
                <a:ea charset="-122" panose="02010600030101010101" pitchFamily="2" typeface="庞门正道标题体"/>
              </a:rPr>
              <a:t>4</a:t>
            </a:r>
          </a:p>
        </p:txBody>
      </p:sp>
      <p:sp>
        <p:nvSpPr>
          <p:cNvPr id="10258" name="文本框 189">
            <a:extLst>
              <a:ext uri="{FF2B5EF4-FFF2-40B4-BE49-F238E27FC236}">
                <a16:creationId xmlns:a16="http://schemas.microsoft.com/office/drawing/2014/main" id="{3E3B3E41-CE8D-4D8F-A07F-FD97A7486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1496" y="5167234"/>
            <a:ext cx="903111" cy="830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9pPr>
          </a:lstStyle>
          <a:p>
            <a:pPr algn="ctr" defTabSz="738927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altLang="zh-CN" b="1" lang="en-US" sz="4849">
                <a:solidFill>
                  <a:srgbClr val="FFFFFF"/>
                </a:solidFill>
                <a:latin charset="-122" panose="02010600030101010101" pitchFamily="2" typeface="庞门正道标题体"/>
                <a:ea charset="-122" panose="02010600030101010101" pitchFamily="2" typeface="庞门正道标题体"/>
              </a:rPr>
              <a:t>6</a:t>
            </a:r>
          </a:p>
        </p:txBody>
      </p:sp>
      <p:sp>
        <p:nvSpPr>
          <p:cNvPr id="10259" name="文本框 190">
            <a:extLst>
              <a:ext uri="{FF2B5EF4-FFF2-40B4-BE49-F238E27FC236}">
                <a16:creationId xmlns:a16="http://schemas.microsoft.com/office/drawing/2014/main" id="{EB1D58D2-8388-4C95-9C27-4F0C98A30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1698" y="5167234"/>
            <a:ext cx="904394" cy="830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9pPr>
          </a:lstStyle>
          <a:p>
            <a:pPr algn="ctr" defTabSz="738927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altLang="zh-CN" b="1" lang="en-US" sz="4849">
                <a:solidFill>
                  <a:srgbClr val="FFFFFF"/>
                </a:solidFill>
                <a:latin charset="-122" panose="02010600030101010101" pitchFamily="2" typeface="庞门正道标题体"/>
                <a:ea charset="-122" panose="02010600030101010101" pitchFamily="2" typeface="庞门正道标题体"/>
              </a:rPr>
              <a:t>3</a:t>
            </a:r>
          </a:p>
        </p:txBody>
      </p:sp>
      <p:sp>
        <p:nvSpPr>
          <p:cNvPr id="10260" name="文本框 191">
            <a:extLst>
              <a:ext uri="{FF2B5EF4-FFF2-40B4-BE49-F238E27FC236}">
                <a16:creationId xmlns:a16="http://schemas.microsoft.com/office/drawing/2014/main" id="{08D0FAC9-EE00-4F78-8BB9-98AA3C644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1747" y="5167234"/>
            <a:ext cx="904394" cy="830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1pPr>
            <a:lvl2pPr indent="-285750" marL="7429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2pPr>
            <a:lvl3pPr indent="-228600" marL="1143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3pPr>
            <a:lvl4pPr indent="-228600" marL="1600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4pPr>
            <a:lvl5pPr indent="-228600" marL="20574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charset="-122" panose="020b0300000000000000" pitchFamily="34" typeface="Noto Sans S Chinese Light"/>
                <a:ea charset="-122" panose="020b0503020204020204" pitchFamily="34" typeface="微软雅黑"/>
              </a:defRPr>
            </a:lvl9pPr>
          </a:lstStyle>
          <a:p>
            <a:pPr algn="ctr" defTabSz="738927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altLang="zh-CN" b="1" lang="en-US" sz="4849">
                <a:solidFill>
                  <a:srgbClr val="FFFFFF"/>
                </a:solidFill>
                <a:latin charset="-122" panose="02010600030101010101" pitchFamily="2" typeface="庞门正道标题体"/>
                <a:ea charset="-122" panose="02010600030101010101" pitchFamily="2" typeface="庞门正道标题体"/>
              </a:rPr>
              <a:t>5</a:t>
            </a:r>
          </a:p>
        </p:txBody>
      </p:sp>
      <p:grpSp>
        <p:nvGrpSpPr>
          <p:cNvPr id="10261" name="组合 8">
            <a:extLst>
              <a:ext uri="{FF2B5EF4-FFF2-40B4-BE49-F238E27FC236}">
                <a16:creationId xmlns:a16="http://schemas.microsoft.com/office/drawing/2014/main" id="{79D462AF-F44E-423E-95D3-8DE3AF7B549E}"/>
              </a:ext>
            </a:extLst>
          </p:cNvPr>
          <p:cNvGrpSpPr/>
          <p:nvPr/>
        </p:nvGrpSpPr>
        <p:grpSpPr>
          <a:xfrm>
            <a:off x="2881233" y="2672132"/>
            <a:ext cx="923636" cy="922354"/>
            <a:chOff x="1679575" y="3063875"/>
            <a:chExt cx="1143000" cy="1141413"/>
          </a:xfrm>
        </p:grpSpPr>
        <p:grpSp>
          <p:nvGrpSpPr>
            <p:cNvPr id="10354" name="组合 23">
              <a:extLst>
                <a:ext uri="{FF2B5EF4-FFF2-40B4-BE49-F238E27FC236}">
                  <a16:creationId xmlns:a16="http://schemas.microsoft.com/office/drawing/2014/main" id="{F47E3A3E-4043-4117-8C76-45A626405782}"/>
                </a:ext>
              </a:extLst>
            </p:cNvPr>
            <p:cNvGrpSpPr/>
            <p:nvPr/>
          </p:nvGrpSpPr>
          <p:grpSpPr>
            <a:xfrm>
              <a:off x="1679575" y="3063875"/>
              <a:ext cx="171450" cy="171212"/>
              <a:chOff x="-1562100" y="3429000"/>
              <a:chExt cx="273050" cy="273050"/>
            </a:xfrm>
          </p:grpSpPr>
          <p:cxnSp>
            <p:nvCxnSpPr>
              <p:cNvPr id="100" name="直接连接符 99">
                <a:extLst>
                  <a:ext uri="{FF2B5EF4-FFF2-40B4-BE49-F238E27FC236}">
                    <a16:creationId xmlns:a16="http://schemas.microsoft.com/office/drawing/2014/main" id="{2F8CF741-6563-411F-AB51-E7DADCB00C54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直接连接符 100">
                <a:extLst>
                  <a:ext uri="{FF2B5EF4-FFF2-40B4-BE49-F238E27FC236}">
                    <a16:creationId xmlns:a16="http://schemas.microsoft.com/office/drawing/2014/main" id="{167351CA-8027-469D-9ACC-4108E405B2FF}"/>
                  </a:ext>
                </a:extLst>
              </p:cNvPr>
              <p:cNvCxnSpPr/>
              <p:nvPr/>
            </p:nvCxnSpPr>
            <p:spPr>
              <a:xfrm flipH="1" rot="5400000">
                <a:off x="-1425575" y="3292475"/>
                <a:ext cx="0" cy="27305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55" name="组合 24">
              <a:extLst>
                <a:ext uri="{FF2B5EF4-FFF2-40B4-BE49-F238E27FC236}">
                  <a16:creationId xmlns:a16="http://schemas.microsoft.com/office/drawing/2014/main" id="{E8EF0B9C-5124-42E6-A4A7-455498436C76}"/>
                </a:ext>
              </a:extLst>
            </p:cNvPr>
            <p:cNvGrpSpPr/>
            <p:nvPr/>
          </p:nvGrpSpPr>
          <p:grpSpPr>
            <a:xfrm flipH="1">
              <a:off x="2651125" y="3063875"/>
              <a:ext cx="171450" cy="171212"/>
              <a:chOff x="-1562100" y="3429000"/>
              <a:chExt cx="273050" cy="273050"/>
            </a:xfrm>
          </p:grpSpPr>
          <p:cxnSp>
            <p:nvCxnSpPr>
              <p:cNvPr id="98" name="直接连接符 97">
                <a:extLst>
                  <a:ext uri="{FF2B5EF4-FFF2-40B4-BE49-F238E27FC236}">
                    <a16:creationId xmlns:a16="http://schemas.microsoft.com/office/drawing/2014/main" id="{95EAFDCB-D526-4FEF-9919-01211775F195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接连接符 98">
                <a:extLst>
                  <a:ext uri="{FF2B5EF4-FFF2-40B4-BE49-F238E27FC236}">
                    <a16:creationId xmlns:a16="http://schemas.microsoft.com/office/drawing/2014/main" id="{928D74AB-6ECC-4878-8FA4-EBCC624E0CE2}"/>
                  </a:ext>
                </a:extLst>
              </p:cNvPr>
              <p:cNvCxnSpPr/>
              <p:nvPr/>
            </p:nvCxnSpPr>
            <p:spPr>
              <a:xfrm flipH="1" rot="5400000">
                <a:off x="-1425575" y="3292475"/>
                <a:ext cx="0" cy="27305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116D2AC0-B7B8-4B4D-BCE4-C8FB5DB25190}"/>
                </a:ext>
              </a:extLst>
            </p:cNvPr>
            <p:cNvSpPr/>
            <p:nvPr/>
          </p:nvSpPr>
          <p:spPr bwMode="auto">
            <a:xfrm>
              <a:off x="1679575" y="3063875"/>
              <a:ext cx="1143000" cy="1141413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10357" name="组合 26">
              <a:extLst>
                <a:ext uri="{FF2B5EF4-FFF2-40B4-BE49-F238E27FC236}">
                  <a16:creationId xmlns:a16="http://schemas.microsoft.com/office/drawing/2014/main" id="{EC9BE9CF-0170-478C-9969-55915CC53ED3}"/>
                </a:ext>
              </a:extLst>
            </p:cNvPr>
            <p:cNvGrpSpPr/>
            <p:nvPr/>
          </p:nvGrpSpPr>
          <p:grpSpPr>
            <a:xfrm flipV="1">
              <a:off x="1679575" y="4034076"/>
              <a:ext cx="171450" cy="171212"/>
              <a:chOff x="-1562100" y="3429000"/>
              <a:chExt cx="273050" cy="273050"/>
            </a:xfrm>
          </p:grpSpPr>
          <p:cxnSp>
            <p:nvCxnSpPr>
              <p:cNvPr id="96" name="直接连接符 95">
                <a:extLst>
                  <a:ext uri="{FF2B5EF4-FFF2-40B4-BE49-F238E27FC236}">
                    <a16:creationId xmlns:a16="http://schemas.microsoft.com/office/drawing/2014/main" id="{35826640-6D1B-41B6-9EB4-E3A05DC7D958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直接连接符 96">
                <a:extLst>
                  <a:ext uri="{FF2B5EF4-FFF2-40B4-BE49-F238E27FC236}">
                    <a16:creationId xmlns:a16="http://schemas.microsoft.com/office/drawing/2014/main" id="{C18C441C-7409-4CF0-BE09-3B9A36D075DC}"/>
                  </a:ext>
                </a:extLst>
              </p:cNvPr>
              <p:cNvCxnSpPr/>
              <p:nvPr/>
            </p:nvCxnSpPr>
            <p:spPr>
              <a:xfrm flipH="1" rot="5400000">
                <a:off x="-1425575" y="3292475"/>
                <a:ext cx="0" cy="27305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58" name="组合 27">
              <a:extLst>
                <a:ext uri="{FF2B5EF4-FFF2-40B4-BE49-F238E27FC236}">
                  <a16:creationId xmlns:a16="http://schemas.microsoft.com/office/drawing/2014/main" id="{6FA6A9D0-17AC-4F8A-8852-8C60E2089B06}"/>
                </a:ext>
              </a:extLst>
            </p:cNvPr>
            <p:cNvGrpSpPr/>
            <p:nvPr/>
          </p:nvGrpSpPr>
          <p:grpSpPr>
            <a:xfrm flipH="1" flipV="1">
              <a:off x="2651125" y="4034076"/>
              <a:ext cx="171450" cy="171212"/>
              <a:chOff x="-1562100" y="3429000"/>
              <a:chExt cx="273050" cy="273050"/>
            </a:xfrm>
          </p:grpSpPr>
          <p:cxnSp>
            <p:nvCxnSpPr>
              <p:cNvPr id="94" name="直接连接符 93">
                <a:extLst>
                  <a:ext uri="{FF2B5EF4-FFF2-40B4-BE49-F238E27FC236}">
                    <a16:creationId xmlns:a16="http://schemas.microsoft.com/office/drawing/2014/main" id="{F6DFB09F-25F0-40A2-A5D8-66742BAAF904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接连接符 94">
                <a:extLst>
                  <a:ext uri="{FF2B5EF4-FFF2-40B4-BE49-F238E27FC236}">
                    <a16:creationId xmlns:a16="http://schemas.microsoft.com/office/drawing/2014/main" id="{B3FE642B-4BB9-4F31-8F49-C4E2D11827F5}"/>
                  </a:ext>
                </a:extLst>
              </p:cNvPr>
              <p:cNvCxnSpPr/>
              <p:nvPr/>
            </p:nvCxnSpPr>
            <p:spPr>
              <a:xfrm flipH="1" rot="5400000">
                <a:off x="-1425575" y="3292475"/>
                <a:ext cx="0" cy="27305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62" name="组合 7">
            <a:extLst>
              <a:ext uri="{FF2B5EF4-FFF2-40B4-BE49-F238E27FC236}">
                <a16:creationId xmlns:a16="http://schemas.microsoft.com/office/drawing/2014/main" id="{A22841C0-B586-45E3-9527-A4647BEBA8AB}"/>
              </a:ext>
            </a:extLst>
          </p:cNvPr>
          <p:cNvGrpSpPr/>
          <p:nvPr/>
        </p:nvGrpSpPr>
        <p:grpSpPr>
          <a:xfrm>
            <a:off x="3812566" y="2672132"/>
            <a:ext cx="922354" cy="922354"/>
            <a:chOff x="2832100" y="3063875"/>
            <a:chExt cx="1141413" cy="1141413"/>
          </a:xfrm>
        </p:grpSpPr>
        <p:grpSp>
          <p:nvGrpSpPr>
            <p:cNvPr id="10341" name="组合 28">
              <a:extLst>
                <a:ext uri="{FF2B5EF4-FFF2-40B4-BE49-F238E27FC236}">
                  <a16:creationId xmlns:a16="http://schemas.microsoft.com/office/drawing/2014/main" id="{3FA3B843-A9EC-45F8-AAF9-F7E18CA548DC}"/>
                </a:ext>
              </a:extLst>
            </p:cNvPr>
            <p:cNvGrpSpPr/>
            <p:nvPr/>
          </p:nvGrpSpPr>
          <p:grpSpPr>
            <a:xfrm>
              <a:off x="2832100" y="3063875"/>
              <a:ext cx="171212" cy="171212"/>
              <a:chOff x="-1562100" y="3429000"/>
              <a:chExt cx="273050" cy="273050"/>
            </a:xfrm>
          </p:grpSpPr>
          <p:cxnSp>
            <p:nvCxnSpPr>
              <p:cNvPr id="92" name="直接连接符 91">
                <a:extLst>
                  <a:ext uri="{FF2B5EF4-FFF2-40B4-BE49-F238E27FC236}">
                    <a16:creationId xmlns:a16="http://schemas.microsoft.com/office/drawing/2014/main" id="{EECA256A-C9E4-40E0-9885-1625126CCE47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接连接符 92">
                <a:extLst>
                  <a:ext uri="{FF2B5EF4-FFF2-40B4-BE49-F238E27FC236}">
                    <a16:creationId xmlns:a16="http://schemas.microsoft.com/office/drawing/2014/main" id="{E2B5071F-DA9F-4B68-A4CB-36E3914F66AA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42" name="组合 29">
              <a:extLst>
                <a:ext uri="{FF2B5EF4-FFF2-40B4-BE49-F238E27FC236}">
                  <a16:creationId xmlns:a16="http://schemas.microsoft.com/office/drawing/2014/main" id="{03337A1A-0547-4C2B-B643-D270C6A37D57}"/>
                </a:ext>
              </a:extLst>
            </p:cNvPr>
            <p:cNvGrpSpPr/>
            <p:nvPr/>
          </p:nvGrpSpPr>
          <p:grpSpPr>
            <a:xfrm flipH="1">
              <a:off x="3802301" y="3063875"/>
              <a:ext cx="171212" cy="171212"/>
              <a:chOff x="-1562100" y="3429000"/>
              <a:chExt cx="273050" cy="273050"/>
            </a:xfrm>
          </p:grpSpPr>
          <p:cxnSp>
            <p:nvCxnSpPr>
              <p:cNvPr id="90" name="直接连接符 89">
                <a:extLst>
                  <a:ext uri="{FF2B5EF4-FFF2-40B4-BE49-F238E27FC236}">
                    <a16:creationId xmlns:a16="http://schemas.microsoft.com/office/drawing/2014/main" id="{0B06BB90-0FA9-4476-9B3C-54BF7EC605EB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接连接符 90">
                <a:extLst>
                  <a:ext uri="{FF2B5EF4-FFF2-40B4-BE49-F238E27FC236}">
                    <a16:creationId xmlns:a16="http://schemas.microsoft.com/office/drawing/2014/main" id="{A15A9084-3505-4D8D-9EC9-3642E594FC3A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C3E9DF07-7C60-407F-B0D7-1AF61F7AD692}"/>
                </a:ext>
              </a:extLst>
            </p:cNvPr>
            <p:cNvSpPr/>
            <p:nvPr/>
          </p:nvSpPr>
          <p:spPr bwMode="auto">
            <a:xfrm>
              <a:off x="2832100" y="3063875"/>
              <a:ext cx="1141413" cy="1141413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10344" name="组合 31">
              <a:extLst>
                <a:ext uri="{FF2B5EF4-FFF2-40B4-BE49-F238E27FC236}">
                  <a16:creationId xmlns:a16="http://schemas.microsoft.com/office/drawing/2014/main" id="{54697977-A254-4400-AA14-C4ABF533396E}"/>
                </a:ext>
              </a:extLst>
            </p:cNvPr>
            <p:cNvGrpSpPr/>
            <p:nvPr/>
          </p:nvGrpSpPr>
          <p:grpSpPr>
            <a:xfrm flipV="1">
              <a:off x="2832100" y="4034076"/>
              <a:ext cx="171212" cy="171212"/>
              <a:chOff x="-1562100" y="3429000"/>
              <a:chExt cx="273050" cy="273050"/>
            </a:xfrm>
          </p:grpSpPr>
          <p:cxnSp>
            <p:nvCxnSpPr>
              <p:cNvPr id="88" name="直接连接符 87">
                <a:extLst>
                  <a:ext uri="{FF2B5EF4-FFF2-40B4-BE49-F238E27FC236}">
                    <a16:creationId xmlns:a16="http://schemas.microsoft.com/office/drawing/2014/main" id="{98CB6FD9-843A-4C89-B5F9-6E7836CD5262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接连接符 88">
                <a:extLst>
                  <a:ext uri="{FF2B5EF4-FFF2-40B4-BE49-F238E27FC236}">
                    <a16:creationId xmlns:a16="http://schemas.microsoft.com/office/drawing/2014/main" id="{B97C7832-9345-402C-9C9E-E9B21E4CF2F4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45" name="组合 32">
              <a:extLst>
                <a:ext uri="{FF2B5EF4-FFF2-40B4-BE49-F238E27FC236}">
                  <a16:creationId xmlns:a16="http://schemas.microsoft.com/office/drawing/2014/main" id="{E611D9C5-FCB2-4284-9ED4-3A2A62DCA3C1}"/>
                </a:ext>
              </a:extLst>
            </p:cNvPr>
            <p:cNvGrpSpPr/>
            <p:nvPr/>
          </p:nvGrpSpPr>
          <p:grpSpPr>
            <a:xfrm flipH="1" flipV="1">
              <a:off x="3802301" y="4034076"/>
              <a:ext cx="171212" cy="171212"/>
              <a:chOff x="-1562100" y="3429000"/>
              <a:chExt cx="273050" cy="273050"/>
            </a:xfrm>
          </p:grpSpPr>
          <p:cxnSp>
            <p:nvCxnSpPr>
              <p:cNvPr id="86" name="直接连接符 85">
                <a:extLst>
                  <a:ext uri="{FF2B5EF4-FFF2-40B4-BE49-F238E27FC236}">
                    <a16:creationId xmlns:a16="http://schemas.microsoft.com/office/drawing/2014/main" id="{5CBC2CB0-C5B6-4FF8-8EE0-0CE30AE792B8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连接符 86">
                <a:extLst>
                  <a:ext uri="{FF2B5EF4-FFF2-40B4-BE49-F238E27FC236}">
                    <a16:creationId xmlns:a16="http://schemas.microsoft.com/office/drawing/2014/main" id="{BA2968BA-411D-49C2-A796-7BAEDDB16581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63" name="组合 6">
            <a:extLst>
              <a:ext uri="{FF2B5EF4-FFF2-40B4-BE49-F238E27FC236}">
                <a16:creationId xmlns:a16="http://schemas.microsoft.com/office/drawing/2014/main" id="{06CB700F-41D5-4AC4-80A3-1EEB1144E8B9}"/>
              </a:ext>
            </a:extLst>
          </p:cNvPr>
          <p:cNvGrpSpPr/>
          <p:nvPr/>
        </p:nvGrpSpPr>
        <p:grpSpPr>
          <a:xfrm>
            <a:off x="4742617" y="2672132"/>
            <a:ext cx="923636" cy="922354"/>
            <a:chOff x="3983038" y="3063875"/>
            <a:chExt cx="1143000" cy="1141413"/>
          </a:xfrm>
        </p:grpSpPr>
        <p:grpSp>
          <p:nvGrpSpPr>
            <p:cNvPr id="10328" name="组合 33">
              <a:extLst>
                <a:ext uri="{FF2B5EF4-FFF2-40B4-BE49-F238E27FC236}">
                  <a16:creationId xmlns:a16="http://schemas.microsoft.com/office/drawing/2014/main" id="{6E5D6DB7-3B6D-4DCE-9FEA-EEB85042CA48}"/>
                </a:ext>
              </a:extLst>
            </p:cNvPr>
            <p:cNvGrpSpPr/>
            <p:nvPr/>
          </p:nvGrpSpPr>
          <p:grpSpPr>
            <a:xfrm>
              <a:off x="3983038" y="3063875"/>
              <a:ext cx="171450" cy="171212"/>
              <a:chOff x="-1562100" y="3429000"/>
              <a:chExt cx="273050" cy="273050"/>
            </a:xfrm>
          </p:grpSpPr>
          <p:cxnSp>
            <p:nvCxnSpPr>
              <p:cNvPr id="84" name="直接连接符 83">
                <a:extLst>
                  <a:ext uri="{FF2B5EF4-FFF2-40B4-BE49-F238E27FC236}">
                    <a16:creationId xmlns:a16="http://schemas.microsoft.com/office/drawing/2014/main" id="{F4D2226E-B785-457A-B6D4-38C910A47D4C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接连接符 84">
                <a:extLst>
                  <a:ext uri="{FF2B5EF4-FFF2-40B4-BE49-F238E27FC236}">
                    <a16:creationId xmlns:a16="http://schemas.microsoft.com/office/drawing/2014/main" id="{C0BCB5E7-A8C6-49BC-8845-AB45E5F4C186}"/>
                  </a:ext>
                </a:extLst>
              </p:cNvPr>
              <p:cNvCxnSpPr/>
              <p:nvPr/>
            </p:nvCxnSpPr>
            <p:spPr>
              <a:xfrm flipH="1" rot="5400000">
                <a:off x="-1425575" y="3292475"/>
                <a:ext cx="0" cy="27305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29" name="组合 34">
              <a:extLst>
                <a:ext uri="{FF2B5EF4-FFF2-40B4-BE49-F238E27FC236}">
                  <a16:creationId xmlns:a16="http://schemas.microsoft.com/office/drawing/2014/main" id="{B768CDB1-7143-4AC2-AA16-49EB64BADE7E}"/>
                </a:ext>
              </a:extLst>
            </p:cNvPr>
            <p:cNvGrpSpPr/>
            <p:nvPr/>
          </p:nvGrpSpPr>
          <p:grpSpPr>
            <a:xfrm flipH="1">
              <a:off x="4954588" y="3063875"/>
              <a:ext cx="171450" cy="171212"/>
              <a:chOff x="-1562100" y="3429000"/>
              <a:chExt cx="273050" cy="273050"/>
            </a:xfrm>
          </p:grpSpPr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id="{961BE36B-EBE8-4930-9F09-C033B610F059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>
                <a:extLst>
                  <a:ext uri="{FF2B5EF4-FFF2-40B4-BE49-F238E27FC236}">
                    <a16:creationId xmlns:a16="http://schemas.microsoft.com/office/drawing/2014/main" id="{E7165DD3-975C-4904-AFDE-12CA09CD009E}"/>
                  </a:ext>
                </a:extLst>
              </p:cNvPr>
              <p:cNvCxnSpPr/>
              <p:nvPr/>
            </p:nvCxnSpPr>
            <p:spPr>
              <a:xfrm flipH="1" rot="5400000">
                <a:off x="-1425575" y="3292475"/>
                <a:ext cx="0" cy="27305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ECE26BEB-A05E-4D25-B3F2-5761439CEDAD}"/>
                </a:ext>
              </a:extLst>
            </p:cNvPr>
            <p:cNvSpPr/>
            <p:nvPr/>
          </p:nvSpPr>
          <p:spPr bwMode="auto">
            <a:xfrm>
              <a:off x="3983038" y="3063875"/>
              <a:ext cx="1143000" cy="1141413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10331" name="组合 36">
              <a:extLst>
                <a:ext uri="{FF2B5EF4-FFF2-40B4-BE49-F238E27FC236}">
                  <a16:creationId xmlns:a16="http://schemas.microsoft.com/office/drawing/2014/main" id="{C5E727A3-C94F-43C1-951B-6908146D2660}"/>
                </a:ext>
              </a:extLst>
            </p:cNvPr>
            <p:cNvGrpSpPr/>
            <p:nvPr/>
          </p:nvGrpSpPr>
          <p:grpSpPr>
            <a:xfrm flipV="1">
              <a:off x="3983038" y="4034076"/>
              <a:ext cx="171450" cy="171212"/>
              <a:chOff x="-1562100" y="3429000"/>
              <a:chExt cx="273050" cy="273050"/>
            </a:xfrm>
          </p:grpSpPr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id="{B77EADA6-B57A-4CF2-B0BD-DDF68EB24122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接连接符 80">
                <a:extLst>
                  <a:ext uri="{FF2B5EF4-FFF2-40B4-BE49-F238E27FC236}">
                    <a16:creationId xmlns:a16="http://schemas.microsoft.com/office/drawing/2014/main" id="{E66D8008-66AC-4BFC-BA8B-45CFFA684731}"/>
                  </a:ext>
                </a:extLst>
              </p:cNvPr>
              <p:cNvCxnSpPr/>
              <p:nvPr/>
            </p:nvCxnSpPr>
            <p:spPr>
              <a:xfrm flipH="1" rot="5400000">
                <a:off x="-1425575" y="3292475"/>
                <a:ext cx="0" cy="27305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32" name="组合 37">
              <a:extLst>
                <a:ext uri="{FF2B5EF4-FFF2-40B4-BE49-F238E27FC236}">
                  <a16:creationId xmlns:a16="http://schemas.microsoft.com/office/drawing/2014/main" id="{08EFE9F5-152D-4E51-8519-70BDAA7FE54D}"/>
                </a:ext>
              </a:extLst>
            </p:cNvPr>
            <p:cNvGrpSpPr/>
            <p:nvPr/>
          </p:nvGrpSpPr>
          <p:grpSpPr>
            <a:xfrm flipH="1" flipV="1">
              <a:off x="4954588" y="4034076"/>
              <a:ext cx="171450" cy="171212"/>
              <a:chOff x="-1562100" y="3429000"/>
              <a:chExt cx="273050" cy="273050"/>
            </a:xfrm>
          </p:grpSpPr>
          <p:cxnSp>
            <p:nvCxnSpPr>
              <p:cNvPr id="78" name="直接连接符 77">
                <a:extLst>
                  <a:ext uri="{FF2B5EF4-FFF2-40B4-BE49-F238E27FC236}">
                    <a16:creationId xmlns:a16="http://schemas.microsoft.com/office/drawing/2014/main" id="{BDC0B36A-6BAC-4B2D-A9A0-624CF19F7A26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id="{32F65B9C-57CC-41E6-8931-D5BE167B7F4D}"/>
                  </a:ext>
                </a:extLst>
              </p:cNvPr>
              <p:cNvCxnSpPr/>
              <p:nvPr/>
            </p:nvCxnSpPr>
            <p:spPr>
              <a:xfrm flipH="1" rot="5400000">
                <a:off x="-1425575" y="3292475"/>
                <a:ext cx="0" cy="27305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64" name="组合 5">
            <a:extLst>
              <a:ext uri="{FF2B5EF4-FFF2-40B4-BE49-F238E27FC236}">
                <a16:creationId xmlns:a16="http://schemas.microsoft.com/office/drawing/2014/main" id="{1CAAF442-B778-449B-B86C-2513DFB5E18B}"/>
              </a:ext>
            </a:extLst>
          </p:cNvPr>
          <p:cNvGrpSpPr/>
          <p:nvPr/>
        </p:nvGrpSpPr>
        <p:grpSpPr>
          <a:xfrm>
            <a:off x="5673951" y="2672132"/>
            <a:ext cx="922353" cy="922354"/>
            <a:chOff x="5135563" y="3063875"/>
            <a:chExt cx="1141412" cy="1141413"/>
          </a:xfrm>
        </p:grpSpPr>
        <p:grpSp>
          <p:nvGrpSpPr>
            <p:cNvPr id="10315" name="组合 38">
              <a:extLst>
                <a:ext uri="{FF2B5EF4-FFF2-40B4-BE49-F238E27FC236}">
                  <a16:creationId xmlns:a16="http://schemas.microsoft.com/office/drawing/2014/main" id="{E877C67B-3148-4B1F-9003-C019B921EDBE}"/>
                </a:ext>
              </a:extLst>
            </p:cNvPr>
            <p:cNvGrpSpPr/>
            <p:nvPr/>
          </p:nvGrpSpPr>
          <p:grpSpPr>
            <a:xfrm>
              <a:off x="5135563" y="3063875"/>
              <a:ext cx="171212" cy="171212"/>
              <a:chOff x="-1562100" y="3429000"/>
              <a:chExt cx="273050" cy="273050"/>
            </a:xfrm>
          </p:grpSpPr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id="{B4FFA3DD-105A-4130-8406-E5EBA3D051FE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id="{5BFBD323-3865-439B-A196-509D7BBECA8B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16" name="组合 39">
              <a:extLst>
                <a:ext uri="{FF2B5EF4-FFF2-40B4-BE49-F238E27FC236}">
                  <a16:creationId xmlns:a16="http://schemas.microsoft.com/office/drawing/2014/main" id="{1531CC94-04F4-4DB2-A7BC-8EB6C3250E7E}"/>
                </a:ext>
              </a:extLst>
            </p:cNvPr>
            <p:cNvGrpSpPr/>
            <p:nvPr/>
          </p:nvGrpSpPr>
          <p:grpSpPr>
            <a:xfrm flipH="1">
              <a:off x="6105763" y="3063875"/>
              <a:ext cx="171212" cy="171212"/>
              <a:chOff x="-1562100" y="3429000"/>
              <a:chExt cx="273050" cy="273050"/>
            </a:xfrm>
          </p:grpSpPr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id="{B27F2953-129F-4A5A-90D2-594F702C00B4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接连接符 74">
                <a:extLst>
                  <a:ext uri="{FF2B5EF4-FFF2-40B4-BE49-F238E27FC236}">
                    <a16:creationId xmlns:a16="http://schemas.microsoft.com/office/drawing/2014/main" id="{8EC7DA09-9C7B-4AE7-8D63-DD5F26FC587B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矩形 40">
              <a:extLst>
                <a:ext uri="{FF2B5EF4-FFF2-40B4-BE49-F238E27FC236}">
                  <a16:creationId xmlns:a16="http://schemas.microsoft.com/office/drawing/2014/main" id="{CE09C3B4-76D8-406A-AED1-EC0B987CDA7E}"/>
                </a:ext>
              </a:extLst>
            </p:cNvPr>
            <p:cNvSpPr/>
            <p:nvPr/>
          </p:nvSpPr>
          <p:spPr bwMode="auto">
            <a:xfrm>
              <a:off x="5135563" y="3063875"/>
              <a:ext cx="1141412" cy="1141413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10318" name="组合 41">
              <a:extLst>
                <a:ext uri="{FF2B5EF4-FFF2-40B4-BE49-F238E27FC236}">
                  <a16:creationId xmlns:a16="http://schemas.microsoft.com/office/drawing/2014/main" id="{74032FBF-2E3B-40D9-8CB7-7356A4C101FF}"/>
                </a:ext>
              </a:extLst>
            </p:cNvPr>
            <p:cNvGrpSpPr/>
            <p:nvPr/>
          </p:nvGrpSpPr>
          <p:grpSpPr>
            <a:xfrm flipV="1">
              <a:off x="5135563" y="4034076"/>
              <a:ext cx="171212" cy="171212"/>
              <a:chOff x="-1562100" y="3429000"/>
              <a:chExt cx="273050" cy="273050"/>
            </a:xfrm>
          </p:grpSpPr>
          <p:cxnSp>
            <p:nvCxnSpPr>
              <p:cNvPr id="72" name="直接连接符 71">
                <a:extLst>
                  <a:ext uri="{FF2B5EF4-FFF2-40B4-BE49-F238E27FC236}">
                    <a16:creationId xmlns:a16="http://schemas.microsoft.com/office/drawing/2014/main" id="{A30F5FF9-9050-466C-97EA-B7C7C7581B68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id="{9FC1C381-FB19-4AAE-8FB5-37FDDB4D918A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19" name="组合 42">
              <a:extLst>
                <a:ext uri="{FF2B5EF4-FFF2-40B4-BE49-F238E27FC236}">
                  <a16:creationId xmlns:a16="http://schemas.microsoft.com/office/drawing/2014/main" id="{51283390-37D4-4A58-A73C-CF11C8D4F180}"/>
                </a:ext>
              </a:extLst>
            </p:cNvPr>
            <p:cNvGrpSpPr/>
            <p:nvPr/>
          </p:nvGrpSpPr>
          <p:grpSpPr>
            <a:xfrm flipH="1" flipV="1">
              <a:off x="6105763" y="4034076"/>
              <a:ext cx="171212" cy="171212"/>
              <a:chOff x="-1562100" y="3429000"/>
              <a:chExt cx="273050" cy="273050"/>
            </a:xfrm>
          </p:grpSpPr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id="{1574C3FB-0A15-4697-A01A-AA18C3F670EA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id="{5AA5A63E-39EC-4F18-83FD-311C72998D91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65" name="组合 4">
            <a:extLst>
              <a:ext uri="{FF2B5EF4-FFF2-40B4-BE49-F238E27FC236}">
                <a16:creationId xmlns:a16="http://schemas.microsoft.com/office/drawing/2014/main" id="{AD01F02C-FB09-4F2D-9C0C-82671D3C4EF2}"/>
              </a:ext>
            </a:extLst>
          </p:cNvPr>
          <p:cNvGrpSpPr/>
          <p:nvPr/>
        </p:nvGrpSpPr>
        <p:grpSpPr>
          <a:xfrm>
            <a:off x="6604000" y="2672132"/>
            <a:ext cx="923636" cy="922354"/>
            <a:chOff x="6286500" y="3063875"/>
            <a:chExt cx="1143000" cy="1141413"/>
          </a:xfrm>
        </p:grpSpPr>
        <p:grpSp>
          <p:nvGrpSpPr>
            <p:cNvPr id="10302" name="组合 43">
              <a:extLst>
                <a:ext uri="{FF2B5EF4-FFF2-40B4-BE49-F238E27FC236}">
                  <a16:creationId xmlns:a16="http://schemas.microsoft.com/office/drawing/2014/main" id="{52369EED-5DD9-4228-A65F-B2600D5E9C4F}"/>
                </a:ext>
              </a:extLst>
            </p:cNvPr>
            <p:cNvGrpSpPr/>
            <p:nvPr/>
          </p:nvGrpSpPr>
          <p:grpSpPr>
            <a:xfrm>
              <a:off x="6286500" y="3063875"/>
              <a:ext cx="171450" cy="171212"/>
              <a:chOff x="-1562100" y="3429000"/>
              <a:chExt cx="273050" cy="273050"/>
            </a:xfrm>
          </p:grpSpPr>
          <p:cxnSp>
            <p:nvCxnSpPr>
              <p:cNvPr id="68" name="直接连接符 67">
                <a:extLst>
                  <a:ext uri="{FF2B5EF4-FFF2-40B4-BE49-F238E27FC236}">
                    <a16:creationId xmlns:a16="http://schemas.microsoft.com/office/drawing/2014/main" id="{FDF4ECF8-76D5-4CF5-B104-40FFDB71FF2D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 68">
                <a:extLst>
                  <a:ext uri="{FF2B5EF4-FFF2-40B4-BE49-F238E27FC236}">
                    <a16:creationId xmlns:a16="http://schemas.microsoft.com/office/drawing/2014/main" id="{874C5E1E-2043-4133-8A4B-6E0E4E639F49}"/>
                  </a:ext>
                </a:extLst>
              </p:cNvPr>
              <p:cNvCxnSpPr/>
              <p:nvPr/>
            </p:nvCxnSpPr>
            <p:spPr>
              <a:xfrm flipH="1" rot="5400000">
                <a:off x="-1425575" y="3292475"/>
                <a:ext cx="0" cy="27305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03" name="组合 44">
              <a:extLst>
                <a:ext uri="{FF2B5EF4-FFF2-40B4-BE49-F238E27FC236}">
                  <a16:creationId xmlns:a16="http://schemas.microsoft.com/office/drawing/2014/main" id="{E9B59F24-546E-4B72-AA0D-7A792D1B4A35}"/>
                </a:ext>
              </a:extLst>
            </p:cNvPr>
            <p:cNvGrpSpPr/>
            <p:nvPr/>
          </p:nvGrpSpPr>
          <p:grpSpPr>
            <a:xfrm flipH="1">
              <a:off x="7258050" y="3063875"/>
              <a:ext cx="171450" cy="171212"/>
              <a:chOff x="-1562100" y="3429000"/>
              <a:chExt cx="273050" cy="273050"/>
            </a:xfrm>
          </p:grpSpPr>
          <p:cxnSp>
            <p:nvCxnSpPr>
              <p:cNvPr id="66" name="直接连接符 65">
                <a:extLst>
                  <a:ext uri="{FF2B5EF4-FFF2-40B4-BE49-F238E27FC236}">
                    <a16:creationId xmlns:a16="http://schemas.microsoft.com/office/drawing/2014/main" id="{C0E48905-0B2E-4AD1-B350-D41457863AC7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接连接符 66">
                <a:extLst>
                  <a:ext uri="{FF2B5EF4-FFF2-40B4-BE49-F238E27FC236}">
                    <a16:creationId xmlns:a16="http://schemas.microsoft.com/office/drawing/2014/main" id="{1005189E-3A1E-4828-8CBD-6D273FB81CA1}"/>
                  </a:ext>
                </a:extLst>
              </p:cNvPr>
              <p:cNvCxnSpPr/>
              <p:nvPr/>
            </p:nvCxnSpPr>
            <p:spPr>
              <a:xfrm flipH="1" rot="5400000">
                <a:off x="-1425575" y="3292475"/>
                <a:ext cx="0" cy="27305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矩形 45">
              <a:extLst>
                <a:ext uri="{FF2B5EF4-FFF2-40B4-BE49-F238E27FC236}">
                  <a16:creationId xmlns:a16="http://schemas.microsoft.com/office/drawing/2014/main" id="{090D62A7-C332-4C67-A0B6-EB2752F511F8}"/>
                </a:ext>
              </a:extLst>
            </p:cNvPr>
            <p:cNvSpPr/>
            <p:nvPr/>
          </p:nvSpPr>
          <p:spPr bwMode="auto">
            <a:xfrm>
              <a:off x="6286500" y="3063875"/>
              <a:ext cx="1143000" cy="1141413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10305" name="组合 46">
              <a:extLst>
                <a:ext uri="{FF2B5EF4-FFF2-40B4-BE49-F238E27FC236}">
                  <a16:creationId xmlns:a16="http://schemas.microsoft.com/office/drawing/2014/main" id="{979C741B-99FA-4897-AD1D-D694FA709D04}"/>
                </a:ext>
              </a:extLst>
            </p:cNvPr>
            <p:cNvGrpSpPr/>
            <p:nvPr/>
          </p:nvGrpSpPr>
          <p:grpSpPr>
            <a:xfrm flipV="1">
              <a:off x="6286500" y="4034076"/>
              <a:ext cx="171450" cy="171212"/>
              <a:chOff x="-1562100" y="3429000"/>
              <a:chExt cx="273050" cy="273050"/>
            </a:xfrm>
          </p:grpSpPr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id="{AC81B181-AA4E-48E5-9606-72FEFFD6FE6F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id="{308C1A2A-B3B2-450F-81A5-BC13D1163DA4}"/>
                  </a:ext>
                </a:extLst>
              </p:cNvPr>
              <p:cNvCxnSpPr/>
              <p:nvPr/>
            </p:nvCxnSpPr>
            <p:spPr>
              <a:xfrm flipH="1" rot="5400000">
                <a:off x="-1425575" y="3292475"/>
                <a:ext cx="0" cy="27305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06" name="组合 47">
              <a:extLst>
                <a:ext uri="{FF2B5EF4-FFF2-40B4-BE49-F238E27FC236}">
                  <a16:creationId xmlns:a16="http://schemas.microsoft.com/office/drawing/2014/main" id="{066BE304-747C-4A34-946E-893E8DE0F52A}"/>
                </a:ext>
              </a:extLst>
            </p:cNvPr>
            <p:cNvGrpSpPr/>
            <p:nvPr/>
          </p:nvGrpSpPr>
          <p:grpSpPr>
            <a:xfrm flipH="1" flipV="1">
              <a:off x="7258050" y="4034076"/>
              <a:ext cx="171450" cy="171212"/>
              <a:chOff x="-1562100" y="3429000"/>
              <a:chExt cx="273050" cy="273050"/>
            </a:xfrm>
          </p:grpSpPr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id="{480461EC-06C9-48B4-9BE8-9BDFC3FABE57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 62">
                <a:extLst>
                  <a:ext uri="{FF2B5EF4-FFF2-40B4-BE49-F238E27FC236}">
                    <a16:creationId xmlns:a16="http://schemas.microsoft.com/office/drawing/2014/main" id="{BDB2D90F-5913-4A2F-9ED6-CFC15490633D}"/>
                  </a:ext>
                </a:extLst>
              </p:cNvPr>
              <p:cNvCxnSpPr/>
              <p:nvPr/>
            </p:nvCxnSpPr>
            <p:spPr>
              <a:xfrm flipH="1" rot="5400000">
                <a:off x="-1425575" y="3292475"/>
                <a:ext cx="0" cy="27305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66" name="组合 3">
            <a:extLst>
              <a:ext uri="{FF2B5EF4-FFF2-40B4-BE49-F238E27FC236}">
                <a16:creationId xmlns:a16="http://schemas.microsoft.com/office/drawing/2014/main" id="{71FEAD7A-E7E7-4F12-A2DC-EBD83146A50C}"/>
              </a:ext>
            </a:extLst>
          </p:cNvPr>
          <p:cNvGrpSpPr/>
          <p:nvPr/>
        </p:nvGrpSpPr>
        <p:grpSpPr>
          <a:xfrm>
            <a:off x="7535334" y="2672132"/>
            <a:ext cx="922354" cy="922354"/>
            <a:chOff x="7439025" y="3063875"/>
            <a:chExt cx="1141413" cy="1141413"/>
          </a:xfrm>
        </p:grpSpPr>
        <p:grpSp>
          <p:nvGrpSpPr>
            <p:cNvPr id="10289" name="组合 48">
              <a:extLst>
                <a:ext uri="{FF2B5EF4-FFF2-40B4-BE49-F238E27FC236}">
                  <a16:creationId xmlns:a16="http://schemas.microsoft.com/office/drawing/2014/main" id="{B412C4A8-0233-431B-8B9A-E2A560DCC695}"/>
                </a:ext>
              </a:extLst>
            </p:cNvPr>
            <p:cNvGrpSpPr/>
            <p:nvPr/>
          </p:nvGrpSpPr>
          <p:grpSpPr>
            <a:xfrm>
              <a:off x="7439025" y="3063875"/>
              <a:ext cx="171212" cy="171212"/>
              <a:chOff x="-1562100" y="3429000"/>
              <a:chExt cx="273050" cy="273050"/>
            </a:xfrm>
          </p:grpSpPr>
          <p:cxnSp>
            <p:nvCxnSpPr>
              <p:cNvPr id="60" name="直接连接符 59">
                <a:extLst>
                  <a:ext uri="{FF2B5EF4-FFF2-40B4-BE49-F238E27FC236}">
                    <a16:creationId xmlns:a16="http://schemas.microsoft.com/office/drawing/2014/main" id="{7964C299-6597-4364-B486-932257BE78FA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id="{B70363CD-FD61-4F0A-88EF-3856A8CE9511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290" name="组合 49">
              <a:extLst>
                <a:ext uri="{FF2B5EF4-FFF2-40B4-BE49-F238E27FC236}">
                  <a16:creationId xmlns:a16="http://schemas.microsoft.com/office/drawing/2014/main" id="{043AA3EC-5077-4AB4-A675-15B8F14E91DE}"/>
                </a:ext>
              </a:extLst>
            </p:cNvPr>
            <p:cNvGrpSpPr/>
            <p:nvPr/>
          </p:nvGrpSpPr>
          <p:grpSpPr>
            <a:xfrm flipH="1">
              <a:off x="8409226" y="3063875"/>
              <a:ext cx="171212" cy="171212"/>
              <a:chOff x="-1562100" y="3429000"/>
              <a:chExt cx="273050" cy="273050"/>
            </a:xfrm>
          </p:grpSpPr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id="{9FB6772D-C857-4E36-AA93-9006F2D0766F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id="{018C581B-7299-4F0E-A8E7-5B4CAA652C94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" name="矩形 50">
              <a:extLst>
                <a:ext uri="{FF2B5EF4-FFF2-40B4-BE49-F238E27FC236}">
                  <a16:creationId xmlns:a16="http://schemas.microsoft.com/office/drawing/2014/main" id="{538B4F7A-36EF-4F0D-A160-D5947B17FB27}"/>
                </a:ext>
              </a:extLst>
            </p:cNvPr>
            <p:cNvSpPr/>
            <p:nvPr/>
          </p:nvSpPr>
          <p:spPr bwMode="auto">
            <a:xfrm>
              <a:off x="7439025" y="3063875"/>
              <a:ext cx="1141413" cy="1141413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10292" name="组合 51">
              <a:extLst>
                <a:ext uri="{FF2B5EF4-FFF2-40B4-BE49-F238E27FC236}">
                  <a16:creationId xmlns:a16="http://schemas.microsoft.com/office/drawing/2014/main" id="{36100260-4EBD-451E-A8CE-1814C4C540ED}"/>
                </a:ext>
              </a:extLst>
            </p:cNvPr>
            <p:cNvGrpSpPr/>
            <p:nvPr/>
          </p:nvGrpSpPr>
          <p:grpSpPr>
            <a:xfrm flipV="1">
              <a:off x="7439025" y="4034076"/>
              <a:ext cx="171212" cy="171212"/>
              <a:chOff x="-1562100" y="3429000"/>
              <a:chExt cx="273050" cy="273050"/>
            </a:xfrm>
          </p:grpSpPr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id="{ECDC7B8F-DDF2-4123-BC6B-D8955459694D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 56">
                <a:extLst>
                  <a:ext uri="{FF2B5EF4-FFF2-40B4-BE49-F238E27FC236}">
                    <a16:creationId xmlns:a16="http://schemas.microsoft.com/office/drawing/2014/main" id="{A6A477A4-E1DF-4ECA-9217-893F46C0C8F0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293" name="组合 52">
              <a:extLst>
                <a:ext uri="{FF2B5EF4-FFF2-40B4-BE49-F238E27FC236}">
                  <a16:creationId xmlns:a16="http://schemas.microsoft.com/office/drawing/2014/main" id="{631F45E5-762B-411F-8A7C-07751691A855}"/>
                </a:ext>
              </a:extLst>
            </p:cNvPr>
            <p:cNvGrpSpPr/>
            <p:nvPr/>
          </p:nvGrpSpPr>
          <p:grpSpPr>
            <a:xfrm flipH="1" flipV="1">
              <a:off x="8409226" y="4034076"/>
              <a:ext cx="171212" cy="171212"/>
              <a:chOff x="-1562100" y="3429000"/>
              <a:chExt cx="273050" cy="273050"/>
            </a:xfrm>
          </p:grpSpPr>
          <p:cxnSp>
            <p:nvCxnSpPr>
              <p:cNvPr id="54" name="直接连接符 53">
                <a:extLst>
                  <a:ext uri="{FF2B5EF4-FFF2-40B4-BE49-F238E27FC236}">
                    <a16:creationId xmlns:a16="http://schemas.microsoft.com/office/drawing/2014/main" id="{47EF0A2B-7472-4EDA-976D-F6DD72187F7E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id="{5FDC002E-2556-4E1E-9600-232B39AA4142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67" name="组合 2">
            <a:extLst>
              <a:ext uri="{FF2B5EF4-FFF2-40B4-BE49-F238E27FC236}">
                <a16:creationId xmlns:a16="http://schemas.microsoft.com/office/drawing/2014/main" id="{9BB2DF8E-DC84-46A5-BF26-D263EB571A34}"/>
              </a:ext>
            </a:extLst>
          </p:cNvPr>
          <p:cNvGrpSpPr/>
          <p:nvPr/>
        </p:nvGrpSpPr>
        <p:grpSpPr>
          <a:xfrm>
            <a:off x="8466667" y="2672132"/>
            <a:ext cx="922354" cy="922354"/>
            <a:chOff x="8591550" y="3063875"/>
            <a:chExt cx="1141413" cy="1141413"/>
          </a:xfrm>
        </p:grpSpPr>
        <p:grpSp>
          <p:nvGrpSpPr>
            <p:cNvPr id="10276" name="组合 193">
              <a:extLst>
                <a:ext uri="{FF2B5EF4-FFF2-40B4-BE49-F238E27FC236}">
                  <a16:creationId xmlns:a16="http://schemas.microsoft.com/office/drawing/2014/main" id="{0EAAD8A7-63D9-4652-98FD-2EB86AB9F480}"/>
                </a:ext>
              </a:extLst>
            </p:cNvPr>
            <p:cNvGrpSpPr/>
            <p:nvPr/>
          </p:nvGrpSpPr>
          <p:grpSpPr>
            <a:xfrm>
              <a:off x="8591550" y="3063875"/>
              <a:ext cx="171212" cy="171212"/>
              <a:chOff x="-1562100" y="3429000"/>
              <a:chExt cx="273050" cy="273050"/>
            </a:xfrm>
          </p:grpSpPr>
          <p:cxnSp>
            <p:nvCxnSpPr>
              <p:cNvPr id="195" name="直接连接符 194">
                <a:extLst>
                  <a:ext uri="{FF2B5EF4-FFF2-40B4-BE49-F238E27FC236}">
                    <a16:creationId xmlns:a16="http://schemas.microsoft.com/office/drawing/2014/main" id="{2D4759C7-44AF-431E-880C-9D2EC2A64105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直接连接符 195">
                <a:extLst>
                  <a:ext uri="{FF2B5EF4-FFF2-40B4-BE49-F238E27FC236}">
                    <a16:creationId xmlns:a16="http://schemas.microsoft.com/office/drawing/2014/main" id="{B4DFF4FE-9A58-40F3-8BD7-D02779331F44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277" name="组合 196">
              <a:extLst>
                <a:ext uri="{FF2B5EF4-FFF2-40B4-BE49-F238E27FC236}">
                  <a16:creationId xmlns:a16="http://schemas.microsoft.com/office/drawing/2014/main" id="{FF2EA874-0335-45A5-9123-791C5F0F0A1D}"/>
                </a:ext>
              </a:extLst>
            </p:cNvPr>
            <p:cNvGrpSpPr/>
            <p:nvPr/>
          </p:nvGrpSpPr>
          <p:grpSpPr>
            <a:xfrm flipH="1">
              <a:off x="9561751" y="3063875"/>
              <a:ext cx="171212" cy="171212"/>
              <a:chOff x="-1562100" y="3429000"/>
              <a:chExt cx="273050" cy="273050"/>
            </a:xfrm>
          </p:grpSpPr>
          <p:cxnSp>
            <p:nvCxnSpPr>
              <p:cNvPr id="198" name="直接连接符 197">
                <a:extLst>
                  <a:ext uri="{FF2B5EF4-FFF2-40B4-BE49-F238E27FC236}">
                    <a16:creationId xmlns:a16="http://schemas.microsoft.com/office/drawing/2014/main" id="{6962B295-4E51-472B-8CC3-4154CE14E61E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直接连接符 198">
                <a:extLst>
                  <a:ext uri="{FF2B5EF4-FFF2-40B4-BE49-F238E27FC236}">
                    <a16:creationId xmlns:a16="http://schemas.microsoft.com/office/drawing/2014/main" id="{5951D582-0711-4AFD-8C6F-2B9342FB3233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0" name="矩形 199">
              <a:extLst>
                <a:ext uri="{FF2B5EF4-FFF2-40B4-BE49-F238E27FC236}">
                  <a16:creationId xmlns:a16="http://schemas.microsoft.com/office/drawing/2014/main" id="{26A76893-57E8-4E6A-9F64-006356AC5327}"/>
                </a:ext>
              </a:extLst>
            </p:cNvPr>
            <p:cNvSpPr/>
            <p:nvPr/>
          </p:nvSpPr>
          <p:spPr bwMode="auto">
            <a:xfrm>
              <a:off x="8591550" y="3063875"/>
              <a:ext cx="1141413" cy="1141413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umimoji="1" lang="zh-CN" sz="1939">
                <a:solidFill>
                  <a:srgbClr val="FFFFFF"/>
                </a:solidFill>
                <a:latin typeface="微软雅黑"/>
                <a:ea typeface="微软雅黑"/>
                <a:sym charset="0" panose="020b0604020202020204" pitchFamily="34" typeface="Arial"/>
              </a:endParaRPr>
            </a:p>
          </p:txBody>
        </p:sp>
        <p:grpSp>
          <p:nvGrpSpPr>
            <p:cNvPr id="10279" name="组合 200">
              <a:extLst>
                <a:ext uri="{FF2B5EF4-FFF2-40B4-BE49-F238E27FC236}">
                  <a16:creationId xmlns:a16="http://schemas.microsoft.com/office/drawing/2014/main" id="{71FDD0C7-C568-4928-9223-1D447E21161B}"/>
                </a:ext>
              </a:extLst>
            </p:cNvPr>
            <p:cNvGrpSpPr/>
            <p:nvPr/>
          </p:nvGrpSpPr>
          <p:grpSpPr>
            <a:xfrm flipV="1">
              <a:off x="8591550" y="4034076"/>
              <a:ext cx="171212" cy="171212"/>
              <a:chOff x="-1562100" y="3429000"/>
              <a:chExt cx="273050" cy="273050"/>
            </a:xfrm>
          </p:grpSpPr>
          <p:cxnSp>
            <p:nvCxnSpPr>
              <p:cNvPr id="202" name="直接连接符 201">
                <a:extLst>
                  <a:ext uri="{FF2B5EF4-FFF2-40B4-BE49-F238E27FC236}">
                    <a16:creationId xmlns:a16="http://schemas.microsoft.com/office/drawing/2014/main" id="{BE834311-0518-4EB8-B3E6-13C5146D2C4F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直接连接符 202">
                <a:extLst>
                  <a:ext uri="{FF2B5EF4-FFF2-40B4-BE49-F238E27FC236}">
                    <a16:creationId xmlns:a16="http://schemas.microsoft.com/office/drawing/2014/main" id="{3108B24A-1C94-404F-9D63-2FD53E6AB9AE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280" name="组合 203">
              <a:extLst>
                <a:ext uri="{FF2B5EF4-FFF2-40B4-BE49-F238E27FC236}">
                  <a16:creationId xmlns:a16="http://schemas.microsoft.com/office/drawing/2014/main" id="{D67DAA0F-740C-4967-89CE-031DFFC56743}"/>
                </a:ext>
              </a:extLst>
            </p:cNvPr>
            <p:cNvGrpSpPr/>
            <p:nvPr/>
          </p:nvGrpSpPr>
          <p:grpSpPr>
            <a:xfrm flipH="1" flipV="1">
              <a:off x="9561751" y="4034076"/>
              <a:ext cx="171212" cy="171212"/>
              <a:chOff x="-1562100" y="3429000"/>
              <a:chExt cx="273050" cy="273050"/>
            </a:xfrm>
          </p:grpSpPr>
          <p:cxnSp>
            <p:nvCxnSpPr>
              <p:cNvPr id="205" name="直接连接符 204">
                <a:extLst>
                  <a:ext uri="{FF2B5EF4-FFF2-40B4-BE49-F238E27FC236}">
                    <a16:creationId xmlns:a16="http://schemas.microsoft.com/office/drawing/2014/main" id="{37AF7B24-E83A-4F04-8FD4-2153CFED6755}"/>
                  </a:ext>
                </a:extLst>
              </p:cNvPr>
              <p:cNvCxnSpPr/>
              <p:nvPr/>
            </p:nvCxnSpPr>
            <p:spPr>
              <a:xfrm flipH="1">
                <a:off x="-1562100" y="3429000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直接连接符 205">
                <a:extLst>
                  <a:ext uri="{FF2B5EF4-FFF2-40B4-BE49-F238E27FC236}">
                    <a16:creationId xmlns:a16="http://schemas.microsoft.com/office/drawing/2014/main" id="{B7F4B56E-D327-46E8-B69B-CC6AF5A34982}"/>
                  </a:ext>
                </a:extLst>
              </p:cNvPr>
              <p:cNvCxnSpPr/>
              <p:nvPr/>
            </p:nvCxnSpPr>
            <p:spPr>
              <a:xfrm flipH="1" rot="5400000">
                <a:off x="-1425385" y="3292285"/>
                <a:ext cx="0" cy="273430"/>
              </a:xfrm>
              <a:prstGeom prst="line">
                <a:avLst/>
              </a:prstGeom>
              <a:ln cap="rnd" w="10160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68" name="组合 1">
            <a:extLst>
              <a:ext uri="{FF2B5EF4-FFF2-40B4-BE49-F238E27FC236}">
                <a16:creationId xmlns:a16="http://schemas.microsoft.com/office/drawing/2014/main" id="{90F6CB11-0C4A-48AB-B99A-26C3FD608430}"/>
              </a:ext>
            </a:extLst>
          </p:cNvPr>
          <p:cNvGrpSpPr/>
          <p:nvPr/>
        </p:nvGrpSpPr>
        <p:grpSpPr>
          <a:xfrm>
            <a:off x="2891496" y="2713183"/>
            <a:ext cx="6487263" cy="848826"/>
            <a:chOff x="1692275" y="3114675"/>
            <a:chExt cx="8027988" cy="1050422"/>
          </a:xfrm>
        </p:grpSpPr>
        <p:sp>
          <p:nvSpPr>
            <p:cNvPr id="10269" name="文本框 223">
              <a:extLst>
                <a:ext uri="{FF2B5EF4-FFF2-40B4-BE49-F238E27FC236}">
                  <a16:creationId xmlns:a16="http://schemas.microsoft.com/office/drawing/2014/main" id="{4F1D3FDD-BC73-4E82-B888-945F8559E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46675" y="3114674"/>
              <a:ext cx="1119188" cy="1027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1pPr>
              <a:lvl2pPr indent="-285750" marL="7429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2pPr>
              <a:lvl3pPr indent="-228600" marL="1143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3pPr>
              <a:lvl4pPr indent="-228600" marL="16002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4pPr>
              <a:lvl5pPr indent="-228600" marL="20574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9pPr>
            </a:lstStyle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altLang="zh-CN" b="1" lang="en-US" sz="4849">
                  <a:solidFill>
                    <a:srgbClr val="FFFFFF"/>
                  </a:solidFill>
                  <a:latin charset="-122" panose="02010600030101010101" pitchFamily="2" typeface="庞门正道标题体"/>
                  <a:ea charset="-122" panose="02010600030101010101" pitchFamily="2" typeface="庞门正道标题体"/>
                </a:rPr>
                <a:t>1</a:t>
              </a:r>
            </a:p>
          </p:txBody>
        </p:sp>
        <p:sp>
          <p:nvSpPr>
            <p:cNvPr id="10270" name="文本框 224">
              <a:extLst>
                <a:ext uri="{FF2B5EF4-FFF2-40B4-BE49-F238E27FC236}">
                  <a16:creationId xmlns:a16="http://schemas.microsoft.com/office/drawing/2014/main" id="{C76D9A54-AE46-401E-BF71-07A5327F58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5738" y="3114674"/>
              <a:ext cx="1117600" cy="1027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1pPr>
              <a:lvl2pPr indent="-285750" marL="7429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2pPr>
              <a:lvl3pPr indent="-228600" marL="1143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3pPr>
              <a:lvl4pPr indent="-228600" marL="16002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4pPr>
              <a:lvl5pPr indent="-228600" marL="20574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9pPr>
            </a:lstStyle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altLang="zh-CN" b="1" lang="en-US" sz="4849">
                  <a:solidFill>
                    <a:srgbClr val="FFFFFF"/>
                  </a:solidFill>
                  <a:latin charset="-122" panose="02010600030101010101" pitchFamily="2" typeface="庞门正道标题体"/>
                  <a:ea charset="-122" panose="02010600030101010101" pitchFamily="2" typeface="庞门正道标题体"/>
                </a:rPr>
                <a:t>3</a:t>
              </a:r>
            </a:p>
          </p:txBody>
        </p:sp>
        <p:sp>
          <p:nvSpPr>
            <p:cNvPr id="10271" name="文本框 225">
              <a:extLst>
                <a:ext uri="{FF2B5EF4-FFF2-40B4-BE49-F238E27FC236}">
                  <a16:creationId xmlns:a16="http://schemas.microsoft.com/office/drawing/2014/main" id="{312B4359-2124-4117-AC05-73990618E4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3213" y="3114674"/>
              <a:ext cx="1119188" cy="1027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1pPr>
              <a:lvl2pPr indent="-285750" marL="7429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2pPr>
              <a:lvl3pPr indent="-228600" marL="1143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3pPr>
              <a:lvl4pPr indent="-228600" marL="16002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4pPr>
              <a:lvl5pPr indent="-228600" marL="20574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9pPr>
            </a:lstStyle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altLang="zh-CN" b="1" lang="en-US" sz="4849">
                  <a:solidFill>
                    <a:srgbClr val="FFFFFF"/>
                  </a:solidFill>
                  <a:latin charset="-122" panose="02010600030101010101" pitchFamily="2" typeface="庞门正道标题体"/>
                  <a:ea charset="-122" panose="02010600030101010101" pitchFamily="2" typeface="庞门正道标题体"/>
                </a:rPr>
                <a:t>5</a:t>
              </a:r>
            </a:p>
          </p:txBody>
        </p:sp>
        <p:sp>
          <p:nvSpPr>
            <p:cNvPr id="10272" name="文本框 226">
              <a:extLst>
                <a:ext uri="{FF2B5EF4-FFF2-40B4-BE49-F238E27FC236}">
                  <a16:creationId xmlns:a16="http://schemas.microsoft.com/office/drawing/2014/main" id="{4D785CBE-23F7-4695-BB3D-81E7FE01F5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2275" y="3127375"/>
              <a:ext cx="1117600" cy="1027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1pPr>
              <a:lvl2pPr indent="-285750" marL="7429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2pPr>
              <a:lvl3pPr indent="-228600" marL="1143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3pPr>
              <a:lvl4pPr indent="-228600" marL="16002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4pPr>
              <a:lvl5pPr indent="-228600" marL="20574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9pPr>
            </a:lstStyle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altLang="zh-CN" b="1" lang="en-US" sz="4849">
                  <a:solidFill>
                    <a:srgbClr val="FFFFFF"/>
                  </a:solidFill>
                  <a:latin charset="-122" panose="02010600030101010101" pitchFamily="2" typeface="庞门正道标题体"/>
                  <a:ea charset="-122" panose="02010600030101010101" pitchFamily="2" typeface="庞门正道标题体"/>
                </a:rPr>
                <a:t>7</a:t>
              </a:r>
            </a:p>
          </p:txBody>
        </p:sp>
        <p:sp>
          <p:nvSpPr>
            <p:cNvPr id="10273" name="文本框 227">
              <a:extLst>
                <a:ext uri="{FF2B5EF4-FFF2-40B4-BE49-F238E27FC236}">
                  <a16:creationId xmlns:a16="http://schemas.microsoft.com/office/drawing/2014/main" id="{07D4100F-B7E4-4389-876C-E581FDF873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99200" y="3114674"/>
              <a:ext cx="1117600" cy="1027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1pPr>
              <a:lvl2pPr indent="-285750" marL="7429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2pPr>
              <a:lvl3pPr indent="-228600" marL="1143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3pPr>
              <a:lvl4pPr indent="-228600" marL="16002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4pPr>
              <a:lvl5pPr indent="-228600" marL="20574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9pPr>
            </a:lstStyle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altLang="zh-CN" b="1" lang="en-US" sz="4849">
                  <a:solidFill>
                    <a:srgbClr val="FFFFFF"/>
                  </a:solidFill>
                  <a:latin charset="-122" panose="02010600030101010101" pitchFamily="2" typeface="庞门正道标题体"/>
                  <a:ea charset="-122" panose="02010600030101010101" pitchFamily="2" typeface="庞门正道标题体"/>
                </a:rPr>
                <a:t>2</a:t>
              </a:r>
            </a:p>
          </p:txBody>
        </p:sp>
        <p:sp>
          <p:nvSpPr>
            <p:cNvPr id="10274" name="文本框 228">
              <a:extLst>
                <a:ext uri="{FF2B5EF4-FFF2-40B4-BE49-F238E27FC236}">
                  <a16:creationId xmlns:a16="http://schemas.microsoft.com/office/drawing/2014/main" id="{5BA97336-698E-4056-8613-00399AF98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0138" y="3114674"/>
              <a:ext cx="1119188" cy="1027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1pPr>
              <a:lvl2pPr indent="-285750" marL="7429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2pPr>
              <a:lvl3pPr indent="-228600" marL="1143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3pPr>
              <a:lvl4pPr indent="-228600" marL="16002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4pPr>
              <a:lvl5pPr indent="-228600" marL="20574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9pPr>
            </a:lstStyle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altLang="zh-CN" b="1" lang="en-US" sz="4849">
                  <a:solidFill>
                    <a:srgbClr val="FFFFFF"/>
                  </a:solidFill>
                  <a:latin charset="-122" panose="02010600030101010101" pitchFamily="2" typeface="庞门正道标题体"/>
                  <a:ea charset="-122" panose="02010600030101010101" pitchFamily="2" typeface="庞门正道标题体"/>
                </a:rPr>
                <a:t>4</a:t>
              </a:r>
            </a:p>
          </p:txBody>
        </p:sp>
        <p:sp>
          <p:nvSpPr>
            <p:cNvPr id="10275" name="文本框 229">
              <a:extLst>
                <a:ext uri="{FF2B5EF4-FFF2-40B4-BE49-F238E27FC236}">
                  <a16:creationId xmlns:a16="http://schemas.microsoft.com/office/drawing/2014/main" id="{5E960FDC-0755-4B60-8111-18AEBA4D49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02662" y="3127375"/>
              <a:ext cx="1117600" cy="1027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1pPr>
              <a:lvl2pPr indent="-285750" marL="7429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2pPr>
              <a:lvl3pPr indent="-228600" marL="1143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3pPr>
              <a:lvl4pPr indent="-228600" marL="16002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4pPr>
              <a:lvl5pPr indent="-228600" marL="20574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charset="-122" panose="020b0300000000000000" pitchFamily="34" typeface="Noto Sans S Chinese Light"/>
                  <a:ea charset="-122" panose="020b0503020204020204" pitchFamily="34" typeface="微软雅黑"/>
                </a:defRPr>
              </a:lvl9pPr>
            </a:lstStyle>
            <a:p>
              <a:pPr algn="ctr" defTabSz="738927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altLang="zh-CN" b="1" lang="en-US" sz="4849">
                  <a:solidFill>
                    <a:srgbClr val="FFFFFF"/>
                  </a:solidFill>
                  <a:latin charset="-122" panose="02010600030101010101" pitchFamily="2" typeface="庞门正道标题体"/>
                  <a:ea charset="-122" panose="02010600030101010101" pitchFamily="2" typeface="庞门正道标题体"/>
                </a:rPr>
                <a:t>6</a:t>
              </a:r>
            </a:p>
          </p:txBody>
        </p:sp>
      </p:grpSp>
    </p:spTree>
    <p:extLst>
      <p:ext uri="{BB962C8B-B14F-4D97-AF65-F5344CB8AC3E}">
        <p14:creationId val="3398983534"/>
      </p:ext>
    </p:extLst>
  </p:cSld>
  <p:clrMapOvr>
    <a:masterClrMapping/>
  </p:clrMapOvr>
  <mc:AlternateContent>
    <mc:Choice Requires="p14">
      <p:transition advTm="3000" p14:dur="2000" spd="slow"/>
    </mc:Choice>
    <mc:Fallback>
      <p:transition advTm="3000" spd="slow"/>
    </mc:Fallback>
  </mc:AlternateContent>
  <p:timing/>
</p:sld>
</file>

<file path=ppt/tags/tag1.xml><?xml version="1.0" encoding="utf-8"?>
<p:tagLst xmlns:p="http://schemas.openxmlformats.org/presentationml/2006/main">
  <p:tag name="PA" val="v3.2.0"/>
</p:tagLst>
</file>

<file path=ppt/tags/tag10.xml><?xml version="1.0" encoding="utf-8"?>
<p:tagLst xmlns:p="http://schemas.openxmlformats.org/presentationml/2006/main">
  <p:tag name="PA" val="v3.2.0"/>
</p:tagLst>
</file>

<file path=ppt/tags/tag11.xml><?xml version="1.0" encoding="utf-8"?>
<p:tagLst xmlns:p="http://schemas.openxmlformats.org/presentationml/2006/main">
  <p:tag name="PA" val="v3.2.0"/>
</p:tagLst>
</file>

<file path=ppt/tags/tag12.xml><?xml version="1.0" encoding="utf-8"?>
<p:tagLst xmlns:p="http://schemas.openxmlformats.org/presentationml/2006/main">
  <p:tag name="PA" val="v3.2.0"/>
</p:tagLst>
</file>

<file path=ppt/tags/tag13.xml><?xml version="1.0" encoding="utf-8"?>
<p:tagLst xmlns:p="http://schemas.openxmlformats.org/presentationml/2006/main">
  <p:tag name="PA" val="v3.2.0"/>
</p:tagLst>
</file>

<file path=ppt/tags/tag14.xml><?xml version="1.0" encoding="utf-8"?>
<p:tagLst xmlns:p="http://schemas.openxmlformats.org/presentationml/2006/main">
  <p:tag name="PA" val="v3.2.0"/>
</p:tagLst>
</file>

<file path=ppt/tags/tag15.xml><?xml version="1.0" encoding="utf-8"?>
<p:tagLst xmlns:p="http://schemas.openxmlformats.org/presentationml/2006/main">
  <p:tag name="PA" val="v3.2.0"/>
</p:tagLst>
</file>

<file path=ppt/tags/tag16.xml><?xml version="1.0" encoding="utf-8"?>
<p:tagLst xmlns:p="http://schemas.openxmlformats.org/presentationml/2006/main">
  <p:tag name="PA" val="v3.2.0"/>
</p:tagLst>
</file>

<file path=ppt/tags/tag17.xml><?xml version="1.0" encoding="utf-8"?>
<p:tagLst xmlns:p="http://schemas.openxmlformats.org/presentationml/2006/main">
  <p:tag name="PA" val="v3.2.0"/>
</p:tagLst>
</file>

<file path=ppt/tags/tag18.xml><?xml version="1.0" encoding="utf-8"?>
<p:tagLst xmlns:p="http://schemas.openxmlformats.org/presentationml/2006/main">
  <p:tag name="PA" val="v3.2.0"/>
</p:tagLst>
</file>

<file path=ppt/tags/tag19.xml><?xml version="1.0" encoding="utf-8"?>
<p:tagLst xmlns:p="http://schemas.openxmlformats.org/presentationml/2006/main">
  <p:tag name="PA" val="v3.2.0"/>
</p:tagLst>
</file>

<file path=ppt/tags/tag2.xml><?xml version="1.0" encoding="utf-8"?>
<p:tagLst xmlns:p="http://schemas.openxmlformats.org/presentationml/2006/main">
  <p:tag name="PA" val="v3.2.0"/>
</p:tagLst>
</file>

<file path=ppt/tags/tag20.xml><?xml version="1.0" encoding="utf-8"?>
<p:tagLst xmlns:p="http://schemas.openxmlformats.org/presentationml/2006/main">
  <p:tag name="PA" val="v3.2.0"/>
</p:tagLst>
</file>

<file path=ppt/tags/tag21.xml><?xml version="1.0" encoding="utf-8"?>
<p:tagLst xmlns:p="http://schemas.openxmlformats.org/presentationml/2006/main">
  <p:tag name="PA" val="v3.2.0"/>
</p:tagLst>
</file>

<file path=ppt/tags/tag22.xml><?xml version="1.0" encoding="utf-8"?>
<p:tagLst xmlns:p="http://schemas.openxmlformats.org/presentationml/2006/main">
  <p:tag name="PA" val="v3.2.0"/>
</p:tagLst>
</file>

<file path=ppt/tags/tag23.xml><?xml version="1.0" encoding="utf-8"?>
<p:tagLst xmlns:p="http://schemas.openxmlformats.org/presentationml/2006/main">
  <p:tag name="PA" val="v3.2.0"/>
</p:tagLst>
</file>

<file path=ppt/tags/tag24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简约扁平风会议座次礼仪培训PPT模板"/>
</p:tagLst>
</file>

<file path=ppt/tags/tag3.xml><?xml version="1.0" encoding="utf-8"?>
<p:tagLst xmlns:p="http://schemas.openxmlformats.org/presentationml/2006/main">
  <p:tag name="PA" val="v3.2.0"/>
</p:tagLst>
</file>

<file path=ppt/tags/tag4.xml><?xml version="1.0" encoding="utf-8"?>
<p:tagLst xmlns:p="http://schemas.openxmlformats.org/presentationml/2006/main">
  <p:tag name="PA" val="v3.2.0"/>
</p:tagLst>
</file>

<file path=ppt/tags/tag5.xml><?xml version="1.0" encoding="utf-8"?>
<p:tagLst xmlns:p="http://schemas.openxmlformats.org/presentationml/2006/main">
  <p:tag name="PA" val="v3.2.0"/>
</p:tagLst>
</file>

<file path=ppt/tags/tag6.xml><?xml version="1.0" encoding="utf-8"?>
<p:tagLst xmlns:p="http://schemas.openxmlformats.org/presentationml/2006/main">
  <p:tag name="PA" val="v3.2.0"/>
</p:tagLst>
</file>

<file path=ppt/tags/tag7.xml><?xml version="1.0" encoding="utf-8"?>
<p:tagLst xmlns:p="http://schemas.openxmlformats.org/presentationml/2006/main">
  <p:tag name="PA" val="v3.2.0"/>
</p:tagLst>
</file>

<file path=ppt/tags/tag8.xml><?xml version="1.0" encoding="utf-8"?>
<p:tagLst xmlns:p="http://schemas.openxmlformats.org/presentationml/2006/main">
  <p:tag name="PA" val="v3.2.0"/>
</p:tagLst>
</file>

<file path=ppt/tags/tag9.xml><?xml version="1.0" encoding="utf-8"?>
<p:tagLst xmlns:p="http://schemas.openxmlformats.org/presentationml/2006/main">
  <p:tag name="PA" val="v3.2.0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Company/>
  <PresentationFormat>宽屏</PresentationFormat>
  <Paragraphs>75</Paragraphs>
  <Slides>10</Slides>
  <Notes>10</Notes>
  <TotalTime>8</TotalTime>
  <HiddenSlides>0</HiddenSlides>
  <MMClips>0</MMClips>
  <ScaleCrop>0</ScaleCrop>
  <HeadingPairs>
    <vt:vector baseType="variant" size="6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baseType="lpstr" size="22">
      <vt:lpstr>Arial</vt:lpstr>
      <vt:lpstr>Calibri Light</vt:lpstr>
      <vt:lpstr>Calibri</vt:lpstr>
      <vt:lpstr>等线 Light</vt:lpstr>
      <vt:lpstr>等线</vt:lpstr>
      <vt:lpstr>微软雅黑</vt:lpstr>
      <vt:lpstr>庞门正道标题体</vt:lpstr>
      <vt:lpstr>Times New Roman</vt:lpstr>
      <vt:lpstr>楷体_GB2312</vt:lpstr>
      <vt:lpstr>Noto Sans S Chinese Light</vt:lpstr>
      <vt:lpstr>字魂59号-创粗黑</vt:lpstr>
      <vt:lpstr>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2017-09-20T01:24:18Z</dcterms:created>
  <cp:lastModifiedBy>kan</cp:lastModifiedBy>
  <dcterms:modified xsi:type="dcterms:W3CDTF">2021-08-20T10:54:21Z</dcterms:modified>
  <cp:revision>2</cp:revision>
  <dc:title>PowerPoint 演示文稿</dc:title>
</cp:coreProperties>
</file>